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38"/>
  </p:notesMasterIdLst>
  <p:sldIdLst>
    <p:sldId id="374" r:id="rId2"/>
    <p:sldId id="385" r:id="rId3"/>
    <p:sldId id="386" r:id="rId4"/>
    <p:sldId id="389" r:id="rId5"/>
    <p:sldId id="391" r:id="rId6"/>
    <p:sldId id="403" r:id="rId7"/>
    <p:sldId id="404" r:id="rId8"/>
    <p:sldId id="390" r:id="rId9"/>
    <p:sldId id="392" r:id="rId10"/>
    <p:sldId id="406" r:id="rId11"/>
    <p:sldId id="401" r:id="rId12"/>
    <p:sldId id="388" r:id="rId13"/>
    <p:sldId id="381" r:id="rId14"/>
    <p:sldId id="382" r:id="rId15"/>
    <p:sldId id="383" r:id="rId16"/>
    <p:sldId id="399" r:id="rId17"/>
    <p:sldId id="397" r:id="rId18"/>
    <p:sldId id="395" r:id="rId19"/>
    <p:sldId id="384" r:id="rId20"/>
    <p:sldId id="324" r:id="rId21"/>
    <p:sldId id="380" r:id="rId22"/>
    <p:sldId id="377" r:id="rId23"/>
    <p:sldId id="407" r:id="rId24"/>
    <p:sldId id="378" r:id="rId25"/>
    <p:sldId id="394" r:id="rId26"/>
    <p:sldId id="398" r:id="rId27"/>
    <p:sldId id="350" r:id="rId28"/>
    <p:sldId id="405" r:id="rId29"/>
    <p:sldId id="351" r:id="rId30"/>
    <p:sldId id="352" r:id="rId31"/>
    <p:sldId id="353" r:id="rId32"/>
    <p:sldId id="354" r:id="rId33"/>
    <p:sldId id="372" r:id="rId34"/>
    <p:sldId id="344" r:id="rId35"/>
    <p:sldId id="373" r:id="rId36"/>
    <p:sldId id="36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D75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1" d="100"/>
          <a:sy n="61" d="100"/>
        </p:scale>
        <p:origin x="-102" y="-348"/>
      </p:cViewPr>
      <p:guideLst>
        <p:guide orient="horz" pos="2160"/>
        <p:guide pos="3840"/>
      </p:guideLst>
    </p:cSldViewPr>
  </p:slideViewPr>
  <p:notesTextViewPr>
    <p:cViewPr>
      <p:scale>
        <a:sx n="1" d="1"/>
        <a:sy n="1" d="1"/>
      </p:scale>
      <p:origin x="0" y="0"/>
    </p:cViewPr>
  </p:notesTextViewPr>
  <p:sorterViewPr>
    <p:cViewPr>
      <p:scale>
        <a:sx n="70" d="100"/>
        <a:sy n="70" d="100"/>
      </p:scale>
      <p:origin x="0" y="26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fr-FR"/>
        </a:p>
      </dgm:t>
    </dgm:pt>
    <dgm:pt modelId="{F9F678D1-EA88-4CF9-9D67-CEDC8160F68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Les Trois Premières Places</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N°235</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6 janvier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Être, aimer, créer</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pPr/>
      <dgm:t>
        <a:bodyPr/>
        <a:lstStyle/>
        <a:p>
          <a:r>
            <a:rPr lang="fr-FR" dirty="0" smtClean="0"/>
            <a:t>Parole Donnée N° 236</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Mercredi 13 janvier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L’homme, la femme et l’enfant d’abord</a:t>
          </a:r>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pPr/>
      <dgm:t>
        <a:bodyPr/>
        <a:lstStyle/>
        <a:p>
          <a:r>
            <a:rPr lang="fr-FR" dirty="0" smtClean="0"/>
            <a:t>Parole Donnée N° 237</a:t>
          </a:r>
          <a:endParaRPr lang="fr-FR" dirty="0"/>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Mercredi 20 janvier</a:t>
          </a:r>
          <a:endParaRPr lang="fr-FR" dirty="0"/>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dgm:spPr>
      <dgm:t>
        <a:bodyPr/>
        <a:lstStyle/>
        <a:p>
          <a:r>
            <a:rPr lang="fr-FR" dirty="0" smtClean="0"/>
            <a:t>Le Ciel, l’humanité et la terre</a:t>
          </a:r>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pt>
    <dgm:pt modelId="{A9DB1F56-B44B-41C2-818B-514C686D1A94}" type="pres">
      <dgm:prSet presAssocID="{F9F678D1-EA88-4CF9-9D67-CEDC8160F687}" presName="theInnerList" presStyleCnt="0"/>
      <dgm:spPr/>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pt>
    <dgm:pt modelId="{FD4373C2-2C44-4C30-B2E2-A2266BF7F3D7}" type="pres">
      <dgm:prSet presAssocID="{8E3943B0-27F1-4BD4-BCFF-E52F4D3938FE}" presName="compNode" presStyleCnt="0"/>
      <dgm:spPr/>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pt>
    <dgm:pt modelId="{7F6FACBA-2A3E-4307-94B7-85FF6B6CE738}" type="pres">
      <dgm:prSet presAssocID="{8E3943B0-27F1-4BD4-BCFF-E52F4D3938FE}" presName="theInnerList" presStyleCnt="0"/>
      <dgm:spPr/>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pt>
    <dgm:pt modelId="{B6545108-6082-478F-A7C1-072ADB36655B}" type="pres">
      <dgm:prSet presAssocID="{E5308979-9ABC-40C3-9EC4-98A00D39F962}" presName="compNode" presStyleCnt="0"/>
      <dgm:spPr/>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pt>
    <dgm:pt modelId="{D7302072-DD61-420A-A5B4-841B4A51DEC1}" type="pres">
      <dgm:prSet presAssocID="{E5308979-9ABC-40C3-9EC4-98A00D39F962}" presName="theInnerList" presStyleCnt="0"/>
      <dgm:spPr/>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pt>
    <dgm:pt modelId="{23D32759-29F3-4C4B-AE88-2D91F581374A}" type="pres">
      <dgm:prSet presAssocID="{82905287-2678-42FA-BCC6-8EE5AF57D16B}" presName="compNode" presStyleCnt="0"/>
      <dgm:spPr/>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pt>
    <dgm:pt modelId="{9D8898B3-80A8-48C9-9AC3-8C7F3D1B128C}" type="pres">
      <dgm:prSet presAssocID="{82905287-2678-42FA-BCC6-8EE5AF57D16B}" presName="theInnerList" presStyleCnt="0"/>
      <dgm:spPr/>
    </dgm:pt>
  </dgm:ptLst>
  <dgm:cxnLst>
    <dgm:cxn modelId="{F4BBEADA-5D2F-4935-9322-B2331118C915}" type="presOf" srcId="{175A005E-23A4-4251-A95C-0878721F6A25}" destId="{705BD17A-A13E-4CAD-876C-2EC3E56B22FA}"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D408B8DC-F2A4-4E03-8460-2265E354217C}" type="presOf" srcId="{565101B1-709E-4D9A-AE54-139BFAC37491}" destId="{BAEE87F2-0A92-466B-8C29-4D44E05AB757}" srcOrd="0" destOrd="0" presId="urn:microsoft.com/office/officeart/2005/8/layout/lProcess2"/>
    <dgm:cxn modelId="{C2EB68BE-4A16-4771-B93E-5CE25DC910D0}" srcId="{8E3943B0-27F1-4BD4-BCFF-E52F4D3938FE}" destId="{852C1F68-9EE6-4AC1-8109-4F53DAF19EC9}" srcOrd="1" destOrd="0" parTransId="{CE881505-BC6A-483F-8A7E-D8A0C5E90398}" sibTransId="{31FD6AFF-8416-4F82-9334-AFA81DAB0E3C}"/>
    <dgm:cxn modelId="{B6F50F8E-564B-442C-82B8-739FF240A84B}" type="presOf" srcId="{E5308979-9ABC-40C3-9EC4-98A00D39F962}" destId="{60A5BDB9-80B6-4333-AF60-D03D92B3F29F}" srcOrd="0" destOrd="0" presId="urn:microsoft.com/office/officeart/2005/8/layout/lProcess2"/>
    <dgm:cxn modelId="{8977FD44-9C60-4327-9B06-52122604CD12}" type="presOf" srcId="{F9F678D1-EA88-4CF9-9D67-CEDC8160F687}" destId="{69B8C4C6-E9FE-4420-B4AF-FFA3B1410B9E}" srcOrd="1"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802F8315-1EF7-426E-A15D-5B0727A1A1A2}" type="presOf" srcId="{8E3943B0-27F1-4BD4-BCFF-E52F4D3938FE}" destId="{D1984B02-359F-4BCD-854A-A74F4CDCEF94}"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84B9EB5E-EB5B-499F-8046-17AEE9FC239C}" type="presOf" srcId="{8E3943B0-27F1-4BD4-BCFF-E52F4D3938FE}" destId="{CF02DC47-A79A-4D15-81E9-3104E5886918}" srcOrd="1" destOrd="0" presId="urn:microsoft.com/office/officeart/2005/8/layout/lProcess2"/>
    <dgm:cxn modelId="{F20A68E9-389E-424B-9267-CC135DFF2081}" type="presOf" srcId="{82905287-2678-42FA-BCC6-8EE5AF57D16B}" destId="{3E4FDAB2-3EE2-460C-A4E5-1E260277B772}" srcOrd="1"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9D2A7D84-91DA-437C-B45F-637C251F53EF}" type="presOf" srcId="{63615927-C6D8-4A45-ABBD-3D75CF32C316}" destId="{C5057DC6-6B41-44AB-8296-2C6EE1543FAA}" srcOrd="0" destOrd="0" presId="urn:microsoft.com/office/officeart/2005/8/layout/lProcess2"/>
    <dgm:cxn modelId="{C63CE99E-1B86-4CBA-95D8-8F2617EB8CDF}" type="presOf" srcId="{F13CB386-4E1B-4D37-BF65-42C0A3704A89}" destId="{513ACC3D-AA94-4F14-B15D-1ED71C884BB0}" srcOrd="0"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82E7A114-AC66-424B-97B6-53D5FC98B400}" type="presOf" srcId="{852C1F68-9EE6-4AC1-8109-4F53DAF19EC9}" destId="{974A11EE-D8F1-4BCB-9C8D-938C24328E35}" srcOrd="0" destOrd="0" presId="urn:microsoft.com/office/officeart/2005/8/layout/lProcess2"/>
    <dgm:cxn modelId="{8146E4A5-F24E-4B9C-8FA5-D00933AC2F73}" type="presOf" srcId="{45398EE0-D083-4E6D-ABD3-CED6654FA4EC}" destId="{3F4D40DA-1CD3-4EC9-80E1-A1ED2CE427D7}" srcOrd="0" destOrd="0" presId="urn:microsoft.com/office/officeart/2005/8/layout/lProcess2"/>
    <dgm:cxn modelId="{44D9DA90-4251-45C3-8DA1-95B3374FE9F3}" type="presOf" srcId="{F9F678D1-EA88-4CF9-9D67-CEDC8160F687}" destId="{09676589-DAA0-419C-AADE-AA8DA6903160}" srcOrd="0"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2E4F15E6-B28E-4031-9EEE-BFCA28F6EB2A}" type="presOf" srcId="{82905287-2678-42FA-BCC6-8EE5AF57D16B}" destId="{18445F10-4714-4679-9DB7-A2304F41A6A0}"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CCC2330E-A44F-410E-B7DC-726A4415A530}" type="presOf" srcId="{E5308979-9ABC-40C3-9EC4-98A00D39F962}" destId="{707A4CD9-356E-4279-BBBA-054E392218E5}" srcOrd="1" destOrd="0" presId="urn:microsoft.com/office/officeart/2005/8/layout/lProcess2"/>
    <dgm:cxn modelId="{E6FCBCB6-13AD-49E5-BAF4-AFFEB508BF75}" type="presOf" srcId="{657042ED-3157-4456-B1B8-95EB67442652}" destId="{F2C43595-95FD-4B69-A3B0-1A2764CDF195}" srcOrd="0" destOrd="0" presId="urn:microsoft.com/office/officeart/2005/8/layout/lProcess2"/>
    <dgm:cxn modelId="{FBA4C078-CC6B-4723-A825-5270A25125CC}" type="presParOf" srcId="{3F4D40DA-1CD3-4EC9-80E1-A1ED2CE427D7}" destId="{CC6F72B0-9987-41FE-88C6-BDC73F882D98}" srcOrd="0" destOrd="0" presId="urn:microsoft.com/office/officeart/2005/8/layout/lProcess2"/>
    <dgm:cxn modelId="{AA5BED69-EB6B-45BD-9928-11B0AA950C01}" type="presParOf" srcId="{CC6F72B0-9987-41FE-88C6-BDC73F882D98}" destId="{09676589-DAA0-419C-AADE-AA8DA6903160}" srcOrd="0" destOrd="0" presId="urn:microsoft.com/office/officeart/2005/8/layout/lProcess2"/>
    <dgm:cxn modelId="{37D02547-9980-49D1-AEE3-5D7EF1319D4D}" type="presParOf" srcId="{CC6F72B0-9987-41FE-88C6-BDC73F882D98}" destId="{69B8C4C6-E9FE-4420-B4AF-FFA3B1410B9E}" srcOrd="1" destOrd="0" presId="urn:microsoft.com/office/officeart/2005/8/layout/lProcess2"/>
    <dgm:cxn modelId="{C297D0CB-64B8-44DD-8610-FBC27961451B}" type="presParOf" srcId="{CC6F72B0-9987-41FE-88C6-BDC73F882D98}" destId="{C974F2B5-776E-4228-86A0-56C63EB5F538}" srcOrd="2" destOrd="0" presId="urn:microsoft.com/office/officeart/2005/8/layout/lProcess2"/>
    <dgm:cxn modelId="{C508E16B-6BFA-4FE8-AEC6-2023741B6D23}" type="presParOf" srcId="{C974F2B5-776E-4228-86A0-56C63EB5F538}" destId="{A9DB1F56-B44B-41C2-818B-514C686D1A94}" srcOrd="0" destOrd="0" presId="urn:microsoft.com/office/officeart/2005/8/layout/lProcess2"/>
    <dgm:cxn modelId="{D94DB0C8-DFC1-41FD-8928-AEF173DCE8E8}" type="presParOf" srcId="{A9DB1F56-B44B-41C2-818B-514C686D1A94}" destId="{BAEE87F2-0A92-466B-8C29-4D44E05AB757}" srcOrd="0" destOrd="0" presId="urn:microsoft.com/office/officeart/2005/8/layout/lProcess2"/>
    <dgm:cxn modelId="{69FBB7B7-351B-43F7-971D-BA14E509ED63}" type="presParOf" srcId="{A9DB1F56-B44B-41C2-818B-514C686D1A94}" destId="{E5E7713C-A347-40E1-9703-609B49606F08}" srcOrd="1" destOrd="0" presId="urn:microsoft.com/office/officeart/2005/8/layout/lProcess2"/>
    <dgm:cxn modelId="{80B0C6FC-1368-454B-A969-E38F750B7F2C}" type="presParOf" srcId="{A9DB1F56-B44B-41C2-818B-514C686D1A94}" destId="{513ACC3D-AA94-4F14-B15D-1ED71C884BB0}" srcOrd="2" destOrd="0" presId="urn:microsoft.com/office/officeart/2005/8/layout/lProcess2"/>
    <dgm:cxn modelId="{02782502-94CE-4023-9C6D-8D76F0E5F99E}" type="presParOf" srcId="{3F4D40DA-1CD3-4EC9-80E1-A1ED2CE427D7}" destId="{A2556313-1D69-48EE-9D26-119692801666}" srcOrd="1" destOrd="0" presId="urn:microsoft.com/office/officeart/2005/8/layout/lProcess2"/>
    <dgm:cxn modelId="{802803A3-86D2-4706-84E3-DCF634B71CAC}" type="presParOf" srcId="{3F4D40DA-1CD3-4EC9-80E1-A1ED2CE427D7}" destId="{FD4373C2-2C44-4C30-B2E2-A2266BF7F3D7}" srcOrd="2" destOrd="0" presId="urn:microsoft.com/office/officeart/2005/8/layout/lProcess2"/>
    <dgm:cxn modelId="{2EC78CED-3484-443F-AEB2-A12597FAF3E0}" type="presParOf" srcId="{FD4373C2-2C44-4C30-B2E2-A2266BF7F3D7}" destId="{D1984B02-359F-4BCD-854A-A74F4CDCEF94}" srcOrd="0" destOrd="0" presId="urn:microsoft.com/office/officeart/2005/8/layout/lProcess2"/>
    <dgm:cxn modelId="{72866512-AC30-45F8-9272-AFEF5EA1EBBE}" type="presParOf" srcId="{FD4373C2-2C44-4C30-B2E2-A2266BF7F3D7}" destId="{CF02DC47-A79A-4D15-81E9-3104E5886918}" srcOrd="1" destOrd="0" presId="urn:microsoft.com/office/officeart/2005/8/layout/lProcess2"/>
    <dgm:cxn modelId="{853A9824-4E0E-4A92-9544-D7EA131700AD}" type="presParOf" srcId="{FD4373C2-2C44-4C30-B2E2-A2266BF7F3D7}" destId="{ED530E75-6635-4459-B6DF-2E36B770A05B}" srcOrd="2" destOrd="0" presId="urn:microsoft.com/office/officeart/2005/8/layout/lProcess2"/>
    <dgm:cxn modelId="{78E83CF8-955F-4249-A71A-32D771953B02}" type="presParOf" srcId="{ED530E75-6635-4459-B6DF-2E36B770A05B}" destId="{7F6FACBA-2A3E-4307-94B7-85FF6B6CE738}" srcOrd="0" destOrd="0" presId="urn:microsoft.com/office/officeart/2005/8/layout/lProcess2"/>
    <dgm:cxn modelId="{8A8E25BB-F52B-4E46-9977-DB0F0449D72A}" type="presParOf" srcId="{7F6FACBA-2A3E-4307-94B7-85FF6B6CE738}" destId="{C5057DC6-6B41-44AB-8296-2C6EE1543FAA}" srcOrd="0" destOrd="0" presId="urn:microsoft.com/office/officeart/2005/8/layout/lProcess2"/>
    <dgm:cxn modelId="{B5756CDB-918F-483B-9E3A-04789BF0E7F7}" type="presParOf" srcId="{7F6FACBA-2A3E-4307-94B7-85FF6B6CE738}" destId="{61978A84-857A-4CC8-A35B-7D319C65393E}" srcOrd="1" destOrd="0" presId="urn:microsoft.com/office/officeart/2005/8/layout/lProcess2"/>
    <dgm:cxn modelId="{03052194-84CB-43D3-A0BE-9B8200D4EC9A}" type="presParOf" srcId="{7F6FACBA-2A3E-4307-94B7-85FF6B6CE738}" destId="{974A11EE-D8F1-4BCB-9C8D-938C24328E35}" srcOrd="2" destOrd="0" presId="urn:microsoft.com/office/officeart/2005/8/layout/lProcess2"/>
    <dgm:cxn modelId="{C6DF5EA4-9F17-4A6C-947F-329F185DBF3F}" type="presParOf" srcId="{3F4D40DA-1CD3-4EC9-80E1-A1ED2CE427D7}" destId="{A35636BE-88F3-4CD6-B344-39381AFE7044}" srcOrd="3" destOrd="0" presId="urn:microsoft.com/office/officeart/2005/8/layout/lProcess2"/>
    <dgm:cxn modelId="{2AD69373-536E-497A-8261-D8B119BBBA3F}" type="presParOf" srcId="{3F4D40DA-1CD3-4EC9-80E1-A1ED2CE427D7}" destId="{B6545108-6082-478F-A7C1-072ADB36655B}" srcOrd="4" destOrd="0" presId="urn:microsoft.com/office/officeart/2005/8/layout/lProcess2"/>
    <dgm:cxn modelId="{67286076-CEBB-4F41-A0B1-550D41EE6300}" type="presParOf" srcId="{B6545108-6082-478F-A7C1-072ADB36655B}" destId="{60A5BDB9-80B6-4333-AF60-D03D92B3F29F}" srcOrd="0" destOrd="0" presId="urn:microsoft.com/office/officeart/2005/8/layout/lProcess2"/>
    <dgm:cxn modelId="{79446D72-B64E-4C9D-B4B0-1C9C4DA33E8E}" type="presParOf" srcId="{B6545108-6082-478F-A7C1-072ADB36655B}" destId="{707A4CD9-356E-4279-BBBA-054E392218E5}" srcOrd="1" destOrd="0" presId="urn:microsoft.com/office/officeart/2005/8/layout/lProcess2"/>
    <dgm:cxn modelId="{491B36B3-77CB-44B5-B852-DDA1C00FF34C}" type="presParOf" srcId="{B6545108-6082-478F-A7C1-072ADB36655B}" destId="{CE14CF05-3146-4415-B9BE-A64513FF81F8}" srcOrd="2" destOrd="0" presId="urn:microsoft.com/office/officeart/2005/8/layout/lProcess2"/>
    <dgm:cxn modelId="{8AF2E14F-34C1-49A6-A832-85F461706D75}" type="presParOf" srcId="{CE14CF05-3146-4415-B9BE-A64513FF81F8}" destId="{D7302072-DD61-420A-A5B4-841B4A51DEC1}" srcOrd="0" destOrd="0" presId="urn:microsoft.com/office/officeart/2005/8/layout/lProcess2"/>
    <dgm:cxn modelId="{F6ABC6AD-4A8C-4E46-A8E1-EFDEDC32CE90}" type="presParOf" srcId="{D7302072-DD61-420A-A5B4-841B4A51DEC1}" destId="{705BD17A-A13E-4CAD-876C-2EC3E56B22FA}" srcOrd="0" destOrd="0" presId="urn:microsoft.com/office/officeart/2005/8/layout/lProcess2"/>
    <dgm:cxn modelId="{A7FB4CFD-D50F-4FAC-B24A-C03D83324973}" type="presParOf" srcId="{D7302072-DD61-420A-A5B4-841B4A51DEC1}" destId="{0604226A-2EE3-4BDA-AB2F-12341A4976E8}" srcOrd="1" destOrd="0" presId="urn:microsoft.com/office/officeart/2005/8/layout/lProcess2"/>
    <dgm:cxn modelId="{D8F89641-4423-4008-83D7-172647F67F0D}" type="presParOf" srcId="{D7302072-DD61-420A-A5B4-841B4A51DEC1}" destId="{F2C43595-95FD-4B69-A3B0-1A2764CDF195}" srcOrd="2" destOrd="0" presId="urn:microsoft.com/office/officeart/2005/8/layout/lProcess2"/>
    <dgm:cxn modelId="{E77B4380-FCBA-4799-9D8F-E895F9224266}" type="presParOf" srcId="{3F4D40DA-1CD3-4EC9-80E1-A1ED2CE427D7}" destId="{550F3BAD-C826-4F0C-9B16-33858A26A614}" srcOrd="5" destOrd="0" presId="urn:microsoft.com/office/officeart/2005/8/layout/lProcess2"/>
    <dgm:cxn modelId="{3C8506FE-AD9E-4317-A004-718BC86E13DB}" type="presParOf" srcId="{3F4D40DA-1CD3-4EC9-80E1-A1ED2CE427D7}" destId="{23D32759-29F3-4C4B-AE88-2D91F581374A}" srcOrd="6" destOrd="0" presId="urn:microsoft.com/office/officeart/2005/8/layout/lProcess2"/>
    <dgm:cxn modelId="{93E585D2-39AA-4346-BF78-2EACE72011F0}" type="presParOf" srcId="{23D32759-29F3-4C4B-AE88-2D91F581374A}" destId="{18445F10-4714-4679-9DB7-A2304F41A6A0}" srcOrd="0" destOrd="0" presId="urn:microsoft.com/office/officeart/2005/8/layout/lProcess2"/>
    <dgm:cxn modelId="{50952971-90FF-418F-A9A3-A0D4D9D38DA1}" type="presParOf" srcId="{23D32759-29F3-4C4B-AE88-2D91F581374A}" destId="{3E4FDAB2-3EE2-460C-A4E5-1E260277B772}" srcOrd="1" destOrd="0" presId="urn:microsoft.com/office/officeart/2005/8/layout/lProcess2"/>
    <dgm:cxn modelId="{5D13D740-B6C4-4BA3-8B41-A5BD57883B88}" type="presParOf" srcId="{23D32759-29F3-4C4B-AE88-2D91F581374A}" destId="{E04EB915-94D9-4AC8-AFA6-1CEB4E84323C}" srcOrd="2" destOrd="0" presId="urn:microsoft.com/office/officeart/2005/8/layout/lProcess2"/>
    <dgm:cxn modelId="{4670D21D-15FA-4F6B-850D-9B8217DC2CD6}"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70DA74CE-446F-4B12-B254-583260ADEFBD}">
      <dgm:prSet phldrT="[Texte]"/>
      <dgm:spPr/>
      <dgm:t>
        <a:bodyPr/>
        <a:lstStyle/>
        <a:p>
          <a:endParaRPr lang="fr-FR" dirty="0"/>
        </a:p>
      </dgm:t>
    </dgm:pt>
    <dgm:pt modelId="{956785B5-D841-4601-9012-1AB32E96B276}" type="parTrans" cxnId="{91AF74CF-2193-450A-825E-B87E1A5BED4F}">
      <dgm:prSet>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pPr>
        <a:solidFill>
          <a:srgbClr val="7030A0"/>
        </a:solidFill>
      </dgm:spPr>
      <dgm:t>
        <a:bodyPr/>
        <a:lstStyle/>
        <a:p>
          <a:r>
            <a:rPr lang="fr-FR" dirty="0" smtClean="0"/>
            <a:t>moi</a:t>
          </a:r>
          <a:endParaRPr lang="fr-FR" dirty="0"/>
        </a:p>
      </dgm:t>
    </dgm:pt>
    <dgm:pt modelId="{C6753E50-F5A3-4CA7-AFFE-A7B8D45B7D7F}" type="parTrans" cxnId="{85632F10-F7EC-47C4-991F-78AD83A6A5F7}">
      <dgm:prSet>
        <dgm:style>
          <a:lnRef idx="0">
            <a:schemeClr val="accent2"/>
          </a:lnRef>
          <a:fillRef idx="3">
            <a:schemeClr val="accent2"/>
          </a:fillRef>
          <a:effectRef idx="3">
            <a:schemeClr val="accent2"/>
          </a:effectRef>
          <a:fontRef idx="minor">
            <a:schemeClr val="lt1"/>
          </a:fontRef>
        </dgm:style>
      </dgm:prSet>
      <dgm:spPr>
        <a:solidFill>
          <a:srgbClr val="7030A0"/>
        </a:solidFill>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tyle>
          <a:lnRef idx="0">
            <a:schemeClr val="accent3"/>
          </a:lnRef>
          <a:fillRef idx="3">
            <a:schemeClr val="accent3"/>
          </a:fillRef>
          <a:effectRef idx="3">
            <a:schemeClr val="accent3"/>
          </a:effectRef>
          <a:fontRef idx="minor">
            <a:schemeClr val="lt1"/>
          </a:fontRef>
        </dgm:style>
      </dgm:prSet>
      <dgm:spPr>
        <a:solidFill>
          <a:srgbClr val="002060"/>
        </a:solidFill>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err="1" smtClean="0"/>
            <a:t>Co-naissance</a:t>
          </a:r>
          <a:endParaRPr lang="fr-FR" dirty="0" smtClean="0"/>
        </a:p>
      </dgm:t>
    </dgm:pt>
    <dgm:pt modelId="{47EB83C3-7939-4418-B76E-79A02575DA45}" type="sibTrans" cxnId="{8E53FA74-29E3-42CE-8F12-384122A0F471}">
      <dgm:prSet/>
      <dgm:spPr/>
      <dgm:t>
        <a:bodyPr/>
        <a:lstStyle/>
        <a:p>
          <a:endParaRPr lang="fr-FR"/>
        </a:p>
      </dgm:t>
    </dgm:pt>
    <dgm:pt modelId="{334A3B8A-09DD-49BC-8AC6-AED04A78999A}" type="parTrans" cxnId="{8E53FA74-29E3-42CE-8F12-384122A0F471}">
      <dgm:prSet/>
      <dgm:spPr/>
      <dgm:t>
        <a:bodyPr/>
        <a:lstStyle/>
        <a:p>
          <a:endParaRPr lang="fr-FR"/>
        </a:p>
      </dgm:t>
    </dgm:pt>
    <dgm:pt modelId="{0254C8CE-CC13-4770-975E-932D797F8683}">
      <dgm:prSet phldrT="[Texte]" custT="1">
        <dgm:style>
          <a:lnRef idx="0">
            <a:schemeClr val="accent1"/>
          </a:lnRef>
          <a:fillRef idx="3">
            <a:schemeClr val="accent1"/>
          </a:fillRef>
          <a:effectRef idx="3">
            <a:schemeClr val="accent1"/>
          </a:effectRef>
          <a:fontRef idx="minor">
            <a:schemeClr val="lt1"/>
          </a:fontRef>
        </dgm:style>
      </dgm:prSet>
      <dgm:spPr>
        <a:solidFill>
          <a:srgbClr val="7030A0"/>
        </a:solidFill>
      </dgm:spPr>
      <dgm:t>
        <a:bodyPr/>
        <a:lstStyle/>
        <a:p>
          <a:r>
            <a:rPr lang="fr-FR" sz="1200" dirty="0" smtClean="0"/>
            <a:t> </a:t>
          </a:r>
          <a:r>
            <a:rPr lang="fr-FR" sz="1800" dirty="0" smtClean="0"/>
            <a:t>nous </a:t>
          </a:r>
        </a:p>
        <a:p>
          <a:r>
            <a:rPr lang="fr-FR" sz="1800" dirty="0" smtClean="0"/>
            <a:t>deux</a:t>
          </a:r>
          <a:endParaRPr lang="fr-FR" sz="1800" dirty="0"/>
        </a:p>
      </dgm:t>
    </dgm:pt>
    <dgm:pt modelId="{56D161AF-AF38-490B-B28A-CC3CA29F8755}" type="sibTrans" cxnId="{73283C9E-FCFD-462C-AB2A-65F755C5EDC7}">
      <dgm:prSet/>
      <dgm:spPr/>
      <dgm:t>
        <a:bodyPr/>
        <a:lstStyle/>
        <a:p>
          <a:endParaRPr lang="fr-FR"/>
        </a:p>
      </dgm:t>
    </dgm:pt>
    <dgm:pt modelId="{353605C3-2964-42F0-A51D-B8E810044FB9}" type="parTrans" cxnId="{73283C9E-FCFD-462C-AB2A-65F755C5EDC7}">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custScaleX="60855" custScaleY="44635"/>
      <dgm:spPr/>
      <dgm:t>
        <a:bodyPr/>
        <a:lstStyle/>
        <a:p>
          <a:endParaRPr lang="fr-FR"/>
        </a:p>
      </dgm:t>
    </dgm:pt>
    <dgm:pt modelId="{C6F2DA9E-A73F-4356-99CE-3DA69D55F929}" type="pres">
      <dgm:prSet presAssocID="{353605C3-2964-42F0-A51D-B8E810044FB9}" presName="parTrans" presStyleLbl="sibTrans2D1" presStyleIdx="0" presStyleCnt="4" custLinFactNeighborX="-6510" custLinFactNeighborY="-33305"/>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ScaleX="71176" custScaleY="64741" custRadScaleRad="1068" custRadScaleInc="-193559">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custAng="10798461" custLinFactNeighborX="-27296" custLinFactNeighborY="7588"/>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14320" custScaleY="16924" custRadScaleRad="120906" custRadScaleInc="57">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ScaleX="141862" custScaleY="94983" custLinFactNeighborX="-2938" custLinFactNeighborY="12510"/>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46942" custScaleY="45430" custRadScaleRad="99742" custRadScaleInc="-666">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custAng="10778184"/>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28749" custRadScaleInc="808">
        <dgm:presLayoutVars>
          <dgm:bulletEnabled val="1"/>
        </dgm:presLayoutVars>
      </dgm:prSet>
      <dgm:spPr/>
      <dgm:t>
        <a:bodyPr/>
        <a:lstStyle/>
        <a:p>
          <a:endParaRPr lang="fr-FR"/>
        </a:p>
      </dgm:t>
    </dgm:pt>
  </dgm:ptLst>
  <dgm:cxnLst>
    <dgm:cxn modelId="{015B4226-DABC-44C7-965F-5DDE0B983C55}" type="presOf" srcId="{1B7FD94B-8AB5-484F-98A1-804758719DEC}" destId="{117BC0BF-7584-4C14-AC3B-A315DD57F8F9}" srcOrd="0" destOrd="0" presId="urn:microsoft.com/office/officeart/2005/8/layout/radial5"/>
    <dgm:cxn modelId="{FCD2BF90-23B4-4CFF-BDA7-601C83008397}" type="presOf" srcId="{C6753E50-F5A3-4CA7-AFFE-A7B8D45B7D7F}" destId="{D739B5E8-BDDF-4ADC-9AA7-04771C41F144}" srcOrd="1" destOrd="0" presId="urn:microsoft.com/office/officeart/2005/8/layout/radial5"/>
    <dgm:cxn modelId="{AACF3C90-3154-4021-BE6A-6F3D8694602B}" type="presOf" srcId="{70DA74CE-446F-4B12-B254-583260ADEFBD}" destId="{1E7DFE49-A474-4947-8909-DF89E9D84F6B}" srcOrd="0"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786C5EA9-4426-4D20-B943-E00C87E029DB}" type="presOf" srcId="{640AD0B4-C70A-40B0-B2D7-3D3171C58E39}" destId="{1C354B71-3077-497D-A4F0-86B64D6AD3C7}" srcOrd="1" destOrd="0" presId="urn:microsoft.com/office/officeart/2005/8/layout/radial5"/>
    <dgm:cxn modelId="{31513B9B-40BE-4773-88F7-655DB0244611}" type="presOf" srcId="{956785B5-D841-4601-9012-1AB32E96B276}" destId="{19038DD5-A61D-4842-8258-37A2C384F3F4}" srcOrd="1" destOrd="0" presId="urn:microsoft.com/office/officeart/2005/8/layout/radial5"/>
    <dgm:cxn modelId="{8E53FA74-29E3-42CE-8F12-384122A0F471}" srcId="{1B7FD94B-8AB5-484F-98A1-804758719DEC}" destId="{2EDE5600-6CE3-4C65-A407-232B4E097CD3}" srcOrd="0" destOrd="0" parTransId="{334A3B8A-09DD-49BC-8AC6-AED04A78999A}" sibTransId="{47EB83C3-7939-4418-B76E-79A02575DA45}"/>
    <dgm:cxn modelId="{7E52F446-E787-4CF3-AC14-B9805C8AB176}" type="presOf" srcId="{956785B5-D841-4601-9012-1AB32E96B276}" destId="{2D217F63-2EC9-4365-ACC6-731D2471A665}" srcOrd="0" destOrd="0" presId="urn:microsoft.com/office/officeart/2005/8/layout/radial5"/>
    <dgm:cxn modelId="{0C54EFDA-C7B9-4918-AFCF-ED536553D20C}" type="presOf" srcId="{2EDE5600-6CE3-4C65-A407-232B4E097CD3}" destId="{7BBDF071-2CCE-484D-BB95-F0958C4FD5CC}" srcOrd="0" destOrd="0" presId="urn:microsoft.com/office/officeart/2005/8/layout/radial5"/>
    <dgm:cxn modelId="{46AB93EF-CA2E-40E4-8077-1C7D71BF1B8E}" type="presOf" srcId="{0B141ACA-786B-4A04-AF6D-ACFBC1D82852}" destId="{38D503B5-D6F1-49BD-BBBE-75C71A81DED0}" srcOrd="0" destOrd="0" presId="urn:microsoft.com/office/officeart/2005/8/layout/radial5"/>
    <dgm:cxn modelId="{5B5C5EE7-2656-4FFD-9FD1-F7C644D42F6B}" type="presOf" srcId="{C6753E50-F5A3-4CA7-AFFE-A7B8D45B7D7F}" destId="{93F48817-8AAD-43D0-BAAF-AB81E1105CAE}" srcOrd="0"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E6F4BABE-4967-463F-96A2-C8D128897AB2}" type="presOf" srcId="{0254C8CE-CC13-4770-975E-932D797F8683}" destId="{ED494815-8C44-46D7-9890-33A22AAF18DE}" srcOrd="0" destOrd="0" presId="urn:microsoft.com/office/officeart/2005/8/layout/radial5"/>
    <dgm:cxn modelId="{545461D8-9745-444D-89B2-B2A82FF039B6}" type="presOf" srcId="{A2643E89-8AE3-442B-9EC7-D46174AC0F1C}" destId="{0C67CE2E-5EBC-43BC-95CF-801A493B5448}" srcOrd="0" destOrd="0" presId="urn:microsoft.com/office/officeart/2005/8/layout/radial5"/>
    <dgm:cxn modelId="{94647668-409A-4BE2-A37A-95616DF31A1D}" type="presOf" srcId="{353605C3-2964-42F0-A51D-B8E810044FB9}" destId="{C6F2DA9E-A73F-4356-99CE-3DA69D55F929}" srcOrd="0"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94033E27-80AA-4DB7-811A-2092E5B2DDDF}" type="presOf" srcId="{353605C3-2964-42F0-A51D-B8E810044FB9}" destId="{F8769256-872E-409A-8DB2-C5729C9185DA}" srcOrd="1" destOrd="0" presId="urn:microsoft.com/office/officeart/2005/8/layout/radial5"/>
    <dgm:cxn modelId="{38DAAD81-10E2-479A-8B3B-2D58E568F0BF}" type="presOf" srcId="{640AD0B4-C70A-40B0-B2D7-3D3171C58E39}" destId="{C796440B-A3AE-40E5-BA7F-0ADCB2283B1D}" srcOrd="0"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3FDF35B1-6D08-496F-81FC-EF4A0EAA106F}" type="presParOf" srcId="{117BC0BF-7584-4C14-AC3B-A315DD57F8F9}" destId="{7BBDF071-2CCE-484D-BB95-F0958C4FD5CC}" srcOrd="0" destOrd="0" presId="urn:microsoft.com/office/officeart/2005/8/layout/radial5"/>
    <dgm:cxn modelId="{9BFB6FE9-0580-4C84-98FC-FBB44BD410A5}" type="presParOf" srcId="{117BC0BF-7584-4C14-AC3B-A315DD57F8F9}" destId="{C6F2DA9E-A73F-4356-99CE-3DA69D55F929}" srcOrd="1" destOrd="0" presId="urn:microsoft.com/office/officeart/2005/8/layout/radial5"/>
    <dgm:cxn modelId="{9A7BB9F2-7D35-4928-BB0A-0AE625B7899F}" type="presParOf" srcId="{C6F2DA9E-A73F-4356-99CE-3DA69D55F929}" destId="{F8769256-872E-409A-8DB2-C5729C9185DA}" srcOrd="0" destOrd="0" presId="urn:microsoft.com/office/officeart/2005/8/layout/radial5"/>
    <dgm:cxn modelId="{87CE62CF-CC09-47C5-BAC2-5A408A8F3E1A}" type="presParOf" srcId="{117BC0BF-7584-4C14-AC3B-A315DD57F8F9}" destId="{ED494815-8C44-46D7-9890-33A22AAF18DE}" srcOrd="2" destOrd="0" presId="urn:microsoft.com/office/officeart/2005/8/layout/radial5"/>
    <dgm:cxn modelId="{313F68A5-B6A3-4A35-A465-9DD3FD9C2434}" type="presParOf" srcId="{117BC0BF-7584-4C14-AC3B-A315DD57F8F9}" destId="{2D217F63-2EC9-4365-ACC6-731D2471A665}" srcOrd="3" destOrd="0" presId="urn:microsoft.com/office/officeart/2005/8/layout/radial5"/>
    <dgm:cxn modelId="{1DC3DD94-E4F4-45AA-B49C-862052C0A1AB}" type="presParOf" srcId="{2D217F63-2EC9-4365-ACC6-731D2471A665}" destId="{19038DD5-A61D-4842-8258-37A2C384F3F4}" srcOrd="0" destOrd="0" presId="urn:microsoft.com/office/officeart/2005/8/layout/radial5"/>
    <dgm:cxn modelId="{DA4B5E31-B34F-4914-873B-81920A040DD8}" type="presParOf" srcId="{117BC0BF-7584-4C14-AC3B-A315DD57F8F9}" destId="{1E7DFE49-A474-4947-8909-DF89E9D84F6B}" srcOrd="4" destOrd="0" presId="urn:microsoft.com/office/officeart/2005/8/layout/radial5"/>
    <dgm:cxn modelId="{A27D011A-CA8D-4610-A264-C326087B1A7E}" type="presParOf" srcId="{117BC0BF-7584-4C14-AC3B-A315DD57F8F9}" destId="{93F48817-8AAD-43D0-BAAF-AB81E1105CAE}" srcOrd="5" destOrd="0" presId="urn:microsoft.com/office/officeart/2005/8/layout/radial5"/>
    <dgm:cxn modelId="{FECC8104-E4CA-4A13-8694-C503F1042809}" type="presParOf" srcId="{93F48817-8AAD-43D0-BAAF-AB81E1105CAE}" destId="{D739B5E8-BDDF-4ADC-9AA7-04771C41F144}" srcOrd="0" destOrd="0" presId="urn:microsoft.com/office/officeart/2005/8/layout/radial5"/>
    <dgm:cxn modelId="{DBDBB443-2BBE-4DC9-9990-AA45342507DE}" type="presParOf" srcId="{117BC0BF-7584-4C14-AC3B-A315DD57F8F9}" destId="{0C67CE2E-5EBC-43BC-95CF-801A493B5448}" srcOrd="6" destOrd="0" presId="urn:microsoft.com/office/officeart/2005/8/layout/radial5"/>
    <dgm:cxn modelId="{C0DF7597-5B20-4E50-992C-9A8B529C54A1}" type="presParOf" srcId="{117BC0BF-7584-4C14-AC3B-A315DD57F8F9}" destId="{C796440B-A3AE-40E5-BA7F-0ADCB2283B1D}" srcOrd="7" destOrd="0" presId="urn:microsoft.com/office/officeart/2005/8/layout/radial5"/>
    <dgm:cxn modelId="{A88F3FD2-CE72-42D3-9F64-BCAB6C262DF2}" type="presParOf" srcId="{C796440B-A3AE-40E5-BA7F-0ADCB2283B1D}" destId="{1C354B71-3077-497D-A4F0-86B64D6AD3C7}" srcOrd="0" destOrd="0" presId="urn:microsoft.com/office/officeart/2005/8/layout/radial5"/>
    <dgm:cxn modelId="{55AF61A0-518A-4EF5-81BE-B8CFBAB9403E}"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2B5BF9-0F68-4A5B-A659-098365524E62}"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fr-FR"/>
        </a:p>
      </dgm:t>
    </dgm:pt>
    <dgm:pt modelId="{C97B9DF1-6B72-4144-AE37-FB1381DC24CE}">
      <dgm:prSet phldrT="[Texte]"/>
      <dgm:spPr/>
      <dgm:t>
        <a:bodyPr/>
        <a:lstStyle/>
        <a:p>
          <a:r>
            <a:rPr lang="fr-FR" dirty="0" smtClean="0"/>
            <a:t>« Ils s’aiment, donc je suis »</a:t>
          </a:r>
          <a:endParaRPr lang="fr-FR" dirty="0"/>
        </a:p>
      </dgm:t>
    </dgm:pt>
    <dgm:pt modelId="{A0494692-5B17-400A-A6EB-01395D950D35}" type="parTrans" cxnId="{8E621AD6-2E0A-4C08-A00F-D5FC86848604}">
      <dgm:prSet/>
      <dgm:spPr/>
      <dgm:t>
        <a:bodyPr/>
        <a:lstStyle/>
        <a:p>
          <a:endParaRPr lang="fr-FR"/>
        </a:p>
      </dgm:t>
    </dgm:pt>
    <dgm:pt modelId="{646E751B-F0B2-4558-9159-6660AB770D1E}" type="sibTrans" cxnId="{8E621AD6-2E0A-4C08-A00F-D5FC86848604}">
      <dgm:prSet/>
      <dgm:spPr/>
      <dgm:t>
        <a:bodyPr/>
        <a:lstStyle/>
        <a:p>
          <a:endParaRPr lang="fr-FR"/>
        </a:p>
      </dgm:t>
    </dgm:pt>
    <dgm:pt modelId="{6C1880D9-368A-46D2-B9BA-64F75F44F626}">
      <dgm:prSet phldrT="[Texte]"/>
      <dgm:spPr/>
      <dgm:t>
        <a:bodyPr/>
        <a:lstStyle/>
        <a:p>
          <a:r>
            <a:rPr lang="fr-FR" dirty="0" smtClean="0"/>
            <a:t>Connaître, concevoir, enfanter</a:t>
          </a:r>
          <a:endParaRPr lang="fr-FR" dirty="0"/>
        </a:p>
      </dgm:t>
    </dgm:pt>
    <dgm:pt modelId="{2AF4FD48-86AE-4022-85AC-8A58FA10F6FE}" type="parTrans" cxnId="{E1FCBB53-8780-4CE8-8510-DA73EEF84BDE}">
      <dgm:prSet/>
      <dgm:spPr/>
      <dgm:t>
        <a:bodyPr/>
        <a:lstStyle/>
        <a:p>
          <a:endParaRPr lang="fr-FR"/>
        </a:p>
      </dgm:t>
    </dgm:pt>
    <dgm:pt modelId="{1CCBC568-1FBD-4328-9B35-5D68FBCDE311}" type="sibTrans" cxnId="{E1FCBB53-8780-4CE8-8510-DA73EEF84BDE}">
      <dgm:prSet/>
      <dgm:spPr/>
      <dgm:t>
        <a:bodyPr/>
        <a:lstStyle/>
        <a:p>
          <a:endParaRPr lang="fr-FR"/>
        </a:p>
      </dgm:t>
    </dgm:pt>
    <dgm:pt modelId="{E697EEB4-59A0-4503-92BF-BD61DAE08206}">
      <dgm:prSet phldrT="[Texte]"/>
      <dgm:spPr/>
      <dgm:t>
        <a:bodyPr/>
        <a:lstStyle/>
        <a:p>
          <a:r>
            <a:rPr lang="fr-FR" dirty="0" smtClean="0"/>
            <a:t>L’amour sacrificiel du père et de la mère</a:t>
          </a:r>
          <a:endParaRPr lang="fr-FR" dirty="0"/>
        </a:p>
      </dgm:t>
    </dgm:pt>
    <dgm:pt modelId="{A8EE8E85-7DE7-4711-88E0-D26E233D6E35}" type="parTrans" cxnId="{25F87819-054A-487A-BF7F-E2A0833A094E}">
      <dgm:prSet/>
      <dgm:spPr/>
      <dgm:t>
        <a:bodyPr/>
        <a:lstStyle/>
        <a:p>
          <a:endParaRPr lang="fr-FR"/>
        </a:p>
      </dgm:t>
    </dgm:pt>
    <dgm:pt modelId="{B576B7C6-CA90-4FA5-95F6-CC02A1AA6475}" type="sibTrans" cxnId="{25F87819-054A-487A-BF7F-E2A0833A094E}">
      <dgm:prSet/>
      <dgm:spPr/>
      <dgm:t>
        <a:bodyPr/>
        <a:lstStyle/>
        <a:p>
          <a:endParaRPr lang="fr-FR"/>
        </a:p>
      </dgm:t>
    </dgm:pt>
    <dgm:pt modelId="{1B90E73E-95DB-4E57-98BD-6062AEB9084D}">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Le sacré, l’homme, la femme et l’enfant</a:t>
          </a:r>
          <a:endParaRPr lang="fr-FR" dirty="0"/>
        </a:p>
      </dgm:t>
    </dgm:pt>
    <dgm:pt modelId="{546F5886-4B88-419C-B7EE-2D8942EB1BAA}" type="parTrans" cxnId="{B72A924B-ABBD-4829-A5E5-5B3CE510F806}">
      <dgm:prSet/>
      <dgm:spPr/>
      <dgm:t>
        <a:bodyPr/>
        <a:lstStyle/>
        <a:p>
          <a:endParaRPr lang="fr-FR"/>
        </a:p>
      </dgm:t>
    </dgm:pt>
    <dgm:pt modelId="{C7E400AC-B865-4BA8-B474-F396F3F05604}" type="sibTrans" cxnId="{B72A924B-ABBD-4829-A5E5-5B3CE510F806}">
      <dgm:prSet/>
      <dgm:spPr/>
      <dgm:t>
        <a:bodyPr/>
        <a:lstStyle/>
        <a:p>
          <a:endParaRPr lang="fr-FR"/>
        </a:p>
      </dgm:t>
    </dgm:pt>
    <dgm:pt modelId="{898FE906-57D7-44FD-B8C5-89566AD38BCD}" type="pres">
      <dgm:prSet presAssocID="{5C2B5BF9-0F68-4A5B-A659-098365524E62}" presName="Name0" presStyleCnt="0">
        <dgm:presLayoutVars>
          <dgm:chMax val="7"/>
          <dgm:chPref val="7"/>
          <dgm:dir/>
        </dgm:presLayoutVars>
      </dgm:prSet>
      <dgm:spPr/>
      <dgm:t>
        <a:bodyPr/>
        <a:lstStyle/>
        <a:p>
          <a:endParaRPr lang="fr-FR"/>
        </a:p>
      </dgm:t>
    </dgm:pt>
    <dgm:pt modelId="{580C6D59-C7C9-49E0-9012-A01F90F0AE62}" type="pres">
      <dgm:prSet presAssocID="{5C2B5BF9-0F68-4A5B-A659-098365524E62}" presName="Name1" presStyleCnt="0"/>
      <dgm:spPr/>
    </dgm:pt>
    <dgm:pt modelId="{824994E1-5F10-4E56-982F-F853FA878024}" type="pres">
      <dgm:prSet presAssocID="{5C2B5BF9-0F68-4A5B-A659-098365524E62}" presName="cycle" presStyleCnt="0"/>
      <dgm:spPr/>
    </dgm:pt>
    <dgm:pt modelId="{FB01D10E-19EE-41DB-9F25-2FBCBF345528}" type="pres">
      <dgm:prSet presAssocID="{5C2B5BF9-0F68-4A5B-A659-098365524E62}" presName="srcNode" presStyleLbl="node1" presStyleIdx="0" presStyleCnt="4"/>
      <dgm:spPr/>
    </dgm:pt>
    <dgm:pt modelId="{2CA28E81-EC02-4E84-A437-DE6601627A45}" type="pres">
      <dgm:prSet presAssocID="{5C2B5BF9-0F68-4A5B-A659-098365524E62}" presName="conn" presStyleLbl="parChTrans1D2" presStyleIdx="0" presStyleCnt="1"/>
      <dgm:spPr/>
      <dgm:t>
        <a:bodyPr/>
        <a:lstStyle/>
        <a:p>
          <a:endParaRPr lang="fr-FR"/>
        </a:p>
      </dgm:t>
    </dgm:pt>
    <dgm:pt modelId="{C9E6C63B-1C83-4AC0-BAE6-EBA090A92602}" type="pres">
      <dgm:prSet presAssocID="{5C2B5BF9-0F68-4A5B-A659-098365524E62}" presName="extraNode" presStyleLbl="node1" presStyleIdx="0" presStyleCnt="4"/>
      <dgm:spPr/>
    </dgm:pt>
    <dgm:pt modelId="{30B5B57F-AB88-4CB9-AA9C-A88D739390B7}" type="pres">
      <dgm:prSet presAssocID="{5C2B5BF9-0F68-4A5B-A659-098365524E62}" presName="dstNode" presStyleLbl="node1" presStyleIdx="0" presStyleCnt="4"/>
      <dgm:spPr/>
    </dgm:pt>
    <dgm:pt modelId="{F14E8073-B11A-4332-9FD5-BB71D9216C4B}" type="pres">
      <dgm:prSet presAssocID="{C97B9DF1-6B72-4144-AE37-FB1381DC24CE}" presName="text_1" presStyleLbl="node1" presStyleIdx="0" presStyleCnt="4">
        <dgm:presLayoutVars>
          <dgm:bulletEnabled val="1"/>
        </dgm:presLayoutVars>
      </dgm:prSet>
      <dgm:spPr/>
      <dgm:t>
        <a:bodyPr/>
        <a:lstStyle/>
        <a:p>
          <a:endParaRPr lang="fr-FR"/>
        </a:p>
      </dgm:t>
    </dgm:pt>
    <dgm:pt modelId="{D49F2AF4-E3F1-4B4F-BC77-245A25BF38BD}" type="pres">
      <dgm:prSet presAssocID="{C97B9DF1-6B72-4144-AE37-FB1381DC24CE}" presName="accent_1" presStyleCnt="0"/>
      <dgm:spPr/>
    </dgm:pt>
    <dgm:pt modelId="{410BF6B3-B45E-47FC-96E5-91B1388BDCD2}" type="pres">
      <dgm:prSet presAssocID="{C97B9DF1-6B72-4144-AE37-FB1381DC24CE}" presName="accentRepeatNode" presStyleLbl="solidFgAcc1" presStyleIdx="0" presStyleCnt="4"/>
      <dgm:spPr/>
    </dgm:pt>
    <dgm:pt modelId="{A7CDF634-53CA-42F0-85E5-A1501C35353A}" type="pres">
      <dgm:prSet presAssocID="{6C1880D9-368A-46D2-B9BA-64F75F44F626}" presName="text_2" presStyleLbl="node1" presStyleIdx="1" presStyleCnt="4">
        <dgm:presLayoutVars>
          <dgm:bulletEnabled val="1"/>
        </dgm:presLayoutVars>
      </dgm:prSet>
      <dgm:spPr/>
      <dgm:t>
        <a:bodyPr/>
        <a:lstStyle/>
        <a:p>
          <a:endParaRPr lang="fr-FR"/>
        </a:p>
      </dgm:t>
    </dgm:pt>
    <dgm:pt modelId="{ADA577E2-42E6-426F-A6B4-25A59CD6EAC3}" type="pres">
      <dgm:prSet presAssocID="{6C1880D9-368A-46D2-B9BA-64F75F44F626}" presName="accent_2" presStyleCnt="0"/>
      <dgm:spPr/>
    </dgm:pt>
    <dgm:pt modelId="{17E409C3-452E-4D36-BAC0-3511803740E1}" type="pres">
      <dgm:prSet presAssocID="{6C1880D9-368A-46D2-B9BA-64F75F44F626}" presName="accentRepeatNode" presStyleLbl="solidFgAcc1" presStyleIdx="1" presStyleCnt="4"/>
      <dgm:spPr/>
    </dgm:pt>
    <dgm:pt modelId="{BF132B70-8060-454B-9B9B-679A8DD7B84D}" type="pres">
      <dgm:prSet presAssocID="{E697EEB4-59A0-4503-92BF-BD61DAE08206}" presName="text_3" presStyleLbl="node1" presStyleIdx="2" presStyleCnt="4">
        <dgm:presLayoutVars>
          <dgm:bulletEnabled val="1"/>
        </dgm:presLayoutVars>
      </dgm:prSet>
      <dgm:spPr/>
      <dgm:t>
        <a:bodyPr/>
        <a:lstStyle/>
        <a:p>
          <a:endParaRPr lang="fr-FR"/>
        </a:p>
      </dgm:t>
    </dgm:pt>
    <dgm:pt modelId="{796E97F8-8E03-4153-BE18-BD21C9BB36CE}" type="pres">
      <dgm:prSet presAssocID="{E697EEB4-59A0-4503-92BF-BD61DAE08206}" presName="accent_3" presStyleCnt="0"/>
      <dgm:spPr/>
    </dgm:pt>
    <dgm:pt modelId="{0CF9C5C8-296B-47F7-A114-DCC593F5174B}" type="pres">
      <dgm:prSet presAssocID="{E697EEB4-59A0-4503-92BF-BD61DAE08206}" presName="accentRepeatNode" presStyleLbl="solidFgAcc1" presStyleIdx="2" presStyleCnt="4"/>
      <dgm:spPr/>
    </dgm:pt>
    <dgm:pt modelId="{5E0A0BF7-F05D-46E3-896B-E66ED7EDD045}" type="pres">
      <dgm:prSet presAssocID="{1B90E73E-95DB-4E57-98BD-6062AEB9084D}" presName="text_4" presStyleLbl="node1" presStyleIdx="3" presStyleCnt="4">
        <dgm:presLayoutVars>
          <dgm:bulletEnabled val="1"/>
        </dgm:presLayoutVars>
      </dgm:prSet>
      <dgm:spPr/>
      <dgm:t>
        <a:bodyPr/>
        <a:lstStyle/>
        <a:p>
          <a:endParaRPr lang="fr-FR"/>
        </a:p>
      </dgm:t>
    </dgm:pt>
    <dgm:pt modelId="{E3668C9B-8486-4908-9FAE-2F43F87DBBD9}" type="pres">
      <dgm:prSet presAssocID="{1B90E73E-95DB-4E57-98BD-6062AEB9084D}" presName="accent_4" presStyleCnt="0"/>
      <dgm:spPr/>
    </dgm:pt>
    <dgm:pt modelId="{B94D2D58-6109-463F-9F62-B407108A7F61}" type="pres">
      <dgm:prSet presAssocID="{1B90E73E-95DB-4E57-98BD-6062AEB9084D}" presName="accentRepeatNode" presStyleLbl="solidFgAcc1" presStyleIdx="3" presStyleCnt="4"/>
      <dgm:spPr/>
    </dgm:pt>
  </dgm:ptLst>
  <dgm:cxnLst>
    <dgm:cxn modelId="{42BA2D35-FA27-4A9F-B940-46DDDA703686}" type="presOf" srcId="{6C1880D9-368A-46D2-B9BA-64F75F44F626}" destId="{A7CDF634-53CA-42F0-85E5-A1501C35353A}" srcOrd="0" destOrd="0" presId="urn:microsoft.com/office/officeart/2008/layout/VerticalCurvedList"/>
    <dgm:cxn modelId="{25F87819-054A-487A-BF7F-E2A0833A094E}" srcId="{5C2B5BF9-0F68-4A5B-A659-098365524E62}" destId="{E697EEB4-59A0-4503-92BF-BD61DAE08206}" srcOrd="2" destOrd="0" parTransId="{A8EE8E85-7DE7-4711-88E0-D26E233D6E35}" sibTransId="{B576B7C6-CA90-4FA5-95F6-CC02A1AA6475}"/>
    <dgm:cxn modelId="{CBFA41FB-DD04-4DE4-B45D-33DCE58445A2}" type="presOf" srcId="{646E751B-F0B2-4558-9159-6660AB770D1E}" destId="{2CA28E81-EC02-4E84-A437-DE6601627A45}" srcOrd="0" destOrd="0" presId="urn:microsoft.com/office/officeart/2008/layout/VerticalCurvedList"/>
    <dgm:cxn modelId="{9A81BF7C-8ADC-4E2E-8941-E721CAE06765}" type="presOf" srcId="{E697EEB4-59A0-4503-92BF-BD61DAE08206}" destId="{BF132B70-8060-454B-9B9B-679A8DD7B84D}" srcOrd="0" destOrd="0" presId="urn:microsoft.com/office/officeart/2008/layout/VerticalCurvedList"/>
    <dgm:cxn modelId="{1BFD490D-B0D7-4200-8BB1-FA4ED8BE8E5D}" type="presOf" srcId="{1B90E73E-95DB-4E57-98BD-6062AEB9084D}" destId="{5E0A0BF7-F05D-46E3-896B-E66ED7EDD045}" srcOrd="0" destOrd="0" presId="urn:microsoft.com/office/officeart/2008/layout/VerticalCurvedList"/>
    <dgm:cxn modelId="{8E621AD6-2E0A-4C08-A00F-D5FC86848604}" srcId="{5C2B5BF9-0F68-4A5B-A659-098365524E62}" destId="{C97B9DF1-6B72-4144-AE37-FB1381DC24CE}" srcOrd="0" destOrd="0" parTransId="{A0494692-5B17-400A-A6EB-01395D950D35}" sibTransId="{646E751B-F0B2-4558-9159-6660AB770D1E}"/>
    <dgm:cxn modelId="{4268B4EE-7B11-47ED-82C2-312A4198AC6E}" type="presOf" srcId="{C97B9DF1-6B72-4144-AE37-FB1381DC24CE}" destId="{F14E8073-B11A-4332-9FD5-BB71D9216C4B}" srcOrd="0" destOrd="0" presId="urn:microsoft.com/office/officeart/2008/layout/VerticalCurvedList"/>
    <dgm:cxn modelId="{E1FCBB53-8780-4CE8-8510-DA73EEF84BDE}" srcId="{5C2B5BF9-0F68-4A5B-A659-098365524E62}" destId="{6C1880D9-368A-46D2-B9BA-64F75F44F626}" srcOrd="1" destOrd="0" parTransId="{2AF4FD48-86AE-4022-85AC-8A58FA10F6FE}" sibTransId="{1CCBC568-1FBD-4328-9B35-5D68FBCDE311}"/>
    <dgm:cxn modelId="{B72A924B-ABBD-4829-A5E5-5B3CE510F806}" srcId="{5C2B5BF9-0F68-4A5B-A659-098365524E62}" destId="{1B90E73E-95DB-4E57-98BD-6062AEB9084D}" srcOrd="3" destOrd="0" parTransId="{546F5886-4B88-419C-B7EE-2D8942EB1BAA}" sibTransId="{C7E400AC-B865-4BA8-B474-F396F3F05604}"/>
    <dgm:cxn modelId="{8A3B6625-B2E9-4E02-8528-5B4DF01C4F09}" type="presOf" srcId="{5C2B5BF9-0F68-4A5B-A659-098365524E62}" destId="{898FE906-57D7-44FD-B8C5-89566AD38BCD}" srcOrd="0" destOrd="0" presId="urn:microsoft.com/office/officeart/2008/layout/VerticalCurvedList"/>
    <dgm:cxn modelId="{C19CD6E6-90E3-4568-84C3-09BCA9F76CD8}" type="presParOf" srcId="{898FE906-57D7-44FD-B8C5-89566AD38BCD}" destId="{580C6D59-C7C9-49E0-9012-A01F90F0AE62}" srcOrd="0" destOrd="0" presId="urn:microsoft.com/office/officeart/2008/layout/VerticalCurvedList"/>
    <dgm:cxn modelId="{768F96B2-07BC-4971-B0ED-8767F7875C4C}" type="presParOf" srcId="{580C6D59-C7C9-49E0-9012-A01F90F0AE62}" destId="{824994E1-5F10-4E56-982F-F853FA878024}" srcOrd="0" destOrd="0" presId="urn:microsoft.com/office/officeart/2008/layout/VerticalCurvedList"/>
    <dgm:cxn modelId="{551C4F66-3D91-470D-8B63-610C41D91890}" type="presParOf" srcId="{824994E1-5F10-4E56-982F-F853FA878024}" destId="{FB01D10E-19EE-41DB-9F25-2FBCBF345528}" srcOrd="0" destOrd="0" presId="urn:microsoft.com/office/officeart/2008/layout/VerticalCurvedList"/>
    <dgm:cxn modelId="{8713FF26-9C4A-4E32-B3B5-833BC223FE39}" type="presParOf" srcId="{824994E1-5F10-4E56-982F-F853FA878024}" destId="{2CA28E81-EC02-4E84-A437-DE6601627A45}" srcOrd="1" destOrd="0" presId="urn:microsoft.com/office/officeart/2008/layout/VerticalCurvedList"/>
    <dgm:cxn modelId="{5ABA8C50-C26F-45F2-AA98-DB36F02C60D6}" type="presParOf" srcId="{824994E1-5F10-4E56-982F-F853FA878024}" destId="{C9E6C63B-1C83-4AC0-BAE6-EBA090A92602}" srcOrd="2" destOrd="0" presId="urn:microsoft.com/office/officeart/2008/layout/VerticalCurvedList"/>
    <dgm:cxn modelId="{A85B3D95-769F-4ABD-95EE-CC01DF8E5CCB}" type="presParOf" srcId="{824994E1-5F10-4E56-982F-F853FA878024}" destId="{30B5B57F-AB88-4CB9-AA9C-A88D739390B7}" srcOrd="3" destOrd="0" presId="urn:microsoft.com/office/officeart/2008/layout/VerticalCurvedList"/>
    <dgm:cxn modelId="{360942F7-CFA6-4134-9ACD-35901B49869D}" type="presParOf" srcId="{580C6D59-C7C9-49E0-9012-A01F90F0AE62}" destId="{F14E8073-B11A-4332-9FD5-BB71D9216C4B}" srcOrd="1" destOrd="0" presId="urn:microsoft.com/office/officeart/2008/layout/VerticalCurvedList"/>
    <dgm:cxn modelId="{D60762A1-B50E-4C4B-9740-56858AD6F022}" type="presParOf" srcId="{580C6D59-C7C9-49E0-9012-A01F90F0AE62}" destId="{D49F2AF4-E3F1-4B4F-BC77-245A25BF38BD}" srcOrd="2" destOrd="0" presId="urn:microsoft.com/office/officeart/2008/layout/VerticalCurvedList"/>
    <dgm:cxn modelId="{2C68E22F-E854-4068-905D-CD1582A01332}" type="presParOf" srcId="{D49F2AF4-E3F1-4B4F-BC77-245A25BF38BD}" destId="{410BF6B3-B45E-47FC-96E5-91B1388BDCD2}" srcOrd="0" destOrd="0" presId="urn:microsoft.com/office/officeart/2008/layout/VerticalCurvedList"/>
    <dgm:cxn modelId="{28FC6D29-5DB1-4B40-BB1E-BA0D588D68F1}" type="presParOf" srcId="{580C6D59-C7C9-49E0-9012-A01F90F0AE62}" destId="{A7CDF634-53CA-42F0-85E5-A1501C35353A}" srcOrd="3" destOrd="0" presId="urn:microsoft.com/office/officeart/2008/layout/VerticalCurvedList"/>
    <dgm:cxn modelId="{6D61B58F-3957-4033-8962-22E9B5391888}" type="presParOf" srcId="{580C6D59-C7C9-49E0-9012-A01F90F0AE62}" destId="{ADA577E2-42E6-426F-A6B4-25A59CD6EAC3}" srcOrd="4" destOrd="0" presId="urn:microsoft.com/office/officeart/2008/layout/VerticalCurvedList"/>
    <dgm:cxn modelId="{7F2A9E17-8410-487B-8F57-05C9C381700E}" type="presParOf" srcId="{ADA577E2-42E6-426F-A6B4-25A59CD6EAC3}" destId="{17E409C3-452E-4D36-BAC0-3511803740E1}" srcOrd="0" destOrd="0" presId="urn:microsoft.com/office/officeart/2008/layout/VerticalCurvedList"/>
    <dgm:cxn modelId="{6F85A089-2F58-4D68-956B-DD590D05A4DD}" type="presParOf" srcId="{580C6D59-C7C9-49E0-9012-A01F90F0AE62}" destId="{BF132B70-8060-454B-9B9B-679A8DD7B84D}" srcOrd="5" destOrd="0" presId="urn:microsoft.com/office/officeart/2008/layout/VerticalCurvedList"/>
    <dgm:cxn modelId="{EC94AA17-74F0-41E4-9444-329CED786223}" type="presParOf" srcId="{580C6D59-C7C9-49E0-9012-A01F90F0AE62}" destId="{796E97F8-8E03-4153-BE18-BD21C9BB36CE}" srcOrd="6" destOrd="0" presId="urn:microsoft.com/office/officeart/2008/layout/VerticalCurvedList"/>
    <dgm:cxn modelId="{B57B8B8E-F628-4BD8-B325-02F65FBF0B5A}" type="presParOf" srcId="{796E97F8-8E03-4153-BE18-BD21C9BB36CE}" destId="{0CF9C5C8-296B-47F7-A114-DCC593F5174B}" srcOrd="0" destOrd="0" presId="urn:microsoft.com/office/officeart/2008/layout/VerticalCurvedList"/>
    <dgm:cxn modelId="{D4FDC6E9-06F8-4961-926A-A0C51C62648E}" type="presParOf" srcId="{580C6D59-C7C9-49E0-9012-A01F90F0AE62}" destId="{5E0A0BF7-F05D-46E3-896B-E66ED7EDD045}" srcOrd="7" destOrd="0" presId="urn:microsoft.com/office/officeart/2008/layout/VerticalCurvedList"/>
    <dgm:cxn modelId="{9DF94FE4-D4E2-4834-8717-FF3F52194609}" type="presParOf" srcId="{580C6D59-C7C9-49E0-9012-A01F90F0AE62}" destId="{E3668C9B-8486-4908-9FAE-2F43F87DBBD9}" srcOrd="8" destOrd="0" presId="urn:microsoft.com/office/officeart/2008/layout/VerticalCurvedList"/>
    <dgm:cxn modelId="{BB60B7B0-80FB-4306-96E4-A472E7103856}" type="presParOf" srcId="{E3668C9B-8486-4908-9FAE-2F43F87DBBD9}" destId="{B94D2D58-6109-463F-9F62-B407108A7F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0254C8CE-CC13-4770-975E-932D797F868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latin typeface="Garamond" pitchFamily="18" charset="0"/>
            </a:rPr>
            <a:t>Amour </a:t>
          </a:r>
          <a:endParaRPr lang="fr-FR" dirty="0">
            <a:latin typeface="Garamond" pitchFamily="18" charset="0"/>
          </a:endParaRPr>
        </a:p>
      </dgm:t>
    </dgm:pt>
    <dgm:pt modelId="{353605C3-2964-42F0-A51D-B8E810044FB9}" type="parTrans" cxnId="{73283C9E-FCFD-462C-AB2A-65F755C5EDC7}">
      <dgm:prSet/>
      <dgm:spPr/>
      <dgm:t>
        <a:bodyPr/>
        <a:lstStyle/>
        <a:p>
          <a:endParaRPr lang="fr-FR"/>
        </a:p>
      </dgm:t>
    </dgm:pt>
    <dgm:pt modelId="{56D161AF-AF38-490B-B28A-CC3CA29F8755}" type="sibTrans" cxnId="{73283C9E-FCFD-462C-AB2A-65F755C5EDC7}">
      <dgm:prSet/>
      <dgm:spPr/>
      <dgm:t>
        <a:bodyPr/>
        <a:lstStyle/>
        <a:p>
          <a:endParaRPr lang="fr-FR"/>
        </a:p>
      </dgm:t>
    </dgm:pt>
    <dgm:pt modelId="{70DA74CE-446F-4B12-B254-583260ADEFBD}">
      <dgm:prSet phldrT="[Texte]"/>
      <dgm:spPr/>
      <dgm:t>
        <a:bodyPr/>
        <a:lstStyle/>
        <a:p>
          <a:endParaRPr lang="fr-FR" dirty="0"/>
        </a:p>
      </dgm:t>
    </dgm:pt>
    <dgm:pt modelId="{956785B5-D841-4601-9012-1AB32E96B276}" type="parTrans" cxnId="{91AF74CF-2193-450A-825E-B87E1A5BED4F}">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pPr/>
      <dgm:t>
        <a:bodyPr/>
        <a:lstStyle/>
        <a:p>
          <a:endParaRPr lang="fr-FR" dirty="0"/>
        </a:p>
      </dgm:t>
    </dgm:pt>
    <dgm:pt modelId="{C6753E50-F5A3-4CA7-AFFE-A7B8D45B7D7F}" type="parTrans" cxnId="{85632F10-F7EC-47C4-991F-78AD83A6A5F7}">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tyle>
          <a:lnRef idx="0">
            <a:schemeClr val="accent3"/>
          </a:lnRef>
          <a:fillRef idx="3">
            <a:schemeClr val="accent3"/>
          </a:fillRef>
          <a:effectRef idx="3">
            <a:schemeClr val="accent3"/>
          </a:effectRef>
          <a:fontRef idx="minor">
            <a:schemeClr val="lt1"/>
          </a:fontRef>
        </dgm:style>
      </dgm:prSet>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latin typeface="Garamond" pitchFamily="18" charset="0"/>
            </a:rPr>
            <a:t>Rapport sexuel</a:t>
          </a:r>
        </a:p>
      </dgm:t>
    </dgm:pt>
    <dgm:pt modelId="{47EB83C3-7939-4418-B76E-79A02575DA45}" type="sibTrans" cxnId="{8E53FA74-29E3-42CE-8F12-384122A0F471}">
      <dgm:prSet/>
      <dgm:spPr/>
      <dgm:t>
        <a:bodyPr/>
        <a:lstStyle/>
        <a:p>
          <a:endParaRPr lang="fr-FR"/>
        </a:p>
      </dgm:t>
    </dgm:pt>
    <dgm:pt modelId="{334A3B8A-09DD-49BC-8AC6-AED04A78999A}" type="parTrans" cxnId="{8E53FA74-29E3-42CE-8F12-384122A0F471}">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dgm:spPr/>
      <dgm:t>
        <a:bodyPr/>
        <a:lstStyle/>
        <a:p>
          <a:endParaRPr lang="fr-FR"/>
        </a:p>
      </dgm:t>
    </dgm:pt>
    <dgm:pt modelId="{C6F2DA9E-A73F-4356-99CE-3DA69D55F929}" type="pres">
      <dgm:prSet presAssocID="{353605C3-2964-42F0-A51D-B8E810044FB9}" presName="parTrans" presStyleLbl="sibTrans2D1" presStyleIdx="0" presStyleCnt="4" custLinFactNeighborX="-6510" custLinFactNeighborY="-33305"/>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RadScaleRad="112843" custRadScaleInc="-839">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custAng="10798461"/>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14320" custScaleY="16924" custRadScaleRad="120906" custRadScaleInc="57">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LinFactNeighborX="-2938" custLinFactNeighborY="12510"/>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6997" custScaleY="14101" custRadScaleRad="99742" custRadScaleInc="-666">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custAng="10778184"/>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28749" custRadScaleInc="808">
        <dgm:presLayoutVars>
          <dgm:bulletEnabled val="1"/>
        </dgm:presLayoutVars>
      </dgm:prSet>
      <dgm:spPr/>
      <dgm:t>
        <a:bodyPr/>
        <a:lstStyle/>
        <a:p>
          <a:endParaRPr lang="fr-FR"/>
        </a:p>
      </dgm:t>
    </dgm:pt>
  </dgm:ptLst>
  <dgm:cxnLst>
    <dgm:cxn modelId="{7B8A988F-B844-422D-A803-66F3B09C67A7}" type="presOf" srcId="{2EDE5600-6CE3-4C65-A407-232B4E097CD3}" destId="{7BBDF071-2CCE-484D-BB95-F0958C4FD5CC}" srcOrd="0"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82933AC4-FE19-446B-9E8A-1E71A09174A8}" type="presOf" srcId="{0B141ACA-786B-4A04-AF6D-ACFBC1D82852}" destId="{38D503B5-D6F1-49BD-BBBE-75C71A81DED0}" srcOrd="0" destOrd="0" presId="urn:microsoft.com/office/officeart/2005/8/layout/radial5"/>
    <dgm:cxn modelId="{8E53FA74-29E3-42CE-8F12-384122A0F471}" srcId="{1B7FD94B-8AB5-484F-98A1-804758719DEC}" destId="{2EDE5600-6CE3-4C65-A407-232B4E097CD3}" srcOrd="0" destOrd="0" parTransId="{334A3B8A-09DD-49BC-8AC6-AED04A78999A}" sibTransId="{47EB83C3-7939-4418-B76E-79A02575DA45}"/>
    <dgm:cxn modelId="{1CBD297F-F765-4273-AFC8-465B47381FCC}" type="presOf" srcId="{C6753E50-F5A3-4CA7-AFFE-A7B8D45B7D7F}" destId="{93F48817-8AAD-43D0-BAAF-AB81E1105CAE}" srcOrd="0" destOrd="0" presId="urn:microsoft.com/office/officeart/2005/8/layout/radial5"/>
    <dgm:cxn modelId="{4D3E8BC4-BF19-4518-A273-FC01246D9B26}" type="presOf" srcId="{640AD0B4-C70A-40B0-B2D7-3D3171C58E39}" destId="{1C354B71-3077-497D-A4F0-86B64D6AD3C7}" srcOrd="1" destOrd="0" presId="urn:microsoft.com/office/officeart/2005/8/layout/radial5"/>
    <dgm:cxn modelId="{EDD4EEAC-06A8-4162-BAE2-0F7C2C5E8250}" type="presOf" srcId="{70DA74CE-446F-4B12-B254-583260ADEFBD}" destId="{1E7DFE49-A474-4947-8909-DF89E9D84F6B}" srcOrd="0" destOrd="0" presId="urn:microsoft.com/office/officeart/2005/8/layout/radial5"/>
    <dgm:cxn modelId="{6342A414-2913-4FD4-B809-764982517FD9}" type="presOf" srcId="{353605C3-2964-42F0-A51D-B8E810044FB9}" destId="{F8769256-872E-409A-8DB2-C5729C9185DA}" srcOrd="1" destOrd="0" presId="urn:microsoft.com/office/officeart/2005/8/layout/radial5"/>
    <dgm:cxn modelId="{153CEFD7-1A4C-4FDE-8B41-7793AB686D0B}" type="presOf" srcId="{353605C3-2964-42F0-A51D-B8E810044FB9}" destId="{C6F2DA9E-A73F-4356-99CE-3DA69D55F929}" srcOrd="0"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CC849E74-20A3-490C-896A-6D5AAB7487C4}" type="presOf" srcId="{C6753E50-F5A3-4CA7-AFFE-A7B8D45B7D7F}" destId="{D739B5E8-BDDF-4ADC-9AA7-04771C41F144}" srcOrd="1" destOrd="0" presId="urn:microsoft.com/office/officeart/2005/8/layout/radial5"/>
    <dgm:cxn modelId="{D9310BAC-5FA1-46AB-B9D7-2FF13D39D3BD}" type="presOf" srcId="{956785B5-D841-4601-9012-1AB32E96B276}" destId="{19038DD5-A61D-4842-8258-37A2C384F3F4}" srcOrd="1"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EABE4BDB-A868-4615-9AE5-ED835AB88B67}" type="presOf" srcId="{A2643E89-8AE3-442B-9EC7-D46174AC0F1C}" destId="{0C67CE2E-5EBC-43BC-95CF-801A493B5448}" srcOrd="0" destOrd="0" presId="urn:microsoft.com/office/officeart/2005/8/layout/radial5"/>
    <dgm:cxn modelId="{D7E0F18A-746C-478B-BD52-07594ADDF4E8}" type="presOf" srcId="{956785B5-D841-4601-9012-1AB32E96B276}" destId="{2D217F63-2EC9-4365-ACC6-731D2471A665}" srcOrd="0"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C682B733-AFA2-48A0-B560-347A04AC67CB}" type="presOf" srcId="{640AD0B4-C70A-40B0-B2D7-3D3171C58E39}" destId="{C796440B-A3AE-40E5-BA7F-0ADCB2283B1D}" srcOrd="0" destOrd="0" presId="urn:microsoft.com/office/officeart/2005/8/layout/radial5"/>
    <dgm:cxn modelId="{12D92EE3-94A8-4374-9B4D-2C90855F092F}" type="presOf" srcId="{1B7FD94B-8AB5-484F-98A1-804758719DEC}" destId="{117BC0BF-7584-4C14-AC3B-A315DD57F8F9}" srcOrd="0" destOrd="0" presId="urn:microsoft.com/office/officeart/2005/8/layout/radial5"/>
    <dgm:cxn modelId="{205FF81B-2F36-4958-BEDC-E15F38BC7216}" type="presOf" srcId="{0254C8CE-CC13-4770-975E-932D797F8683}" destId="{ED494815-8C44-46D7-9890-33A22AAF18DE}" srcOrd="0" destOrd="0" presId="urn:microsoft.com/office/officeart/2005/8/layout/radial5"/>
    <dgm:cxn modelId="{214AB9B1-08F7-4634-A23E-7B985E93B568}" type="presParOf" srcId="{117BC0BF-7584-4C14-AC3B-A315DD57F8F9}" destId="{7BBDF071-2CCE-484D-BB95-F0958C4FD5CC}" srcOrd="0" destOrd="0" presId="urn:microsoft.com/office/officeart/2005/8/layout/radial5"/>
    <dgm:cxn modelId="{8D7EC991-737C-44DB-9B36-35E9D4244953}" type="presParOf" srcId="{117BC0BF-7584-4C14-AC3B-A315DD57F8F9}" destId="{C6F2DA9E-A73F-4356-99CE-3DA69D55F929}" srcOrd="1" destOrd="0" presId="urn:microsoft.com/office/officeart/2005/8/layout/radial5"/>
    <dgm:cxn modelId="{4050C84F-D536-4E0A-93B6-47C4D870A3E3}" type="presParOf" srcId="{C6F2DA9E-A73F-4356-99CE-3DA69D55F929}" destId="{F8769256-872E-409A-8DB2-C5729C9185DA}" srcOrd="0" destOrd="0" presId="urn:microsoft.com/office/officeart/2005/8/layout/radial5"/>
    <dgm:cxn modelId="{9C61F2D2-AC20-4A8C-AAB1-FA0C2A1C669F}" type="presParOf" srcId="{117BC0BF-7584-4C14-AC3B-A315DD57F8F9}" destId="{ED494815-8C44-46D7-9890-33A22AAF18DE}" srcOrd="2" destOrd="0" presId="urn:microsoft.com/office/officeart/2005/8/layout/radial5"/>
    <dgm:cxn modelId="{8D1DF5E4-A224-4F71-8527-4B59BC2C3646}" type="presParOf" srcId="{117BC0BF-7584-4C14-AC3B-A315DD57F8F9}" destId="{2D217F63-2EC9-4365-ACC6-731D2471A665}" srcOrd="3" destOrd="0" presId="urn:microsoft.com/office/officeart/2005/8/layout/radial5"/>
    <dgm:cxn modelId="{FE6ABB43-1D81-46CD-BD69-83F6E6111ED7}" type="presParOf" srcId="{2D217F63-2EC9-4365-ACC6-731D2471A665}" destId="{19038DD5-A61D-4842-8258-37A2C384F3F4}" srcOrd="0" destOrd="0" presId="urn:microsoft.com/office/officeart/2005/8/layout/radial5"/>
    <dgm:cxn modelId="{A400D8BE-4CD2-4C4D-8221-F3ABC9850719}" type="presParOf" srcId="{117BC0BF-7584-4C14-AC3B-A315DD57F8F9}" destId="{1E7DFE49-A474-4947-8909-DF89E9D84F6B}" srcOrd="4" destOrd="0" presId="urn:microsoft.com/office/officeart/2005/8/layout/radial5"/>
    <dgm:cxn modelId="{4E296A04-886C-4D26-84BB-4FE2CF1D8422}" type="presParOf" srcId="{117BC0BF-7584-4C14-AC3B-A315DD57F8F9}" destId="{93F48817-8AAD-43D0-BAAF-AB81E1105CAE}" srcOrd="5" destOrd="0" presId="urn:microsoft.com/office/officeart/2005/8/layout/radial5"/>
    <dgm:cxn modelId="{FF80A7AD-14BF-478E-ABF5-9371A0D07798}" type="presParOf" srcId="{93F48817-8AAD-43D0-BAAF-AB81E1105CAE}" destId="{D739B5E8-BDDF-4ADC-9AA7-04771C41F144}" srcOrd="0" destOrd="0" presId="urn:microsoft.com/office/officeart/2005/8/layout/radial5"/>
    <dgm:cxn modelId="{7A7ACB68-5FFF-49D2-9B0B-A3B00F60F4A4}" type="presParOf" srcId="{117BC0BF-7584-4C14-AC3B-A315DD57F8F9}" destId="{0C67CE2E-5EBC-43BC-95CF-801A493B5448}" srcOrd="6" destOrd="0" presId="urn:microsoft.com/office/officeart/2005/8/layout/radial5"/>
    <dgm:cxn modelId="{B8E0A3C8-BF11-446D-9A4B-00299A4D0797}" type="presParOf" srcId="{117BC0BF-7584-4C14-AC3B-A315DD57F8F9}" destId="{C796440B-A3AE-40E5-BA7F-0ADCB2283B1D}" srcOrd="7" destOrd="0" presId="urn:microsoft.com/office/officeart/2005/8/layout/radial5"/>
    <dgm:cxn modelId="{0F10BED0-9EE3-4291-8BD7-BE18229D5DFD}" type="presParOf" srcId="{C796440B-A3AE-40E5-BA7F-0ADCB2283B1D}" destId="{1C354B71-3077-497D-A4F0-86B64D6AD3C7}" srcOrd="0" destOrd="0" presId="urn:microsoft.com/office/officeart/2005/8/layout/radial5"/>
    <dgm:cxn modelId="{B555DBAC-778A-4357-B53D-4CFAA64CFC07}"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0254C8CE-CC13-4770-975E-932D797F868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Connaître</a:t>
          </a:r>
          <a:endParaRPr lang="fr-FR" dirty="0"/>
        </a:p>
      </dgm:t>
    </dgm:pt>
    <dgm:pt modelId="{353605C3-2964-42F0-A51D-B8E810044FB9}" type="parTrans" cxnId="{73283C9E-FCFD-462C-AB2A-65F755C5EDC7}">
      <dgm:prSet/>
      <dgm:spPr/>
      <dgm:t>
        <a:bodyPr/>
        <a:lstStyle/>
        <a:p>
          <a:endParaRPr lang="fr-FR"/>
        </a:p>
      </dgm:t>
    </dgm:pt>
    <dgm:pt modelId="{56D161AF-AF38-490B-B28A-CC3CA29F8755}" type="sibTrans" cxnId="{73283C9E-FCFD-462C-AB2A-65F755C5EDC7}">
      <dgm:prSet/>
      <dgm:spPr/>
      <dgm:t>
        <a:bodyPr/>
        <a:lstStyle/>
        <a:p>
          <a:endParaRPr lang="fr-FR"/>
        </a:p>
      </dgm:t>
    </dgm:pt>
    <dgm:pt modelId="{70DA74CE-446F-4B12-B254-583260ADEFBD}">
      <dgm:prSet phldrT="[Texte]"/>
      <dgm:spPr/>
      <dgm:t>
        <a:bodyPr/>
        <a:lstStyle/>
        <a:p>
          <a:endParaRPr lang="fr-FR" dirty="0"/>
        </a:p>
      </dgm:t>
    </dgm:pt>
    <dgm:pt modelId="{956785B5-D841-4601-9012-1AB32E96B276}" type="parTrans" cxnId="{91AF74CF-2193-450A-825E-B87E1A5BED4F}">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pPr/>
      <dgm:t>
        <a:bodyPr/>
        <a:lstStyle/>
        <a:p>
          <a:endParaRPr lang="fr-FR" dirty="0"/>
        </a:p>
      </dgm:t>
    </dgm:pt>
    <dgm:pt modelId="{C6753E50-F5A3-4CA7-AFFE-A7B8D45B7D7F}" type="parTrans" cxnId="{85632F10-F7EC-47C4-991F-78AD83A6A5F7}">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tyle>
          <a:lnRef idx="0">
            <a:schemeClr val="accent3"/>
          </a:lnRef>
          <a:fillRef idx="3">
            <a:schemeClr val="accent3"/>
          </a:fillRef>
          <a:effectRef idx="3">
            <a:schemeClr val="accent3"/>
          </a:effectRef>
          <a:fontRef idx="minor">
            <a:schemeClr val="lt1"/>
          </a:fontRef>
        </dgm:style>
      </dgm:prSet>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Concevoir</a:t>
          </a:r>
        </a:p>
      </dgm:t>
    </dgm:pt>
    <dgm:pt modelId="{47EB83C3-7939-4418-B76E-79A02575DA45}" type="sibTrans" cxnId="{8E53FA74-29E3-42CE-8F12-384122A0F471}">
      <dgm:prSet/>
      <dgm:spPr/>
      <dgm:t>
        <a:bodyPr/>
        <a:lstStyle/>
        <a:p>
          <a:endParaRPr lang="fr-FR"/>
        </a:p>
      </dgm:t>
    </dgm:pt>
    <dgm:pt modelId="{334A3B8A-09DD-49BC-8AC6-AED04A78999A}" type="parTrans" cxnId="{8E53FA74-29E3-42CE-8F12-384122A0F471}">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dgm:spPr/>
      <dgm:t>
        <a:bodyPr/>
        <a:lstStyle/>
        <a:p>
          <a:endParaRPr lang="fr-FR"/>
        </a:p>
      </dgm:t>
    </dgm:pt>
    <dgm:pt modelId="{C6F2DA9E-A73F-4356-99CE-3DA69D55F929}" type="pres">
      <dgm:prSet presAssocID="{353605C3-2964-42F0-A51D-B8E810044FB9}" presName="parTrans" presStyleLbl="sibTrans2D1" presStyleIdx="0" presStyleCnt="4" custAng="10830456" custLinFactNeighborX="-6510" custLinFactNeighborY="-33305"/>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RadScaleRad="115515" custRadScaleInc="-1128">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custAng="10798461" custLinFactNeighborX="-38798" custLinFactNeighborY="690"/>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14320" custScaleY="16924" custRadScaleRad="120906" custRadScaleInc="57">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LinFactNeighborX="-2938" custLinFactNeighborY="12510"/>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6997" custScaleY="14101" custRadScaleRad="80935" custRadScaleInc="1611">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custAng="10778184" custLinFactNeighborX="30023" custLinFactNeighborY="-175"/>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28749" custRadScaleInc="808">
        <dgm:presLayoutVars>
          <dgm:bulletEnabled val="1"/>
        </dgm:presLayoutVars>
      </dgm:prSet>
      <dgm:spPr/>
      <dgm:t>
        <a:bodyPr/>
        <a:lstStyle/>
        <a:p>
          <a:endParaRPr lang="fr-FR"/>
        </a:p>
      </dgm:t>
    </dgm:pt>
  </dgm:ptLst>
  <dgm:cxnLst>
    <dgm:cxn modelId="{F8F1CF67-3705-44E0-9770-41EBD2399B6D}" type="presOf" srcId="{C6753E50-F5A3-4CA7-AFFE-A7B8D45B7D7F}" destId="{93F48817-8AAD-43D0-BAAF-AB81E1105CAE}" srcOrd="0" destOrd="0" presId="urn:microsoft.com/office/officeart/2005/8/layout/radial5"/>
    <dgm:cxn modelId="{A7D88561-3E05-4D3A-AD68-84E8EBDC59BB}" type="presOf" srcId="{640AD0B4-C70A-40B0-B2D7-3D3171C58E39}" destId="{1C354B71-3077-497D-A4F0-86B64D6AD3C7}" srcOrd="1" destOrd="0" presId="urn:microsoft.com/office/officeart/2005/8/layout/radial5"/>
    <dgm:cxn modelId="{83959B4F-6F20-4549-8A8D-4FCFD98D359A}" type="presOf" srcId="{0254C8CE-CC13-4770-975E-932D797F8683}" destId="{ED494815-8C44-46D7-9890-33A22AAF18DE}" srcOrd="0" destOrd="0" presId="urn:microsoft.com/office/officeart/2005/8/layout/radial5"/>
    <dgm:cxn modelId="{672B8EFF-7912-4865-AA5A-BA79668EF5A0}" type="presOf" srcId="{956785B5-D841-4601-9012-1AB32E96B276}" destId="{19038DD5-A61D-4842-8258-37A2C384F3F4}" srcOrd="1" destOrd="0" presId="urn:microsoft.com/office/officeart/2005/8/layout/radial5"/>
    <dgm:cxn modelId="{BB9D833E-7944-46C0-9D42-08F16E5DFBB6}" type="presOf" srcId="{640AD0B4-C70A-40B0-B2D7-3D3171C58E39}" destId="{C796440B-A3AE-40E5-BA7F-0ADCB2283B1D}" srcOrd="0"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78789E50-778C-4895-9E77-793DBE867AF1}" type="presOf" srcId="{1B7FD94B-8AB5-484F-98A1-804758719DEC}" destId="{117BC0BF-7584-4C14-AC3B-A315DD57F8F9}" srcOrd="0" destOrd="0" presId="urn:microsoft.com/office/officeart/2005/8/layout/radial5"/>
    <dgm:cxn modelId="{8E53FA74-29E3-42CE-8F12-384122A0F471}" srcId="{1B7FD94B-8AB5-484F-98A1-804758719DEC}" destId="{2EDE5600-6CE3-4C65-A407-232B4E097CD3}" srcOrd="0" destOrd="0" parTransId="{334A3B8A-09DD-49BC-8AC6-AED04A78999A}" sibTransId="{47EB83C3-7939-4418-B76E-79A02575DA45}"/>
    <dgm:cxn modelId="{82917DA9-4314-47B9-AA31-04AFA78EF07D}" type="presOf" srcId="{A2643E89-8AE3-442B-9EC7-D46174AC0F1C}" destId="{0C67CE2E-5EBC-43BC-95CF-801A493B5448}" srcOrd="0" destOrd="0" presId="urn:microsoft.com/office/officeart/2005/8/layout/radial5"/>
    <dgm:cxn modelId="{1A42A57A-71E8-4BB6-83D0-91E850AE9B23}" type="presOf" srcId="{2EDE5600-6CE3-4C65-A407-232B4E097CD3}" destId="{7BBDF071-2CCE-484D-BB95-F0958C4FD5CC}" srcOrd="0" destOrd="0" presId="urn:microsoft.com/office/officeart/2005/8/layout/radial5"/>
    <dgm:cxn modelId="{1FB13D9C-8D5B-4821-A567-70D55E13EB48}" type="presOf" srcId="{956785B5-D841-4601-9012-1AB32E96B276}" destId="{2D217F63-2EC9-4365-ACC6-731D2471A665}" srcOrd="0"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069B81BB-F6F6-4A7E-AC1E-9B2BABE1B1F1}" type="presOf" srcId="{70DA74CE-446F-4B12-B254-583260ADEFBD}" destId="{1E7DFE49-A474-4947-8909-DF89E9D84F6B}" srcOrd="0" destOrd="0" presId="urn:microsoft.com/office/officeart/2005/8/layout/radial5"/>
    <dgm:cxn modelId="{4A679F8C-CF78-46A3-A045-9CF23A850A9A}" type="presOf" srcId="{353605C3-2964-42F0-A51D-B8E810044FB9}" destId="{C6F2DA9E-A73F-4356-99CE-3DA69D55F929}" srcOrd="0"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49DBB63C-4093-401B-A865-13E943204A33}" type="presOf" srcId="{C6753E50-F5A3-4CA7-AFFE-A7B8D45B7D7F}" destId="{D739B5E8-BDDF-4ADC-9AA7-04771C41F144}" srcOrd="1" destOrd="0" presId="urn:microsoft.com/office/officeart/2005/8/layout/radial5"/>
    <dgm:cxn modelId="{83DDD71B-CFBF-4574-89E1-479665A9FA0C}" type="presOf" srcId="{353605C3-2964-42F0-A51D-B8E810044FB9}" destId="{F8769256-872E-409A-8DB2-C5729C9185DA}" srcOrd="1"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9D17C5DD-395B-467F-B5F4-0F79EF3620D7}" type="presOf" srcId="{0B141ACA-786B-4A04-AF6D-ACFBC1D82852}" destId="{38D503B5-D6F1-49BD-BBBE-75C71A81DED0}" srcOrd="0" destOrd="0" presId="urn:microsoft.com/office/officeart/2005/8/layout/radial5"/>
    <dgm:cxn modelId="{FDF2A2D2-9181-4F05-9833-4D87FEF2C181}" type="presParOf" srcId="{117BC0BF-7584-4C14-AC3B-A315DD57F8F9}" destId="{7BBDF071-2CCE-484D-BB95-F0958C4FD5CC}" srcOrd="0" destOrd="0" presId="urn:microsoft.com/office/officeart/2005/8/layout/radial5"/>
    <dgm:cxn modelId="{3C0D73F9-362E-41DF-9D87-ECF5E521BDEA}" type="presParOf" srcId="{117BC0BF-7584-4C14-AC3B-A315DD57F8F9}" destId="{C6F2DA9E-A73F-4356-99CE-3DA69D55F929}" srcOrd="1" destOrd="0" presId="urn:microsoft.com/office/officeart/2005/8/layout/radial5"/>
    <dgm:cxn modelId="{4FC62DBA-DD5D-47CC-A3CB-80620C7D5A20}" type="presParOf" srcId="{C6F2DA9E-A73F-4356-99CE-3DA69D55F929}" destId="{F8769256-872E-409A-8DB2-C5729C9185DA}" srcOrd="0" destOrd="0" presId="urn:microsoft.com/office/officeart/2005/8/layout/radial5"/>
    <dgm:cxn modelId="{E271B0AB-1D5D-4FAA-9534-639F05A9BE3E}" type="presParOf" srcId="{117BC0BF-7584-4C14-AC3B-A315DD57F8F9}" destId="{ED494815-8C44-46D7-9890-33A22AAF18DE}" srcOrd="2" destOrd="0" presId="urn:microsoft.com/office/officeart/2005/8/layout/radial5"/>
    <dgm:cxn modelId="{5B585C8E-5D23-4A53-AAC0-1BB271D96BE0}" type="presParOf" srcId="{117BC0BF-7584-4C14-AC3B-A315DD57F8F9}" destId="{2D217F63-2EC9-4365-ACC6-731D2471A665}" srcOrd="3" destOrd="0" presId="urn:microsoft.com/office/officeart/2005/8/layout/radial5"/>
    <dgm:cxn modelId="{A9985685-5375-478C-A683-7711434EEC28}" type="presParOf" srcId="{2D217F63-2EC9-4365-ACC6-731D2471A665}" destId="{19038DD5-A61D-4842-8258-37A2C384F3F4}" srcOrd="0" destOrd="0" presId="urn:microsoft.com/office/officeart/2005/8/layout/radial5"/>
    <dgm:cxn modelId="{FF705A0E-5CEB-4485-8E67-BBD1D7DD6D4A}" type="presParOf" srcId="{117BC0BF-7584-4C14-AC3B-A315DD57F8F9}" destId="{1E7DFE49-A474-4947-8909-DF89E9D84F6B}" srcOrd="4" destOrd="0" presId="urn:microsoft.com/office/officeart/2005/8/layout/radial5"/>
    <dgm:cxn modelId="{30971CFC-B09A-4FDF-9FD1-ED0EA3BE099A}" type="presParOf" srcId="{117BC0BF-7584-4C14-AC3B-A315DD57F8F9}" destId="{93F48817-8AAD-43D0-BAAF-AB81E1105CAE}" srcOrd="5" destOrd="0" presId="urn:microsoft.com/office/officeart/2005/8/layout/radial5"/>
    <dgm:cxn modelId="{362F6A1C-CDF5-4414-985D-FFFCF8A2B715}" type="presParOf" srcId="{93F48817-8AAD-43D0-BAAF-AB81E1105CAE}" destId="{D739B5E8-BDDF-4ADC-9AA7-04771C41F144}" srcOrd="0" destOrd="0" presId="urn:microsoft.com/office/officeart/2005/8/layout/radial5"/>
    <dgm:cxn modelId="{47C6CFBA-894F-473F-8787-54B14E82A3F7}" type="presParOf" srcId="{117BC0BF-7584-4C14-AC3B-A315DD57F8F9}" destId="{0C67CE2E-5EBC-43BC-95CF-801A493B5448}" srcOrd="6" destOrd="0" presId="urn:microsoft.com/office/officeart/2005/8/layout/radial5"/>
    <dgm:cxn modelId="{56AC0581-6190-402D-BA54-FA6F25757E45}" type="presParOf" srcId="{117BC0BF-7584-4C14-AC3B-A315DD57F8F9}" destId="{C796440B-A3AE-40E5-BA7F-0ADCB2283B1D}" srcOrd="7" destOrd="0" presId="urn:microsoft.com/office/officeart/2005/8/layout/radial5"/>
    <dgm:cxn modelId="{6CCC4CD3-CF76-43E3-B062-1EEEA1525551}" type="presParOf" srcId="{C796440B-A3AE-40E5-BA7F-0ADCB2283B1D}" destId="{1C354B71-3077-497D-A4F0-86B64D6AD3C7}" srcOrd="0" destOrd="0" presId="urn:microsoft.com/office/officeart/2005/8/layout/radial5"/>
    <dgm:cxn modelId="{BC1483CA-8D51-42F5-AD14-9ED680C82C34}"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70BC37-D85F-4473-B341-4A51F64AEC48}"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en-US"/>
        </a:p>
      </dgm:t>
    </dgm:pt>
    <dgm:pt modelId="{8DD567FE-73AF-46C8-910A-0272195A6065}">
      <dgm:prSet phldrT="[Text]"/>
      <dgm:spPr/>
      <dgm:t>
        <a:bodyPr/>
        <a:lstStyle/>
        <a:p>
          <a:r>
            <a:rPr lang="fr-FR" dirty="0" smtClean="0">
              <a:latin typeface="Arial Narrow" pitchFamily="34" charset="0"/>
            </a:rPr>
            <a:t>Organes sexuels</a:t>
          </a:r>
          <a:endParaRPr lang="en-US" dirty="0">
            <a:latin typeface="Arial Narrow" pitchFamily="34" charset="0"/>
          </a:endParaRPr>
        </a:p>
      </dgm:t>
    </dgm:pt>
    <dgm:pt modelId="{B2677591-CC99-445D-BFFD-73AA7FFCD5D2}" type="parTrans" cxnId="{06F65861-76D6-4CDD-B243-40C77A2F8ED4}">
      <dgm:prSet/>
      <dgm:spPr/>
      <dgm:t>
        <a:bodyPr/>
        <a:lstStyle/>
        <a:p>
          <a:endParaRPr lang="en-US"/>
        </a:p>
      </dgm:t>
    </dgm:pt>
    <dgm:pt modelId="{2E5C07E7-6613-4B00-81A4-2AB6C16FC496}" type="sibTrans" cxnId="{06F65861-76D6-4CDD-B243-40C77A2F8ED4}">
      <dgm:prSet/>
      <dgm:spPr/>
      <dgm:t>
        <a:bodyPr/>
        <a:lstStyle/>
        <a:p>
          <a:endParaRPr lang="en-US"/>
        </a:p>
      </dgm:t>
    </dgm:pt>
    <dgm:pt modelId="{E5BC6EA3-CCB8-46E6-8897-328B115BA089}">
      <dgm:prSet phldrT="[Text]" custT="1"/>
      <dgm:spPr/>
      <dgm:t>
        <a:bodyPr/>
        <a:lstStyle/>
        <a:p>
          <a:r>
            <a:rPr lang="fr-FR" sz="2800" dirty="0" smtClean="0">
              <a:latin typeface="Arial Narrow" pitchFamily="34" charset="0"/>
            </a:rPr>
            <a:t>Amour</a:t>
          </a:r>
          <a:endParaRPr lang="en-US" sz="2800" dirty="0">
            <a:latin typeface="Arial Narrow" pitchFamily="34" charset="0"/>
          </a:endParaRPr>
        </a:p>
      </dgm:t>
    </dgm:pt>
    <dgm:pt modelId="{5F5B17BF-F13E-4885-88FF-0A651B19999E}" type="parTrans" cxnId="{CABB8651-C726-447B-B2FF-D5F26870ED81}">
      <dgm:prSet/>
      <dgm:spPr/>
      <dgm:t>
        <a:bodyPr/>
        <a:lstStyle/>
        <a:p>
          <a:endParaRPr lang="en-US"/>
        </a:p>
      </dgm:t>
    </dgm:pt>
    <dgm:pt modelId="{EA6598B1-D608-42D8-8147-A16A732FA167}" type="sibTrans" cxnId="{CABB8651-C726-447B-B2FF-D5F26870ED81}">
      <dgm:prSet/>
      <dgm:spPr/>
      <dgm:t>
        <a:bodyPr/>
        <a:lstStyle/>
        <a:p>
          <a:endParaRPr lang="en-US"/>
        </a:p>
      </dgm:t>
    </dgm:pt>
    <dgm:pt modelId="{08971764-85EF-4193-B9E2-14AF974BE878}">
      <dgm:prSet phldrT="[Text]" phldr="1"/>
      <dgm:spPr/>
      <dgm:t>
        <a:bodyPr/>
        <a:lstStyle/>
        <a:p>
          <a:endParaRPr lang="en-US"/>
        </a:p>
      </dgm:t>
    </dgm:pt>
    <dgm:pt modelId="{D429E33E-7690-4159-BF0C-753823E24069}" type="parTrans" cxnId="{27CEE6ED-A662-4303-A5EC-E8AEE2C762F3}">
      <dgm:prSet/>
      <dgm:spPr/>
      <dgm:t>
        <a:bodyPr/>
        <a:lstStyle/>
        <a:p>
          <a:endParaRPr lang="en-US"/>
        </a:p>
      </dgm:t>
    </dgm:pt>
    <dgm:pt modelId="{522DEB76-63AD-4B92-9B6A-C93BEC32FE74}" type="sibTrans" cxnId="{27CEE6ED-A662-4303-A5EC-E8AEE2C762F3}">
      <dgm:prSet/>
      <dgm:spPr/>
      <dgm:t>
        <a:bodyPr/>
        <a:lstStyle/>
        <a:p>
          <a:endParaRPr lang="en-US"/>
        </a:p>
      </dgm:t>
    </dgm:pt>
    <dgm:pt modelId="{E9021670-D0E2-4C55-B6ED-39982624AEB7}">
      <dgm:prSet phldrT="[Text]" custT="1"/>
      <dgm:spPr/>
      <dgm:t>
        <a:bodyPr/>
        <a:lstStyle/>
        <a:p>
          <a:r>
            <a:rPr lang="fr-FR" sz="2400" dirty="0" smtClean="0">
              <a:latin typeface="Arial Narrow" pitchFamily="34" charset="0"/>
            </a:rPr>
            <a:t>Lignage</a:t>
          </a:r>
          <a:endParaRPr lang="en-US" sz="2400" dirty="0">
            <a:latin typeface="Arial Narrow" pitchFamily="34" charset="0"/>
          </a:endParaRPr>
        </a:p>
      </dgm:t>
    </dgm:pt>
    <dgm:pt modelId="{DA4CAC39-EF4E-44D6-8DCE-FC798B1D2547}" type="parTrans" cxnId="{4A2DC35C-FE89-4240-BE48-3E5F853B847E}">
      <dgm:prSet/>
      <dgm:spPr/>
      <dgm:t>
        <a:bodyPr/>
        <a:lstStyle/>
        <a:p>
          <a:endParaRPr lang="en-US"/>
        </a:p>
      </dgm:t>
    </dgm:pt>
    <dgm:pt modelId="{09D24C5A-CD19-4DF9-A804-519008FFB027}" type="sibTrans" cxnId="{4A2DC35C-FE89-4240-BE48-3E5F853B847E}">
      <dgm:prSet/>
      <dgm:spPr/>
      <dgm:t>
        <a:bodyPr/>
        <a:lstStyle/>
        <a:p>
          <a:endParaRPr lang="en-US"/>
        </a:p>
      </dgm:t>
    </dgm:pt>
    <dgm:pt modelId="{BFBAE6B9-60DA-4498-ADCD-BC3093FC1A81}">
      <dgm:prSet phldrT="[Text]" phldr="1"/>
      <dgm:spPr/>
      <dgm:t>
        <a:bodyPr/>
        <a:lstStyle/>
        <a:p>
          <a:endParaRPr lang="en-US"/>
        </a:p>
      </dgm:t>
    </dgm:pt>
    <dgm:pt modelId="{8C0A8600-F5C0-4838-B69F-056593171499}" type="parTrans" cxnId="{646104CE-1997-47C4-ABC9-2EE791C51BEF}">
      <dgm:prSet/>
      <dgm:spPr/>
      <dgm:t>
        <a:bodyPr/>
        <a:lstStyle/>
        <a:p>
          <a:endParaRPr lang="en-US"/>
        </a:p>
      </dgm:t>
    </dgm:pt>
    <dgm:pt modelId="{6BDAEC2E-07F9-4B33-94E0-DC6F99F06665}" type="sibTrans" cxnId="{646104CE-1997-47C4-ABC9-2EE791C51BEF}">
      <dgm:prSet/>
      <dgm:spPr/>
      <dgm:t>
        <a:bodyPr/>
        <a:lstStyle/>
        <a:p>
          <a:endParaRPr lang="en-US"/>
        </a:p>
      </dgm:t>
    </dgm:pt>
    <dgm:pt modelId="{6B7F384D-FD5A-4337-B4C1-5F193BD6139B}" type="pres">
      <dgm:prSet presAssocID="{C170BC37-D85F-4473-B341-4A51F64AEC48}" presName="Name0" presStyleCnt="0">
        <dgm:presLayoutVars>
          <dgm:chMax val="1"/>
          <dgm:dir/>
          <dgm:animLvl val="ctr"/>
          <dgm:resizeHandles val="exact"/>
        </dgm:presLayoutVars>
      </dgm:prSet>
      <dgm:spPr/>
      <dgm:t>
        <a:bodyPr/>
        <a:lstStyle/>
        <a:p>
          <a:endParaRPr lang="en-US"/>
        </a:p>
      </dgm:t>
    </dgm:pt>
    <dgm:pt modelId="{338E8B35-A73B-4B98-89D0-47174B874EFC}" type="pres">
      <dgm:prSet presAssocID="{8DD567FE-73AF-46C8-910A-0272195A6065}" presName="centerShape" presStyleLbl="node0" presStyleIdx="0" presStyleCnt="1" custScaleX="108645" custScaleY="90538"/>
      <dgm:spPr/>
      <dgm:t>
        <a:bodyPr/>
        <a:lstStyle/>
        <a:p>
          <a:endParaRPr lang="en-US"/>
        </a:p>
      </dgm:t>
    </dgm:pt>
    <dgm:pt modelId="{5844272E-11B2-4C08-8214-D6B52C5F9F19}" type="pres">
      <dgm:prSet presAssocID="{5F5B17BF-F13E-4885-88FF-0A651B19999E}" presName="parTrans" presStyleLbl="sibTrans2D1" presStyleIdx="0" presStyleCnt="4" custAng="10800000" custScaleX="172478" custLinFactNeighborX="-4251" custLinFactNeighborY="-6339"/>
      <dgm:spPr/>
      <dgm:t>
        <a:bodyPr/>
        <a:lstStyle/>
        <a:p>
          <a:endParaRPr lang="en-US"/>
        </a:p>
      </dgm:t>
    </dgm:pt>
    <dgm:pt modelId="{94658A1B-E091-4AF8-9B45-6EF47ED9A68D}" type="pres">
      <dgm:prSet presAssocID="{5F5B17BF-F13E-4885-88FF-0A651B19999E}" presName="connectorText" presStyleLbl="sibTrans2D1" presStyleIdx="0" presStyleCnt="4"/>
      <dgm:spPr/>
      <dgm:t>
        <a:bodyPr/>
        <a:lstStyle/>
        <a:p>
          <a:endParaRPr lang="en-US"/>
        </a:p>
      </dgm:t>
    </dgm:pt>
    <dgm:pt modelId="{8A5640CE-6722-4511-966C-C85DCFA61E8A}" type="pres">
      <dgm:prSet presAssocID="{E5BC6EA3-CCB8-46E6-8897-328B115BA089}" presName="node" presStyleLbl="node1" presStyleIdx="0" presStyleCnt="4">
        <dgm:presLayoutVars>
          <dgm:bulletEnabled val="1"/>
        </dgm:presLayoutVars>
      </dgm:prSet>
      <dgm:spPr/>
      <dgm:t>
        <a:bodyPr/>
        <a:lstStyle/>
        <a:p>
          <a:endParaRPr lang="en-US"/>
        </a:p>
      </dgm:t>
    </dgm:pt>
    <dgm:pt modelId="{597217BD-0776-490D-88B5-0B9B07B7717C}" type="pres">
      <dgm:prSet presAssocID="{D429E33E-7690-4159-BF0C-753823E24069}" presName="parTrans" presStyleLbl="sibTrans2D1" presStyleIdx="1" presStyleCnt="4" custAng="10795923" custScaleX="151184" custLinFactNeighborX="-18528" custLinFactNeighborY="-15407"/>
      <dgm:spPr/>
      <dgm:t>
        <a:bodyPr/>
        <a:lstStyle/>
        <a:p>
          <a:endParaRPr lang="en-US"/>
        </a:p>
      </dgm:t>
    </dgm:pt>
    <dgm:pt modelId="{DABA5733-83B1-4EAB-8C93-A11E9783F265}" type="pres">
      <dgm:prSet presAssocID="{D429E33E-7690-4159-BF0C-753823E24069}" presName="connectorText" presStyleLbl="sibTrans2D1" presStyleIdx="1" presStyleCnt="4"/>
      <dgm:spPr/>
      <dgm:t>
        <a:bodyPr/>
        <a:lstStyle/>
        <a:p>
          <a:endParaRPr lang="en-US"/>
        </a:p>
      </dgm:t>
    </dgm:pt>
    <dgm:pt modelId="{E19AA1D8-B336-4BF1-B724-B8082D4592E1}" type="pres">
      <dgm:prSet presAssocID="{08971764-85EF-4193-B9E2-14AF974BE878}" presName="node" presStyleLbl="node1" presStyleIdx="1" presStyleCnt="4" custScaleX="68466" custScaleY="68222" custRadScaleRad="123131" custRadScaleInc="151">
        <dgm:presLayoutVars>
          <dgm:bulletEnabled val="1"/>
        </dgm:presLayoutVars>
      </dgm:prSet>
      <dgm:spPr/>
      <dgm:t>
        <a:bodyPr/>
        <a:lstStyle/>
        <a:p>
          <a:endParaRPr lang="en-US"/>
        </a:p>
      </dgm:t>
    </dgm:pt>
    <dgm:pt modelId="{9BD75474-7BCC-4CDF-976A-55BE61431288}" type="pres">
      <dgm:prSet presAssocID="{DA4CAC39-EF4E-44D6-8DCE-FC798B1D2547}" presName="parTrans" presStyleLbl="sibTrans2D1" presStyleIdx="2" presStyleCnt="4" custAng="10800000" custScaleX="169030"/>
      <dgm:spPr/>
      <dgm:t>
        <a:bodyPr/>
        <a:lstStyle/>
        <a:p>
          <a:endParaRPr lang="en-US"/>
        </a:p>
      </dgm:t>
    </dgm:pt>
    <dgm:pt modelId="{12A8A69C-168E-42AC-812C-FC2BEF75F3C8}" type="pres">
      <dgm:prSet presAssocID="{DA4CAC39-EF4E-44D6-8DCE-FC798B1D2547}" presName="connectorText" presStyleLbl="sibTrans2D1" presStyleIdx="2" presStyleCnt="4"/>
      <dgm:spPr/>
      <dgm:t>
        <a:bodyPr/>
        <a:lstStyle/>
        <a:p>
          <a:endParaRPr lang="en-US"/>
        </a:p>
      </dgm:t>
    </dgm:pt>
    <dgm:pt modelId="{FF09EBA7-F198-4475-8A8A-80B5DFC2DB43}" type="pres">
      <dgm:prSet presAssocID="{E9021670-D0E2-4C55-B6ED-39982624AEB7}" presName="node" presStyleLbl="node1" presStyleIdx="2" presStyleCnt="4">
        <dgm:presLayoutVars>
          <dgm:bulletEnabled val="1"/>
        </dgm:presLayoutVars>
      </dgm:prSet>
      <dgm:spPr/>
      <dgm:t>
        <a:bodyPr/>
        <a:lstStyle/>
        <a:p>
          <a:endParaRPr lang="en-US"/>
        </a:p>
      </dgm:t>
    </dgm:pt>
    <dgm:pt modelId="{49E7A2AF-A68B-4DEE-9EB0-2C9B87F54A7F}" type="pres">
      <dgm:prSet presAssocID="{8C0A8600-F5C0-4838-B69F-056593171499}" presName="parTrans" presStyleLbl="sibTrans2D1" presStyleIdx="3" presStyleCnt="4" custAng="10852515" custScaleX="151350" custLinFactNeighborX="15833" custLinFactNeighborY="-9598"/>
      <dgm:spPr/>
      <dgm:t>
        <a:bodyPr/>
        <a:lstStyle/>
        <a:p>
          <a:endParaRPr lang="en-US"/>
        </a:p>
      </dgm:t>
    </dgm:pt>
    <dgm:pt modelId="{4A7B5EE4-F4FF-47F3-82DB-5DDB15EB3BE2}" type="pres">
      <dgm:prSet presAssocID="{8C0A8600-F5C0-4838-B69F-056593171499}" presName="connectorText" presStyleLbl="sibTrans2D1" presStyleIdx="3" presStyleCnt="4"/>
      <dgm:spPr/>
      <dgm:t>
        <a:bodyPr/>
        <a:lstStyle/>
        <a:p>
          <a:endParaRPr lang="en-US"/>
        </a:p>
      </dgm:t>
    </dgm:pt>
    <dgm:pt modelId="{A4C93901-122A-4055-8EA8-7F14620E68BD}" type="pres">
      <dgm:prSet presAssocID="{BFBAE6B9-60DA-4498-ADCD-BC3093FC1A81}" presName="node" presStyleLbl="node1" presStyleIdx="3" presStyleCnt="4" custScaleX="68240" custScaleY="56429" custRadScaleRad="126121" custRadScaleInc="-3415">
        <dgm:presLayoutVars>
          <dgm:bulletEnabled val="1"/>
        </dgm:presLayoutVars>
      </dgm:prSet>
      <dgm:spPr/>
      <dgm:t>
        <a:bodyPr/>
        <a:lstStyle/>
        <a:p>
          <a:endParaRPr lang="en-US"/>
        </a:p>
      </dgm:t>
    </dgm:pt>
  </dgm:ptLst>
  <dgm:cxnLst>
    <dgm:cxn modelId="{BF19480B-5AB2-4360-B766-440A65F4D116}" type="presOf" srcId="{DA4CAC39-EF4E-44D6-8DCE-FC798B1D2547}" destId="{12A8A69C-168E-42AC-812C-FC2BEF75F3C8}" srcOrd="1" destOrd="0" presId="urn:microsoft.com/office/officeart/2005/8/layout/radial5"/>
    <dgm:cxn modelId="{CABB8651-C726-447B-B2FF-D5F26870ED81}" srcId="{8DD567FE-73AF-46C8-910A-0272195A6065}" destId="{E5BC6EA3-CCB8-46E6-8897-328B115BA089}" srcOrd="0" destOrd="0" parTransId="{5F5B17BF-F13E-4885-88FF-0A651B19999E}" sibTransId="{EA6598B1-D608-42D8-8147-A16A732FA167}"/>
    <dgm:cxn modelId="{38F87E29-9BDA-42A3-B089-62F12C2B33C1}" type="presOf" srcId="{E5BC6EA3-CCB8-46E6-8897-328B115BA089}" destId="{8A5640CE-6722-4511-966C-C85DCFA61E8A}" srcOrd="0" destOrd="0" presId="urn:microsoft.com/office/officeart/2005/8/layout/radial5"/>
    <dgm:cxn modelId="{417783F3-7870-4B78-A2E6-9599DBDBAF7C}" type="presOf" srcId="{D429E33E-7690-4159-BF0C-753823E24069}" destId="{597217BD-0776-490D-88B5-0B9B07B7717C}" srcOrd="0" destOrd="0" presId="urn:microsoft.com/office/officeart/2005/8/layout/radial5"/>
    <dgm:cxn modelId="{FFD785BF-73D5-4528-A5AD-12EEC21E0B46}" type="presOf" srcId="{D429E33E-7690-4159-BF0C-753823E24069}" destId="{DABA5733-83B1-4EAB-8C93-A11E9783F265}" srcOrd="1" destOrd="0" presId="urn:microsoft.com/office/officeart/2005/8/layout/radial5"/>
    <dgm:cxn modelId="{06F65861-76D6-4CDD-B243-40C77A2F8ED4}" srcId="{C170BC37-D85F-4473-B341-4A51F64AEC48}" destId="{8DD567FE-73AF-46C8-910A-0272195A6065}" srcOrd="0" destOrd="0" parTransId="{B2677591-CC99-445D-BFFD-73AA7FFCD5D2}" sibTransId="{2E5C07E7-6613-4B00-81A4-2AB6C16FC496}"/>
    <dgm:cxn modelId="{4B2A6607-7B9F-42E4-AF1F-E4C760806891}" type="presOf" srcId="{8DD567FE-73AF-46C8-910A-0272195A6065}" destId="{338E8B35-A73B-4B98-89D0-47174B874EFC}" srcOrd="0" destOrd="0" presId="urn:microsoft.com/office/officeart/2005/8/layout/radial5"/>
    <dgm:cxn modelId="{8063B5B6-9C95-4ACE-8D47-167492F0EEB4}" type="presOf" srcId="{C170BC37-D85F-4473-B341-4A51F64AEC48}" destId="{6B7F384D-FD5A-4337-B4C1-5F193BD6139B}" srcOrd="0" destOrd="0" presId="urn:microsoft.com/office/officeart/2005/8/layout/radial5"/>
    <dgm:cxn modelId="{59BCF2B2-642A-437C-8555-5C4796E0128F}" type="presOf" srcId="{BFBAE6B9-60DA-4498-ADCD-BC3093FC1A81}" destId="{A4C93901-122A-4055-8EA8-7F14620E68BD}" srcOrd="0" destOrd="0" presId="urn:microsoft.com/office/officeart/2005/8/layout/radial5"/>
    <dgm:cxn modelId="{4A2DC35C-FE89-4240-BE48-3E5F853B847E}" srcId="{8DD567FE-73AF-46C8-910A-0272195A6065}" destId="{E9021670-D0E2-4C55-B6ED-39982624AEB7}" srcOrd="2" destOrd="0" parTransId="{DA4CAC39-EF4E-44D6-8DCE-FC798B1D2547}" sibTransId="{09D24C5A-CD19-4DF9-A804-519008FFB027}"/>
    <dgm:cxn modelId="{E68B1261-047D-42A4-B6BD-61C632E6F3BE}" type="presOf" srcId="{DA4CAC39-EF4E-44D6-8DCE-FC798B1D2547}" destId="{9BD75474-7BCC-4CDF-976A-55BE61431288}" srcOrd="0" destOrd="0" presId="urn:microsoft.com/office/officeart/2005/8/layout/radial5"/>
    <dgm:cxn modelId="{7E4432E3-5696-42CD-BD57-78534F53B936}" type="presOf" srcId="{8C0A8600-F5C0-4838-B69F-056593171499}" destId="{4A7B5EE4-F4FF-47F3-82DB-5DDB15EB3BE2}" srcOrd="1" destOrd="0" presId="urn:microsoft.com/office/officeart/2005/8/layout/radial5"/>
    <dgm:cxn modelId="{9086BF9E-81A9-4109-96E9-EB9625AEC563}" type="presOf" srcId="{8C0A8600-F5C0-4838-B69F-056593171499}" destId="{49E7A2AF-A68B-4DEE-9EB0-2C9B87F54A7F}" srcOrd="0" destOrd="0" presId="urn:microsoft.com/office/officeart/2005/8/layout/radial5"/>
    <dgm:cxn modelId="{9CCE3135-5A9F-4F13-8AD5-B366895491DC}" type="presOf" srcId="{5F5B17BF-F13E-4885-88FF-0A651B19999E}" destId="{5844272E-11B2-4C08-8214-D6B52C5F9F19}" srcOrd="0" destOrd="0" presId="urn:microsoft.com/office/officeart/2005/8/layout/radial5"/>
    <dgm:cxn modelId="{27CEE6ED-A662-4303-A5EC-E8AEE2C762F3}" srcId="{8DD567FE-73AF-46C8-910A-0272195A6065}" destId="{08971764-85EF-4193-B9E2-14AF974BE878}" srcOrd="1" destOrd="0" parTransId="{D429E33E-7690-4159-BF0C-753823E24069}" sibTransId="{522DEB76-63AD-4B92-9B6A-C93BEC32FE74}"/>
    <dgm:cxn modelId="{A1EF67BC-0952-4596-8EC6-168C24B27150}" type="presOf" srcId="{5F5B17BF-F13E-4885-88FF-0A651B19999E}" destId="{94658A1B-E091-4AF8-9B45-6EF47ED9A68D}" srcOrd="1" destOrd="0" presId="urn:microsoft.com/office/officeart/2005/8/layout/radial5"/>
    <dgm:cxn modelId="{84C5D5C0-9F10-4523-A23C-EB7C1FC9970D}" type="presOf" srcId="{08971764-85EF-4193-B9E2-14AF974BE878}" destId="{E19AA1D8-B336-4BF1-B724-B8082D4592E1}" srcOrd="0" destOrd="0" presId="urn:microsoft.com/office/officeart/2005/8/layout/radial5"/>
    <dgm:cxn modelId="{C5FA29BB-8390-4CB4-B1F7-5899AC7BE40F}" type="presOf" srcId="{E9021670-D0E2-4C55-B6ED-39982624AEB7}" destId="{FF09EBA7-F198-4475-8A8A-80B5DFC2DB43}" srcOrd="0" destOrd="0" presId="urn:microsoft.com/office/officeart/2005/8/layout/radial5"/>
    <dgm:cxn modelId="{646104CE-1997-47C4-ABC9-2EE791C51BEF}" srcId="{8DD567FE-73AF-46C8-910A-0272195A6065}" destId="{BFBAE6B9-60DA-4498-ADCD-BC3093FC1A81}" srcOrd="3" destOrd="0" parTransId="{8C0A8600-F5C0-4838-B69F-056593171499}" sibTransId="{6BDAEC2E-07F9-4B33-94E0-DC6F99F06665}"/>
    <dgm:cxn modelId="{C0491E31-CFB3-4D15-9174-36079A7E4D5A}" type="presParOf" srcId="{6B7F384D-FD5A-4337-B4C1-5F193BD6139B}" destId="{338E8B35-A73B-4B98-89D0-47174B874EFC}" srcOrd="0" destOrd="0" presId="urn:microsoft.com/office/officeart/2005/8/layout/radial5"/>
    <dgm:cxn modelId="{C9DF707D-E5D1-48C3-88C3-60DA2F1A8D9A}" type="presParOf" srcId="{6B7F384D-FD5A-4337-B4C1-5F193BD6139B}" destId="{5844272E-11B2-4C08-8214-D6B52C5F9F19}" srcOrd="1" destOrd="0" presId="urn:microsoft.com/office/officeart/2005/8/layout/radial5"/>
    <dgm:cxn modelId="{6FBCF9F9-6AB5-45DE-9E3B-20185BF4CF51}" type="presParOf" srcId="{5844272E-11B2-4C08-8214-D6B52C5F9F19}" destId="{94658A1B-E091-4AF8-9B45-6EF47ED9A68D}" srcOrd="0" destOrd="0" presId="urn:microsoft.com/office/officeart/2005/8/layout/radial5"/>
    <dgm:cxn modelId="{91751E7E-9245-46AB-ADDB-97EBF4361837}" type="presParOf" srcId="{6B7F384D-FD5A-4337-B4C1-5F193BD6139B}" destId="{8A5640CE-6722-4511-966C-C85DCFA61E8A}" srcOrd="2" destOrd="0" presId="urn:microsoft.com/office/officeart/2005/8/layout/radial5"/>
    <dgm:cxn modelId="{96EA4DFA-390B-49C1-A80A-BED938E0C006}" type="presParOf" srcId="{6B7F384D-FD5A-4337-B4C1-5F193BD6139B}" destId="{597217BD-0776-490D-88B5-0B9B07B7717C}" srcOrd="3" destOrd="0" presId="urn:microsoft.com/office/officeart/2005/8/layout/radial5"/>
    <dgm:cxn modelId="{85B93145-97AF-436A-B0A5-1EEE228DF4DF}" type="presParOf" srcId="{597217BD-0776-490D-88B5-0B9B07B7717C}" destId="{DABA5733-83B1-4EAB-8C93-A11E9783F265}" srcOrd="0" destOrd="0" presId="urn:microsoft.com/office/officeart/2005/8/layout/radial5"/>
    <dgm:cxn modelId="{92E0BD3C-0339-4FDC-AA61-DBD921D2E113}" type="presParOf" srcId="{6B7F384D-FD5A-4337-B4C1-5F193BD6139B}" destId="{E19AA1D8-B336-4BF1-B724-B8082D4592E1}" srcOrd="4" destOrd="0" presId="urn:microsoft.com/office/officeart/2005/8/layout/radial5"/>
    <dgm:cxn modelId="{64F74377-A3B5-4BE7-91C2-CB86B677C0B8}" type="presParOf" srcId="{6B7F384D-FD5A-4337-B4C1-5F193BD6139B}" destId="{9BD75474-7BCC-4CDF-976A-55BE61431288}" srcOrd="5" destOrd="0" presId="urn:microsoft.com/office/officeart/2005/8/layout/radial5"/>
    <dgm:cxn modelId="{E57AC331-F183-43F3-B015-94C7B6FBDA84}" type="presParOf" srcId="{9BD75474-7BCC-4CDF-976A-55BE61431288}" destId="{12A8A69C-168E-42AC-812C-FC2BEF75F3C8}" srcOrd="0" destOrd="0" presId="urn:microsoft.com/office/officeart/2005/8/layout/radial5"/>
    <dgm:cxn modelId="{9FBAE292-5655-4727-A7CD-2BF592A81514}" type="presParOf" srcId="{6B7F384D-FD5A-4337-B4C1-5F193BD6139B}" destId="{FF09EBA7-F198-4475-8A8A-80B5DFC2DB43}" srcOrd="6" destOrd="0" presId="urn:microsoft.com/office/officeart/2005/8/layout/radial5"/>
    <dgm:cxn modelId="{5EC95C26-6440-49F3-96F9-A01527E60C33}" type="presParOf" srcId="{6B7F384D-FD5A-4337-B4C1-5F193BD6139B}" destId="{49E7A2AF-A68B-4DEE-9EB0-2C9B87F54A7F}" srcOrd="7" destOrd="0" presId="urn:microsoft.com/office/officeart/2005/8/layout/radial5"/>
    <dgm:cxn modelId="{990E7BA3-83F3-4994-B7C4-35694FCA56D7}" type="presParOf" srcId="{49E7A2AF-A68B-4DEE-9EB0-2C9B87F54A7F}" destId="{4A7B5EE4-F4FF-47F3-82DB-5DDB15EB3BE2}" srcOrd="0" destOrd="0" presId="urn:microsoft.com/office/officeart/2005/8/layout/radial5"/>
    <dgm:cxn modelId="{1B279A15-738E-41AB-916F-F13116BA7BC4}" type="presParOf" srcId="{6B7F384D-FD5A-4337-B4C1-5F193BD6139B}" destId="{A4C93901-122A-4055-8EA8-7F14620E68B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a:t>
          </a:r>
        </a:p>
        <a:p>
          <a:r>
            <a:rPr lang="fr-FR" dirty="0" smtClean="0"/>
            <a:t>Vrai</a:t>
          </a:r>
          <a:endParaRPr lang="fr-FR" dirty="0"/>
        </a:p>
      </dgm:t>
    </dgm:pt>
    <dgm:pt modelId="{334A3B8A-09DD-49BC-8AC6-AED04A78999A}" type="parTrans" cxnId="{8E53FA74-29E3-42CE-8F12-384122A0F471}">
      <dgm:prSet/>
      <dgm:spPr/>
      <dgm:t>
        <a:bodyPr/>
        <a:lstStyle/>
        <a:p>
          <a:endParaRPr lang="fr-FR"/>
        </a:p>
      </dgm:t>
    </dgm:pt>
    <dgm:pt modelId="{47EB83C3-7939-4418-B76E-79A02575DA45}" type="sibTrans" cxnId="{8E53FA74-29E3-42CE-8F12-384122A0F471}">
      <dgm:prSet/>
      <dgm:spPr/>
      <dgm:t>
        <a:bodyPr/>
        <a:lstStyle/>
        <a:p>
          <a:endParaRPr lang="fr-FR"/>
        </a:p>
      </dgm:t>
    </dgm:pt>
    <dgm:pt modelId="{0254C8CE-CC13-4770-975E-932D797F868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Cœur </a:t>
          </a:r>
          <a:endParaRPr lang="fr-FR" dirty="0"/>
        </a:p>
      </dgm:t>
    </dgm:pt>
    <dgm:pt modelId="{353605C3-2964-42F0-A51D-B8E810044FB9}" type="parTrans" cxnId="{73283C9E-FCFD-462C-AB2A-65F755C5EDC7}">
      <dgm:prSet/>
      <dgm:spPr/>
      <dgm:t>
        <a:bodyPr/>
        <a:lstStyle/>
        <a:p>
          <a:endParaRPr lang="fr-FR"/>
        </a:p>
      </dgm:t>
    </dgm:pt>
    <dgm:pt modelId="{56D161AF-AF38-490B-B28A-CC3CA29F8755}" type="sibTrans" cxnId="{73283C9E-FCFD-462C-AB2A-65F755C5EDC7}">
      <dgm:prSet/>
      <dgm:spPr/>
      <dgm:t>
        <a:bodyPr/>
        <a:lstStyle/>
        <a:p>
          <a:endParaRPr lang="fr-FR"/>
        </a:p>
      </dgm:t>
    </dgm:pt>
    <dgm:pt modelId="{70DA74CE-446F-4B12-B254-583260ADEFBD}">
      <dgm:prSet phldrT="[Texte]"/>
      <dgm:spPr/>
      <dgm:t>
        <a:bodyPr/>
        <a:lstStyle/>
        <a:p>
          <a:endParaRPr lang="fr-FR" dirty="0"/>
        </a:p>
      </dgm:t>
    </dgm:pt>
    <dgm:pt modelId="{956785B5-D841-4601-9012-1AB32E96B276}" type="parTrans" cxnId="{91AF74CF-2193-450A-825E-B87E1A5BED4F}">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pPr/>
      <dgm:t>
        <a:bodyPr/>
        <a:lstStyle/>
        <a:p>
          <a:endParaRPr lang="fr-FR" dirty="0"/>
        </a:p>
      </dgm:t>
    </dgm:pt>
    <dgm:pt modelId="{C6753E50-F5A3-4CA7-AFFE-A7B8D45B7D7F}" type="parTrans" cxnId="{85632F10-F7EC-47C4-991F-78AD83A6A5F7}">
      <dgm:prSet/>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tyle>
          <a:lnRef idx="0">
            <a:schemeClr val="accent3"/>
          </a:lnRef>
          <a:fillRef idx="3">
            <a:schemeClr val="accent3"/>
          </a:fillRef>
          <a:effectRef idx="3">
            <a:schemeClr val="accent3"/>
          </a:effectRef>
          <a:fontRef idx="minor">
            <a:schemeClr val="lt1"/>
          </a:fontRef>
        </dgm:style>
      </dgm:prSet>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dgm:spPr/>
      <dgm:t>
        <a:bodyPr/>
        <a:lstStyle/>
        <a:p>
          <a:endParaRPr lang="fr-FR"/>
        </a:p>
      </dgm:t>
    </dgm:pt>
    <dgm:pt modelId="{C6F2DA9E-A73F-4356-99CE-3DA69D55F929}" type="pres">
      <dgm:prSet presAssocID="{353605C3-2964-42F0-A51D-B8E810044FB9}" presName="parTrans" presStyleLbl="sibTrans2D1" presStyleIdx="0" presStyleCnt="4" custLinFactNeighborX="-6510" custLinFactNeighborY="-33305"/>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RadScaleRad="112843" custRadScaleInc="-839">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custAng="10798461"/>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14320" custScaleY="16924" custRadScaleRad="120906" custRadScaleInc="57">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LinFactNeighborX="-2938" custLinFactNeighborY="12510"/>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6997" custScaleY="14101" custRadScaleRad="111225">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custAng="10778184"/>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28749" custRadScaleInc="808">
        <dgm:presLayoutVars>
          <dgm:bulletEnabled val="1"/>
        </dgm:presLayoutVars>
      </dgm:prSet>
      <dgm:spPr/>
      <dgm:t>
        <a:bodyPr/>
        <a:lstStyle/>
        <a:p>
          <a:endParaRPr lang="fr-FR"/>
        </a:p>
      </dgm:t>
    </dgm:pt>
  </dgm:ptLst>
  <dgm:cxnLst>
    <dgm:cxn modelId="{DD024BEB-C48F-4D1A-8C5A-A3AE311001DA}" type="presOf" srcId="{70DA74CE-446F-4B12-B254-583260ADEFBD}" destId="{1E7DFE49-A474-4947-8909-DF89E9D84F6B}" srcOrd="0" destOrd="0" presId="urn:microsoft.com/office/officeart/2005/8/layout/radial5"/>
    <dgm:cxn modelId="{15B7BC78-EEF8-423F-BB3F-41D21EDD88B7}" type="presOf" srcId="{1B7FD94B-8AB5-484F-98A1-804758719DEC}" destId="{117BC0BF-7584-4C14-AC3B-A315DD57F8F9}" srcOrd="0"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AE3AF16C-6EA2-4CC2-B939-0C1582B5EDA5}" type="presOf" srcId="{C6753E50-F5A3-4CA7-AFFE-A7B8D45B7D7F}" destId="{93F48817-8AAD-43D0-BAAF-AB81E1105CAE}" srcOrd="0" destOrd="0" presId="urn:microsoft.com/office/officeart/2005/8/layout/radial5"/>
    <dgm:cxn modelId="{3EE7996C-A2CC-41BD-8140-7FEEEAA00E83}" type="presOf" srcId="{A2643E89-8AE3-442B-9EC7-D46174AC0F1C}" destId="{0C67CE2E-5EBC-43BC-95CF-801A493B5448}" srcOrd="0" destOrd="0" presId="urn:microsoft.com/office/officeart/2005/8/layout/radial5"/>
    <dgm:cxn modelId="{8E53FA74-29E3-42CE-8F12-384122A0F471}" srcId="{1B7FD94B-8AB5-484F-98A1-804758719DEC}" destId="{2EDE5600-6CE3-4C65-A407-232B4E097CD3}" srcOrd="0" destOrd="0" parTransId="{334A3B8A-09DD-49BC-8AC6-AED04A78999A}" sibTransId="{47EB83C3-7939-4418-B76E-79A02575DA45}"/>
    <dgm:cxn modelId="{CA966474-D291-44A6-9F6F-937295C7D204}" type="presOf" srcId="{0B141ACA-786B-4A04-AF6D-ACFBC1D82852}" destId="{38D503B5-D6F1-49BD-BBBE-75C71A81DED0}" srcOrd="0" destOrd="0" presId="urn:microsoft.com/office/officeart/2005/8/layout/radial5"/>
    <dgm:cxn modelId="{AC5EC858-791A-4199-8492-1C2F36853CA8}" type="presOf" srcId="{353605C3-2964-42F0-A51D-B8E810044FB9}" destId="{C6F2DA9E-A73F-4356-99CE-3DA69D55F929}" srcOrd="0" destOrd="0" presId="urn:microsoft.com/office/officeart/2005/8/layout/radial5"/>
    <dgm:cxn modelId="{481964E1-2B6F-4F60-A127-F25842F29D03}" type="presOf" srcId="{956785B5-D841-4601-9012-1AB32E96B276}" destId="{19038DD5-A61D-4842-8258-37A2C384F3F4}" srcOrd="1" destOrd="0" presId="urn:microsoft.com/office/officeart/2005/8/layout/radial5"/>
    <dgm:cxn modelId="{E7B6BCE6-DA1D-4FA1-AC9F-DE25BD0DCF28}" type="presOf" srcId="{353605C3-2964-42F0-A51D-B8E810044FB9}" destId="{F8769256-872E-409A-8DB2-C5729C9185DA}" srcOrd="1"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4C0B929A-0F39-4568-8517-365B73111373}" type="presOf" srcId="{640AD0B4-C70A-40B0-B2D7-3D3171C58E39}" destId="{C796440B-A3AE-40E5-BA7F-0ADCB2283B1D}" srcOrd="0" destOrd="0" presId="urn:microsoft.com/office/officeart/2005/8/layout/radial5"/>
    <dgm:cxn modelId="{68483F62-0DF6-4607-BB80-F7797672A0BA}" type="presOf" srcId="{0254C8CE-CC13-4770-975E-932D797F8683}" destId="{ED494815-8C44-46D7-9890-33A22AAF18DE}" srcOrd="0"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725CBC33-6DAF-47D7-99DB-E57CCCBAEDA2}" type="presOf" srcId="{C6753E50-F5A3-4CA7-AFFE-A7B8D45B7D7F}" destId="{D739B5E8-BDDF-4ADC-9AA7-04771C41F144}" srcOrd="1" destOrd="0" presId="urn:microsoft.com/office/officeart/2005/8/layout/radial5"/>
    <dgm:cxn modelId="{EE0D1BB1-F623-4593-8FD0-F0F5737E3FE4}" type="presOf" srcId="{640AD0B4-C70A-40B0-B2D7-3D3171C58E39}" destId="{1C354B71-3077-497D-A4F0-86B64D6AD3C7}" srcOrd="1" destOrd="0" presId="urn:microsoft.com/office/officeart/2005/8/layout/radial5"/>
    <dgm:cxn modelId="{0A6ADCDA-60D6-4E84-ABF0-4801759C7CAF}" type="presOf" srcId="{2EDE5600-6CE3-4C65-A407-232B4E097CD3}" destId="{7BBDF071-2CCE-484D-BB95-F0958C4FD5CC}" srcOrd="0"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B4752159-5BC4-4730-8B38-01D6496481F5}" type="presOf" srcId="{956785B5-D841-4601-9012-1AB32E96B276}" destId="{2D217F63-2EC9-4365-ACC6-731D2471A665}" srcOrd="0" destOrd="0" presId="urn:microsoft.com/office/officeart/2005/8/layout/radial5"/>
    <dgm:cxn modelId="{70829868-C36A-4759-A149-032881BB323E}" type="presParOf" srcId="{117BC0BF-7584-4C14-AC3B-A315DD57F8F9}" destId="{7BBDF071-2CCE-484D-BB95-F0958C4FD5CC}" srcOrd="0" destOrd="0" presId="urn:microsoft.com/office/officeart/2005/8/layout/radial5"/>
    <dgm:cxn modelId="{00F2182B-ECB1-4CC9-A9DC-545178ADD8F2}" type="presParOf" srcId="{117BC0BF-7584-4C14-AC3B-A315DD57F8F9}" destId="{C6F2DA9E-A73F-4356-99CE-3DA69D55F929}" srcOrd="1" destOrd="0" presId="urn:microsoft.com/office/officeart/2005/8/layout/radial5"/>
    <dgm:cxn modelId="{2FCA10AC-9692-4117-821B-4FB9D19A6304}" type="presParOf" srcId="{C6F2DA9E-A73F-4356-99CE-3DA69D55F929}" destId="{F8769256-872E-409A-8DB2-C5729C9185DA}" srcOrd="0" destOrd="0" presId="urn:microsoft.com/office/officeart/2005/8/layout/radial5"/>
    <dgm:cxn modelId="{BC9D0A3D-44A8-4526-BD0B-1AB79E29DDC7}" type="presParOf" srcId="{117BC0BF-7584-4C14-AC3B-A315DD57F8F9}" destId="{ED494815-8C44-46D7-9890-33A22AAF18DE}" srcOrd="2" destOrd="0" presId="urn:microsoft.com/office/officeart/2005/8/layout/radial5"/>
    <dgm:cxn modelId="{40B001AB-1999-4F16-8ECB-9FF317542101}" type="presParOf" srcId="{117BC0BF-7584-4C14-AC3B-A315DD57F8F9}" destId="{2D217F63-2EC9-4365-ACC6-731D2471A665}" srcOrd="3" destOrd="0" presId="urn:microsoft.com/office/officeart/2005/8/layout/radial5"/>
    <dgm:cxn modelId="{5C41A180-6EC0-4C01-9E2C-F7A24F89110B}" type="presParOf" srcId="{2D217F63-2EC9-4365-ACC6-731D2471A665}" destId="{19038DD5-A61D-4842-8258-37A2C384F3F4}" srcOrd="0" destOrd="0" presId="urn:microsoft.com/office/officeart/2005/8/layout/radial5"/>
    <dgm:cxn modelId="{9E63BB9B-F64F-4FCA-AB5B-9E08730E13D0}" type="presParOf" srcId="{117BC0BF-7584-4C14-AC3B-A315DD57F8F9}" destId="{1E7DFE49-A474-4947-8909-DF89E9D84F6B}" srcOrd="4" destOrd="0" presId="urn:microsoft.com/office/officeart/2005/8/layout/radial5"/>
    <dgm:cxn modelId="{8B09C755-BDE0-4167-84A2-43D52BB18BE6}" type="presParOf" srcId="{117BC0BF-7584-4C14-AC3B-A315DD57F8F9}" destId="{93F48817-8AAD-43D0-BAAF-AB81E1105CAE}" srcOrd="5" destOrd="0" presId="urn:microsoft.com/office/officeart/2005/8/layout/radial5"/>
    <dgm:cxn modelId="{6CA9286C-93D7-447B-99DA-E55C9F763AFE}" type="presParOf" srcId="{93F48817-8AAD-43D0-BAAF-AB81E1105CAE}" destId="{D739B5E8-BDDF-4ADC-9AA7-04771C41F144}" srcOrd="0" destOrd="0" presId="urn:microsoft.com/office/officeart/2005/8/layout/radial5"/>
    <dgm:cxn modelId="{228F86F6-2E70-4307-9CF8-816944B5821F}" type="presParOf" srcId="{117BC0BF-7584-4C14-AC3B-A315DD57F8F9}" destId="{0C67CE2E-5EBC-43BC-95CF-801A493B5448}" srcOrd="6" destOrd="0" presId="urn:microsoft.com/office/officeart/2005/8/layout/radial5"/>
    <dgm:cxn modelId="{2FACF159-DAAE-4F57-ACCC-AC65C7432E78}" type="presParOf" srcId="{117BC0BF-7584-4C14-AC3B-A315DD57F8F9}" destId="{C796440B-A3AE-40E5-BA7F-0ADCB2283B1D}" srcOrd="7" destOrd="0" presId="urn:microsoft.com/office/officeart/2005/8/layout/radial5"/>
    <dgm:cxn modelId="{A4B525AD-D154-48FE-BAEE-36B7992D2BD0}" type="presParOf" srcId="{C796440B-A3AE-40E5-BA7F-0ADCB2283B1D}" destId="{1C354B71-3077-497D-A4F0-86B64D6AD3C7}" srcOrd="0" destOrd="0" presId="urn:microsoft.com/office/officeart/2005/8/layout/radial5"/>
    <dgm:cxn modelId="{5F14196F-E60C-4C83-BD08-2ABCEE05A3A8}"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AD6D12-52D1-4DF0-A789-FE7B045CEF16}" type="doc">
      <dgm:prSet loTypeId="urn:microsoft.com/office/officeart/2005/8/layout/radial6" loCatId="relationship" qsTypeId="urn:microsoft.com/office/officeart/2005/8/quickstyle/simple5" qsCatId="simple" csTypeId="urn:microsoft.com/office/officeart/2005/8/colors/colorful2" csCatId="colorful" phldr="1"/>
      <dgm:spPr/>
      <dgm:t>
        <a:bodyPr/>
        <a:lstStyle/>
        <a:p>
          <a:endParaRPr lang="fr-FR"/>
        </a:p>
      </dgm:t>
    </dgm:pt>
    <dgm:pt modelId="{AC332DCD-96AD-4BA9-835D-CD394E340CC5}">
      <dgm:prSet phldrT="[Texte]"/>
      <dgm:spPr/>
      <dgm:t>
        <a:bodyPr/>
        <a:lstStyle/>
        <a:p>
          <a:r>
            <a:rPr lang="fr-FR" dirty="0" smtClean="0">
              <a:latin typeface="Arial Narrow" pitchFamily="34" charset="0"/>
            </a:rPr>
            <a:t>Division</a:t>
          </a:r>
          <a:endParaRPr lang="fr-FR" dirty="0">
            <a:latin typeface="Arial Narrow" pitchFamily="34" charset="0"/>
          </a:endParaRPr>
        </a:p>
      </dgm:t>
    </dgm:pt>
    <dgm:pt modelId="{14829E68-84AE-4C9A-AC6B-F75DB7FF1750}" type="parTrans" cxnId="{3F8C20DD-9431-441F-8FD8-3310FC3B5649}">
      <dgm:prSet/>
      <dgm:spPr/>
      <dgm:t>
        <a:bodyPr/>
        <a:lstStyle/>
        <a:p>
          <a:endParaRPr lang="fr-FR"/>
        </a:p>
      </dgm:t>
    </dgm:pt>
    <dgm:pt modelId="{ADB2FC48-8871-4C82-A8DA-C1518EE7C0DB}" type="sibTrans" cxnId="{3F8C20DD-9431-441F-8FD8-3310FC3B5649}">
      <dgm:prSet/>
      <dgm:spPr/>
      <dgm:t>
        <a:bodyPr/>
        <a:lstStyle/>
        <a:p>
          <a:endParaRPr lang="fr-FR"/>
        </a:p>
      </dgm:t>
    </dgm:pt>
    <dgm:pt modelId="{3DF1F000-3C6F-4ADC-A7AC-3C8C1DBFF422}">
      <dgm:prSet phldrT="[Texte]"/>
      <dgm:spPr>
        <a:solidFill>
          <a:srgbClr val="7030A0"/>
        </a:solidFill>
      </dgm:spPr>
      <dgm:t>
        <a:bodyPr/>
        <a:lstStyle/>
        <a:p>
          <a:r>
            <a:rPr lang="fr-FR" dirty="0" smtClean="0"/>
            <a:t>Origine</a:t>
          </a:r>
        </a:p>
        <a:p>
          <a:r>
            <a:rPr lang="fr-FR" dirty="0" smtClean="0"/>
            <a:t>(Amour)</a:t>
          </a:r>
          <a:endParaRPr lang="fr-FR" dirty="0"/>
        </a:p>
      </dgm:t>
    </dgm:pt>
    <dgm:pt modelId="{69D6EDB1-D676-4328-962C-E8F6701C2494}" type="parTrans" cxnId="{0D163591-3D22-47A3-8263-2F72E72CB859}">
      <dgm:prSet/>
      <dgm:spPr/>
      <dgm:t>
        <a:bodyPr/>
        <a:lstStyle/>
        <a:p>
          <a:endParaRPr lang="fr-FR"/>
        </a:p>
      </dgm:t>
    </dgm:pt>
    <dgm:pt modelId="{6E32ED73-7111-405C-8E01-D9D1BA719458}" type="sibTrans" cxnId="{0D163591-3D22-47A3-8263-2F72E72CB859}">
      <dgm:prSet/>
      <dgm:spPr>
        <a:solidFill>
          <a:srgbClr val="FF0000"/>
        </a:solidFill>
      </dgm:spPr>
      <dgm:t>
        <a:bodyPr/>
        <a:lstStyle/>
        <a:p>
          <a:endParaRPr lang="fr-FR"/>
        </a:p>
      </dgm:t>
    </dgm:pt>
    <dgm:pt modelId="{6BA6B704-D1C9-4C6F-9BAB-D1963ED5448B}">
      <dgm:prSet phldrT="[Texte]" custT="1"/>
      <dgm:spPr>
        <a:solidFill>
          <a:srgbClr val="FF0000"/>
        </a:solidFill>
      </dgm:spPr>
      <dgm:t>
        <a:bodyPr/>
        <a:lstStyle/>
        <a:p>
          <a:r>
            <a:rPr lang="fr-FR" sz="2000" dirty="0" smtClean="0">
              <a:latin typeface="Arial Narrow" pitchFamily="34" charset="0"/>
            </a:rPr>
            <a:t>Conscience</a:t>
          </a:r>
        </a:p>
        <a:p>
          <a:r>
            <a:rPr lang="fr-FR" sz="2000" dirty="0" smtClean="0">
              <a:latin typeface="Arial Narrow" pitchFamily="34" charset="0"/>
            </a:rPr>
            <a:t>Femme</a:t>
          </a:r>
        </a:p>
        <a:p>
          <a:r>
            <a:rPr lang="fr-FR" sz="2000" dirty="0" smtClean="0">
              <a:latin typeface="Arial Narrow" pitchFamily="34" charset="0"/>
            </a:rPr>
            <a:t>vie</a:t>
          </a:r>
          <a:endParaRPr lang="fr-FR" sz="1900" dirty="0">
            <a:latin typeface="Arial Narrow" pitchFamily="34" charset="0"/>
          </a:endParaRPr>
        </a:p>
      </dgm:t>
    </dgm:pt>
    <dgm:pt modelId="{E082DA70-D3A3-49AB-B69E-E9ABCCFF935D}" type="parTrans" cxnId="{BC10F1D9-FD4A-4D20-B264-AB3C8C024CA1}">
      <dgm:prSet/>
      <dgm:spPr/>
      <dgm:t>
        <a:bodyPr/>
        <a:lstStyle/>
        <a:p>
          <a:endParaRPr lang="fr-FR"/>
        </a:p>
      </dgm:t>
    </dgm:pt>
    <dgm:pt modelId="{66E37877-F3C1-4DAD-9C8E-1D882E983176}" type="sibTrans" cxnId="{BC10F1D9-FD4A-4D20-B264-AB3C8C024CA1}">
      <dgm:prSet/>
      <dgm:spPr>
        <a:solidFill>
          <a:srgbClr val="FF0000"/>
        </a:solidFill>
      </dgm:spPr>
      <dgm:t>
        <a:bodyPr/>
        <a:lstStyle/>
        <a:p>
          <a:endParaRPr lang="fr-FR"/>
        </a:p>
      </dgm:t>
    </dgm:pt>
    <dgm:pt modelId="{176BFA91-E2A7-412E-ADBF-CF4A675257E1}">
      <dgm:prSet phldrT="[Texte]"/>
      <dgm:spPr>
        <a:solidFill>
          <a:srgbClr val="7030A0"/>
        </a:solidFill>
      </dgm:spPr>
      <dgm:t>
        <a:bodyPr/>
        <a:lstStyle/>
        <a:p>
          <a:r>
            <a:rPr lang="fr-FR" dirty="0" smtClean="0"/>
            <a:t>Union</a:t>
          </a:r>
        </a:p>
        <a:p>
          <a:r>
            <a:rPr lang="fr-FR" smtClean="0"/>
            <a:t>(Lignage)</a:t>
          </a:r>
          <a:endParaRPr lang="fr-FR" dirty="0"/>
        </a:p>
      </dgm:t>
    </dgm:pt>
    <dgm:pt modelId="{7E2C58D0-1390-41C4-987E-6C057AF7B237}" type="parTrans" cxnId="{CA0E034E-30EF-43A0-8211-99D45A0A6C81}">
      <dgm:prSet/>
      <dgm:spPr/>
      <dgm:t>
        <a:bodyPr/>
        <a:lstStyle/>
        <a:p>
          <a:endParaRPr lang="fr-FR"/>
        </a:p>
      </dgm:t>
    </dgm:pt>
    <dgm:pt modelId="{86BA1AC6-59BA-4C08-80BA-2BCC079C026E}" type="sibTrans" cxnId="{CA0E034E-30EF-43A0-8211-99D45A0A6C81}">
      <dgm:prSet/>
      <dgm:spPr>
        <a:solidFill>
          <a:srgbClr val="002060"/>
        </a:solidFill>
      </dgm:spPr>
      <dgm:t>
        <a:bodyPr/>
        <a:lstStyle/>
        <a:p>
          <a:endParaRPr lang="fr-FR"/>
        </a:p>
      </dgm:t>
    </dgm:pt>
    <dgm:pt modelId="{D7677BC3-2445-4461-B365-955C05EF5CBE}">
      <dgm:prSet phldrT="[Texte]" custT="1"/>
      <dgm:spPr/>
      <dgm:t>
        <a:bodyPr/>
        <a:lstStyle/>
        <a:p>
          <a:r>
            <a:rPr lang="fr-FR" sz="2000" dirty="0" smtClean="0">
              <a:latin typeface="Arial Narrow" pitchFamily="34" charset="0"/>
            </a:rPr>
            <a:t>Conscience</a:t>
          </a:r>
        </a:p>
        <a:p>
          <a:r>
            <a:rPr lang="fr-FR" sz="2000" dirty="0" smtClean="0">
              <a:latin typeface="Arial Narrow" pitchFamily="34" charset="0"/>
            </a:rPr>
            <a:t>Homme</a:t>
          </a:r>
        </a:p>
        <a:p>
          <a:r>
            <a:rPr lang="fr-FR" sz="2000" dirty="0" smtClean="0">
              <a:latin typeface="Arial Narrow" pitchFamily="34" charset="0"/>
            </a:rPr>
            <a:t>Vie</a:t>
          </a:r>
          <a:endParaRPr lang="fr-FR" sz="1400" dirty="0">
            <a:latin typeface="Arial Narrow" pitchFamily="34" charset="0"/>
          </a:endParaRPr>
        </a:p>
      </dgm:t>
    </dgm:pt>
    <dgm:pt modelId="{546BC2B7-7BEB-4309-B52B-28906EBD6CEC}" type="parTrans" cxnId="{7BD96212-1E0E-49D2-8C9C-8B20EDE12FDB}">
      <dgm:prSet/>
      <dgm:spPr/>
      <dgm:t>
        <a:bodyPr/>
        <a:lstStyle/>
        <a:p>
          <a:endParaRPr lang="fr-FR"/>
        </a:p>
      </dgm:t>
    </dgm:pt>
    <dgm:pt modelId="{4F03B2AB-9A56-41D4-BA43-FF036C607A69}" type="sibTrans" cxnId="{7BD96212-1E0E-49D2-8C9C-8B20EDE12FDB}">
      <dgm:prSet/>
      <dgm:spPr/>
      <dgm:t>
        <a:bodyPr/>
        <a:lstStyle/>
        <a:p>
          <a:endParaRPr lang="fr-FR"/>
        </a:p>
      </dgm:t>
    </dgm:pt>
    <dgm:pt modelId="{A5650A81-80BC-4DD0-83CE-84A335320418}" type="pres">
      <dgm:prSet presAssocID="{BFAD6D12-52D1-4DF0-A789-FE7B045CEF16}" presName="Name0" presStyleCnt="0">
        <dgm:presLayoutVars>
          <dgm:chMax val="1"/>
          <dgm:dir/>
          <dgm:animLvl val="ctr"/>
          <dgm:resizeHandles val="exact"/>
        </dgm:presLayoutVars>
      </dgm:prSet>
      <dgm:spPr/>
      <dgm:t>
        <a:bodyPr/>
        <a:lstStyle/>
        <a:p>
          <a:endParaRPr lang="fr-FR"/>
        </a:p>
      </dgm:t>
    </dgm:pt>
    <dgm:pt modelId="{0E22F7B5-42EA-46A9-A2EC-A3C2F73E90DA}" type="pres">
      <dgm:prSet presAssocID="{AC332DCD-96AD-4BA9-835D-CD394E340CC5}" presName="centerShape" presStyleLbl="node0" presStyleIdx="0" presStyleCnt="1" custScaleX="57089" custScaleY="60095"/>
      <dgm:spPr/>
      <dgm:t>
        <a:bodyPr/>
        <a:lstStyle/>
        <a:p>
          <a:endParaRPr lang="fr-FR"/>
        </a:p>
      </dgm:t>
    </dgm:pt>
    <dgm:pt modelId="{5949CCA9-BF94-4FDA-B4FD-84F786350E16}" type="pres">
      <dgm:prSet presAssocID="{3DF1F000-3C6F-4ADC-A7AC-3C8C1DBFF422}" presName="node" presStyleLbl="node1" presStyleIdx="0" presStyleCnt="4">
        <dgm:presLayoutVars>
          <dgm:bulletEnabled val="1"/>
        </dgm:presLayoutVars>
      </dgm:prSet>
      <dgm:spPr/>
      <dgm:t>
        <a:bodyPr/>
        <a:lstStyle/>
        <a:p>
          <a:endParaRPr lang="fr-FR"/>
        </a:p>
      </dgm:t>
    </dgm:pt>
    <dgm:pt modelId="{D6F00B89-BA18-4973-853F-BAB145300B54}" type="pres">
      <dgm:prSet presAssocID="{3DF1F000-3C6F-4ADC-A7AC-3C8C1DBFF422}" presName="dummy" presStyleCnt="0"/>
      <dgm:spPr/>
      <dgm:t>
        <a:bodyPr/>
        <a:lstStyle/>
        <a:p>
          <a:endParaRPr lang="fr-FR"/>
        </a:p>
      </dgm:t>
    </dgm:pt>
    <dgm:pt modelId="{0182E1A9-7E4D-4667-8E06-57FBBC52815C}" type="pres">
      <dgm:prSet presAssocID="{6E32ED73-7111-405C-8E01-D9D1BA719458}" presName="sibTrans" presStyleLbl="sibTrans2D1" presStyleIdx="0" presStyleCnt="4"/>
      <dgm:spPr/>
      <dgm:t>
        <a:bodyPr/>
        <a:lstStyle/>
        <a:p>
          <a:endParaRPr lang="fr-FR"/>
        </a:p>
      </dgm:t>
    </dgm:pt>
    <dgm:pt modelId="{31DE8046-1BFF-4833-9F77-B8E49DDCF3C1}" type="pres">
      <dgm:prSet presAssocID="{6BA6B704-D1C9-4C6F-9BAB-D1963ED5448B}" presName="node" presStyleLbl="node1" presStyleIdx="1" presStyleCnt="4">
        <dgm:presLayoutVars>
          <dgm:bulletEnabled val="1"/>
        </dgm:presLayoutVars>
      </dgm:prSet>
      <dgm:spPr/>
      <dgm:t>
        <a:bodyPr/>
        <a:lstStyle/>
        <a:p>
          <a:endParaRPr lang="fr-FR"/>
        </a:p>
      </dgm:t>
    </dgm:pt>
    <dgm:pt modelId="{9AC279B2-058D-4BD5-8DE5-A4488E06689F}" type="pres">
      <dgm:prSet presAssocID="{6BA6B704-D1C9-4C6F-9BAB-D1963ED5448B}" presName="dummy" presStyleCnt="0"/>
      <dgm:spPr/>
      <dgm:t>
        <a:bodyPr/>
        <a:lstStyle/>
        <a:p>
          <a:endParaRPr lang="fr-FR"/>
        </a:p>
      </dgm:t>
    </dgm:pt>
    <dgm:pt modelId="{DAF2C516-1BC2-4E15-B5A6-7C110528249B}" type="pres">
      <dgm:prSet presAssocID="{66E37877-F3C1-4DAD-9C8E-1D882E983176}" presName="sibTrans" presStyleLbl="sibTrans2D1" presStyleIdx="1" presStyleCnt="4"/>
      <dgm:spPr/>
      <dgm:t>
        <a:bodyPr/>
        <a:lstStyle/>
        <a:p>
          <a:endParaRPr lang="fr-FR"/>
        </a:p>
      </dgm:t>
    </dgm:pt>
    <dgm:pt modelId="{15F6B781-9A8A-4673-8B2D-5FB5BB63F4A7}" type="pres">
      <dgm:prSet presAssocID="{176BFA91-E2A7-412E-ADBF-CF4A675257E1}" presName="node" presStyleLbl="node1" presStyleIdx="2" presStyleCnt="4">
        <dgm:presLayoutVars>
          <dgm:bulletEnabled val="1"/>
        </dgm:presLayoutVars>
      </dgm:prSet>
      <dgm:spPr/>
      <dgm:t>
        <a:bodyPr/>
        <a:lstStyle/>
        <a:p>
          <a:endParaRPr lang="fr-FR"/>
        </a:p>
      </dgm:t>
    </dgm:pt>
    <dgm:pt modelId="{83F9742B-B398-4913-84E5-0D1DAAD67B07}" type="pres">
      <dgm:prSet presAssocID="{176BFA91-E2A7-412E-ADBF-CF4A675257E1}" presName="dummy" presStyleCnt="0"/>
      <dgm:spPr/>
      <dgm:t>
        <a:bodyPr/>
        <a:lstStyle/>
        <a:p>
          <a:endParaRPr lang="fr-FR"/>
        </a:p>
      </dgm:t>
    </dgm:pt>
    <dgm:pt modelId="{506A744F-52F9-4FEC-8F06-4F9775E1E0B6}" type="pres">
      <dgm:prSet presAssocID="{86BA1AC6-59BA-4C08-80BA-2BCC079C026E}" presName="sibTrans" presStyleLbl="sibTrans2D1" presStyleIdx="2" presStyleCnt="4"/>
      <dgm:spPr/>
      <dgm:t>
        <a:bodyPr/>
        <a:lstStyle/>
        <a:p>
          <a:endParaRPr lang="fr-FR"/>
        </a:p>
      </dgm:t>
    </dgm:pt>
    <dgm:pt modelId="{A4B5E4EE-61A5-4729-8967-3BD68747B918}" type="pres">
      <dgm:prSet presAssocID="{D7677BC3-2445-4461-B365-955C05EF5CBE}" presName="node" presStyleLbl="node1" presStyleIdx="3" presStyleCnt="4">
        <dgm:presLayoutVars>
          <dgm:bulletEnabled val="1"/>
        </dgm:presLayoutVars>
      </dgm:prSet>
      <dgm:spPr/>
      <dgm:t>
        <a:bodyPr/>
        <a:lstStyle/>
        <a:p>
          <a:endParaRPr lang="fr-FR"/>
        </a:p>
      </dgm:t>
    </dgm:pt>
    <dgm:pt modelId="{D3008335-90A4-4B1C-8C21-EACC8F59A31F}" type="pres">
      <dgm:prSet presAssocID="{D7677BC3-2445-4461-B365-955C05EF5CBE}" presName="dummy" presStyleCnt="0"/>
      <dgm:spPr/>
      <dgm:t>
        <a:bodyPr/>
        <a:lstStyle/>
        <a:p>
          <a:endParaRPr lang="fr-FR"/>
        </a:p>
      </dgm:t>
    </dgm:pt>
    <dgm:pt modelId="{63C664EE-6E3F-4894-BAD7-2680A265D159}" type="pres">
      <dgm:prSet presAssocID="{4F03B2AB-9A56-41D4-BA43-FF036C607A69}" presName="sibTrans" presStyleLbl="sibTrans2D1" presStyleIdx="3" presStyleCnt="4"/>
      <dgm:spPr/>
      <dgm:t>
        <a:bodyPr/>
        <a:lstStyle/>
        <a:p>
          <a:endParaRPr lang="fr-FR"/>
        </a:p>
      </dgm:t>
    </dgm:pt>
  </dgm:ptLst>
  <dgm:cxnLst>
    <dgm:cxn modelId="{7BD96212-1E0E-49D2-8C9C-8B20EDE12FDB}" srcId="{AC332DCD-96AD-4BA9-835D-CD394E340CC5}" destId="{D7677BC3-2445-4461-B365-955C05EF5CBE}" srcOrd="3" destOrd="0" parTransId="{546BC2B7-7BEB-4309-B52B-28906EBD6CEC}" sibTransId="{4F03B2AB-9A56-41D4-BA43-FF036C607A69}"/>
    <dgm:cxn modelId="{AACE900F-EBE4-4814-A219-E883101F9781}" type="presOf" srcId="{66E37877-F3C1-4DAD-9C8E-1D882E983176}" destId="{DAF2C516-1BC2-4E15-B5A6-7C110528249B}" srcOrd="0" destOrd="0" presId="urn:microsoft.com/office/officeart/2005/8/layout/radial6"/>
    <dgm:cxn modelId="{A478A664-79BF-49D8-B513-40173FF6C0DE}" type="presOf" srcId="{86BA1AC6-59BA-4C08-80BA-2BCC079C026E}" destId="{506A744F-52F9-4FEC-8F06-4F9775E1E0B6}" srcOrd="0" destOrd="0" presId="urn:microsoft.com/office/officeart/2005/8/layout/radial6"/>
    <dgm:cxn modelId="{4EB691C5-8202-48B0-A002-B13E287B5F39}" type="presOf" srcId="{AC332DCD-96AD-4BA9-835D-CD394E340CC5}" destId="{0E22F7B5-42EA-46A9-A2EC-A3C2F73E90DA}" srcOrd="0" destOrd="0" presId="urn:microsoft.com/office/officeart/2005/8/layout/radial6"/>
    <dgm:cxn modelId="{BC10F1D9-FD4A-4D20-B264-AB3C8C024CA1}" srcId="{AC332DCD-96AD-4BA9-835D-CD394E340CC5}" destId="{6BA6B704-D1C9-4C6F-9BAB-D1963ED5448B}" srcOrd="1" destOrd="0" parTransId="{E082DA70-D3A3-49AB-B69E-E9ABCCFF935D}" sibTransId="{66E37877-F3C1-4DAD-9C8E-1D882E983176}"/>
    <dgm:cxn modelId="{D5B75C0B-E094-4BCA-88E7-F6878B178DE4}" type="presOf" srcId="{D7677BC3-2445-4461-B365-955C05EF5CBE}" destId="{A4B5E4EE-61A5-4729-8967-3BD68747B918}" srcOrd="0" destOrd="0" presId="urn:microsoft.com/office/officeart/2005/8/layout/radial6"/>
    <dgm:cxn modelId="{CA0E034E-30EF-43A0-8211-99D45A0A6C81}" srcId="{AC332DCD-96AD-4BA9-835D-CD394E340CC5}" destId="{176BFA91-E2A7-412E-ADBF-CF4A675257E1}" srcOrd="2" destOrd="0" parTransId="{7E2C58D0-1390-41C4-987E-6C057AF7B237}" sibTransId="{86BA1AC6-59BA-4C08-80BA-2BCC079C026E}"/>
    <dgm:cxn modelId="{D238AE67-096D-4119-AC3D-67D86FA92F9B}" type="presOf" srcId="{4F03B2AB-9A56-41D4-BA43-FF036C607A69}" destId="{63C664EE-6E3F-4894-BAD7-2680A265D159}" srcOrd="0" destOrd="0" presId="urn:microsoft.com/office/officeart/2005/8/layout/radial6"/>
    <dgm:cxn modelId="{9E2F89D1-4052-4354-93B6-6391EDA911E9}" type="presOf" srcId="{6BA6B704-D1C9-4C6F-9BAB-D1963ED5448B}" destId="{31DE8046-1BFF-4833-9F77-B8E49DDCF3C1}" srcOrd="0" destOrd="0" presId="urn:microsoft.com/office/officeart/2005/8/layout/radial6"/>
    <dgm:cxn modelId="{0D163591-3D22-47A3-8263-2F72E72CB859}" srcId="{AC332DCD-96AD-4BA9-835D-CD394E340CC5}" destId="{3DF1F000-3C6F-4ADC-A7AC-3C8C1DBFF422}" srcOrd="0" destOrd="0" parTransId="{69D6EDB1-D676-4328-962C-E8F6701C2494}" sibTransId="{6E32ED73-7111-405C-8E01-D9D1BA719458}"/>
    <dgm:cxn modelId="{F2C78CF7-96BD-469A-AB41-45A825A9926C}" type="presOf" srcId="{3DF1F000-3C6F-4ADC-A7AC-3C8C1DBFF422}" destId="{5949CCA9-BF94-4FDA-B4FD-84F786350E16}" srcOrd="0" destOrd="0" presId="urn:microsoft.com/office/officeart/2005/8/layout/radial6"/>
    <dgm:cxn modelId="{C063FDB1-717E-43AE-A1E3-3530E8D535F7}" type="presOf" srcId="{6E32ED73-7111-405C-8E01-D9D1BA719458}" destId="{0182E1A9-7E4D-4667-8E06-57FBBC52815C}" srcOrd="0" destOrd="0" presId="urn:microsoft.com/office/officeart/2005/8/layout/radial6"/>
    <dgm:cxn modelId="{BAF4DE59-B382-4B71-B186-5BEB5AA2758C}" type="presOf" srcId="{176BFA91-E2A7-412E-ADBF-CF4A675257E1}" destId="{15F6B781-9A8A-4673-8B2D-5FB5BB63F4A7}" srcOrd="0" destOrd="0" presId="urn:microsoft.com/office/officeart/2005/8/layout/radial6"/>
    <dgm:cxn modelId="{BC35EBFD-78A7-426E-A3FA-3DC29D76B72A}" type="presOf" srcId="{BFAD6D12-52D1-4DF0-A789-FE7B045CEF16}" destId="{A5650A81-80BC-4DD0-83CE-84A335320418}" srcOrd="0" destOrd="0" presId="urn:microsoft.com/office/officeart/2005/8/layout/radial6"/>
    <dgm:cxn modelId="{3F8C20DD-9431-441F-8FD8-3310FC3B5649}" srcId="{BFAD6D12-52D1-4DF0-A789-FE7B045CEF16}" destId="{AC332DCD-96AD-4BA9-835D-CD394E340CC5}" srcOrd="0" destOrd="0" parTransId="{14829E68-84AE-4C9A-AC6B-F75DB7FF1750}" sibTransId="{ADB2FC48-8871-4C82-A8DA-C1518EE7C0DB}"/>
    <dgm:cxn modelId="{D6EC1936-32FC-4757-87BF-082F8E0351F1}" type="presParOf" srcId="{A5650A81-80BC-4DD0-83CE-84A335320418}" destId="{0E22F7B5-42EA-46A9-A2EC-A3C2F73E90DA}" srcOrd="0" destOrd="0" presId="urn:microsoft.com/office/officeart/2005/8/layout/radial6"/>
    <dgm:cxn modelId="{4086EF6F-E9AA-4D77-A673-D5CCE1DF59F9}" type="presParOf" srcId="{A5650A81-80BC-4DD0-83CE-84A335320418}" destId="{5949CCA9-BF94-4FDA-B4FD-84F786350E16}" srcOrd="1" destOrd="0" presId="urn:microsoft.com/office/officeart/2005/8/layout/radial6"/>
    <dgm:cxn modelId="{A7D4F5EC-B05D-4FF6-B7DE-D4662C3B801F}" type="presParOf" srcId="{A5650A81-80BC-4DD0-83CE-84A335320418}" destId="{D6F00B89-BA18-4973-853F-BAB145300B54}" srcOrd="2" destOrd="0" presId="urn:microsoft.com/office/officeart/2005/8/layout/radial6"/>
    <dgm:cxn modelId="{5D9A7221-D3B0-4829-ABDD-3968A6D6AFB0}" type="presParOf" srcId="{A5650A81-80BC-4DD0-83CE-84A335320418}" destId="{0182E1A9-7E4D-4667-8E06-57FBBC52815C}" srcOrd="3" destOrd="0" presId="urn:microsoft.com/office/officeart/2005/8/layout/radial6"/>
    <dgm:cxn modelId="{D4057BFB-5527-4E0C-9CBA-07F8CA67904A}" type="presParOf" srcId="{A5650A81-80BC-4DD0-83CE-84A335320418}" destId="{31DE8046-1BFF-4833-9F77-B8E49DDCF3C1}" srcOrd="4" destOrd="0" presId="urn:microsoft.com/office/officeart/2005/8/layout/radial6"/>
    <dgm:cxn modelId="{DDEEC2FE-9551-4304-A636-F5B15E098CC9}" type="presParOf" srcId="{A5650A81-80BC-4DD0-83CE-84A335320418}" destId="{9AC279B2-058D-4BD5-8DE5-A4488E06689F}" srcOrd="5" destOrd="0" presId="urn:microsoft.com/office/officeart/2005/8/layout/radial6"/>
    <dgm:cxn modelId="{006299C6-B0ED-4F4B-A560-54971E93D747}" type="presParOf" srcId="{A5650A81-80BC-4DD0-83CE-84A335320418}" destId="{DAF2C516-1BC2-4E15-B5A6-7C110528249B}" srcOrd="6" destOrd="0" presId="urn:microsoft.com/office/officeart/2005/8/layout/radial6"/>
    <dgm:cxn modelId="{3FA37AE4-5017-40EC-BC42-1F7D5735FD9B}" type="presParOf" srcId="{A5650A81-80BC-4DD0-83CE-84A335320418}" destId="{15F6B781-9A8A-4673-8B2D-5FB5BB63F4A7}" srcOrd="7" destOrd="0" presId="urn:microsoft.com/office/officeart/2005/8/layout/radial6"/>
    <dgm:cxn modelId="{61132F90-B538-4E2A-B980-A5F4BDD514E7}" type="presParOf" srcId="{A5650A81-80BC-4DD0-83CE-84A335320418}" destId="{83F9742B-B398-4913-84E5-0D1DAAD67B07}" srcOrd="8" destOrd="0" presId="urn:microsoft.com/office/officeart/2005/8/layout/radial6"/>
    <dgm:cxn modelId="{2C5F2422-767E-42AC-B99E-3A8B27622E55}" type="presParOf" srcId="{A5650A81-80BC-4DD0-83CE-84A335320418}" destId="{506A744F-52F9-4FEC-8F06-4F9775E1E0B6}" srcOrd="9" destOrd="0" presId="urn:microsoft.com/office/officeart/2005/8/layout/radial6"/>
    <dgm:cxn modelId="{6A7E6B08-D955-4CAF-920C-4879490B40EB}" type="presParOf" srcId="{A5650A81-80BC-4DD0-83CE-84A335320418}" destId="{A4B5E4EE-61A5-4729-8967-3BD68747B918}" srcOrd="10" destOrd="0" presId="urn:microsoft.com/office/officeart/2005/8/layout/radial6"/>
    <dgm:cxn modelId="{EA8F1953-F3DC-46BA-A4DD-2AEA71776BED}" type="presParOf" srcId="{A5650A81-80BC-4DD0-83CE-84A335320418}" destId="{D3008335-90A4-4B1C-8C21-EACC8F59A31F}" srcOrd="11" destOrd="0" presId="urn:microsoft.com/office/officeart/2005/8/layout/radial6"/>
    <dgm:cxn modelId="{6AC60449-D398-4D69-B7BF-2CBB735B10C5}" type="presParOf" srcId="{A5650A81-80BC-4DD0-83CE-84A335320418}" destId="{63C664EE-6E3F-4894-BAD7-2680A265D15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6589-DAA0-419C-AADE-AA8DA6903160}">
      <dsp:nvSpPr>
        <dsp:cNvPr id="0" name=""/>
        <dsp:cNvSpPr/>
      </dsp:nvSpPr>
      <dsp:spPr>
        <a:xfrm>
          <a:off x="2845" y="0"/>
          <a:ext cx="2791822" cy="5163672"/>
        </a:xfrm>
        <a:prstGeom prst="roundRect">
          <a:avLst>
            <a:gd name="adj" fmla="val 10000"/>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Les Trois Premières Places</a:t>
          </a:r>
          <a:endParaRPr lang="fr-FR" sz="2500" kern="1200" dirty="0"/>
        </a:p>
      </dsp:txBody>
      <dsp:txXfrm>
        <a:off x="2845" y="0"/>
        <a:ext cx="2791822" cy="1549101"/>
      </dsp:txXfrm>
    </dsp:sp>
    <dsp:sp modelId="{BAEE87F2-0A92-466B-8C29-4D44E05AB757}">
      <dsp:nvSpPr>
        <dsp:cNvPr id="0" name=""/>
        <dsp:cNvSpPr/>
      </dsp:nvSpPr>
      <dsp:spPr>
        <a:xfrm>
          <a:off x="282027" y="1550614"/>
          <a:ext cx="2233457" cy="155691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N°235</a:t>
          </a:r>
          <a:endParaRPr lang="fr-FR" sz="3100" kern="1200" dirty="0"/>
        </a:p>
      </dsp:txBody>
      <dsp:txXfrm>
        <a:off x="327628" y="1596215"/>
        <a:ext cx="2142255" cy="1465715"/>
      </dsp:txXfrm>
    </dsp:sp>
    <dsp:sp modelId="{513ACC3D-AA94-4F14-B15D-1ED71C884BB0}">
      <dsp:nvSpPr>
        <dsp:cNvPr id="0" name=""/>
        <dsp:cNvSpPr/>
      </dsp:nvSpPr>
      <dsp:spPr>
        <a:xfrm>
          <a:off x="282027" y="3347057"/>
          <a:ext cx="2233457" cy="1556917"/>
        </a:xfrm>
        <a:prstGeom prst="roundRect">
          <a:avLst>
            <a:gd name="adj" fmla="val 1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6 janvier</a:t>
          </a:r>
          <a:endParaRPr lang="fr-FR" sz="3100" kern="1200" dirty="0"/>
        </a:p>
      </dsp:txBody>
      <dsp:txXfrm>
        <a:off x="327628" y="3392658"/>
        <a:ext cx="2142255" cy="1465715"/>
      </dsp:txXfrm>
    </dsp:sp>
    <dsp:sp modelId="{D1984B02-359F-4BCD-854A-A74F4CDCEF94}">
      <dsp:nvSpPr>
        <dsp:cNvPr id="0" name=""/>
        <dsp:cNvSpPr/>
      </dsp:nvSpPr>
      <dsp:spPr>
        <a:xfrm>
          <a:off x="3004053" y="0"/>
          <a:ext cx="2791822" cy="5163672"/>
        </a:xfrm>
        <a:prstGeom prst="roundRect">
          <a:avLst>
            <a:gd name="adj" fmla="val 10000"/>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Être, aimer, créer</a:t>
          </a:r>
          <a:endParaRPr lang="fr-FR" sz="2500" kern="1200" dirty="0"/>
        </a:p>
      </dsp:txBody>
      <dsp:txXfrm>
        <a:off x="3004053" y="0"/>
        <a:ext cx="2791822" cy="1549101"/>
      </dsp:txXfrm>
    </dsp:sp>
    <dsp:sp modelId="{C5057DC6-6B41-44AB-8296-2C6EE1543FAA}">
      <dsp:nvSpPr>
        <dsp:cNvPr id="0" name=""/>
        <dsp:cNvSpPr/>
      </dsp:nvSpPr>
      <dsp:spPr>
        <a:xfrm>
          <a:off x="3283236" y="1550614"/>
          <a:ext cx="2233457" cy="155691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236</a:t>
          </a:r>
          <a:endParaRPr lang="fr-FR" sz="3100" kern="1200" dirty="0"/>
        </a:p>
      </dsp:txBody>
      <dsp:txXfrm>
        <a:off x="3328837" y="1596215"/>
        <a:ext cx="2142255" cy="1465715"/>
      </dsp:txXfrm>
    </dsp:sp>
    <dsp:sp modelId="{974A11EE-D8F1-4BCB-9C8D-938C24328E35}">
      <dsp:nvSpPr>
        <dsp:cNvPr id="0" name=""/>
        <dsp:cNvSpPr/>
      </dsp:nvSpPr>
      <dsp:spPr>
        <a:xfrm>
          <a:off x="3283236" y="3347057"/>
          <a:ext cx="2233457" cy="1556917"/>
        </a:xfrm>
        <a:prstGeom prst="roundRect">
          <a:avLst>
            <a:gd name="adj" fmla="val 10000"/>
          </a:avLst>
        </a:prstGeom>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13 janvier</a:t>
          </a:r>
          <a:endParaRPr lang="fr-FR" sz="3100" kern="1200" dirty="0"/>
        </a:p>
      </dsp:txBody>
      <dsp:txXfrm>
        <a:off x="3328837" y="3392658"/>
        <a:ext cx="2142255" cy="1465715"/>
      </dsp:txXfrm>
    </dsp:sp>
    <dsp:sp modelId="{60A5BDB9-80B6-4333-AF60-D03D92B3F29F}">
      <dsp:nvSpPr>
        <dsp:cNvPr id="0" name=""/>
        <dsp:cNvSpPr/>
      </dsp:nvSpPr>
      <dsp:spPr>
        <a:xfrm>
          <a:off x="6005262" y="0"/>
          <a:ext cx="2791822" cy="5163672"/>
        </a:xfrm>
        <a:prstGeom prst="roundRect">
          <a:avLst>
            <a:gd name="adj" fmla="val 10000"/>
          </a:avLst>
        </a:prstGeom>
        <a:gradFill rotWithShape="1">
          <a:gsLst>
            <a:gs pos="0">
              <a:schemeClr val="accent5">
                <a:tint val="64000"/>
                <a:lumMod val="118000"/>
              </a:schemeClr>
            </a:gs>
            <a:gs pos="100000">
              <a:schemeClr val="accent5">
                <a:tint val="92000"/>
                <a:alpha val="100000"/>
                <a:lumMod val="110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L’homme, la femme et l’enfant d’abord</a:t>
          </a:r>
          <a:endParaRPr lang="fr-FR" sz="2500" kern="1200" dirty="0"/>
        </a:p>
      </dsp:txBody>
      <dsp:txXfrm>
        <a:off x="6005262" y="0"/>
        <a:ext cx="2791822" cy="1549101"/>
      </dsp:txXfrm>
    </dsp:sp>
    <dsp:sp modelId="{705BD17A-A13E-4CAD-876C-2EC3E56B22FA}">
      <dsp:nvSpPr>
        <dsp:cNvPr id="0" name=""/>
        <dsp:cNvSpPr/>
      </dsp:nvSpPr>
      <dsp:spPr>
        <a:xfrm>
          <a:off x="6284445" y="1550614"/>
          <a:ext cx="2233457" cy="1556917"/>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237</a:t>
          </a:r>
          <a:endParaRPr lang="fr-FR" sz="3100" kern="1200" dirty="0"/>
        </a:p>
      </dsp:txBody>
      <dsp:txXfrm>
        <a:off x="6330046" y="1596215"/>
        <a:ext cx="2142255" cy="1465715"/>
      </dsp:txXfrm>
    </dsp:sp>
    <dsp:sp modelId="{F2C43595-95FD-4B69-A3B0-1A2764CDF195}">
      <dsp:nvSpPr>
        <dsp:cNvPr id="0" name=""/>
        <dsp:cNvSpPr/>
      </dsp:nvSpPr>
      <dsp:spPr>
        <a:xfrm>
          <a:off x="6284445" y="3347057"/>
          <a:ext cx="2233457" cy="1556917"/>
        </a:xfrm>
        <a:prstGeom prst="roundRect">
          <a:avLst>
            <a:gd name="adj" fmla="val 10000"/>
          </a:avLst>
        </a:prstGeom>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20 janvier</a:t>
          </a:r>
          <a:endParaRPr lang="fr-FR" sz="3100" kern="1200" dirty="0"/>
        </a:p>
      </dsp:txBody>
      <dsp:txXfrm>
        <a:off x="6330046" y="3392658"/>
        <a:ext cx="2142255" cy="1465715"/>
      </dsp:txXfrm>
    </dsp:sp>
    <dsp:sp modelId="{18445F10-4714-4679-9DB7-A2304F41A6A0}">
      <dsp:nvSpPr>
        <dsp:cNvPr id="0" name=""/>
        <dsp:cNvSpPr/>
      </dsp:nvSpPr>
      <dsp:spPr>
        <a:xfrm>
          <a:off x="9006471" y="0"/>
          <a:ext cx="2791822" cy="5163672"/>
        </a:xfrm>
        <a:prstGeom prst="roundRect">
          <a:avLst>
            <a:gd name="adj" fmla="val 10000"/>
          </a:avLst>
        </a:prstGeom>
        <a:solidFill>
          <a:schemeClr val="accent5">
            <a:lumMod val="20000"/>
            <a:lumOff val="80000"/>
          </a:schemeClr>
        </a:soli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Le Ciel, l’humanité et la terre</a:t>
          </a:r>
          <a:endParaRPr lang="fr-FR" sz="2500" kern="1200" dirty="0"/>
        </a:p>
      </dsp:txBody>
      <dsp:txXfrm>
        <a:off x="9006471" y="0"/>
        <a:ext cx="2791822" cy="154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F071-2CCE-484D-BB95-F0958C4FD5CC}">
      <dsp:nvSpPr>
        <dsp:cNvPr id="0" name=""/>
        <dsp:cNvSpPr/>
      </dsp:nvSpPr>
      <dsp:spPr>
        <a:xfrm>
          <a:off x="4869829" y="3113897"/>
          <a:ext cx="1096387" cy="804161"/>
        </a:xfrm>
        <a:prstGeom prst="ellipse">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t>Co-naissance</a:t>
          </a:r>
          <a:endParaRPr lang="fr-FR" sz="1200" kern="1200" dirty="0" smtClean="0"/>
        </a:p>
      </dsp:txBody>
      <dsp:txXfrm>
        <a:off x="5030391" y="3231664"/>
        <a:ext cx="775263" cy="568627"/>
      </dsp:txXfrm>
    </dsp:sp>
    <dsp:sp modelId="{C6F2DA9E-A73F-4356-99CE-3DA69D55F929}">
      <dsp:nvSpPr>
        <dsp:cNvPr id="0" name=""/>
        <dsp:cNvSpPr/>
      </dsp:nvSpPr>
      <dsp:spPr>
        <a:xfrm rot="173907">
          <a:off x="5085887" y="3006486"/>
          <a:ext cx="615656" cy="612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5086005" y="3124351"/>
        <a:ext cx="431889" cy="367535"/>
      </dsp:txXfrm>
    </dsp:sp>
    <dsp:sp modelId="{ED494815-8C44-46D7-9890-33A22AAF18DE}">
      <dsp:nvSpPr>
        <dsp:cNvPr id="0" name=""/>
        <dsp:cNvSpPr/>
      </dsp:nvSpPr>
      <dsp:spPr>
        <a:xfrm>
          <a:off x="4749918" y="2931415"/>
          <a:ext cx="1282334" cy="1166399"/>
        </a:xfrm>
        <a:prstGeom prst="ellipse">
          <a:avLst/>
        </a:prstGeom>
        <a:solidFill>
          <a:srgbClr val="7030A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 </a:t>
          </a:r>
          <a:r>
            <a:rPr lang="fr-FR" sz="1800" kern="1200" dirty="0" smtClean="0"/>
            <a:t>nous </a:t>
          </a:r>
        </a:p>
        <a:p>
          <a:pPr lvl="0" algn="ctr" defTabSz="533400">
            <a:lnSpc>
              <a:spcPct val="90000"/>
            </a:lnSpc>
            <a:spcBef>
              <a:spcPct val="0"/>
            </a:spcBef>
            <a:spcAft>
              <a:spcPct val="35000"/>
            </a:spcAft>
          </a:pPr>
          <a:r>
            <a:rPr lang="fr-FR" sz="1800" kern="1200" dirty="0" smtClean="0"/>
            <a:t>deux</a:t>
          </a:r>
          <a:endParaRPr lang="fr-FR" sz="1800" kern="1200" dirty="0"/>
        </a:p>
      </dsp:txBody>
      <dsp:txXfrm>
        <a:off x="4937711" y="3102230"/>
        <a:ext cx="906748" cy="824769"/>
      </dsp:txXfrm>
    </dsp:sp>
    <dsp:sp modelId="{2D217F63-2EC9-4365-ACC6-731D2471A665}">
      <dsp:nvSpPr>
        <dsp:cNvPr id="0" name=""/>
        <dsp:cNvSpPr/>
      </dsp:nvSpPr>
      <dsp:spPr>
        <a:xfrm rot="10800000">
          <a:off x="6145223" y="3256942"/>
          <a:ext cx="1259420" cy="612557"/>
        </a:xfrm>
        <a:prstGeom prst="rightArrow">
          <a:avLst>
            <a:gd name="adj1" fmla="val 60000"/>
            <a:gd name="adj2" fmla="val 50000"/>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6328990" y="3379453"/>
        <a:ext cx="1075653" cy="367535"/>
      </dsp:txXfrm>
    </dsp:sp>
    <dsp:sp modelId="{1E7DFE49-A474-4947-8909-DF89E9D84F6B}">
      <dsp:nvSpPr>
        <dsp:cNvPr id="0" name=""/>
        <dsp:cNvSpPr/>
      </dsp:nvSpPr>
      <dsp:spPr>
        <a:xfrm>
          <a:off x="8342482" y="3364890"/>
          <a:ext cx="257994" cy="3049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fr-FR" sz="1300" kern="1200" dirty="0"/>
        </a:p>
      </dsp:txBody>
      <dsp:txXfrm>
        <a:off x="8380264" y="3409543"/>
        <a:ext cx="182430" cy="215603"/>
      </dsp:txXfrm>
    </dsp:sp>
    <dsp:sp modelId="{93F48817-8AAD-43D0-BAAF-AB81E1105CAE}">
      <dsp:nvSpPr>
        <dsp:cNvPr id="0" name=""/>
        <dsp:cNvSpPr/>
      </dsp:nvSpPr>
      <dsp:spPr>
        <a:xfrm rot="5382018">
          <a:off x="4755908" y="4531967"/>
          <a:ext cx="1283919" cy="581825"/>
        </a:xfrm>
        <a:prstGeom prst="rightArrow">
          <a:avLst>
            <a:gd name="adj1" fmla="val 60000"/>
            <a:gd name="adj2" fmla="val 50000"/>
          </a:avLst>
        </a:prstGeom>
        <a:solidFill>
          <a:srgbClr val="7030A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4842725" y="4561060"/>
        <a:ext cx="1109372" cy="349095"/>
      </dsp:txXfrm>
    </dsp:sp>
    <dsp:sp modelId="{0C67CE2E-5EBC-43BC-95CF-801A493B5448}">
      <dsp:nvSpPr>
        <dsp:cNvPr id="0" name=""/>
        <dsp:cNvSpPr/>
      </dsp:nvSpPr>
      <dsp:spPr>
        <a:xfrm>
          <a:off x="5008336" y="5625665"/>
          <a:ext cx="845725" cy="818484"/>
        </a:xfrm>
        <a:prstGeom prst="ellipse">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moi</a:t>
          </a:r>
          <a:endParaRPr lang="fr-FR" sz="2300" kern="1200" dirty="0"/>
        </a:p>
      </dsp:txBody>
      <dsp:txXfrm>
        <a:off x="5132190" y="5745529"/>
        <a:ext cx="598017" cy="578756"/>
      </dsp:txXfrm>
    </dsp:sp>
    <dsp:sp modelId="{C796440B-A3AE-40E5-BA7F-0ADCB2283B1D}">
      <dsp:nvSpPr>
        <dsp:cNvPr id="0" name=""/>
        <dsp:cNvSpPr/>
      </dsp:nvSpPr>
      <dsp:spPr>
        <a:xfrm>
          <a:off x="2950829" y="3198346"/>
          <a:ext cx="1356125" cy="612557"/>
        </a:xfrm>
        <a:prstGeom prst="rightArrow">
          <a:avLst>
            <a:gd name="adj1" fmla="val 60000"/>
            <a:gd name="adj2" fmla="val 50000"/>
          </a:avLst>
        </a:prstGeom>
        <a:solidFill>
          <a:srgbClr val="00206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solidFill>
              <a:srgbClr val="0070C0"/>
            </a:solidFill>
          </a:endParaRPr>
        </a:p>
      </dsp:txBody>
      <dsp:txXfrm rot="10800000">
        <a:off x="2950829" y="3320857"/>
        <a:ext cx="1172358" cy="367535"/>
      </dsp:txXfrm>
    </dsp:sp>
    <dsp:sp modelId="{38D503B5-D6F1-49BD-BBBE-75C71A81DED0}">
      <dsp:nvSpPr>
        <dsp:cNvPr id="0" name=""/>
        <dsp:cNvSpPr/>
      </dsp:nvSpPr>
      <dsp:spPr>
        <a:xfrm>
          <a:off x="2021914" y="3450033"/>
          <a:ext cx="289289" cy="906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2064279" y="3463304"/>
        <a:ext cx="204559" cy="6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28E81-EC02-4E84-A437-DE6601627A45}">
      <dsp:nvSpPr>
        <dsp:cNvPr id="0" name=""/>
        <dsp:cNvSpPr/>
      </dsp:nvSpPr>
      <dsp:spPr>
        <a:xfrm>
          <a:off x="-6170882" y="-944084"/>
          <a:ext cx="7345639" cy="7345639"/>
        </a:xfrm>
        <a:prstGeom prst="blockArc">
          <a:avLst>
            <a:gd name="adj1" fmla="val 18900000"/>
            <a:gd name="adj2" fmla="val 2700000"/>
            <a:gd name="adj3" fmla="val 294"/>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E8073-B11A-4332-9FD5-BB71D9216C4B}">
      <dsp:nvSpPr>
        <dsp:cNvPr id="0" name=""/>
        <dsp:cNvSpPr/>
      </dsp:nvSpPr>
      <dsp:spPr>
        <a:xfrm>
          <a:off x="614812" y="419570"/>
          <a:ext cx="11499992" cy="839577"/>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6414" tIns="101600" rIns="101600" bIns="101600" numCol="1" spcCol="1270" anchor="ctr" anchorCtr="0">
          <a:noAutofit/>
        </a:bodyPr>
        <a:lstStyle/>
        <a:p>
          <a:pPr lvl="0" algn="l" defTabSz="1778000">
            <a:lnSpc>
              <a:spcPct val="90000"/>
            </a:lnSpc>
            <a:spcBef>
              <a:spcPct val="0"/>
            </a:spcBef>
            <a:spcAft>
              <a:spcPct val="35000"/>
            </a:spcAft>
          </a:pPr>
          <a:r>
            <a:rPr lang="fr-FR" sz="4000" kern="1200" dirty="0" smtClean="0"/>
            <a:t>« Ils s’aiment, donc je suis »</a:t>
          </a:r>
          <a:endParaRPr lang="fr-FR" sz="4000" kern="1200" dirty="0"/>
        </a:p>
      </dsp:txBody>
      <dsp:txXfrm>
        <a:off x="614812" y="419570"/>
        <a:ext cx="11499992" cy="839577"/>
      </dsp:txXfrm>
    </dsp:sp>
    <dsp:sp modelId="{410BF6B3-B45E-47FC-96E5-91B1388BDCD2}">
      <dsp:nvSpPr>
        <dsp:cNvPr id="0" name=""/>
        <dsp:cNvSpPr/>
      </dsp:nvSpPr>
      <dsp:spPr>
        <a:xfrm>
          <a:off x="90076" y="314623"/>
          <a:ext cx="1049471" cy="1049471"/>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A7CDF634-53CA-42F0-85E5-A1501C35353A}">
      <dsp:nvSpPr>
        <dsp:cNvPr id="0" name=""/>
        <dsp:cNvSpPr/>
      </dsp:nvSpPr>
      <dsp:spPr>
        <a:xfrm>
          <a:off x="1096161" y="1679154"/>
          <a:ext cx="11018643" cy="839577"/>
        </a:xfrm>
        <a:prstGeom prst="rect">
          <a:avLst/>
        </a:prstGeom>
        <a:gradFill rotWithShape="0">
          <a:gsLst>
            <a:gs pos="0">
              <a:schemeClr val="accent2">
                <a:hueOff val="-3022401"/>
                <a:satOff val="1745"/>
                <a:lumOff val="-3202"/>
                <a:alphaOff val="0"/>
                <a:tint val="98000"/>
                <a:lumMod val="114000"/>
              </a:schemeClr>
            </a:gs>
            <a:gs pos="100000">
              <a:schemeClr val="accent2">
                <a:hueOff val="-3022401"/>
                <a:satOff val="1745"/>
                <a:lumOff val="-320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6414" tIns="101600" rIns="101600" bIns="101600" numCol="1" spcCol="1270" anchor="ctr" anchorCtr="0">
          <a:noAutofit/>
        </a:bodyPr>
        <a:lstStyle/>
        <a:p>
          <a:pPr lvl="0" algn="l" defTabSz="1778000">
            <a:lnSpc>
              <a:spcPct val="90000"/>
            </a:lnSpc>
            <a:spcBef>
              <a:spcPct val="0"/>
            </a:spcBef>
            <a:spcAft>
              <a:spcPct val="35000"/>
            </a:spcAft>
          </a:pPr>
          <a:r>
            <a:rPr lang="fr-FR" sz="4000" kern="1200" dirty="0" smtClean="0"/>
            <a:t>Connaître, concevoir, enfanter</a:t>
          </a:r>
          <a:endParaRPr lang="fr-FR" sz="4000" kern="1200" dirty="0"/>
        </a:p>
      </dsp:txBody>
      <dsp:txXfrm>
        <a:off x="1096161" y="1679154"/>
        <a:ext cx="11018643" cy="839577"/>
      </dsp:txXfrm>
    </dsp:sp>
    <dsp:sp modelId="{17E409C3-452E-4D36-BAC0-3511803740E1}">
      <dsp:nvSpPr>
        <dsp:cNvPr id="0" name=""/>
        <dsp:cNvSpPr/>
      </dsp:nvSpPr>
      <dsp:spPr>
        <a:xfrm>
          <a:off x="571425" y="1574207"/>
          <a:ext cx="1049471" cy="1049471"/>
        </a:xfrm>
        <a:prstGeom prst="ellipse">
          <a:avLst/>
        </a:prstGeom>
        <a:solidFill>
          <a:schemeClr val="lt1">
            <a:hueOff val="0"/>
            <a:satOff val="0"/>
            <a:lumOff val="0"/>
            <a:alphaOff val="0"/>
          </a:schemeClr>
        </a:solidFill>
        <a:ln w="9525" cap="rnd" cmpd="sng" algn="ctr">
          <a:solidFill>
            <a:schemeClr val="accent2">
              <a:hueOff val="-3022401"/>
              <a:satOff val="1745"/>
              <a:lumOff val="-3202"/>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BF132B70-8060-454B-9B9B-679A8DD7B84D}">
      <dsp:nvSpPr>
        <dsp:cNvPr id="0" name=""/>
        <dsp:cNvSpPr/>
      </dsp:nvSpPr>
      <dsp:spPr>
        <a:xfrm>
          <a:off x="1096161" y="2938738"/>
          <a:ext cx="11018643" cy="839577"/>
        </a:xfrm>
        <a:prstGeom prst="rect">
          <a:avLst/>
        </a:prstGeom>
        <a:gradFill rotWithShape="0">
          <a:gsLst>
            <a:gs pos="0">
              <a:schemeClr val="accent2">
                <a:hueOff val="-6044802"/>
                <a:satOff val="3491"/>
                <a:lumOff val="-6405"/>
                <a:alphaOff val="0"/>
                <a:tint val="98000"/>
                <a:lumMod val="114000"/>
              </a:schemeClr>
            </a:gs>
            <a:gs pos="100000">
              <a:schemeClr val="accent2">
                <a:hueOff val="-6044802"/>
                <a:satOff val="3491"/>
                <a:lumOff val="-6405"/>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6414" tIns="101600" rIns="101600" bIns="101600" numCol="1" spcCol="1270" anchor="ctr" anchorCtr="0">
          <a:noAutofit/>
        </a:bodyPr>
        <a:lstStyle/>
        <a:p>
          <a:pPr lvl="0" algn="l" defTabSz="1778000">
            <a:lnSpc>
              <a:spcPct val="90000"/>
            </a:lnSpc>
            <a:spcBef>
              <a:spcPct val="0"/>
            </a:spcBef>
            <a:spcAft>
              <a:spcPct val="35000"/>
            </a:spcAft>
          </a:pPr>
          <a:r>
            <a:rPr lang="fr-FR" sz="4000" kern="1200" dirty="0" smtClean="0"/>
            <a:t>L’amour sacrificiel du père et de la mère</a:t>
          </a:r>
          <a:endParaRPr lang="fr-FR" sz="4000" kern="1200" dirty="0"/>
        </a:p>
      </dsp:txBody>
      <dsp:txXfrm>
        <a:off x="1096161" y="2938738"/>
        <a:ext cx="11018643" cy="839577"/>
      </dsp:txXfrm>
    </dsp:sp>
    <dsp:sp modelId="{0CF9C5C8-296B-47F7-A114-DCC593F5174B}">
      <dsp:nvSpPr>
        <dsp:cNvPr id="0" name=""/>
        <dsp:cNvSpPr/>
      </dsp:nvSpPr>
      <dsp:spPr>
        <a:xfrm>
          <a:off x="571425" y="2833791"/>
          <a:ext cx="1049471" cy="1049471"/>
        </a:xfrm>
        <a:prstGeom prst="ellipse">
          <a:avLst/>
        </a:prstGeom>
        <a:solidFill>
          <a:schemeClr val="lt1">
            <a:hueOff val="0"/>
            <a:satOff val="0"/>
            <a:lumOff val="0"/>
            <a:alphaOff val="0"/>
          </a:schemeClr>
        </a:solidFill>
        <a:ln w="9525" cap="rnd" cmpd="sng" algn="ctr">
          <a:solidFill>
            <a:schemeClr val="accent2">
              <a:hueOff val="-6044802"/>
              <a:satOff val="3491"/>
              <a:lumOff val="-6405"/>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E0A0BF7-F05D-46E3-896B-E66ED7EDD045}">
      <dsp:nvSpPr>
        <dsp:cNvPr id="0" name=""/>
        <dsp:cNvSpPr/>
      </dsp:nvSpPr>
      <dsp:spPr>
        <a:xfrm>
          <a:off x="614812" y="4198322"/>
          <a:ext cx="11499992" cy="839577"/>
        </a:xfrm>
        <a:prstGeom prst="rect">
          <a:avLst/>
        </a:prstGeom>
        <a:gradFill rotWithShape="0">
          <a:gsLst>
            <a:gs pos="0">
              <a:schemeClr val="accent2">
                <a:hueOff val="-9067202"/>
                <a:satOff val="5236"/>
                <a:lumOff val="-9607"/>
                <a:alphaOff val="0"/>
                <a:tint val="98000"/>
                <a:lumMod val="114000"/>
              </a:schemeClr>
            </a:gs>
            <a:gs pos="100000">
              <a:schemeClr val="accent2">
                <a:hueOff val="-9067202"/>
                <a:satOff val="5236"/>
                <a:lumOff val="-9607"/>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6414" tIns="101600" rIns="101600" bIns="1016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4000" kern="1200" dirty="0" smtClean="0"/>
            <a:t>Le sacré, l’homme, la femme et l’enfant</a:t>
          </a:r>
          <a:endParaRPr lang="fr-FR" sz="4000" kern="1200" dirty="0"/>
        </a:p>
      </dsp:txBody>
      <dsp:txXfrm>
        <a:off x="614812" y="4198322"/>
        <a:ext cx="11499992" cy="839577"/>
      </dsp:txXfrm>
    </dsp:sp>
    <dsp:sp modelId="{B94D2D58-6109-463F-9F62-B407108A7F61}">
      <dsp:nvSpPr>
        <dsp:cNvPr id="0" name=""/>
        <dsp:cNvSpPr/>
      </dsp:nvSpPr>
      <dsp:spPr>
        <a:xfrm>
          <a:off x="90076" y="4093375"/>
          <a:ext cx="1049471" cy="1049471"/>
        </a:xfrm>
        <a:prstGeom prst="ellipse">
          <a:avLst/>
        </a:prstGeom>
        <a:solidFill>
          <a:schemeClr val="lt1">
            <a:hueOff val="0"/>
            <a:satOff val="0"/>
            <a:lumOff val="0"/>
            <a:alphaOff val="0"/>
          </a:schemeClr>
        </a:solidFill>
        <a:ln w="9525" cap="rnd" cmpd="sng" algn="ctr">
          <a:solidFill>
            <a:schemeClr val="accent2">
              <a:hueOff val="-9067202"/>
              <a:satOff val="5236"/>
              <a:lumOff val="-9607"/>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F071-2CCE-484D-BB95-F0958C4FD5CC}">
      <dsp:nvSpPr>
        <dsp:cNvPr id="0" name=""/>
        <dsp:cNvSpPr/>
      </dsp:nvSpPr>
      <dsp:spPr>
        <a:xfrm>
          <a:off x="4572198" y="2734859"/>
          <a:ext cx="1690687" cy="1690687"/>
        </a:xfrm>
        <a:prstGeom prst="ellipse">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latin typeface="Garamond" pitchFamily="18" charset="0"/>
            </a:rPr>
            <a:t>Rapport sexuel</a:t>
          </a:r>
        </a:p>
      </dsp:txBody>
      <dsp:txXfrm>
        <a:off x="4819793" y="2982454"/>
        <a:ext cx="1195497" cy="1195497"/>
      </dsp:txXfrm>
    </dsp:sp>
    <dsp:sp modelId="{C6F2DA9E-A73F-4356-99CE-3DA69D55F929}">
      <dsp:nvSpPr>
        <dsp:cNvPr id="0" name=""/>
        <dsp:cNvSpPr/>
      </dsp:nvSpPr>
      <dsp:spPr>
        <a:xfrm rot="16177347">
          <a:off x="5115018" y="1780229"/>
          <a:ext cx="519939" cy="574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5193523" y="1973185"/>
        <a:ext cx="363957" cy="344899"/>
      </dsp:txXfrm>
    </dsp:sp>
    <dsp:sp modelId="{ED494815-8C44-46D7-9890-33A22AAF18DE}">
      <dsp:nvSpPr>
        <dsp:cNvPr id="0" name=""/>
        <dsp:cNvSpPr/>
      </dsp:nvSpPr>
      <dsp:spPr>
        <a:xfrm>
          <a:off x="4554593" y="63212"/>
          <a:ext cx="1690687" cy="1690687"/>
        </a:xfrm>
        <a:prstGeom prst="ellipse">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latin typeface="Garamond" pitchFamily="18" charset="0"/>
            </a:rPr>
            <a:t>Amour </a:t>
          </a:r>
          <a:endParaRPr lang="fr-FR" sz="2700" kern="1200" dirty="0">
            <a:latin typeface="Garamond" pitchFamily="18" charset="0"/>
          </a:endParaRPr>
        </a:p>
      </dsp:txBody>
      <dsp:txXfrm>
        <a:off x="4802188" y="310807"/>
        <a:ext cx="1195497" cy="1195497"/>
      </dsp:txXfrm>
    </dsp:sp>
    <dsp:sp modelId="{2D217F63-2EC9-4365-ACC6-731D2471A665}">
      <dsp:nvSpPr>
        <dsp:cNvPr id="0" name=""/>
        <dsp:cNvSpPr/>
      </dsp:nvSpPr>
      <dsp:spPr>
        <a:xfrm rot="10800000">
          <a:off x="6680051" y="3293576"/>
          <a:ext cx="1004991" cy="574833"/>
        </a:xfrm>
        <a:prstGeom prst="rightArrow">
          <a:avLst>
            <a:gd name="adj1" fmla="val 60000"/>
            <a:gd name="adj2" fmla="val 5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852501" y="3408543"/>
        <a:ext cx="832541" cy="344899"/>
      </dsp:txXfrm>
    </dsp:sp>
    <dsp:sp modelId="{1E7DFE49-A474-4947-8909-DF89E9D84F6B}">
      <dsp:nvSpPr>
        <dsp:cNvPr id="0" name=""/>
        <dsp:cNvSpPr/>
      </dsp:nvSpPr>
      <dsp:spPr>
        <a:xfrm>
          <a:off x="8159095" y="3438418"/>
          <a:ext cx="242106" cy="2861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fr-FR" sz="1100" kern="1200" dirty="0"/>
        </a:p>
      </dsp:txBody>
      <dsp:txXfrm>
        <a:off x="8194551" y="3480321"/>
        <a:ext cx="171194" cy="202325"/>
      </dsp:txXfrm>
    </dsp:sp>
    <dsp:sp modelId="{93F48817-8AAD-43D0-BAAF-AB81E1105CAE}">
      <dsp:nvSpPr>
        <dsp:cNvPr id="0" name=""/>
        <dsp:cNvSpPr/>
      </dsp:nvSpPr>
      <dsp:spPr>
        <a:xfrm rot="5382018">
          <a:off x="5033554" y="4887556"/>
          <a:ext cx="740400" cy="574833"/>
        </a:xfrm>
        <a:prstGeom prst="rightArrow">
          <a:avLst>
            <a:gd name="adj1" fmla="val 60000"/>
            <a:gd name="adj2" fmla="val 5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119328" y="4916299"/>
        <a:ext cx="567950" cy="344899"/>
      </dsp:txXfrm>
    </dsp:sp>
    <dsp:sp modelId="{0C67CE2E-5EBC-43BC-95CF-801A493B5448}">
      <dsp:nvSpPr>
        <dsp:cNvPr id="0" name=""/>
        <dsp:cNvSpPr/>
      </dsp:nvSpPr>
      <dsp:spPr>
        <a:xfrm>
          <a:off x="5370745" y="5822490"/>
          <a:ext cx="118297" cy="23840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fr-FR" sz="1000" kern="1200" dirty="0"/>
        </a:p>
      </dsp:txBody>
      <dsp:txXfrm>
        <a:off x="5388069" y="5857403"/>
        <a:ext cx="83649" cy="168577"/>
      </dsp:txXfrm>
    </dsp:sp>
    <dsp:sp modelId="{C796440B-A3AE-40E5-BA7F-0ADCB2283B1D}">
      <dsp:nvSpPr>
        <dsp:cNvPr id="0" name=""/>
        <dsp:cNvSpPr/>
      </dsp:nvSpPr>
      <dsp:spPr>
        <a:xfrm>
          <a:off x="3021801" y="3281058"/>
          <a:ext cx="1095639" cy="574833"/>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solidFill>
              <a:srgbClr val="0070C0"/>
            </a:solidFill>
          </a:endParaRPr>
        </a:p>
      </dsp:txBody>
      <dsp:txXfrm rot="10800000">
        <a:off x="3021801" y="3396025"/>
        <a:ext cx="923189" cy="344899"/>
      </dsp:txXfrm>
    </dsp:sp>
    <dsp:sp modelId="{38D503B5-D6F1-49BD-BBBE-75C71A81DED0}">
      <dsp:nvSpPr>
        <dsp:cNvPr id="0" name=""/>
        <dsp:cNvSpPr/>
      </dsp:nvSpPr>
      <dsp:spPr>
        <a:xfrm>
          <a:off x="2233565" y="3518337"/>
          <a:ext cx="271473" cy="850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2273321" y="3530791"/>
        <a:ext cx="191961" cy="60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F071-2CCE-484D-BB95-F0958C4FD5CC}">
      <dsp:nvSpPr>
        <dsp:cNvPr id="0" name=""/>
        <dsp:cNvSpPr/>
      </dsp:nvSpPr>
      <dsp:spPr>
        <a:xfrm>
          <a:off x="4572198" y="2734859"/>
          <a:ext cx="1690687" cy="1690687"/>
        </a:xfrm>
        <a:prstGeom prst="ellipse">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Concevoir</a:t>
          </a:r>
        </a:p>
      </dsp:txBody>
      <dsp:txXfrm>
        <a:off x="4819793" y="2982454"/>
        <a:ext cx="1195497" cy="1195497"/>
      </dsp:txXfrm>
    </dsp:sp>
    <dsp:sp modelId="{C6F2DA9E-A73F-4356-99CE-3DA69D55F929}">
      <dsp:nvSpPr>
        <dsp:cNvPr id="0" name=""/>
        <dsp:cNvSpPr/>
      </dsp:nvSpPr>
      <dsp:spPr>
        <a:xfrm rot="5400000">
          <a:off x="5092801" y="1749571"/>
          <a:ext cx="553467" cy="574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5175821" y="1781518"/>
        <a:ext cx="387427" cy="344899"/>
      </dsp:txXfrm>
    </dsp:sp>
    <dsp:sp modelId="{ED494815-8C44-46D7-9890-33A22AAF18DE}">
      <dsp:nvSpPr>
        <dsp:cNvPr id="0" name=""/>
        <dsp:cNvSpPr/>
      </dsp:nvSpPr>
      <dsp:spPr>
        <a:xfrm>
          <a:off x="4547968" y="0"/>
          <a:ext cx="1690687" cy="1690687"/>
        </a:xfrm>
        <a:prstGeom prst="ellipse">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Connaître</a:t>
          </a:r>
          <a:endParaRPr lang="fr-FR" sz="1700" kern="1200" dirty="0"/>
        </a:p>
      </dsp:txBody>
      <dsp:txXfrm>
        <a:off x="4795563" y="247595"/>
        <a:ext cx="1195497" cy="1195497"/>
      </dsp:txXfrm>
    </dsp:sp>
    <dsp:sp modelId="{2D217F63-2EC9-4365-ACC6-731D2471A665}">
      <dsp:nvSpPr>
        <dsp:cNvPr id="0" name=""/>
        <dsp:cNvSpPr/>
      </dsp:nvSpPr>
      <dsp:spPr>
        <a:xfrm rot="10800000">
          <a:off x="6290135" y="3297542"/>
          <a:ext cx="1004991" cy="574833"/>
        </a:xfrm>
        <a:prstGeom prst="rightArrow">
          <a:avLst>
            <a:gd name="adj1" fmla="val 60000"/>
            <a:gd name="adj2" fmla="val 5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6462585" y="3412509"/>
        <a:ext cx="832541" cy="344899"/>
      </dsp:txXfrm>
    </dsp:sp>
    <dsp:sp modelId="{1E7DFE49-A474-4947-8909-DF89E9D84F6B}">
      <dsp:nvSpPr>
        <dsp:cNvPr id="0" name=""/>
        <dsp:cNvSpPr/>
      </dsp:nvSpPr>
      <dsp:spPr>
        <a:xfrm>
          <a:off x="8159095" y="3438418"/>
          <a:ext cx="242106" cy="2861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fr-FR" sz="1100" kern="1200" dirty="0"/>
        </a:p>
      </dsp:txBody>
      <dsp:txXfrm>
        <a:off x="8194551" y="3480321"/>
        <a:ext cx="171194" cy="202325"/>
      </dsp:txXfrm>
    </dsp:sp>
    <dsp:sp modelId="{93F48817-8AAD-43D0-BAAF-AB81E1105CAE}">
      <dsp:nvSpPr>
        <dsp:cNvPr id="0" name=""/>
        <dsp:cNvSpPr/>
      </dsp:nvSpPr>
      <dsp:spPr>
        <a:xfrm rot="5443497">
          <a:off x="5133979" y="4671523"/>
          <a:ext cx="504414" cy="574833"/>
        </a:xfrm>
        <a:prstGeom prst="rightArrow">
          <a:avLst>
            <a:gd name="adj1" fmla="val 60000"/>
            <a:gd name="adj2" fmla="val 5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5210598" y="4710834"/>
        <a:ext cx="353090" cy="344899"/>
      </dsp:txXfrm>
    </dsp:sp>
    <dsp:sp modelId="{0C67CE2E-5EBC-43BC-95CF-801A493B5448}">
      <dsp:nvSpPr>
        <dsp:cNvPr id="0" name=""/>
        <dsp:cNvSpPr/>
      </dsp:nvSpPr>
      <dsp:spPr>
        <a:xfrm>
          <a:off x="5334148" y="5377089"/>
          <a:ext cx="118297" cy="23840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fr-FR" sz="1000" kern="1200" dirty="0"/>
        </a:p>
      </dsp:txBody>
      <dsp:txXfrm>
        <a:off x="5351472" y="5412002"/>
        <a:ext cx="83649" cy="168577"/>
      </dsp:txXfrm>
    </dsp:sp>
    <dsp:sp modelId="{C796440B-A3AE-40E5-BA7F-0ADCB2283B1D}">
      <dsp:nvSpPr>
        <dsp:cNvPr id="0" name=""/>
        <dsp:cNvSpPr/>
      </dsp:nvSpPr>
      <dsp:spPr>
        <a:xfrm>
          <a:off x="3350745" y="3280052"/>
          <a:ext cx="1095639" cy="574833"/>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solidFill>
              <a:srgbClr val="0070C0"/>
            </a:solidFill>
          </a:endParaRPr>
        </a:p>
      </dsp:txBody>
      <dsp:txXfrm rot="10800000">
        <a:off x="3350745" y="3395019"/>
        <a:ext cx="923189" cy="344899"/>
      </dsp:txXfrm>
    </dsp:sp>
    <dsp:sp modelId="{38D503B5-D6F1-49BD-BBBE-75C71A81DED0}">
      <dsp:nvSpPr>
        <dsp:cNvPr id="0" name=""/>
        <dsp:cNvSpPr/>
      </dsp:nvSpPr>
      <dsp:spPr>
        <a:xfrm>
          <a:off x="2233565" y="3518337"/>
          <a:ext cx="271473" cy="850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2273321" y="3530791"/>
        <a:ext cx="191961" cy="60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E8B35-A73B-4B98-89D0-47174B874EFC}">
      <dsp:nvSpPr>
        <dsp:cNvPr id="0" name=""/>
        <dsp:cNvSpPr/>
      </dsp:nvSpPr>
      <dsp:spPr>
        <a:xfrm>
          <a:off x="5313417" y="2341032"/>
          <a:ext cx="1753884" cy="1461578"/>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Arial Narrow" pitchFamily="34" charset="0"/>
            </a:rPr>
            <a:t>Organes sexuels</a:t>
          </a:r>
          <a:endParaRPr lang="en-US" sz="2800" kern="1200" dirty="0">
            <a:latin typeface="Arial Narrow" pitchFamily="34" charset="0"/>
          </a:endParaRPr>
        </a:p>
      </dsp:txBody>
      <dsp:txXfrm>
        <a:off x="5570267" y="2555075"/>
        <a:ext cx="1240184" cy="1033492"/>
      </dsp:txXfrm>
    </dsp:sp>
    <dsp:sp modelId="{5844272E-11B2-4C08-8214-D6B52C5F9F19}">
      <dsp:nvSpPr>
        <dsp:cNvPr id="0" name=""/>
        <dsp:cNvSpPr/>
      </dsp:nvSpPr>
      <dsp:spPr>
        <a:xfrm rot="5400000">
          <a:off x="5843061" y="1680593"/>
          <a:ext cx="661966" cy="548870"/>
        </a:xfrm>
        <a:prstGeom prst="rightArrow">
          <a:avLst>
            <a:gd name="adj1" fmla="val 60000"/>
            <a:gd name="adj2" fmla="val 5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925392" y="1708037"/>
        <a:ext cx="497305" cy="329322"/>
      </dsp:txXfrm>
    </dsp:sp>
    <dsp:sp modelId="{8A5640CE-6722-4511-966C-C85DCFA61E8A}">
      <dsp:nvSpPr>
        <dsp:cNvPr id="0" name=""/>
        <dsp:cNvSpPr/>
      </dsp:nvSpPr>
      <dsp:spPr>
        <a:xfrm>
          <a:off x="5383197" y="2560"/>
          <a:ext cx="1614325" cy="1614325"/>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Arial Narrow" pitchFamily="34" charset="0"/>
            </a:rPr>
            <a:t>Amour</a:t>
          </a:r>
          <a:endParaRPr lang="en-US" sz="2800" kern="1200" dirty="0">
            <a:latin typeface="Arial Narrow" pitchFamily="34" charset="0"/>
          </a:endParaRPr>
        </a:p>
      </dsp:txBody>
      <dsp:txXfrm>
        <a:off x="5619609" y="238972"/>
        <a:ext cx="1141501" cy="1141501"/>
      </dsp:txXfrm>
    </dsp:sp>
    <dsp:sp modelId="{597217BD-0776-490D-88B5-0B9B07B7717C}">
      <dsp:nvSpPr>
        <dsp:cNvPr id="0" name=""/>
        <dsp:cNvSpPr/>
      </dsp:nvSpPr>
      <dsp:spPr>
        <a:xfrm rot="10800000">
          <a:off x="7048542" y="2714641"/>
          <a:ext cx="1086345" cy="548870"/>
        </a:xfrm>
        <a:prstGeom prst="rightArrow">
          <a:avLst>
            <a:gd name="adj1" fmla="val 60000"/>
            <a:gd name="adj2" fmla="val 50000"/>
          </a:avLst>
        </a:prstGeom>
        <a:gradFill rotWithShape="0">
          <a:gsLst>
            <a:gs pos="0">
              <a:schemeClr val="accent2">
                <a:hueOff val="-3022401"/>
                <a:satOff val="1745"/>
                <a:lumOff val="-3202"/>
                <a:alphaOff val="0"/>
                <a:tint val="98000"/>
                <a:lumMod val="114000"/>
              </a:schemeClr>
            </a:gs>
            <a:gs pos="100000">
              <a:schemeClr val="accent2">
                <a:hueOff val="-3022401"/>
                <a:satOff val="1745"/>
                <a:lumOff val="-320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7213203" y="2824415"/>
        <a:ext cx="921684" cy="329322"/>
      </dsp:txXfrm>
    </dsp:sp>
    <dsp:sp modelId="{E19AA1D8-B336-4BF1-B724-B8082D4592E1}">
      <dsp:nvSpPr>
        <dsp:cNvPr id="0" name=""/>
        <dsp:cNvSpPr/>
      </dsp:nvSpPr>
      <dsp:spPr>
        <a:xfrm>
          <a:off x="8423070" y="2524462"/>
          <a:ext cx="1105264" cy="1101325"/>
        </a:xfrm>
        <a:prstGeom prst="ellipse">
          <a:avLst/>
        </a:prstGeom>
        <a:gradFill rotWithShape="0">
          <a:gsLst>
            <a:gs pos="0">
              <a:schemeClr val="accent2">
                <a:hueOff val="-3022401"/>
                <a:satOff val="1745"/>
                <a:lumOff val="-3202"/>
                <a:alphaOff val="0"/>
                <a:tint val="98000"/>
                <a:lumMod val="114000"/>
              </a:schemeClr>
            </a:gs>
            <a:gs pos="100000">
              <a:schemeClr val="accent2">
                <a:hueOff val="-3022401"/>
                <a:satOff val="1745"/>
                <a:lumOff val="-320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584932" y="2685747"/>
        <a:ext cx="781540" cy="778755"/>
      </dsp:txXfrm>
    </dsp:sp>
    <dsp:sp modelId="{9BD75474-7BCC-4CDF-976A-55BE61431288}">
      <dsp:nvSpPr>
        <dsp:cNvPr id="0" name=""/>
        <dsp:cNvSpPr/>
      </dsp:nvSpPr>
      <dsp:spPr>
        <a:xfrm rot="16200000">
          <a:off x="5865993" y="3879386"/>
          <a:ext cx="648733" cy="548870"/>
        </a:xfrm>
        <a:prstGeom prst="rightArrow">
          <a:avLst>
            <a:gd name="adj1" fmla="val 60000"/>
            <a:gd name="adj2" fmla="val 50000"/>
          </a:avLst>
        </a:prstGeom>
        <a:gradFill rotWithShape="0">
          <a:gsLst>
            <a:gs pos="0">
              <a:schemeClr val="accent2">
                <a:hueOff val="-6044802"/>
                <a:satOff val="3491"/>
                <a:lumOff val="-6405"/>
                <a:alphaOff val="0"/>
                <a:tint val="98000"/>
                <a:lumMod val="114000"/>
              </a:schemeClr>
            </a:gs>
            <a:gs pos="100000">
              <a:schemeClr val="accent2">
                <a:hueOff val="-6044802"/>
                <a:satOff val="3491"/>
                <a:lumOff val="-64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948324" y="4071491"/>
        <a:ext cx="484072" cy="329322"/>
      </dsp:txXfrm>
    </dsp:sp>
    <dsp:sp modelId="{FF09EBA7-F198-4475-8A8A-80B5DFC2DB43}">
      <dsp:nvSpPr>
        <dsp:cNvPr id="0" name=""/>
        <dsp:cNvSpPr/>
      </dsp:nvSpPr>
      <dsp:spPr>
        <a:xfrm>
          <a:off x="5383197" y="4526757"/>
          <a:ext cx="1614325" cy="1614325"/>
        </a:xfrm>
        <a:prstGeom prst="ellipse">
          <a:avLst/>
        </a:prstGeom>
        <a:gradFill rotWithShape="0">
          <a:gsLst>
            <a:gs pos="0">
              <a:schemeClr val="accent2">
                <a:hueOff val="-6044802"/>
                <a:satOff val="3491"/>
                <a:lumOff val="-6405"/>
                <a:alphaOff val="0"/>
                <a:tint val="98000"/>
                <a:lumMod val="114000"/>
              </a:schemeClr>
            </a:gs>
            <a:gs pos="100000">
              <a:schemeClr val="accent2">
                <a:hueOff val="-6044802"/>
                <a:satOff val="3491"/>
                <a:lumOff val="-64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Lignage</a:t>
          </a:r>
          <a:endParaRPr lang="en-US" sz="2400" kern="1200" dirty="0">
            <a:latin typeface="Arial Narrow" pitchFamily="34" charset="0"/>
          </a:endParaRPr>
        </a:p>
      </dsp:txBody>
      <dsp:txXfrm>
        <a:off x="5619609" y="4763169"/>
        <a:ext cx="1141501" cy="1141501"/>
      </dsp:txXfrm>
    </dsp:sp>
    <dsp:sp modelId="{49E7A2AF-A68B-4DEE-9EB0-2C9B87F54A7F}">
      <dsp:nvSpPr>
        <dsp:cNvPr id="0" name=""/>
        <dsp:cNvSpPr/>
      </dsp:nvSpPr>
      <dsp:spPr>
        <a:xfrm rot="21560310">
          <a:off x="4170668" y="2786760"/>
          <a:ext cx="1143440" cy="548870"/>
        </a:xfrm>
        <a:prstGeom prst="rightArrow">
          <a:avLst>
            <a:gd name="adj1" fmla="val 60000"/>
            <a:gd name="adj2" fmla="val 50000"/>
          </a:avLst>
        </a:prstGeom>
        <a:gradFill rotWithShape="0">
          <a:gsLst>
            <a:gs pos="0">
              <a:schemeClr val="accent2">
                <a:hueOff val="-9067202"/>
                <a:satOff val="5236"/>
                <a:lumOff val="-9607"/>
                <a:alphaOff val="0"/>
                <a:tint val="98000"/>
                <a:lumMod val="114000"/>
              </a:schemeClr>
            </a:gs>
            <a:gs pos="100000">
              <a:schemeClr val="accent2">
                <a:hueOff val="-9067202"/>
                <a:satOff val="5236"/>
                <a:lumOff val="-9607"/>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170673" y="2897485"/>
        <a:ext cx="978779" cy="329322"/>
      </dsp:txXfrm>
    </dsp:sp>
    <dsp:sp modelId="{A4C93901-122A-4055-8EA8-7F14620E68BD}">
      <dsp:nvSpPr>
        <dsp:cNvPr id="0" name=""/>
        <dsp:cNvSpPr/>
      </dsp:nvSpPr>
      <dsp:spPr>
        <a:xfrm>
          <a:off x="2787596" y="2692859"/>
          <a:ext cx="1101615" cy="910947"/>
        </a:xfrm>
        <a:prstGeom prst="ellipse">
          <a:avLst/>
        </a:prstGeom>
        <a:gradFill rotWithShape="0">
          <a:gsLst>
            <a:gs pos="0">
              <a:schemeClr val="accent2">
                <a:hueOff val="-9067202"/>
                <a:satOff val="5236"/>
                <a:lumOff val="-9607"/>
                <a:alphaOff val="0"/>
                <a:tint val="98000"/>
                <a:lumMod val="114000"/>
              </a:schemeClr>
            </a:gs>
            <a:gs pos="100000">
              <a:schemeClr val="accent2">
                <a:hueOff val="-9067202"/>
                <a:satOff val="5236"/>
                <a:lumOff val="-9607"/>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2948924" y="2826264"/>
        <a:ext cx="778959" cy="644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F071-2CCE-484D-BB95-F0958C4FD5CC}">
      <dsp:nvSpPr>
        <dsp:cNvPr id="0" name=""/>
        <dsp:cNvSpPr/>
      </dsp:nvSpPr>
      <dsp:spPr>
        <a:xfrm>
          <a:off x="4572198" y="2734859"/>
          <a:ext cx="1690687" cy="1690687"/>
        </a:xfrm>
        <a:prstGeom prst="ellipse">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Amour</a:t>
          </a:r>
        </a:p>
        <a:p>
          <a:pPr lvl="0" algn="ctr" defTabSz="1200150">
            <a:lnSpc>
              <a:spcPct val="90000"/>
            </a:lnSpc>
            <a:spcBef>
              <a:spcPct val="0"/>
            </a:spcBef>
            <a:spcAft>
              <a:spcPct val="35000"/>
            </a:spcAft>
          </a:pPr>
          <a:r>
            <a:rPr lang="fr-FR" sz="2700" kern="1200" dirty="0" smtClean="0"/>
            <a:t>Vrai</a:t>
          </a:r>
          <a:endParaRPr lang="fr-FR" sz="2700" kern="1200" dirty="0"/>
        </a:p>
      </dsp:txBody>
      <dsp:txXfrm>
        <a:off x="4819793" y="2982454"/>
        <a:ext cx="1195497" cy="1195497"/>
      </dsp:txXfrm>
    </dsp:sp>
    <dsp:sp modelId="{C6F2DA9E-A73F-4356-99CE-3DA69D55F929}">
      <dsp:nvSpPr>
        <dsp:cNvPr id="0" name=""/>
        <dsp:cNvSpPr/>
      </dsp:nvSpPr>
      <dsp:spPr>
        <a:xfrm rot="16177347">
          <a:off x="5115018" y="1780229"/>
          <a:ext cx="519939" cy="574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5193523" y="1973185"/>
        <a:ext cx="363957" cy="344899"/>
      </dsp:txXfrm>
    </dsp:sp>
    <dsp:sp modelId="{ED494815-8C44-46D7-9890-33A22AAF18DE}">
      <dsp:nvSpPr>
        <dsp:cNvPr id="0" name=""/>
        <dsp:cNvSpPr/>
      </dsp:nvSpPr>
      <dsp:spPr>
        <a:xfrm>
          <a:off x="4554593" y="63212"/>
          <a:ext cx="1690687" cy="1690687"/>
        </a:xfrm>
        <a:prstGeom prst="ellipse">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Cœur </a:t>
          </a:r>
          <a:endParaRPr lang="fr-FR" sz="2700" kern="1200" dirty="0"/>
        </a:p>
      </dsp:txBody>
      <dsp:txXfrm>
        <a:off x="4802188" y="310807"/>
        <a:ext cx="1195497" cy="1195497"/>
      </dsp:txXfrm>
    </dsp:sp>
    <dsp:sp modelId="{2D217F63-2EC9-4365-ACC6-731D2471A665}">
      <dsp:nvSpPr>
        <dsp:cNvPr id="0" name=""/>
        <dsp:cNvSpPr/>
      </dsp:nvSpPr>
      <dsp:spPr>
        <a:xfrm rot="10800000">
          <a:off x="6680051" y="3293576"/>
          <a:ext cx="1004991" cy="574833"/>
        </a:xfrm>
        <a:prstGeom prst="rightArrow">
          <a:avLst>
            <a:gd name="adj1" fmla="val 60000"/>
            <a:gd name="adj2" fmla="val 5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852501" y="3408543"/>
        <a:ext cx="832541" cy="344899"/>
      </dsp:txXfrm>
    </dsp:sp>
    <dsp:sp modelId="{1E7DFE49-A474-4947-8909-DF89E9D84F6B}">
      <dsp:nvSpPr>
        <dsp:cNvPr id="0" name=""/>
        <dsp:cNvSpPr/>
      </dsp:nvSpPr>
      <dsp:spPr>
        <a:xfrm>
          <a:off x="8159095" y="3438418"/>
          <a:ext cx="242106" cy="2861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fr-FR" sz="1100" kern="1200" dirty="0"/>
        </a:p>
      </dsp:txBody>
      <dsp:txXfrm>
        <a:off x="8194551" y="3480321"/>
        <a:ext cx="171194" cy="202325"/>
      </dsp:txXfrm>
    </dsp:sp>
    <dsp:sp modelId="{93F48817-8AAD-43D0-BAAF-AB81E1105CAE}">
      <dsp:nvSpPr>
        <dsp:cNvPr id="0" name=""/>
        <dsp:cNvSpPr/>
      </dsp:nvSpPr>
      <dsp:spPr>
        <a:xfrm rot="5400000">
          <a:off x="4949309" y="5019434"/>
          <a:ext cx="884491" cy="574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035534" y="5048176"/>
        <a:ext cx="712041" cy="344899"/>
      </dsp:txXfrm>
    </dsp:sp>
    <dsp:sp modelId="{0C67CE2E-5EBC-43BC-95CF-801A493B5448}">
      <dsp:nvSpPr>
        <dsp:cNvPr id="0" name=""/>
        <dsp:cNvSpPr/>
      </dsp:nvSpPr>
      <dsp:spPr>
        <a:xfrm>
          <a:off x="5358393" y="6094397"/>
          <a:ext cx="118297" cy="23840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fr-FR" sz="1000" kern="1200" dirty="0"/>
        </a:p>
      </dsp:txBody>
      <dsp:txXfrm>
        <a:off x="5375717" y="6129310"/>
        <a:ext cx="83649" cy="168577"/>
      </dsp:txXfrm>
    </dsp:sp>
    <dsp:sp modelId="{C796440B-A3AE-40E5-BA7F-0ADCB2283B1D}">
      <dsp:nvSpPr>
        <dsp:cNvPr id="0" name=""/>
        <dsp:cNvSpPr/>
      </dsp:nvSpPr>
      <dsp:spPr>
        <a:xfrm>
          <a:off x="3021801" y="3281058"/>
          <a:ext cx="1095639" cy="574833"/>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solidFill>
              <a:srgbClr val="0070C0"/>
            </a:solidFill>
          </a:endParaRPr>
        </a:p>
      </dsp:txBody>
      <dsp:txXfrm rot="10800000">
        <a:off x="3021801" y="3396025"/>
        <a:ext cx="923189" cy="344899"/>
      </dsp:txXfrm>
    </dsp:sp>
    <dsp:sp modelId="{38D503B5-D6F1-49BD-BBBE-75C71A81DED0}">
      <dsp:nvSpPr>
        <dsp:cNvPr id="0" name=""/>
        <dsp:cNvSpPr/>
      </dsp:nvSpPr>
      <dsp:spPr>
        <a:xfrm>
          <a:off x="2233565" y="3518337"/>
          <a:ext cx="271473" cy="850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2273321" y="3530791"/>
        <a:ext cx="191961" cy="60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64EE-6E3F-4894-BAD7-2680A265D159}">
      <dsp:nvSpPr>
        <dsp:cNvPr id="0" name=""/>
        <dsp:cNvSpPr/>
      </dsp:nvSpPr>
      <dsp:spPr>
        <a:xfrm>
          <a:off x="1745463" y="773832"/>
          <a:ext cx="5167459" cy="5167459"/>
        </a:xfrm>
        <a:prstGeom prst="blockArc">
          <a:avLst>
            <a:gd name="adj1" fmla="val 10800000"/>
            <a:gd name="adj2" fmla="val 16200000"/>
            <a:gd name="adj3" fmla="val 4635"/>
          </a:avLst>
        </a:prstGeom>
        <a:gradFill rotWithShape="0">
          <a:gsLst>
            <a:gs pos="0">
              <a:schemeClr val="accent2">
                <a:hueOff val="-9067202"/>
                <a:satOff val="5236"/>
                <a:lumOff val="-9607"/>
                <a:alphaOff val="0"/>
                <a:tint val="98000"/>
                <a:lumMod val="114000"/>
              </a:schemeClr>
            </a:gs>
            <a:gs pos="100000">
              <a:schemeClr val="accent2">
                <a:hueOff val="-9067202"/>
                <a:satOff val="5236"/>
                <a:lumOff val="-9607"/>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06A744F-52F9-4FEC-8F06-4F9775E1E0B6}">
      <dsp:nvSpPr>
        <dsp:cNvPr id="0" name=""/>
        <dsp:cNvSpPr/>
      </dsp:nvSpPr>
      <dsp:spPr>
        <a:xfrm>
          <a:off x="1745463" y="773832"/>
          <a:ext cx="5167459" cy="5167459"/>
        </a:xfrm>
        <a:prstGeom prst="blockArc">
          <a:avLst>
            <a:gd name="adj1" fmla="val 5400000"/>
            <a:gd name="adj2" fmla="val 10800000"/>
            <a:gd name="adj3" fmla="val 4635"/>
          </a:avLst>
        </a:prstGeom>
        <a:solidFill>
          <a:srgbClr val="00206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AF2C516-1BC2-4E15-B5A6-7C110528249B}">
      <dsp:nvSpPr>
        <dsp:cNvPr id="0" name=""/>
        <dsp:cNvSpPr/>
      </dsp:nvSpPr>
      <dsp:spPr>
        <a:xfrm>
          <a:off x="1745463" y="773832"/>
          <a:ext cx="5167459" cy="5167459"/>
        </a:xfrm>
        <a:prstGeom prst="blockArc">
          <a:avLst>
            <a:gd name="adj1" fmla="val 0"/>
            <a:gd name="adj2" fmla="val 5400000"/>
            <a:gd name="adj3" fmla="val 4635"/>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182E1A9-7E4D-4667-8E06-57FBBC52815C}">
      <dsp:nvSpPr>
        <dsp:cNvPr id="0" name=""/>
        <dsp:cNvSpPr/>
      </dsp:nvSpPr>
      <dsp:spPr>
        <a:xfrm>
          <a:off x="1745463" y="773832"/>
          <a:ext cx="5167459" cy="5167459"/>
        </a:xfrm>
        <a:prstGeom prst="blockArc">
          <a:avLst>
            <a:gd name="adj1" fmla="val 16200000"/>
            <a:gd name="adj2" fmla="val 0"/>
            <a:gd name="adj3" fmla="val 4635"/>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E22F7B5-42EA-46A9-A2EC-A3C2F73E90DA}">
      <dsp:nvSpPr>
        <dsp:cNvPr id="0" name=""/>
        <dsp:cNvSpPr/>
      </dsp:nvSpPr>
      <dsp:spPr>
        <a:xfrm>
          <a:off x="3650980" y="2643639"/>
          <a:ext cx="1356424" cy="1427846"/>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Division</a:t>
          </a:r>
          <a:endParaRPr lang="fr-FR" sz="2400" kern="1200" dirty="0">
            <a:latin typeface="Arial Narrow" pitchFamily="34" charset="0"/>
          </a:endParaRPr>
        </a:p>
      </dsp:txBody>
      <dsp:txXfrm>
        <a:off x="3849624" y="2852742"/>
        <a:ext cx="959136" cy="1009640"/>
      </dsp:txXfrm>
    </dsp:sp>
    <dsp:sp modelId="{5949CCA9-BF94-4FDA-B4FD-84F786350E16}">
      <dsp:nvSpPr>
        <dsp:cNvPr id="0" name=""/>
        <dsp:cNvSpPr/>
      </dsp:nvSpPr>
      <dsp:spPr>
        <a:xfrm>
          <a:off x="3497598" y="2113"/>
          <a:ext cx="1663188" cy="1663188"/>
        </a:xfrm>
        <a:prstGeom prst="ellipse">
          <a:avLst/>
        </a:prstGeom>
        <a:solidFill>
          <a:srgbClr val="7030A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Origine</a:t>
          </a:r>
        </a:p>
        <a:p>
          <a:pPr lvl="0" algn="ctr" defTabSz="800100">
            <a:lnSpc>
              <a:spcPct val="90000"/>
            </a:lnSpc>
            <a:spcBef>
              <a:spcPct val="0"/>
            </a:spcBef>
            <a:spcAft>
              <a:spcPct val="35000"/>
            </a:spcAft>
          </a:pPr>
          <a:r>
            <a:rPr lang="fr-FR" sz="1800" kern="1200" dirty="0" smtClean="0"/>
            <a:t>(Amour)</a:t>
          </a:r>
          <a:endParaRPr lang="fr-FR" sz="1800" kern="1200" dirty="0"/>
        </a:p>
      </dsp:txBody>
      <dsp:txXfrm>
        <a:off x="3741166" y="245681"/>
        <a:ext cx="1176052" cy="1176052"/>
      </dsp:txXfrm>
    </dsp:sp>
    <dsp:sp modelId="{31DE8046-1BFF-4833-9F77-B8E49DDCF3C1}">
      <dsp:nvSpPr>
        <dsp:cNvPr id="0" name=""/>
        <dsp:cNvSpPr/>
      </dsp:nvSpPr>
      <dsp:spPr>
        <a:xfrm>
          <a:off x="6021453" y="2525968"/>
          <a:ext cx="1663188" cy="1663188"/>
        </a:xfrm>
        <a:prstGeom prst="ellipse">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Conscience</a:t>
          </a:r>
        </a:p>
        <a:p>
          <a:pPr lvl="0" algn="ctr" defTabSz="889000">
            <a:lnSpc>
              <a:spcPct val="90000"/>
            </a:lnSpc>
            <a:spcBef>
              <a:spcPct val="0"/>
            </a:spcBef>
            <a:spcAft>
              <a:spcPct val="35000"/>
            </a:spcAft>
          </a:pPr>
          <a:r>
            <a:rPr lang="fr-FR" sz="2000" kern="1200" dirty="0" smtClean="0">
              <a:latin typeface="Arial Narrow" pitchFamily="34" charset="0"/>
            </a:rPr>
            <a:t>Femme</a:t>
          </a:r>
        </a:p>
        <a:p>
          <a:pPr lvl="0" algn="ctr" defTabSz="889000">
            <a:lnSpc>
              <a:spcPct val="90000"/>
            </a:lnSpc>
            <a:spcBef>
              <a:spcPct val="0"/>
            </a:spcBef>
            <a:spcAft>
              <a:spcPct val="35000"/>
            </a:spcAft>
          </a:pPr>
          <a:r>
            <a:rPr lang="fr-FR" sz="2000" kern="1200" dirty="0" smtClean="0">
              <a:latin typeface="Arial Narrow" pitchFamily="34" charset="0"/>
            </a:rPr>
            <a:t>vie</a:t>
          </a:r>
          <a:endParaRPr lang="fr-FR" sz="1900" kern="1200" dirty="0">
            <a:latin typeface="Arial Narrow" pitchFamily="34" charset="0"/>
          </a:endParaRPr>
        </a:p>
      </dsp:txBody>
      <dsp:txXfrm>
        <a:off x="6265021" y="2769536"/>
        <a:ext cx="1176052" cy="1176052"/>
      </dsp:txXfrm>
    </dsp:sp>
    <dsp:sp modelId="{15F6B781-9A8A-4673-8B2D-5FB5BB63F4A7}">
      <dsp:nvSpPr>
        <dsp:cNvPr id="0" name=""/>
        <dsp:cNvSpPr/>
      </dsp:nvSpPr>
      <dsp:spPr>
        <a:xfrm>
          <a:off x="3497598" y="5049823"/>
          <a:ext cx="1663188" cy="1663188"/>
        </a:xfrm>
        <a:prstGeom prst="ellipse">
          <a:avLst/>
        </a:prstGeom>
        <a:solidFill>
          <a:srgbClr val="7030A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Union</a:t>
          </a:r>
        </a:p>
        <a:p>
          <a:pPr lvl="0" algn="ctr" defTabSz="800100">
            <a:lnSpc>
              <a:spcPct val="90000"/>
            </a:lnSpc>
            <a:spcBef>
              <a:spcPct val="0"/>
            </a:spcBef>
            <a:spcAft>
              <a:spcPct val="35000"/>
            </a:spcAft>
          </a:pPr>
          <a:r>
            <a:rPr lang="fr-FR" sz="1800" kern="1200" smtClean="0"/>
            <a:t>(Lignage)</a:t>
          </a:r>
          <a:endParaRPr lang="fr-FR" sz="1800" kern="1200" dirty="0"/>
        </a:p>
      </dsp:txBody>
      <dsp:txXfrm>
        <a:off x="3741166" y="5293391"/>
        <a:ext cx="1176052" cy="1176052"/>
      </dsp:txXfrm>
    </dsp:sp>
    <dsp:sp modelId="{A4B5E4EE-61A5-4729-8967-3BD68747B918}">
      <dsp:nvSpPr>
        <dsp:cNvPr id="0" name=""/>
        <dsp:cNvSpPr/>
      </dsp:nvSpPr>
      <dsp:spPr>
        <a:xfrm>
          <a:off x="973744" y="2525968"/>
          <a:ext cx="1663188" cy="1663188"/>
        </a:xfrm>
        <a:prstGeom prst="ellipse">
          <a:avLst/>
        </a:prstGeom>
        <a:gradFill rotWithShape="0">
          <a:gsLst>
            <a:gs pos="0">
              <a:schemeClr val="accent2">
                <a:hueOff val="-9067202"/>
                <a:satOff val="5236"/>
                <a:lumOff val="-9607"/>
                <a:alphaOff val="0"/>
                <a:tint val="98000"/>
                <a:lumMod val="114000"/>
              </a:schemeClr>
            </a:gs>
            <a:gs pos="100000">
              <a:schemeClr val="accent2">
                <a:hueOff val="-9067202"/>
                <a:satOff val="5236"/>
                <a:lumOff val="-9607"/>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Conscience</a:t>
          </a:r>
        </a:p>
        <a:p>
          <a:pPr lvl="0" algn="ctr" defTabSz="889000">
            <a:lnSpc>
              <a:spcPct val="90000"/>
            </a:lnSpc>
            <a:spcBef>
              <a:spcPct val="0"/>
            </a:spcBef>
            <a:spcAft>
              <a:spcPct val="35000"/>
            </a:spcAft>
          </a:pPr>
          <a:r>
            <a:rPr lang="fr-FR" sz="2000" kern="1200" dirty="0" smtClean="0">
              <a:latin typeface="Arial Narrow" pitchFamily="34" charset="0"/>
            </a:rPr>
            <a:t>Homme</a:t>
          </a:r>
        </a:p>
        <a:p>
          <a:pPr lvl="0" algn="ctr" defTabSz="889000">
            <a:lnSpc>
              <a:spcPct val="90000"/>
            </a:lnSpc>
            <a:spcBef>
              <a:spcPct val="0"/>
            </a:spcBef>
            <a:spcAft>
              <a:spcPct val="35000"/>
            </a:spcAft>
          </a:pPr>
          <a:r>
            <a:rPr lang="fr-FR" sz="2000" kern="1200" dirty="0" smtClean="0">
              <a:latin typeface="Arial Narrow" pitchFamily="34" charset="0"/>
            </a:rPr>
            <a:t>Vie</a:t>
          </a:r>
          <a:endParaRPr lang="fr-FR" sz="1400" kern="1200" dirty="0">
            <a:latin typeface="Arial Narrow" pitchFamily="34" charset="0"/>
          </a:endParaRPr>
        </a:p>
      </dsp:txBody>
      <dsp:txXfrm>
        <a:off x="1217312" y="2769536"/>
        <a:ext cx="1176052" cy="1176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29/08/2016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ydian BT" charset="0"/>
                <a:ea typeface="MS PGothic" panose="020B0600070205080204" pitchFamily="34" charset="-128"/>
              </a:defRPr>
            </a:lvl1pPr>
            <a:lvl2pPr marL="742950" indent="-285750">
              <a:spcBef>
                <a:spcPct val="30000"/>
              </a:spcBef>
              <a:defRPr sz="1200">
                <a:solidFill>
                  <a:schemeClr val="tx1"/>
                </a:solidFill>
                <a:latin typeface="Lydian BT" charset="0"/>
                <a:ea typeface="MS PGothic" panose="020B0600070205080204" pitchFamily="34" charset="-128"/>
              </a:defRPr>
            </a:lvl2pPr>
            <a:lvl3pPr marL="1143000" indent="-228600">
              <a:spcBef>
                <a:spcPct val="30000"/>
              </a:spcBef>
              <a:defRPr sz="1200">
                <a:solidFill>
                  <a:schemeClr val="tx1"/>
                </a:solidFill>
                <a:latin typeface="Lydian BT" charset="0"/>
                <a:ea typeface="MS PGothic" panose="020B0600070205080204" pitchFamily="34" charset="-128"/>
              </a:defRPr>
            </a:lvl3pPr>
            <a:lvl4pPr marL="1600200" indent="-228600">
              <a:spcBef>
                <a:spcPct val="30000"/>
              </a:spcBef>
              <a:defRPr sz="1200">
                <a:solidFill>
                  <a:schemeClr val="tx1"/>
                </a:solidFill>
                <a:latin typeface="Lydian BT" charset="0"/>
                <a:ea typeface="MS PGothic" panose="020B0600070205080204" pitchFamily="34" charset="-128"/>
              </a:defRPr>
            </a:lvl4pPr>
            <a:lvl5pPr marL="2057400" indent="-228600">
              <a:spcBef>
                <a:spcPct val="30000"/>
              </a:spcBef>
              <a:defRPr sz="1200">
                <a:solidFill>
                  <a:schemeClr val="tx1"/>
                </a:solidFill>
                <a:latin typeface="Lydian BT"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ydian BT"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ydian BT"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ydian BT"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ydian BT" charset="0"/>
                <a:ea typeface="MS PGothic" panose="020B0600070205080204" pitchFamily="34" charset="-128"/>
              </a:defRPr>
            </a:lvl9pPr>
          </a:lstStyle>
          <a:p>
            <a:pPr>
              <a:spcBef>
                <a:spcPct val="0"/>
              </a:spcBef>
            </a:pPr>
            <a:fld id="{5FC5AD85-3753-493E-8A00-D066CA07103F}" type="slidenum">
              <a:rPr lang="en-US" altLang="fr-FR"/>
              <a:pPr>
                <a:spcBef>
                  <a:spcPct val="0"/>
                </a:spcBef>
              </a:pPr>
              <a:t>36</a:t>
            </a:fld>
            <a:endParaRPr lang="en-US" altLang="fr-F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Lydian BT" charset="0"/>
            </a:endParaRPr>
          </a:p>
        </p:txBody>
      </p:sp>
    </p:spTree>
    <p:extLst>
      <p:ext uri="{BB962C8B-B14F-4D97-AF65-F5344CB8AC3E}">
        <p14:creationId xmlns:p14="http://schemas.microsoft.com/office/powerpoint/2010/main" val="74663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8/29/2016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4.jpeg"/><Relationship Id="rId4" Type="http://schemas.openxmlformats.org/officeDocument/2006/relationships/diagramQuickStyle" Target="../diagrams/quickStyle6.xm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3.bp.blogspot.com/-EiKPn2Qerno/UxemoJyMTvI/AAAAAAAAQMs/EyeqOGcLDHg/s1600/egalite-homme-femme.jpg" TargetMode="External"/><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hyperlink" Target="https://commons.wikimedia.org/wiki/File:Brooklyn_Museum_68.222_Fertility_Doll_Akuaba.jpg?uselang=fr"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oyez-passant.fr.nf/wp-content/uploads/mains.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amazon.fr/ES-TU-Trait%C3%A9-th%C3%A9ologie-spirituelle-Gen%C3%A8se/dp/2204058947/ref=sr_1_3?s=books&amp;ie=UTF8&amp;qid=1452957597&amp;sr=1-3&amp;keywords=enzo"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commons.wikimedia.org/wiki/File:Wreck_of_the_Birkenhead.jpg" TargetMode="External"/><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hyperlink" Target="https://en.wikipedia.org/wiki/File:The_Wreck_of_the_Birkenhead.jp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848301" cy="6858000"/>
          </a:xfrm>
          <a:prstGeom prst="rect">
            <a:avLst/>
          </a:prstGeom>
        </p:spPr>
      </p:pic>
      <p:sp>
        <p:nvSpPr>
          <p:cNvPr id="3" name="Rectangle 2"/>
          <p:cNvSpPr/>
          <p:nvPr/>
        </p:nvSpPr>
        <p:spPr>
          <a:xfrm>
            <a:off x="5561704" y="1425026"/>
            <a:ext cx="5561702" cy="415498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a:latin typeface="Garamond" panose="02020404030301010803" pitchFamily="18" charset="0"/>
                <a:ea typeface="Calibri" panose="020F0502020204030204" pitchFamily="34" charset="0"/>
                <a:cs typeface="Segoe UI" panose="020B0502040204020203" pitchFamily="34" charset="0"/>
              </a:rPr>
              <a:t>L’homme, la femme et l’enfant d’abord : c’est le message poignant que nous ont donné des centaines de milliers de migrants. Quand on a tout perdu, il reste l’amour. U</a:t>
            </a:r>
            <a:r>
              <a:rPr lang="fr-FR" sz="2400" dirty="0">
                <a:latin typeface="Garamond" panose="02020404030301010803" pitchFamily="18" charset="0"/>
                <a:ea typeface="Calibri" panose="020F0502020204030204" pitchFamily="34" charset="0"/>
                <a:cs typeface="Times New Roman" panose="02020603050405020304" pitchFamily="18" charset="0"/>
              </a:rPr>
              <a:t>ne majorité de français voit dans la famille la clé d’une vie réussie. Pour que cette priorité garde tout son sens, pour que le couple dure et que les enfants restent nos trésors, rappelons-nous, avec Emmanuel </a:t>
            </a:r>
            <a:r>
              <a:rPr lang="fr-FR" sz="2400" dirty="0" err="1">
                <a:latin typeface="Garamond" panose="02020404030301010803" pitchFamily="18" charset="0"/>
                <a:ea typeface="Calibri" panose="020F0502020204030204" pitchFamily="34" charset="0"/>
                <a:cs typeface="Times New Roman" panose="02020603050405020304" pitchFamily="18" charset="0"/>
              </a:rPr>
              <a:t>Lévinas</a:t>
            </a:r>
            <a:r>
              <a:rPr lang="fr-FR" sz="2400" dirty="0">
                <a:latin typeface="Garamond" panose="02020404030301010803" pitchFamily="18" charset="0"/>
                <a:ea typeface="Calibri" panose="020F0502020204030204" pitchFamily="34" charset="0"/>
                <a:cs typeface="Times New Roman" panose="02020603050405020304" pitchFamily="18" charset="0"/>
              </a:rPr>
              <a:t> :</a:t>
            </a:r>
            <a:r>
              <a:rPr lang="fr-FR" sz="2400" dirty="0">
                <a:latin typeface="Garamond" panose="02020404030301010803" pitchFamily="18" charset="0"/>
                <a:ea typeface="Calibri" panose="020F0502020204030204" pitchFamily="34" charset="0"/>
                <a:cs typeface="Segoe UI" panose="020B0502040204020203" pitchFamily="34" charset="0"/>
              </a:rPr>
              <a:t> « La civilisation commence quand tu donnes la priorité à l’autre sur toi-même. »</a:t>
            </a:r>
            <a:endParaRPr lang="fr-FR" sz="2400" dirty="0"/>
          </a:p>
        </p:txBody>
      </p:sp>
    </p:spTree>
    <p:extLst>
      <p:ext uri="{BB962C8B-B14F-4D97-AF65-F5344CB8AC3E}">
        <p14:creationId xmlns:p14="http://schemas.microsoft.com/office/powerpoint/2010/main" val="114981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83520" cy="833120"/>
          </a:xfrm>
        </p:spPr>
        <p:txBody>
          <a:bodyPr/>
          <a:lstStyle/>
          <a:p>
            <a:r>
              <a:rPr lang="fr-FR" dirty="0" smtClean="0">
                <a:latin typeface="Garamond" pitchFamily="18" charset="0"/>
              </a:rPr>
              <a:t>Table 3</a:t>
            </a:r>
            <a:endParaRPr lang="fr-FR" dirty="0">
              <a:latin typeface="Garamond" pitchFamily="18" charset="0"/>
            </a:endParaRPr>
          </a:p>
        </p:txBody>
      </p:sp>
      <p:sp>
        <p:nvSpPr>
          <p:cNvPr id="3" name="Espace réservé du contenu 2"/>
          <p:cNvSpPr>
            <a:spLocks noGrp="1"/>
          </p:cNvSpPr>
          <p:nvPr>
            <p:ph idx="1"/>
          </p:nvPr>
        </p:nvSpPr>
        <p:spPr>
          <a:xfrm>
            <a:off x="619932" y="1138518"/>
            <a:ext cx="9686441" cy="5719482"/>
          </a:xfrm>
        </p:spPr>
        <p:txBody>
          <a:bodyPr>
            <a:normAutofit fontScale="92500"/>
          </a:bodyPr>
          <a:lstStyle/>
          <a:p>
            <a:r>
              <a:rPr lang="fr-FR" sz="2400" dirty="0" smtClean="0">
                <a:latin typeface="Garamond" pitchFamily="18" charset="0"/>
              </a:rPr>
              <a:t>L’enfant est la combinaison de deux codes génétiques, le code masculin et le code féminin.</a:t>
            </a:r>
          </a:p>
          <a:p>
            <a:r>
              <a:rPr lang="fr-FR" sz="2400" dirty="0" smtClean="0">
                <a:latin typeface="Garamond" pitchFamily="18" charset="0"/>
              </a:rPr>
              <a:t>Les Parents doivent être complémentaires pour que l’enfant hérite du maximum </a:t>
            </a:r>
          </a:p>
          <a:p>
            <a:r>
              <a:rPr lang="fr-FR" sz="2400" dirty="0" smtClean="0">
                <a:latin typeface="Garamond" pitchFamily="18" charset="0"/>
              </a:rPr>
              <a:t>Parmi les caractéristiques masculines : synthétique, autorité, protection, exigence</a:t>
            </a:r>
          </a:p>
          <a:p>
            <a:r>
              <a:rPr lang="fr-FR" sz="2400" dirty="0" smtClean="0">
                <a:latin typeface="Garamond" pitchFamily="18" charset="0"/>
              </a:rPr>
              <a:t>Caractéristiques féminines : analyse, douceur, consolation, pardon</a:t>
            </a:r>
          </a:p>
          <a:p>
            <a:r>
              <a:rPr lang="fr-FR" sz="2400" dirty="0" smtClean="0">
                <a:latin typeface="Garamond" pitchFamily="18" charset="0"/>
              </a:rPr>
              <a:t>Il faut garder la porte du cœur ouverte. Si l’un gronde et que l’autre fait de même, l’enfant ne sait plus où aller. Les parents doivent se soutenir et s’équilibrer.</a:t>
            </a:r>
          </a:p>
          <a:p>
            <a:r>
              <a:rPr lang="fr-FR" sz="2400" dirty="0" smtClean="0">
                <a:latin typeface="Garamond" pitchFamily="18" charset="0"/>
              </a:rPr>
              <a:t>Pour le développement de l’enfant, chacun sait les problèmes qu’il a traversé et essaie de progresser et d’éviter les erreurs du passé. Bien connaître son partenaire. </a:t>
            </a:r>
          </a:p>
          <a:p>
            <a:r>
              <a:rPr lang="fr-FR" sz="2400" dirty="0" smtClean="0">
                <a:latin typeface="Garamond" pitchFamily="18" charset="0"/>
              </a:rPr>
              <a:t>Quand un enfant est très attaché à l’un des deux parents, ce parent doit guider l’enfant vers l’autre parent. </a:t>
            </a:r>
          </a:p>
        </p:txBody>
      </p:sp>
    </p:spTree>
    <p:extLst>
      <p:ext uri="{BB962C8B-B14F-4D97-AF65-F5344CB8AC3E}">
        <p14:creationId xmlns:p14="http://schemas.microsoft.com/office/powerpoint/2010/main" val="2703155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400530"/>
          </a:xfrm>
        </p:spPr>
        <p:style>
          <a:lnRef idx="0">
            <a:schemeClr val="accent2"/>
          </a:lnRef>
          <a:fillRef idx="3">
            <a:schemeClr val="accent2"/>
          </a:fillRef>
          <a:effectRef idx="3">
            <a:schemeClr val="accent2"/>
          </a:effectRef>
          <a:fontRef idx="minor">
            <a:schemeClr val="lt1"/>
          </a:fontRef>
        </p:style>
        <p:txBody>
          <a:bodyPr/>
          <a:lstStyle/>
          <a:p>
            <a:pPr algn="ctr"/>
            <a:r>
              <a:rPr lang="fr-FR" dirty="0" smtClean="0"/>
              <a:t>Deuxième Partie</a:t>
            </a:r>
            <a:br>
              <a:rPr lang="fr-FR" dirty="0" smtClean="0"/>
            </a:br>
            <a:r>
              <a:rPr lang="fr-FR" sz="2800" dirty="0"/>
              <a:t>Exposé de Laurent </a:t>
            </a:r>
            <a:r>
              <a:rPr lang="fr-FR" sz="2800" dirty="0" err="1"/>
              <a:t>Ladouce</a:t>
            </a:r>
            <a:r>
              <a:rPr lang="fr-FR" sz="2800" dirty="0"/>
              <a:t>, directeur de l’Espace Culture et paix</a:t>
            </a:r>
            <a:br>
              <a:rPr lang="fr-FR" sz="2800" dirty="0"/>
            </a:br>
            <a:endParaRPr lang="fr-FR" dirty="0"/>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3451639375"/>
              </p:ext>
            </p:extLst>
          </p:nvPr>
        </p:nvGraphicFramePr>
        <p:xfrm>
          <a:off x="0" y="1400530"/>
          <a:ext cx="12192000" cy="545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44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6600" dirty="0" smtClean="0">
                <a:solidFill>
                  <a:srgbClr val="FFC000"/>
                </a:solidFill>
                <a:latin typeface="Garamond" pitchFamily="18" charset="0"/>
              </a:rPr>
              <a:t>Ils s’aiment, </a:t>
            </a:r>
            <a:br>
              <a:rPr lang="fr-FR" sz="6600" dirty="0" smtClean="0">
                <a:solidFill>
                  <a:srgbClr val="FFC000"/>
                </a:solidFill>
                <a:latin typeface="Garamond" pitchFamily="18" charset="0"/>
              </a:rPr>
            </a:br>
            <a:r>
              <a:rPr lang="fr-FR" sz="6600" dirty="0" smtClean="0">
                <a:solidFill>
                  <a:srgbClr val="FFC000"/>
                </a:solidFill>
                <a:latin typeface="Garamond" pitchFamily="18" charset="0"/>
              </a:rPr>
              <a:t>donc je suis »</a:t>
            </a:r>
            <a:endParaRPr lang="fr-FR" sz="6600" dirty="0">
              <a:solidFill>
                <a:srgbClr val="FFC000"/>
              </a:solidFill>
              <a:latin typeface="Garamond" pitchFamily="18" charset="0"/>
            </a:endParaRPr>
          </a:p>
        </p:txBody>
      </p:sp>
      <p:pic>
        <p:nvPicPr>
          <p:cNvPr id="4" name="図 6"/>
          <p:cNvPicPr>
            <a:picLocks noChangeAspect="1"/>
          </p:cNvPicPr>
          <p:nvPr/>
        </p:nvPicPr>
        <p:blipFill>
          <a:blip r:embed="rId2"/>
          <a:stretch>
            <a:fillRect/>
          </a:stretch>
        </p:blipFill>
        <p:spPr>
          <a:xfrm>
            <a:off x="5186149" y="-57473"/>
            <a:ext cx="4634958" cy="7043552"/>
          </a:xfrm>
          <a:prstGeom prst="ellipse">
            <a:avLst/>
          </a:prstGeom>
          <a:ln>
            <a:noFill/>
          </a:ln>
          <a:effectLst>
            <a:softEdge rad="1168400"/>
          </a:effectLst>
        </p:spPr>
      </p:pic>
    </p:spTree>
    <p:extLst>
      <p:ext uri="{BB962C8B-B14F-4D97-AF65-F5344CB8AC3E}">
        <p14:creationId xmlns:p14="http://schemas.microsoft.com/office/powerpoint/2010/main" val="48832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373622" y="4751749"/>
            <a:ext cx="9809835" cy="1525291"/>
          </a:xfrm>
        </p:spPr>
        <p:style>
          <a:lnRef idx="1">
            <a:schemeClr val="accent1"/>
          </a:lnRef>
          <a:fillRef idx="2">
            <a:schemeClr val="accent1"/>
          </a:fillRef>
          <a:effectRef idx="1">
            <a:schemeClr val="accent1"/>
          </a:effectRef>
          <a:fontRef idx="minor">
            <a:schemeClr val="dk1"/>
          </a:fontRef>
        </p:style>
        <p:txBody>
          <a:bodyPr>
            <a:normAutofit/>
          </a:bodyPr>
          <a:lstStyle/>
          <a:p>
            <a:r>
              <a:rPr lang="fr-FR" dirty="0" smtClean="0">
                <a:latin typeface="Garamond" pitchFamily="18" charset="0"/>
              </a:rPr>
              <a:t>D’après Gauguin, on doit lire le </a:t>
            </a:r>
            <a:r>
              <a:rPr lang="fr-FR" dirty="0">
                <a:latin typeface="Garamond" pitchFamily="18" charset="0"/>
              </a:rPr>
              <a:t>tableau </a:t>
            </a:r>
            <a:r>
              <a:rPr lang="fr-FR" dirty="0" smtClean="0">
                <a:latin typeface="Garamond" pitchFamily="18" charset="0"/>
              </a:rPr>
              <a:t>de </a:t>
            </a:r>
            <a:r>
              <a:rPr lang="fr-FR" dirty="0">
                <a:latin typeface="Garamond" pitchFamily="18" charset="0"/>
              </a:rPr>
              <a:t>droite à </a:t>
            </a:r>
            <a:r>
              <a:rPr lang="fr-FR" dirty="0" smtClean="0">
                <a:latin typeface="Garamond" pitchFamily="18" charset="0"/>
              </a:rPr>
              <a:t>gauche. Les </a:t>
            </a:r>
            <a:r>
              <a:rPr lang="fr-FR" dirty="0">
                <a:latin typeface="Garamond" pitchFamily="18" charset="0"/>
              </a:rPr>
              <a:t>trois principaux groupes de personnes </a:t>
            </a:r>
            <a:r>
              <a:rPr lang="fr-FR" dirty="0" smtClean="0">
                <a:latin typeface="Garamond" pitchFamily="18" charset="0"/>
              </a:rPr>
              <a:t>illustrent </a:t>
            </a:r>
            <a:r>
              <a:rPr lang="fr-FR" dirty="0">
                <a:latin typeface="Garamond" pitchFamily="18" charset="0"/>
              </a:rPr>
              <a:t>les questions </a:t>
            </a:r>
            <a:r>
              <a:rPr lang="fr-FR" dirty="0" smtClean="0">
                <a:latin typeface="Garamond" pitchFamily="18" charset="0"/>
              </a:rPr>
              <a:t>du </a:t>
            </a:r>
            <a:r>
              <a:rPr lang="fr-FR" dirty="0">
                <a:latin typeface="Garamond" pitchFamily="18" charset="0"/>
              </a:rPr>
              <a:t>titre. Les trois femmes avec un enfant </a:t>
            </a:r>
            <a:r>
              <a:rPr lang="fr-FR" dirty="0" smtClean="0">
                <a:latin typeface="Garamond" pitchFamily="18" charset="0"/>
              </a:rPr>
              <a:t>représentent </a:t>
            </a:r>
            <a:r>
              <a:rPr lang="fr-FR" dirty="0">
                <a:latin typeface="Garamond" pitchFamily="18" charset="0"/>
              </a:rPr>
              <a:t>le début de la vie, la naissance ; le groupe du milieu </a:t>
            </a:r>
            <a:r>
              <a:rPr lang="fr-FR" dirty="0" smtClean="0">
                <a:latin typeface="Garamond" pitchFamily="18" charset="0"/>
              </a:rPr>
              <a:t>symbolise </a:t>
            </a:r>
            <a:r>
              <a:rPr lang="fr-FR" dirty="0">
                <a:latin typeface="Garamond" pitchFamily="18" charset="0"/>
              </a:rPr>
              <a:t>l’existence quotidienne des jeunes adultes, et dans le dernier groupe, d’après l’artiste, </a:t>
            </a:r>
            <a:r>
              <a:rPr lang="fr-FR" dirty="0" smtClean="0">
                <a:latin typeface="Garamond" pitchFamily="18" charset="0"/>
              </a:rPr>
              <a:t>« une </a:t>
            </a:r>
            <a:r>
              <a:rPr lang="fr-FR" dirty="0">
                <a:latin typeface="Garamond" pitchFamily="18" charset="0"/>
              </a:rPr>
              <a:t>vieille femme approchant la mort apparaît réconciliée et résignée à cette </a:t>
            </a:r>
            <a:r>
              <a:rPr lang="fr-FR" dirty="0" smtClean="0">
                <a:latin typeface="Garamond" pitchFamily="18" charset="0"/>
              </a:rPr>
              <a:t>idée ».</a:t>
            </a:r>
            <a:endParaRPr lang="fr-FR" dirty="0">
              <a:latin typeface="Garamond" pitchFamily="18" charset="0"/>
            </a:endParaRPr>
          </a:p>
        </p:txBody>
      </p:sp>
      <p:pic>
        <p:nvPicPr>
          <p:cNvPr id="1026" name="Picture 2" descr="D’où venons-nous ? Que sommes-nous ? Où allons-nous ?, Paul Gauguin, 1897-1898, Huile sur toile, 139,1 cm × 374,6 cm, Musée des beaux-arts de Boston, États-Un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622" y="985484"/>
            <a:ext cx="9809835" cy="35492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622" y="329151"/>
            <a:ext cx="9809836"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000" i="1" dirty="0">
                <a:solidFill>
                  <a:srgbClr val="002060"/>
                </a:solidFill>
                <a:latin typeface="Garamond" pitchFamily="18" charset="0"/>
              </a:rPr>
              <a:t>D’où venons-nous ? Que sommes-nous ? Où allons-nous </a:t>
            </a:r>
            <a:r>
              <a:rPr lang="fr-FR" sz="2000" i="1" dirty="0" smtClean="0">
                <a:solidFill>
                  <a:srgbClr val="002060"/>
                </a:solidFill>
                <a:latin typeface="Garamond" pitchFamily="18" charset="0"/>
              </a:rPr>
              <a:t>? </a:t>
            </a:r>
            <a:r>
              <a:rPr lang="fr-FR" sz="2000" dirty="0" smtClean="0">
                <a:solidFill>
                  <a:srgbClr val="002060"/>
                </a:solidFill>
                <a:latin typeface="Garamond" pitchFamily="18" charset="0"/>
              </a:rPr>
              <a:t>Tableau de Paul Gauguin peint en 1897-1898</a:t>
            </a:r>
            <a:r>
              <a:rPr lang="fr-FR" sz="2000" dirty="0">
                <a:solidFill>
                  <a:srgbClr val="002060"/>
                </a:solidFill>
                <a:latin typeface="Garamond" pitchFamily="18" charset="0"/>
              </a:rPr>
              <a:t> </a:t>
            </a:r>
          </a:p>
        </p:txBody>
      </p:sp>
    </p:spTree>
    <p:extLst>
      <p:ext uri="{BB962C8B-B14F-4D97-AF65-F5344CB8AC3E}">
        <p14:creationId xmlns:p14="http://schemas.microsoft.com/office/powerpoint/2010/main" val="273509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313036" y="1285848"/>
            <a:ext cx="8737974" cy="2867188"/>
          </a:xfrm>
        </p:spPr>
        <p:style>
          <a:lnRef idx="2">
            <a:schemeClr val="accent2"/>
          </a:lnRef>
          <a:fillRef idx="1">
            <a:schemeClr val="lt1"/>
          </a:fillRef>
          <a:effectRef idx="0">
            <a:schemeClr val="accent2"/>
          </a:effectRef>
          <a:fontRef idx="minor">
            <a:schemeClr val="dk1"/>
          </a:fontRef>
        </p:style>
        <p:txBody>
          <a:bodyPr>
            <a:normAutofit/>
          </a:bodyPr>
          <a:lstStyle/>
          <a:p>
            <a:r>
              <a:rPr lang="fr-FR" sz="2000" dirty="0">
                <a:latin typeface="Garamond" pitchFamily="18" charset="0"/>
              </a:rPr>
              <a:t>« D’où venons-nous ? </a:t>
            </a:r>
            <a:r>
              <a:rPr lang="fr-FR" sz="2000" dirty="0" smtClean="0">
                <a:latin typeface="Garamond" pitchFamily="18" charset="0"/>
              </a:rPr>
              <a:t>Que </a:t>
            </a:r>
            <a:r>
              <a:rPr lang="fr-FR" sz="2000" dirty="0">
                <a:latin typeface="Garamond" pitchFamily="18" charset="0"/>
              </a:rPr>
              <a:t>sommes-nous </a:t>
            </a:r>
            <a:r>
              <a:rPr lang="fr-FR" sz="2000" dirty="0" smtClean="0">
                <a:latin typeface="Garamond" pitchFamily="18" charset="0"/>
              </a:rPr>
              <a:t>? Où allons-nous</a:t>
            </a:r>
            <a:r>
              <a:rPr lang="fr-FR" sz="2000" dirty="0">
                <a:latin typeface="Garamond" pitchFamily="18" charset="0"/>
              </a:rPr>
              <a:t> » </a:t>
            </a:r>
            <a:r>
              <a:rPr lang="fr-FR" sz="2000" dirty="0" smtClean="0">
                <a:latin typeface="Garamond" pitchFamily="18" charset="0"/>
              </a:rPr>
              <a:t>: </a:t>
            </a:r>
            <a:r>
              <a:rPr lang="fr-FR" sz="2000" b="1" dirty="0">
                <a:latin typeface="Garamond" pitchFamily="18" charset="0"/>
              </a:rPr>
              <a:t>questions prioritaires</a:t>
            </a:r>
            <a:r>
              <a:rPr lang="fr-FR" sz="2000" dirty="0">
                <a:latin typeface="Garamond" pitchFamily="18" charset="0"/>
              </a:rPr>
              <a:t>, </a:t>
            </a:r>
            <a:r>
              <a:rPr lang="fr-FR" sz="2000" dirty="0" smtClean="0">
                <a:latin typeface="Garamond" pitchFamily="18" charset="0"/>
              </a:rPr>
              <a:t>«</a:t>
            </a:r>
            <a:r>
              <a:rPr lang="fr-FR" sz="2000" dirty="0">
                <a:latin typeface="Garamond" pitchFamily="18" charset="0"/>
              </a:rPr>
              <a:t> </a:t>
            </a:r>
            <a:r>
              <a:rPr lang="fr-FR" sz="2000" dirty="0" smtClean="0">
                <a:latin typeface="Garamond" pitchFamily="18" charset="0"/>
              </a:rPr>
              <a:t>grandes </a:t>
            </a:r>
            <a:r>
              <a:rPr lang="fr-FR" sz="2000" dirty="0">
                <a:latin typeface="Garamond" pitchFamily="18" charset="0"/>
              </a:rPr>
              <a:t>questions » qui touchent au sens de la vie, et au but de la </a:t>
            </a:r>
            <a:r>
              <a:rPr lang="fr-FR" sz="2000" dirty="0" smtClean="0">
                <a:latin typeface="Garamond" pitchFamily="18" charset="0"/>
              </a:rPr>
              <a:t>vie</a:t>
            </a:r>
            <a:r>
              <a:rPr lang="fr-FR" sz="2000" dirty="0">
                <a:latin typeface="Garamond" pitchFamily="18" charset="0"/>
              </a:rPr>
              <a:t>.</a:t>
            </a:r>
            <a:r>
              <a:rPr lang="fr-FR" sz="2000" dirty="0" smtClean="0">
                <a:latin typeface="Garamond" pitchFamily="18" charset="0"/>
              </a:rPr>
              <a:t> </a:t>
            </a:r>
            <a:r>
              <a:rPr lang="fr-FR" sz="2000" b="1" dirty="0" smtClean="0">
                <a:solidFill>
                  <a:srgbClr val="FF0000"/>
                </a:solidFill>
                <a:latin typeface="Garamond" pitchFamily="18" charset="0"/>
              </a:rPr>
              <a:t>L’origine</a:t>
            </a:r>
            <a:r>
              <a:rPr lang="fr-FR" sz="2000" b="1" dirty="0">
                <a:solidFill>
                  <a:srgbClr val="FF0000"/>
                </a:solidFill>
                <a:latin typeface="Garamond" pitchFamily="18" charset="0"/>
              </a:rPr>
              <a:t>, l’identité et la destination d’une personne </a:t>
            </a:r>
            <a:r>
              <a:rPr lang="fr-FR" sz="2000" b="1" dirty="0" smtClean="0">
                <a:solidFill>
                  <a:srgbClr val="FF0000"/>
                </a:solidFill>
                <a:latin typeface="Garamond" pitchFamily="18" charset="0"/>
              </a:rPr>
              <a:t>sont en priorité décidés par la </a:t>
            </a:r>
            <a:r>
              <a:rPr lang="fr-FR" sz="2000" b="1" dirty="0">
                <a:solidFill>
                  <a:srgbClr val="FF0000"/>
                </a:solidFill>
                <a:latin typeface="Garamond" pitchFamily="18" charset="0"/>
              </a:rPr>
              <a:t>relation entre cette personne et son père et sa mère. </a:t>
            </a:r>
            <a:endParaRPr lang="fr-FR" sz="2000" b="1" dirty="0" smtClean="0">
              <a:solidFill>
                <a:srgbClr val="FF0000"/>
              </a:solidFill>
              <a:latin typeface="Garamond" pitchFamily="18" charset="0"/>
            </a:endParaRPr>
          </a:p>
          <a:p>
            <a:r>
              <a:rPr lang="fr-FR" sz="2000" dirty="0" smtClean="0">
                <a:latin typeface="Garamond" pitchFamily="18" charset="0"/>
              </a:rPr>
              <a:t>Fondamentalement</a:t>
            </a:r>
            <a:r>
              <a:rPr lang="fr-FR" sz="2000" dirty="0">
                <a:latin typeface="Garamond" pitchFamily="18" charset="0"/>
              </a:rPr>
              <a:t>, chacun de nous est né de ses parents, c’est le lien premier, qui nous suit toute notre </a:t>
            </a:r>
            <a:r>
              <a:rPr lang="fr-FR" sz="2000" dirty="0" smtClean="0">
                <a:latin typeface="Garamond" pitchFamily="18" charset="0"/>
              </a:rPr>
              <a:t>vie. </a:t>
            </a:r>
            <a:r>
              <a:rPr lang="fr-FR" sz="2000" dirty="0">
                <a:latin typeface="Garamond" pitchFamily="18" charset="0"/>
              </a:rPr>
              <a:t>L</a:t>
            </a:r>
            <a:r>
              <a:rPr lang="fr-FR" sz="2000" dirty="0" smtClean="0">
                <a:latin typeface="Garamond" pitchFamily="18" charset="0"/>
              </a:rPr>
              <a:t>es </a:t>
            </a:r>
            <a:r>
              <a:rPr lang="fr-FR" sz="2000" dirty="0">
                <a:latin typeface="Garamond" pitchFamily="18" charset="0"/>
              </a:rPr>
              <a:t>parents nous </a:t>
            </a:r>
            <a:r>
              <a:rPr lang="fr-FR" sz="2000" dirty="0" smtClean="0">
                <a:latin typeface="Garamond" pitchFamily="18" charset="0"/>
              </a:rPr>
              <a:t>donnent </a:t>
            </a:r>
            <a:r>
              <a:rPr lang="fr-FR" sz="2000" dirty="0">
                <a:latin typeface="Garamond" pitchFamily="18" charset="0"/>
              </a:rPr>
              <a:t>le nom et le prénom, l’hérédité, toute l’éducation et le rapport au monde qui vont nous marquer pour toute notre vie</a:t>
            </a:r>
            <a:r>
              <a:rPr lang="fr-FR" sz="2000" dirty="0" smtClean="0">
                <a:latin typeface="Garamond" pitchFamily="18" charset="0"/>
              </a:rPr>
              <a:t>. </a:t>
            </a:r>
          </a:p>
          <a:p>
            <a:r>
              <a:rPr lang="fr-FR" sz="2000" dirty="0" smtClean="0">
                <a:latin typeface="Garamond" pitchFamily="18" charset="0"/>
              </a:rPr>
              <a:t>L’amour des parents suit l’enfant toute sa vie.</a:t>
            </a:r>
            <a:endParaRPr lang="fr-FR" sz="2000" dirty="0">
              <a:latin typeface="Garamond" pitchFamily="18" charset="0"/>
            </a:endParaRPr>
          </a:p>
        </p:txBody>
      </p:sp>
      <p:pic>
        <p:nvPicPr>
          <p:cNvPr id="1026" name="Picture 2" descr="One face of the parent-child relationship resembles that of the teacher-student relationship."/>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362232" y="1239864"/>
            <a:ext cx="2593940" cy="295915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43032" y="147410"/>
            <a:ext cx="7222875" cy="769441"/>
          </a:xfrm>
          <a:prstGeom prst="rect">
            <a:avLst/>
          </a:prstGeom>
        </p:spPr>
        <p:txBody>
          <a:bodyPr wrap="none">
            <a:spAutoFit/>
          </a:bodyPr>
          <a:lstStyle/>
          <a:p>
            <a:r>
              <a:rPr lang="fr-FR" sz="4400" dirty="0">
                <a:latin typeface="Garamond" pitchFamily="18" charset="0"/>
              </a:rPr>
              <a:t>« Ils s’aiment, donc me suivent »</a:t>
            </a:r>
          </a:p>
        </p:txBody>
      </p:sp>
    </p:spTree>
    <p:extLst>
      <p:ext uri="{BB962C8B-B14F-4D97-AF65-F5344CB8AC3E}">
        <p14:creationId xmlns:p14="http://schemas.microsoft.com/office/powerpoint/2010/main" val="13401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89184371"/>
              </p:ext>
            </p:extLst>
          </p:nvPr>
        </p:nvGraphicFramePr>
        <p:xfrm>
          <a:off x="716796" y="0"/>
          <a:ext cx="10820400" cy="643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461732" y="1565514"/>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15" name="Arc 39"/>
          <p:cNvSpPr>
            <a:spLocks/>
          </p:cNvSpPr>
          <p:nvPr/>
        </p:nvSpPr>
        <p:spPr bwMode="auto">
          <a:xfrm rot="4949876" flipH="1" flipV="1">
            <a:off x="5006348" y="2460731"/>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750289" y="231114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 name="Rectangle 1"/>
          <p:cNvSpPr/>
          <p:nvPr/>
        </p:nvSpPr>
        <p:spPr>
          <a:xfrm>
            <a:off x="7360574" y="1606822"/>
            <a:ext cx="3249608" cy="3770263"/>
          </a:xfrm>
          <a:prstGeom prst="rect">
            <a:avLst/>
          </a:prstGeom>
        </p:spPr>
        <p:txBody>
          <a:bodyPr wrap="none">
            <a:spAutoFit/>
          </a:bodyPr>
          <a:lstStyle/>
          <a:p>
            <a:r>
              <a:rPr lang="fr-FR" sz="23900" dirty="0" smtClean="0">
                <a:solidFill>
                  <a:srgbClr val="FF0000"/>
                </a:solidFill>
                <a:sym typeface="Webdings"/>
              </a:rPr>
              <a:t></a:t>
            </a:r>
            <a:endParaRPr lang="fr-FR" sz="23900" dirty="0">
              <a:solidFill>
                <a:srgbClr val="FF0000"/>
              </a:solidFill>
            </a:endParaRPr>
          </a:p>
        </p:txBody>
      </p:sp>
      <p:sp>
        <p:nvSpPr>
          <p:cNvPr id="3" name="Rectangle 2"/>
          <p:cNvSpPr/>
          <p:nvPr/>
        </p:nvSpPr>
        <p:spPr>
          <a:xfrm>
            <a:off x="4999238" y="4846793"/>
            <a:ext cx="2221722" cy="1323439"/>
          </a:xfrm>
          <a:prstGeom prst="rect">
            <a:avLst/>
          </a:prstGeom>
        </p:spPr>
        <p:txBody>
          <a:bodyPr wrap="square">
            <a:spAutoFit/>
          </a:bodyPr>
          <a:lstStyle/>
          <a:p>
            <a:r>
              <a:rPr lang="fr-FR" sz="8000" dirty="0" smtClean="0">
                <a:sym typeface="Webdings" panose="05030102010509060703" pitchFamily="18" charset="2"/>
              </a:rPr>
              <a:t></a:t>
            </a:r>
            <a:r>
              <a:rPr lang="fr-FR" sz="8000" dirty="0" smtClean="0">
                <a:solidFill>
                  <a:srgbClr val="FF0000"/>
                </a:solidFill>
                <a:sym typeface="Webdings" panose="05030102010509060703" pitchFamily="18" charset="2"/>
              </a:rPr>
              <a:t></a:t>
            </a:r>
            <a:endParaRPr lang="fr-FR" sz="1400" dirty="0"/>
          </a:p>
        </p:txBody>
      </p:sp>
      <p:sp>
        <p:nvSpPr>
          <p:cNvPr id="12" name="Rectangle 11"/>
          <p:cNvSpPr/>
          <p:nvPr/>
        </p:nvSpPr>
        <p:spPr>
          <a:xfrm>
            <a:off x="4423440" y="5591654"/>
            <a:ext cx="575799" cy="461665"/>
          </a:xfrm>
          <a:prstGeom prst="rect">
            <a:avLst/>
          </a:prstGeom>
          <a:solidFill>
            <a:schemeClr val="accent3">
              <a:lumMod val="20000"/>
              <a:lumOff val="80000"/>
            </a:schemeClr>
          </a:solidFill>
        </p:spPr>
        <p:txBody>
          <a:bodyPr wrap="none">
            <a:spAutoFit/>
          </a:bodyPr>
          <a:lstStyle/>
          <a:p>
            <a:r>
              <a:rPr lang="fr-FR" sz="2400" dirty="0" smtClean="0">
                <a:solidFill>
                  <a:schemeClr val="accent5">
                    <a:lumMod val="75000"/>
                  </a:schemeClr>
                </a:solidFill>
              </a:rPr>
              <a:t>Fils</a:t>
            </a:r>
            <a:endParaRPr lang="fr-FR" sz="2400" dirty="0">
              <a:solidFill>
                <a:schemeClr val="accent5">
                  <a:lumMod val="75000"/>
                </a:schemeClr>
              </a:solidFill>
            </a:endParaRPr>
          </a:p>
        </p:txBody>
      </p:sp>
      <p:sp>
        <p:nvSpPr>
          <p:cNvPr id="19" name="Rectangle 18"/>
          <p:cNvSpPr/>
          <p:nvPr/>
        </p:nvSpPr>
        <p:spPr>
          <a:xfrm>
            <a:off x="2642343" y="3297475"/>
            <a:ext cx="700833" cy="461665"/>
          </a:xfrm>
          <a:prstGeom prst="rect">
            <a:avLst/>
          </a:prstGeom>
          <a:solidFill>
            <a:schemeClr val="accent3">
              <a:lumMod val="75000"/>
            </a:schemeClr>
          </a:solidFill>
        </p:spPr>
        <p:txBody>
          <a:bodyPr wrap="none">
            <a:spAutoFit/>
          </a:bodyPr>
          <a:lstStyle/>
          <a:p>
            <a:r>
              <a:rPr lang="fr-FR" sz="2400" dirty="0" smtClean="0">
                <a:latin typeface="Garamond" pitchFamily="18" charset="0"/>
              </a:rPr>
              <a:t>père</a:t>
            </a:r>
            <a:endParaRPr lang="fr-FR" sz="2400" dirty="0">
              <a:latin typeface="Garamond" pitchFamily="18" charset="0"/>
            </a:endParaRPr>
          </a:p>
        </p:txBody>
      </p:sp>
      <p:sp>
        <p:nvSpPr>
          <p:cNvPr id="20" name="Rectangle 19"/>
          <p:cNvSpPr/>
          <p:nvPr/>
        </p:nvSpPr>
        <p:spPr>
          <a:xfrm>
            <a:off x="7182328" y="5591654"/>
            <a:ext cx="716863" cy="461665"/>
          </a:xfrm>
          <a:prstGeom prst="rect">
            <a:avLst/>
          </a:prstGeom>
          <a:solidFill>
            <a:schemeClr val="accent2">
              <a:lumMod val="20000"/>
              <a:lumOff val="80000"/>
            </a:schemeClr>
          </a:solidFill>
        </p:spPr>
        <p:txBody>
          <a:bodyPr wrap="none">
            <a:spAutoFit/>
          </a:bodyPr>
          <a:lstStyle/>
          <a:p>
            <a:r>
              <a:rPr lang="fr-FR" sz="2400" dirty="0" smtClean="0">
                <a:solidFill>
                  <a:srgbClr val="FF0000"/>
                </a:solidFill>
              </a:rPr>
              <a:t>Fille</a:t>
            </a:r>
            <a:endParaRPr lang="fr-FR" sz="2400" dirty="0">
              <a:solidFill>
                <a:srgbClr val="FF0000"/>
              </a:solidFill>
            </a:endParaRPr>
          </a:p>
        </p:txBody>
      </p:sp>
      <p:sp>
        <p:nvSpPr>
          <p:cNvPr id="23" name="Rectangle 22"/>
          <p:cNvSpPr/>
          <p:nvPr/>
        </p:nvSpPr>
        <p:spPr>
          <a:xfrm>
            <a:off x="8501910" y="3410712"/>
            <a:ext cx="780983"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smtClean="0">
                <a:latin typeface="Garamond" pitchFamily="18" charset="0"/>
              </a:rPr>
              <a:t>mère</a:t>
            </a:r>
            <a:endParaRPr lang="fr-FR" sz="2400" dirty="0">
              <a:latin typeface="Garamond" pitchFamily="18" charset="0"/>
            </a:endParaRPr>
          </a:p>
        </p:txBody>
      </p:sp>
      <p:sp>
        <p:nvSpPr>
          <p:cNvPr id="5" name="Rectangle 4"/>
          <p:cNvSpPr/>
          <p:nvPr/>
        </p:nvSpPr>
        <p:spPr>
          <a:xfrm>
            <a:off x="4851036" y="3908385"/>
            <a:ext cx="2640659" cy="369332"/>
          </a:xfrm>
          <a:prstGeom prst="rect">
            <a:avLst/>
          </a:prstGeom>
        </p:spPr>
        <p:txBody>
          <a:bodyPr wrap="none">
            <a:spAutoFit/>
          </a:bodyPr>
          <a:lstStyle/>
          <a:p>
            <a:pPr lvl="0"/>
            <a:r>
              <a:rPr lang="fr-FR" dirty="0" smtClean="0">
                <a:latin typeface="Garamond" pitchFamily="18" charset="0"/>
              </a:rPr>
              <a:t>« Synthèse </a:t>
            </a:r>
            <a:r>
              <a:rPr lang="fr-FR" dirty="0" err="1" smtClean="0">
                <a:latin typeface="Garamond" pitchFamily="18" charset="0"/>
              </a:rPr>
              <a:t>psychosensible</a:t>
            </a:r>
            <a:r>
              <a:rPr lang="fr-FR" dirty="0" smtClean="0">
                <a:latin typeface="Garamond" pitchFamily="18" charset="0"/>
              </a:rPr>
              <a:t> »</a:t>
            </a:r>
            <a:endParaRPr lang="fr-FR" dirty="0">
              <a:latin typeface="Garamond" pitchFamily="18" charset="0"/>
            </a:endParaRPr>
          </a:p>
        </p:txBody>
      </p:sp>
      <p:sp>
        <p:nvSpPr>
          <p:cNvPr id="24" name="Rectangle 23"/>
          <p:cNvSpPr/>
          <p:nvPr/>
        </p:nvSpPr>
        <p:spPr>
          <a:xfrm>
            <a:off x="4748381" y="6170232"/>
            <a:ext cx="2851678" cy="646331"/>
          </a:xfrm>
          <a:prstGeom prst="rect">
            <a:avLst/>
          </a:prstGeom>
        </p:spPr>
        <p:txBody>
          <a:bodyPr wrap="none">
            <a:spAutoFit/>
          </a:bodyPr>
          <a:lstStyle/>
          <a:p>
            <a:pPr lvl="0" algn="ctr"/>
            <a:r>
              <a:rPr lang="fr-FR" dirty="0" smtClean="0">
                <a:latin typeface="Garamond" pitchFamily="18" charset="0"/>
              </a:rPr>
              <a:t>Petite personne</a:t>
            </a:r>
          </a:p>
          <a:p>
            <a:pPr lvl="0" algn="ctr"/>
            <a:r>
              <a:rPr lang="fr-FR" dirty="0" smtClean="0">
                <a:latin typeface="Garamond" pitchFamily="18" charset="0"/>
              </a:rPr>
              <a:t>Nom, prénom, esprit &amp; corps</a:t>
            </a:r>
            <a:endParaRPr lang="fr-FR" dirty="0">
              <a:latin typeface="Garamond" pitchFamily="18" charset="0"/>
            </a:endParaRPr>
          </a:p>
        </p:txBody>
      </p:sp>
      <p:sp>
        <p:nvSpPr>
          <p:cNvPr id="26" name="Rectangle 25"/>
          <p:cNvSpPr/>
          <p:nvPr/>
        </p:nvSpPr>
        <p:spPr>
          <a:xfrm>
            <a:off x="-1" y="35137"/>
            <a:ext cx="5114441"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solidFill>
                  <a:srgbClr val="FF0000"/>
                </a:solidFill>
                <a:latin typeface="Garamond" pitchFamily="18" charset="0"/>
              </a:rPr>
              <a:t>Je « viens de » l’amour entre mon père et ma mère, « je » participe à cet amour, cette « synthèse </a:t>
            </a:r>
            <a:r>
              <a:rPr lang="fr-FR" sz="2000" b="1" dirty="0" err="1" smtClean="0">
                <a:solidFill>
                  <a:srgbClr val="FF0000"/>
                </a:solidFill>
                <a:latin typeface="Garamond" pitchFamily="18" charset="0"/>
              </a:rPr>
              <a:t>psychosensible</a:t>
            </a:r>
            <a:r>
              <a:rPr lang="fr-FR" sz="2000" b="1" dirty="0" smtClean="0">
                <a:solidFill>
                  <a:srgbClr val="FF0000"/>
                </a:solidFill>
                <a:latin typeface="Garamond" pitchFamily="18" charset="0"/>
              </a:rPr>
              <a:t> » (Kierkegaard). </a:t>
            </a:r>
          </a:p>
          <a:p>
            <a:r>
              <a:rPr lang="fr-FR" sz="2000" b="1" dirty="0" smtClean="0">
                <a:solidFill>
                  <a:srgbClr val="FF0000"/>
                </a:solidFill>
                <a:latin typeface="Garamond" pitchFamily="18" charset="0"/>
              </a:rPr>
              <a:t>Je ressemble à mon père et ma mère, et surtout à l’amour au moment de ma conception</a:t>
            </a:r>
            <a:endParaRPr lang="fr-FR" sz="2000" b="1" dirty="0">
              <a:solidFill>
                <a:srgbClr val="FF0000"/>
              </a:solidFill>
              <a:latin typeface="Garamond" pitchFamily="18" charset="0"/>
            </a:endParaRPr>
          </a:p>
        </p:txBody>
      </p:sp>
      <p:pic>
        <p:nvPicPr>
          <p:cNvPr id="2050" name="Picture 2" descr="Je suis le fruit de leur amou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72294" y="-827"/>
            <a:ext cx="2307896" cy="332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2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2" grpId="0" animBg="1"/>
      <p:bldP spid="19" grpId="0" animBg="1"/>
      <p:bldP spid="20" grpId="0" animBg="1"/>
      <p:bldP spid="23" grpId="0" animBg="1"/>
      <p:bldP spid="5" grpId="0"/>
      <p:bldP spid="24"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41958722"/>
              </p:ext>
            </p:extLst>
          </p:nvPr>
        </p:nvGraphicFramePr>
        <p:xfrm>
          <a:off x="716796" y="0"/>
          <a:ext cx="10820400" cy="643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749630" y="1565514"/>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15" name="Arc 39"/>
          <p:cNvSpPr>
            <a:spLocks/>
          </p:cNvSpPr>
          <p:nvPr/>
        </p:nvSpPr>
        <p:spPr bwMode="auto">
          <a:xfrm rot="4949876" flipH="1" flipV="1">
            <a:off x="5049702" y="246073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750289" y="231114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 name="Rectangle 1"/>
          <p:cNvSpPr/>
          <p:nvPr/>
        </p:nvSpPr>
        <p:spPr>
          <a:xfrm>
            <a:off x="7050479" y="1661989"/>
            <a:ext cx="3249608" cy="3770263"/>
          </a:xfrm>
          <a:prstGeom prst="rect">
            <a:avLst/>
          </a:prstGeom>
        </p:spPr>
        <p:txBody>
          <a:bodyPr wrap="none">
            <a:spAutoFit/>
          </a:bodyPr>
          <a:lstStyle/>
          <a:p>
            <a:r>
              <a:rPr lang="fr-FR" sz="23900" dirty="0" smtClean="0">
                <a:solidFill>
                  <a:srgbClr val="FF0000"/>
                </a:solidFill>
                <a:sym typeface="Webdings"/>
              </a:rPr>
              <a:t></a:t>
            </a:r>
            <a:endParaRPr lang="fr-FR" sz="23900" dirty="0">
              <a:solidFill>
                <a:srgbClr val="FF0000"/>
              </a:solidFill>
            </a:endParaRPr>
          </a:p>
        </p:txBody>
      </p:sp>
      <p:sp>
        <p:nvSpPr>
          <p:cNvPr id="3" name="Rectangle 2"/>
          <p:cNvSpPr/>
          <p:nvPr/>
        </p:nvSpPr>
        <p:spPr>
          <a:xfrm>
            <a:off x="4999238" y="4770533"/>
            <a:ext cx="2221722" cy="1323439"/>
          </a:xfrm>
          <a:prstGeom prst="rect">
            <a:avLst/>
          </a:prstGeom>
        </p:spPr>
        <p:txBody>
          <a:bodyPr wrap="square">
            <a:spAutoFit/>
          </a:bodyPr>
          <a:lstStyle/>
          <a:p>
            <a:r>
              <a:rPr lang="fr-FR" sz="8000" dirty="0" smtClean="0">
                <a:sym typeface="Webdings" panose="05030102010509060703" pitchFamily="18" charset="2"/>
              </a:rPr>
              <a:t></a:t>
            </a:r>
            <a:r>
              <a:rPr lang="fr-FR" sz="8000" dirty="0" smtClean="0">
                <a:solidFill>
                  <a:srgbClr val="FF0000"/>
                </a:solidFill>
                <a:sym typeface="Webdings" panose="05030102010509060703" pitchFamily="18" charset="2"/>
              </a:rPr>
              <a:t></a:t>
            </a:r>
            <a:endParaRPr lang="fr-FR" sz="1400" dirty="0"/>
          </a:p>
        </p:txBody>
      </p:sp>
      <p:sp>
        <p:nvSpPr>
          <p:cNvPr id="12" name="Rectangle 11"/>
          <p:cNvSpPr/>
          <p:nvPr/>
        </p:nvSpPr>
        <p:spPr>
          <a:xfrm>
            <a:off x="4434866" y="5928105"/>
            <a:ext cx="3384260" cy="830997"/>
          </a:xfrm>
          <a:prstGeom prst="rect">
            <a:avLst/>
          </a:prstGeom>
          <a:solidFill>
            <a:schemeClr val="accent3">
              <a:lumMod val="20000"/>
              <a:lumOff val="80000"/>
            </a:schemeClr>
          </a:solidFill>
        </p:spPr>
        <p:txBody>
          <a:bodyPr wrap="none">
            <a:spAutoFit/>
          </a:bodyPr>
          <a:lstStyle/>
          <a:p>
            <a:pPr algn="ctr"/>
            <a:r>
              <a:rPr lang="fr-FR" sz="2400" dirty="0" smtClean="0">
                <a:solidFill>
                  <a:schemeClr val="accent5">
                    <a:lumMod val="75000"/>
                  </a:schemeClr>
                </a:solidFill>
              </a:rPr>
              <a:t>Enfanter</a:t>
            </a:r>
          </a:p>
          <a:p>
            <a:pPr algn="ctr"/>
            <a:r>
              <a:rPr lang="fr-FR" sz="2400" dirty="0" smtClean="0">
                <a:solidFill>
                  <a:schemeClr val="accent5">
                    <a:lumMod val="75000"/>
                  </a:schemeClr>
                </a:solidFill>
              </a:rPr>
              <a:t>Image/ressemblance</a:t>
            </a:r>
            <a:endParaRPr lang="fr-FR" sz="2400" dirty="0">
              <a:solidFill>
                <a:schemeClr val="accent5">
                  <a:lumMod val="75000"/>
                </a:schemeClr>
              </a:solidFill>
            </a:endParaRPr>
          </a:p>
        </p:txBody>
      </p:sp>
      <p:sp>
        <p:nvSpPr>
          <p:cNvPr id="19" name="Rectangle 18"/>
          <p:cNvSpPr/>
          <p:nvPr/>
        </p:nvSpPr>
        <p:spPr>
          <a:xfrm>
            <a:off x="3086535" y="3316287"/>
            <a:ext cx="888385" cy="461665"/>
          </a:xfrm>
          <a:prstGeom prst="rect">
            <a:avLst/>
          </a:prstGeom>
          <a:solidFill>
            <a:schemeClr val="accent3">
              <a:lumMod val="75000"/>
            </a:schemeClr>
          </a:solidFill>
        </p:spPr>
        <p:txBody>
          <a:bodyPr wrap="none">
            <a:spAutoFit/>
          </a:bodyPr>
          <a:lstStyle/>
          <a:p>
            <a:r>
              <a:rPr lang="fr-FR" sz="2400" dirty="0" smtClean="0"/>
              <a:t>père</a:t>
            </a:r>
            <a:endParaRPr lang="fr-FR" sz="2400" dirty="0"/>
          </a:p>
        </p:txBody>
      </p:sp>
      <p:sp>
        <p:nvSpPr>
          <p:cNvPr id="23" name="Rectangle 22"/>
          <p:cNvSpPr/>
          <p:nvPr/>
        </p:nvSpPr>
        <p:spPr>
          <a:xfrm>
            <a:off x="8191817" y="3410712"/>
            <a:ext cx="966931"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smtClean="0"/>
              <a:t>mère</a:t>
            </a:r>
            <a:endParaRPr lang="fr-FR" sz="2400" dirty="0"/>
          </a:p>
        </p:txBody>
      </p:sp>
      <p:sp>
        <p:nvSpPr>
          <p:cNvPr id="7" name="Rectangle 6"/>
          <p:cNvSpPr/>
          <p:nvPr/>
        </p:nvSpPr>
        <p:spPr>
          <a:xfrm>
            <a:off x="0" y="0"/>
            <a:ext cx="4894390" cy="2893100"/>
          </a:xfrm>
          <a:prstGeom prst="rect">
            <a:avLst/>
          </a:prstGeom>
        </p:spPr>
        <p:txBody>
          <a:bodyPr wrap="square">
            <a:spAutoFit/>
          </a:bodyPr>
          <a:lstStyle/>
          <a:p>
            <a:r>
              <a:rPr lang="fr-FR" sz="3200" dirty="0" smtClean="0">
                <a:latin typeface="Garamond" pitchFamily="18" charset="0"/>
              </a:rPr>
              <a:t>Amour et </a:t>
            </a:r>
            <a:r>
              <a:rPr lang="fr-FR" sz="3200" dirty="0" err="1" smtClean="0">
                <a:latin typeface="Garamond" pitchFamily="18" charset="0"/>
              </a:rPr>
              <a:t>co-naissance</a:t>
            </a:r>
            <a:endParaRPr lang="fr-FR" sz="3200" dirty="0" smtClean="0">
              <a:latin typeface="Garamond" pitchFamily="18" charset="0"/>
            </a:endParaRPr>
          </a:p>
          <a:p>
            <a:endParaRPr lang="fr-FR" dirty="0"/>
          </a:p>
          <a:p>
            <a:r>
              <a:rPr lang="fr-FR" sz="2400" dirty="0" smtClean="0">
                <a:latin typeface="Garamond" pitchFamily="18" charset="0"/>
              </a:rPr>
              <a:t>« Dans l’amour, le vivant connaît le vivant » (Hegel)</a:t>
            </a:r>
          </a:p>
          <a:p>
            <a:r>
              <a:rPr lang="fr-FR" sz="2400" dirty="0" smtClean="0">
                <a:latin typeface="Garamond" pitchFamily="18" charset="0"/>
              </a:rPr>
              <a:t>L’enfant est « conçu », il est une parole devenue chair</a:t>
            </a:r>
          </a:p>
          <a:p>
            <a:endParaRPr lang="fr-FR" dirty="0"/>
          </a:p>
          <a:p>
            <a:endParaRPr lang="fr-FR" dirty="0"/>
          </a:p>
        </p:txBody>
      </p:sp>
      <p:sp>
        <p:nvSpPr>
          <p:cNvPr id="9" name="Rectangle 8"/>
          <p:cNvSpPr/>
          <p:nvPr/>
        </p:nvSpPr>
        <p:spPr>
          <a:xfrm>
            <a:off x="1732546" y="5139987"/>
            <a:ext cx="2519269"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Garamond" pitchFamily="18" charset="0"/>
              </a:rPr>
              <a:t>[L’homme] </a:t>
            </a:r>
            <a:r>
              <a:rPr lang="fr-FR" sz="2000" dirty="0" smtClean="0">
                <a:solidFill>
                  <a:srgbClr val="FF0000"/>
                </a:solidFill>
                <a:latin typeface="Garamond" pitchFamily="18" charset="0"/>
              </a:rPr>
              <a:t>connut</a:t>
            </a:r>
            <a:r>
              <a:rPr lang="fr-FR" sz="2000" dirty="0" smtClean="0">
                <a:latin typeface="Garamond" pitchFamily="18" charset="0"/>
              </a:rPr>
              <a:t> sa femme qui </a:t>
            </a:r>
            <a:r>
              <a:rPr lang="fr-FR" sz="2000" dirty="0" smtClean="0">
                <a:solidFill>
                  <a:srgbClr val="FF0000"/>
                </a:solidFill>
                <a:latin typeface="Garamond" pitchFamily="18" charset="0"/>
              </a:rPr>
              <a:t>conçut</a:t>
            </a:r>
            <a:r>
              <a:rPr lang="fr-FR" sz="2000" dirty="0" smtClean="0">
                <a:latin typeface="Garamond" pitchFamily="18" charset="0"/>
              </a:rPr>
              <a:t> et </a:t>
            </a:r>
            <a:r>
              <a:rPr lang="fr-FR" sz="2000" dirty="0" smtClean="0">
                <a:solidFill>
                  <a:srgbClr val="FF0000"/>
                </a:solidFill>
                <a:latin typeface="Garamond" pitchFamily="18" charset="0"/>
              </a:rPr>
              <a:t>enfanta</a:t>
            </a:r>
          </a:p>
        </p:txBody>
      </p:sp>
      <p:sp>
        <p:nvSpPr>
          <p:cNvPr id="10" name="Rectangle 9"/>
          <p:cNvSpPr/>
          <p:nvPr/>
        </p:nvSpPr>
        <p:spPr>
          <a:xfrm>
            <a:off x="9329980" y="1969888"/>
            <a:ext cx="2862020" cy="2862322"/>
          </a:xfrm>
          <a:prstGeom prst="rect">
            <a:avLst/>
          </a:prstGeom>
        </p:spPr>
        <p:txBody>
          <a:bodyPr wrap="square">
            <a:spAutoFit/>
          </a:bodyPr>
          <a:lstStyle/>
          <a:p>
            <a:r>
              <a:rPr lang="fr-FR" sz="2000" dirty="0">
                <a:latin typeface="Garamond" pitchFamily="18" charset="0"/>
              </a:rPr>
              <a:t>Lorsque Dieu créa l'homme, il le fit à la ressemblance de Dieu. </a:t>
            </a:r>
            <a:r>
              <a:rPr lang="fr-FR" sz="2000" dirty="0" smtClean="0">
                <a:latin typeface="Garamond" pitchFamily="18" charset="0"/>
              </a:rPr>
              <a:t>Il </a:t>
            </a:r>
            <a:r>
              <a:rPr lang="fr-FR" sz="2000" dirty="0">
                <a:latin typeface="Garamond" pitchFamily="18" charset="0"/>
              </a:rPr>
              <a:t>les appela êtres humains lorsqu'ils furent créés.</a:t>
            </a:r>
            <a:br>
              <a:rPr lang="fr-FR" sz="2000" dirty="0">
                <a:latin typeface="Garamond" pitchFamily="18" charset="0"/>
              </a:rPr>
            </a:br>
            <a:r>
              <a:rPr lang="fr-FR" sz="2000" dirty="0">
                <a:latin typeface="Garamond" pitchFamily="18" charset="0"/>
              </a:rPr>
              <a:t>Adam eut un fils à sa ressemblance, à son image, et il l'appela Seth</a:t>
            </a:r>
            <a:r>
              <a:rPr lang="fr-FR" sz="2000" dirty="0" smtClean="0">
                <a:latin typeface="Garamond" pitchFamily="18" charset="0"/>
              </a:rPr>
              <a:t>. (Genèse 5.1)</a:t>
            </a:r>
            <a:endParaRPr lang="fr-FR" sz="2000" dirty="0">
              <a:latin typeface="Garamond" pitchFamily="18" charset="0"/>
            </a:endParaRPr>
          </a:p>
        </p:txBody>
      </p:sp>
    </p:spTree>
    <p:extLst>
      <p:ext uri="{BB962C8B-B14F-4D97-AF65-F5344CB8AC3E}">
        <p14:creationId xmlns:p14="http://schemas.microsoft.com/office/powerpoint/2010/main" val="22403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2" grpId="0" animBg="1"/>
      <p:bldP spid="19"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12192000" cy="619931"/>
          </a:xfrm>
        </p:spPr>
        <p:style>
          <a:lnRef idx="1">
            <a:schemeClr val="accent4"/>
          </a:lnRef>
          <a:fillRef idx="2">
            <a:schemeClr val="accent4"/>
          </a:fillRef>
          <a:effectRef idx="1">
            <a:schemeClr val="accent4"/>
          </a:effectRef>
          <a:fontRef idx="minor">
            <a:schemeClr val="dk1"/>
          </a:fontRef>
        </p:style>
        <p:txBody>
          <a:bodyPr/>
          <a:lstStyle/>
          <a:p>
            <a:pPr eaLnBrk="1" hangingPunct="1"/>
            <a:r>
              <a:rPr lang="fr-FR" sz="3600" i="1" dirty="0" smtClean="0">
                <a:latin typeface="Garamond" pitchFamily="18" charset="0"/>
                <a:cs typeface="Trebuchet MS" pitchFamily="34" charset="0"/>
              </a:rPr>
              <a:t>L’enfant, conçu dans le palais de l'amour, de la vie, du lignage, de la conscience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3584830"/>
              </p:ext>
            </p:extLst>
          </p:nvPr>
        </p:nvGraphicFramePr>
        <p:xfrm>
          <a:off x="-190544" y="714356"/>
          <a:ext cx="12382544"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Rectangle 3"/>
          <p:cNvSpPr>
            <a:spLocks noChangeArrowheads="1"/>
          </p:cNvSpPr>
          <p:nvPr/>
        </p:nvSpPr>
        <p:spPr bwMode="auto">
          <a:xfrm>
            <a:off x="2150287" y="1983721"/>
            <a:ext cx="1604927" cy="461665"/>
          </a:xfrm>
          <a:prstGeom prst="rect">
            <a:avLst/>
          </a:prstGeom>
          <a:ln/>
          <a:extLst/>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b="1" dirty="0">
                <a:latin typeface="Arial Narrow" pitchFamily="34" charset="0"/>
              </a:rPr>
              <a:t>Conscience</a:t>
            </a:r>
            <a:endParaRPr lang="en-US" sz="2400" b="1" dirty="0">
              <a:latin typeface="Arial Narrow" pitchFamily="34" charset="0"/>
            </a:endParaRPr>
          </a:p>
        </p:txBody>
      </p:sp>
      <p:sp>
        <p:nvSpPr>
          <p:cNvPr id="28677" name="Rectangle 12"/>
          <p:cNvSpPr>
            <a:spLocks noChangeArrowheads="1"/>
          </p:cNvSpPr>
          <p:nvPr/>
        </p:nvSpPr>
        <p:spPr bwMode="auto">
          <a:xfrm>
            <a:off x="8744825" y="1897367"/>
            <a:ext cx="1604927" cy="461665"/>
          </a:xfrm>
          <a:prstGeom prst="rect">
            <a:avLst/>
          </a:prstGeom>
          <a:ln/>
          <a:extLst/>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b="1" dirty="0">
                <a:latin typeface="Arial Narrow" pitchFamily="34" charset="0"/>
              </a:rPr>
              <a:t>Conscience</a:t>
            </a:r>
            <a:endParaRPr lang="en-US" sz="2400" b="1" dirty="0">
              <a:latin typeface="Arial Narrow" pitchFamily="34" charset="0"/>
            </a:endParaRPr>
          </a:p>
        </p:txBody>
      </p:sp>
      <p:pic>
        <p:nvPicPr>
          <p:cNvPr id="28678" name="Picture 2" descr="http://www.annecarrere.com/wp-content/uploads/2009/06/stellaris_yin_yang.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13270" y="2338603"/>
            <a:ext cx="327896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annecarrere.com/wp-content/uploads/2009/06/stellaris_yin_yang.png"/>
          <p:cNvPicPr>
            <a:picLocks noChangeAspect="1" noChangeArrowheads="1"/>
          </p:cNvPicPr>
          <p:nvPr/>
        </p:nvPicPr>
        <p:blipFill>
          <a:blip r:embed="rId8" cstate="print"/>
          <a:srcRect/>
          <a:stretch>
            <a:fillRect/>
          </a:stretch>
        </p:blipFill>
        <p:spPr bwMode="auto">
          <a:xfrm rot="5400000">
            <a:off x="7838852" y="2215264"/>
            <a:ext cx="3214678" cy="3213261"/>
          </a:xfrm>
          <a:prstGeom prst="rect">
            <a:avLst/>
          </a:prstGeom>
          <a:noFill/>
          <a:effectLst>
            <a:glow rad="228600">
              <a:schemeClr val="accent3">
                <a:satMod val="175000"/>
                <a:alpha val="40000"/>
              </a:schemeClr>
            </a:glow>
          </a:effectLst>
        </p:spPr>
      </p:pic>
      <p:pic>
        <p:nvPicPr>
          <p:cNvPr id="10" name="Picture 2" descr="http://image.toutlecine.com/photos/f/e/m/femme-mousquetaire-s-tv-06-1-g.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8922296" y="3283915"/>
            <a:ext cx="1126583" cy="107595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028" name="Picture 4" descr="http://www.amikal-design.com/images/modeles/T-shirt-Homme-1-er-Prix.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696"/>
          <a:stretch/>
        </p:blipFill>
        <p:spPr bwMode="auto">
          <a:xfrm>
            <a:off x="2410133" y="3257840"/>
            <a:ext cx="1085235" cy="1146722"/>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28682" name="Rectangle 15"/>
          <p:cNvSpPr>
            <a:spLocks noChangeArrowheads="1"/>
          </p:cNvSpPr>
          <p:nvPr/>
        </p:nvSpPr>
        <p:spPr bwMode="auto">
          <a:xfrm>
            <a:off x="8846391" y="5429233"/>
            <a:ext cx="1401794"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b="1" dirty="0" smtClean="0">
                <a:latin typeface="Arial Narrow" pitchFamily="34" charset="0"/>
              </a:rPr>
              <a:t>Vie (chair)</a:t>
            </a:r>
            <a:endParaRPr lang="en-US" sz="2400" b="1" dirty="0">
              <a:latin typeface="Arial Narrow" pitchFamily="34" charset="0"/>
            </a:endParaRPr>
          </a:p>
        </p:txBody>
      </p:sp>
      <p:sp>
        <p:nvSpPr>
          <p:cNvPr id="28683" name="Rectangle 16"/>
          <p:cNvSpPr>
            <a:spLocks noChangeArrowheads="1"/>
          </p:cNvSpPr>
          <p:nvPr/>
        </p:nvSpPr>
        <p:spPr bwMode="auto">
          <a:xfrm>
            <a:off x="2251854" y="5429233"/>
            <a:ext cx="1401794"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b="1" dirty="0" smtClean="0">
                <a:latin typeface="Arial Narrow" pitchFamily="34" charset="0"/>
              </a:rPr>
              <a:t>Vie (chair)</a:t>
            </a:r>
            <a:endParaRPr lang="en-US" sz="2400" b="1" dirty="0">
              <a:latin typeface="Arial Narrow" pitchFamily="34" charset="0"/>
            </a:endParaRPr>
          </a:p>
        </p:txBody>
      </p:sp>
    </p:spTree>
    <p:extLst>
      <p:ext uri="{BB962C8B-B14F-4D97-AF65-F5344CB8AC3E}">
        <p14:creationId xmlns:p14="http://schemas.microsoft.com/office/powerpoint/2010/main" val="82084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animEffect transition="in" filter="fade">
                                      <p:cBhvr>
                                        <p:cTn id="15" dur="1000"/>
                                        <p:tgtEl>
                                          <p:spTgt spid="28678"/>
                                        </p:tgtEl>
                                      </p:cBhvr>
                                    </p:animEffect>
                                    <p:anim calcmode="lin" valueType="num">
                                      <p:cBhvr>
                                        <p:cTn id="16" dur="1000" fill="hold"/>
                                        <p:tgtEl>
                                          <p:spTgt spid="28678"/>
                                        </p:tgtEl>
                                        <p:attrNameLst>
                                          <p:attrName>ppt_x</p:attrName>
                                        </p:attrNameLst>
                                      </p:cBhvr>
                                      <p:tavLst>
                                        <p:tav tm="0">
                                          <p:val>
                                            <p:strVal val="#ppt_x"/>
                                          </p:val>
                                        </p:tav>
                                        <p:tav tm="100000">
                                          <p:val>
                                            <p:strVal val="#ppt_x"/>
                                          </p:val>
                                        </p:tav>
                                      </p:tavLst>
                                    </p:anim>
                                    <p:anim calcmode="lin" valueType="num">
                                      <p:cBhvr>
                                        <p:cTn id="17"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676"/>
                                        </p:tgtEl>
                                        <p:attrNameLst>
                                          <p:attrName>style.visibility</p:attrName>
                                        </p:attrNameLst>
                                      </p:cBhvr>
                                      <p:to>
                                        <p:strVal val="visible"/>
                                      </p:to>
                                    </p:set>
                                    <p:anim calcmode="lin" valueType="num">
                                      <p:cBhvr additive="base">
                                        <p:cTn id="42" dur="500" fill="hold"/>
                                        <p:tgtEl>
                                          <p:spTgt spid="28676"/>
                                        </p:tgtEl>
                                        <p:attrNameLst>
                                          <p:attrName>ppt_x</p:attrName>
                                        </p:attrNameLst>
                                      </p:cBhvr>
                                      <p:tavLst>
                                        <p:tav tm="0">
                                          <p:val>
                                            <p:strVal val="#ppt_x"/>
                                          </p:val>
                                        </p:tav>
                                        <p:tav tm="100000">
                                          <p:val>
                                            <p:strVal val="#ppt_x"/>
                                          </p:val>
                                        </p:tav>
                                      </p:tavLst>
                                    </p:anim>
                                    <p:anim calcmode="lin" valueType="num">
                                      <p:cBhvr additive="base">
                                        <p:cTn id="43"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683"/>
                                        </p:tgtEl>
                                        <p:attrNameLst>
                                          <p:attrName>style.visibility</p:attrName>
                                        </p:attrNameLst>
                                      </p:cBhvr>
                                      <p:to>
                                        <p:strVal val="visible"/>
                                      </p:to>
                                    </p:set>
                                    <p:animEffect transition="in" filter="fade">
                                      <p:cBhvr>
                                        <p:cTn id="48" dur="1000"/>
                                        <p:tgtEl>
                                          <p:spTgt spid="28683"/>
                                        </p:tgtEl>
                                      </p:cBhvr>
                                    </p:animEffect>
                                    <p:anim calcmode="lin" valueType="num">
                                      <p:cBhvr>
                                        <p:cTn id="49" dur="1000" fill="hold"/>
                                        <p:tgtEl>
                                          <p:spTgt spid="28683"/>
                                        </p:tgtEl>
                                        <p:attrNameLst>
                                          <p:attrName>ppt_x</p:attrName>
                                        </p:attrNameLst>
                                      </p:cBhvr>
                                      <p:tavLst>
                                        <p:tav tm="0">
                                          <p:val>
                                            <p:strVal val="#ppt_x"/>
                                          </p:val>
                                        </p:tav>
                                        <p:tav tm="100000">
                                          <p:val>
                                            <p:strVal val="#ppt_x"/>
                                          </p:val>
                                        </p:tav>
                                      </p:tavLst>
                                    </p:anim>
                                    <p:anim calcmode="lin" valueType="num">
                                      <p:cBhvr>
                                        <p:cTn id="50" dur="1000" fill="hold"/>
                                        <p:tgtEl>
                                          <p:spTgt spid="2868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677"/>
                                        </p:tgtEl>
                                        <p:attrNameLst>
                                          <p:attrName>style.visibility</p:attrName>
                                        </p:attrNameLst>
                                      </p:cBhvr>
                                      <p:to>
                                        <p:strVal val="visible"/>
                                      </p:to>
                                    </p:set>
                                    <p:anim calcmode="lin" valueType="num">
                                      <p:cBhvr additive="base">
                                        <p:cTn id="55" dur="500" fill="hold"/>
                                        <p:tgtEl>
                                          <p:spTgt spid="28677"/>
                                        </p:tgtEl>
                                        <p:attrNameLst>
                                          <p:attrName>ppt_x</p:attrName>
                                        </p:attrNameLst>
                                      </p:cBhvr>
                                      <p:tavLst>
                                        <p:tav tm="0">
                                          <p:val>
                                            <p:strVal val="#ppt_x"/>
                                          </p:val>
                                        </p:tav>
                                        <p:tav tm="100000">
                                          <p:val>
                                            <p:strVal val="#ppt_x"/>
                                          </p:val>
                                        </p:tav>
                                      </p:tavLst>
                                    </p:anim>
                                    <p:anim calcmode="lin" valueType="num">
                                      <p:cBhvr additive="base">
                                        <p:cTn id="56"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682"/>
                                        </p:tgtEl>
                                        <p:attrNameLst>
                                          <p:attrName>style.visibility</p:attrName>
                                        </p:attrNameLst>
                                      </p:cBhvr>
                                      <p:to>
                                        <p:strVal val="visible"/>
                                      </p:to>
                                    </p:set>
                                    <p:anim calcmode="lin" valueType="num">
                                      <p:cBhvr additive="base">
                                        <p:cTn id="61" dur="500" fill="hold"/>
                                        <p:tgtEl>
                                          <p:spTgt spid="28682"/>
                                        </p:tgtEl>
                                        <p:attrNameLst>
                                          <p:attrName>ppt_x</p:attrName>
                                        </p:attrNameLst>
                                      </p:cBhvr>
                                      <p:tavLst>
                                        <p:tav tm="0">
                                          <p:val>
                                            <p:strVal val="#ppt_x"/>
                                          </p:val>
                                        </p:tav>
                                        <p:tav tm="100000">
                                          <p:val>
                                            <p:strVal val="#ppt_x"/>
                                          </p:val>
                                        </p:tav>
                                      </p:tavLst>
                                    </p:anim>
                                    <p:anim calcmode="lin" valueType="num">
                                      <p:cBhvr additive="base">
                                        <p:cTn id="62"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674"/>
                                        </p:tgtEl>
                                        <p:attrNameLst>
                                          <p:attrName>style.visibility</p:attrName>
                                        </p:attrNameLst>
                                      </p:cBhvr>
                                      <p:to>
                                        <p:strVal val="visible"/>
                                      </p:to>
                                    </p:set>
                                    <p:animEffect transition="in" filter="fade">
                                      <p:cBhvr>
                                        <p:cTn id="67" dur="1000"/>
                                        <p:tgtEl>
                                          <p:spTgt spid="28674"/>
                                        </p:tgtEl>
                                      </p:cBhvr>
                                    </p:animEffect>
                                    <p:anim calcmode="lin" valueType="num">
                                      <p:cBhvr>
                                        <p:cTn id="68" dur="1000" fill="hold"/>
                                        <p:tgtEl>
                                          <p:spTgt spid="28674"/>
                                        </p:tgtEl>
                                        <p:attrNameLst>
                                          <p:attrName>ppt_x</p:attrName>
                                        </p:attrNameLst>
                                      </p:cBhvr>
                                      <p:tavLst>
                                        <p:tav tm="0">
                                          <p:val>
                                            <p:strVal val="#ppt_x"/>
                                          </p:val>
                                        </p:tav>
                                        <p:tav tm="100000">
                                          <p:val>
                                            <p:strVal val="#ppt_x"/>
                                          </p:val>
                                        </p:tav>
                                      </p:tavLst>
                                    </p:anim>
                                    <p:anim calcmode="lin" valueType="num">
                                      <p:cBhvr>
                                        <p:cTn id="6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Graphic spid="3" grpId="0">
        <p:bldAsOne/>
      </p:bldGraphic>
      <p:bldP spid="28676" grpId="0" animBg="1"/>
      <p:bldP spid="28677" grpId="0" animBg="1"/>
      <p:bldP spid="28682" grpId="0" animBg="1"/>
      <p:bldP spid="286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Adam"/>
          <p:cNvPicPr>
            <a:picLocks noChangeAspect="1" noChangeArrowheads="1"/>
          </p:cNvPicPr>
          <p:nvPr/>
        </p:nvPicPr>
        <p:blipFill>
          <a:blip r:embed="rId2" cstate="email">
            <a:extLst>
              <a:ext uri="{28A0092B-C50C-407E-A947-70E740481C1C}">
                <a14:useLocalDpi xmlns:a14="http://schemas.microsoft.com/office/drawing/2010/main"/>
              </a:ext>
            </a:extLst>
          </a:blip>
          <a:srcRect l="-4007" t="-5000" r="-187"/>
          <a:stretch>
            <a:fillRect/>
          </a:stretch>
        </p:blipFill>
        <p:spPr bwMode="auto">
          <a:xfrm>
            <a:off x="5941860" y="-84139"/>
            <a:ext cx="3263900" cy="1470025"/>
          </a:xfrm>
          <a:prstGeom prst="rect">
            <a:avLst/>
          </a:prstGeom>
          <a:ln>
            <a:noFill/>
          </a:ln>
          <a:effectLst>
            <a:outerShdw blurRad="292100" dist="139700" dir="2700000" algn="tl" rotWithShape="0">
              <a:srgbClr val="333333">
                <a:alpha val="65000"/>
              </a:srgbClr>
            </a:outerShdw>
          </a:effectLst>
        </p:spPr>
      </p:pic>
      <p:sp>
        <p:nvSpPr>
          <p:cNvPr id="36875" name="Rectangle 11"/>
          <p:cNvSpPr>
            <a:spLocks noChangeArrowheads="1"/>
          </p:cNvSpPr>
          <p:nvPr/>
        </p:nvSpPr>
        <p:spPr bwMode="auto">
          <a:xfrm>
            <a:off x="239184" y="188913"/>
            <a:ext cx="5571067" cy="830997"/>
          </a:xfrm>
          <a:prstGeom prst="rect">
            <a:avLst/>
          </a:prstGeom>
          <a:noFill/>
          <a:ln w="9525">
            <a:noFill/>
            <a:miter lim="800000"/>
            <a:headEnd/>
            <a:tailEnd/>
          </a:ln>
          <a:effectLst/>
        </p:spPr>
        <p:txBody>
          <a:bodyPr>
            <a:spAutoFit/>
          </a:bodyPr>
          <a:lstStyle/>
          <a:p>
            <a:r>
              <a:rPr lang="fr-FR" altLang="ja-JP" sz="2400" dirty="0">
                <a:effectLst>
                  <a:outerShdw blurRad="38100" dist="38100" dir="2700000" algn="tl">
                    <a:srgbClr val="C0C0C0"/>
                  </a:outerShdw>
                </a:effectLst>
                <a:latin typeface="Arial Narrow" pitchFamily="34" charset="0"/>
                <a:ea typeface="MS PGothic" pitchFamily="34" charset="-128"/>
                <a:cs typeface="Tahoma" pitchFamily="34" charset="0"/>
              </a:rPr>
              <a:t>1. </a:t>
            </a:r>
            <a:r>
              <a:rPr lang="fr-FR" altLang="ja-JP" sz="2400" dirty="0" smtClean="0">
                <a:effectLst>
                  <a:outerShdw blurRad="38100" dist="38100" dir="2700000" algn="tl">
                    <a:srgbClr val="C0C0C0"/>
                  </a:outerShdw>
                </a:effectLst>
                <a:latin typeface="Arial Narrow" pitchFamily="34" charset="0"/>
                <a:ea typeface="MS PGothic" pitchFamily="34" charset="-128"/>
                <a:cs typeface="Tahoma" pitchFamily="34" charset="0"/>
              </a:rPr>
              <a:t>Liberté et responsabilité devant Dieu et sa conscience, maîtriser </a:t>
            </a:r>
            <a:r>
              <a:rPr lang="fr-FR" altLang="ja-JP" sz="2400" dirty="0">
                <a:effectLst>
                  <a:outerShdw blurRad="38100" dist="38100" dir="2700000" algn="tl">
                    <a:srgbClr val="C0C0C0"/>
                  </a:outerShdw>
                </a:effectLst>
                <a:latin typeface="Arial Narrow" pitchFamily="34" charset="0"/>
                <a:ea typeface="MS PGothic" pitchFamily="34" charset="-128"/>
                <a:cs typeface="Tahoma" pitchFamily="34" charset="0"/>
              </a:rPr>
              <a:t>l’amour, se contrôler. </a:t>
            </a:r>
            <a:endParaRPr lang="fr-FR" sz="2400" dirty="0">
              <a:effectLst>
                <a:outerShdw blurRad="38100" dist="38100" dir="2700000" algn="tl">
                  <a:srgbClr val="C0C0C0"/>
                </a:outerShdw>
              </a:effectLst>
              <a:latin typeface="Arial Narrow" pitchFamily="34" charset="0"/>
              <a:ea typeface="MS PGothic" pitchFamily="34" charset="-128"/>
              <a:cs typeface="Tahoma" pitchFamily="34" charset="0"/>
            </a:endParaRPr>
          </a:p>
        </p:txBody>
      </p:sp>
      <p:pic>
        <p:nvPicPr>
          <p:cNvPr id="29698" name="Picture 2" descr="http://www.annecarrere.com/wp-content/uploads/2009/06/stellaris_yin_ya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2" y="2786064"/>
            <a:ext cx="149841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annecarrere.com/wp-content/uploads/2009/06/stellaris_yin_ya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53500" y="2786063"/>
            <a:ext cx="1523999"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Modern Family - View #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61"/>
          <a:stretch/>
        </p:blipFill>
        <p:spPr bwMode="auto">
          <a:xfrm>
            <a:off x="6641911" y="5176630"/>
            <a:ext cx="2056263" cy="1681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39"/>
          <p:cNvSpPr>
            <a:spLocks noChangeArrowheads="1"/>
          </p:cNvSpPr>
          <p:nvPr/>
        </p:nvSpPr>
        <p:spPr bwMode="auto">
          <a:xfrm>
            <a:off x="190500" y="2928938"/>
            <a:ext cx="3094567" cy="1200329"/>
          </a:xfrm>
          <a:prstGeom prst="rect">
            <a:avLst/>
          </a:prstGeom>
          <a:noFill/>
          <a:ln w="9525">
            <a:noFill/>
            <a:miter lim="800000"/>
            <a:headEnd/>
            <a:tailEnd/>
          </a:ln>
          <a:effectLst/>
        </p:spPr>
        <p:txBody>
          <a:bodyPr>
            <a:spAutoFit/>
          </a:bodyPr>
          <a:lstStyle/>
          <a:p>
            <a:pPr>
              <a:defRPr/>
            </a:pPr>
            <a:r>
              <a:rPr lang="fr-FR" altLang="ja-JP" sz="2400" dirty="0">
                <a:effectLst>
                  <a:outerShdw blurRad="38100" dist="38100" dir="2700000" algn="tl">
                    <a:srgbClr val="C0C0C0"/>
                  </a:outerShdw>
                </a:effectLst>
                <a:latin typeface="Arial Narrow" pitchFamily="34" charset="0"/>
                <a:ea typeface="MS PGothic" pitchFamily="34" charset="-128"/>
              </a:rPr>
              <a:t>2. </a:t>
            </a:r>
            <a:r>
              <a:rPr lang="fr-FR" altLang="ja-JP" sz="2400" dirty="0" smtClean="0">
                <a:effectLst>
                  <a:outerShdw blurRad="38100" dist="38100" dir="2700000" algn="tl">
                    <a:srgbClr val="C0C0C0"/>
                  </a:outerShdw>
                </a:effectLst>
                <a:latin typeface="Arial Narrow" pitchFamily="34" charset="0"/>
                <a:ea typeface="MS PGothic" pitchFamily="34" charset="-128"/>
              </a:rPr>
              <a:t>Liberté et responsabilité  du lien </a:t>
            </a:r>
            <a:r>
              <a:rPr lang="fr-FR" altLang="ja-JP" sz="2400" dirty="0">
                <a:effectLst>
                  <a:outerShdw blurRad="38100" dist="38100" dir="2700000" algn="tl">
                    <a:srgbClr val="C0C0C0"/>
                  </a:outerShdw>
                </a:effectLst>
                <a:latin typeface="Arial Narrow" pitchFamily="34" charset="0"/>
                <a:ea typeface="MS PGothic" pitchFamily="34" charset="-128"/>
              </a:rPr>
              <a:t>absolu avec le conjoint</a:t>
            </a:r>
            <a:r>
              <a:rPr lang="fr-FR" altLang="ja-JP" sz="2400" b="1" dirty="0">
                <a:effectLst>
                  <a:outerShdw blurRad="38100" dist="38100" dir="2700000" algn="tl">
                    <a:srgbClr val="C0C0C0"/>
                  </a:outerShdw>
                </a:effectLst>
                <a:latin typeface="Arial Narrow" pitchFamily="34" charset="0"/>
                <a:ea typeface="MS PGothic" pitchFamily="34" charset="-128"/>
              </a:rPr>
              <a:t>.</a:t>
            </a:r>
            <a:endParaRPr lang="fr-FR" sz="2400" b="1" dirty="0">
              <a:effectLst>
                <a:outerShdw blurRad="38100" dist="38100" dir="2700000" algn="tl">
                  <a:srgbClr val="C0C0C0"/>
                </a:outerShdw>
              </a:effectLst>
              <a:latin typeface="Arial Narrow" pitchFamily="34" charset="0"/>
            </a:endParaRPr>
          </a:p>
        </p:txBody>
      </p:sp>
      <p:sp>
        <p:nvSpPr>
          <p:cNvPr id="14" name="Rectangle 13"/>
          <p:cNvSpPr/>
          <p:nvPr/>
        </p:nvSpPr>
        <p:spPr>
          <a:xfrm>
            <a:off x="190500" y="5522028"/>
            <a:ext cx="4582978" cy="830997"/>
          </a:xfrm>
          <a:prstGeom prst="rect">
            <a:avLst/>
          </a:prstGeom>
          <a:noFill/>
        </p:spPr>
        <p:txBody>
          <a:bodyPr wrap="square">
            <a:spAutoFit/>
          </a:bodyPr>
          <a:lstStyle/>
          <a:p>
            <a:pPr>
              <a:defRPr/>
            </a:pPr>
            <a:r>
              <a:rPr lang="fr-FR" altLang="ja-JP" sz="2400" dirty="0">
                <a:effectLst>
                  <a:outerShdw blurRad="38100" dist="38100" dir="2700000" algn="tl">
                    <a:srgbClr val="C0C0C0"/>
                  </a:outerShdw>
                </a:effectLst>
                <a:latin typeface="Arial Narrow" pitchFamily="34" charset="0"/>
                <a:ea typeface="MS PGothic" pitchFamily="34" charset="-128"/>
              </a:rPr>
              <a:t>3. Les parents responsables de guider leurs enfants vers la maturité. </a:t>
            </a:r>
            <a:endParaRPr lang="fr-FR" sz="2400" dirty="0">
              <a:effectLst>
                <a:outerShdw blurRad="38100" dist="38100" dir="2700000" algn="tl">
                  <a:srgbClr val="C0C0C0"/>
                </a:outerShdw>
              </a:effectLst>
              <a:latin typeface="Arial Narrow" pitchFamily="34" charset="0"/>
            </a:endParaRPr>
          </a:p>
        </p:txBody>
      </p:sp>
      <p:sp>
        <p:nvSpPr>
          <p:cNvPr id="15" name="Rectangle 14"/>
          <p:cNvSpPr/>
          <p:nvPr/>
        </p:nvSpPr>
        <p:spPr>
          <a:xfrm>
            <a:off x="5429252" y="2857500"/>
            <a:ext cx="936475" cy="369332"/>
          </a:xfrm>
          <a:prstGeom prst="rect">
            <a:avLst/>
          </a:prstGeom>
        </p:spPr>
        <p:txBody>
          <a:bodyPr wrap="none">
            <a:spAutoFit/>
          </a:bodyPr>
          <a:lstStyle/>
          <a:p>
            <a:pPr>
              <a:defRPr/>
            </a:pPr>
            <a:r>
              <a:rPr lang="fr-FR" altLang="ja-JP" b="1" dirty="0">
                <a:effectLst>
                  <a:outerShdw blurRad="38100" dist="38100" dir="2700000" algn="tl">
                    <a:srgbClr val="C0C0C0"/>
                  </a:outerShdw>
                </a:effectLst>
                <a:latin typeface="Verdana" pitchFamily="34" charset="0"/>
                <a:ea typeface="MS PGothic" pitchFamily="34" charset="-128"/>
              </a:rPr>
              <a:t>esprit</a:t>
            </a:r>
            <a:endParaRPr lang="fr-FR" dirty="0">
              <a:latin typeface="Verdana" pitchFamily="34" charset="0"/>
            </a:endParaRPr>
          </a:p>
        </p:txBody>
      </p:sp>
      <p:sp>
        <p:nvSpPr>
          <p:cNvPr id="16" name="Rectangle 15"/>
          <p:cNvSpPr/>
          <p:nvPr/>
        </p:nvSpPr>
        <p:spPr>
          <a:xfrm>
            <a:off x="9205760" y="2928939"/>
            <a:ext cx="936475" cy="369332"/>
          </a:xfrm>
          <a:prstGeom prst="rect">
            <a:avLst/>
          </a:prstGeom>
        </p:spPr>
        <p:txBody>
          <a:bodyPr wrap="none">
            <a:spAutoFit/>
          </a:bodyPr>
          <a:lstStyle/>
          <a:p>
            <a:pPr>
              <a:defRPr/>
            </a:pPr>
            <a:r>
              <a:rPr lang="fr-FR" altLang="ja-JP" b="1" dirty="0">
                <a:effectLst>
                  <a:outerShdw blurRad="38100" dist="38100" dir="2700000" algn="tl">
                    <a:srgbClr val="C0C0C0"/>
                  </a:outerShdw>
                </a:effectLst>
                <a:latin typeface="Verdana" pitchFamily="34" charset="0"/>
                <a:ea typeface="MS PGothic" pitchFamily="34" charset="-128"/>
              </a:rPr>
              <a:t>esprit</a:t>
            </a:r>
            <a:endParaRPr lang="fr-FR" dirty="0">
              <a:latin typeface="Verdana" pitchFamily="34" charset="0"/>
            </a:endParaRPr>
          </a:p>
        </p:txBody>
      </p:sp>
      <p:sp>
        <p:nvSpPr>
          <p:cNvPr id="17" name="Rectangle 16"/>
          <p:cNvSpPr/>
          <p:nvPr/>
        </p:nvSpPr>
        <p:spPr>
          <a:xfrm>
            <a:off x="5429251" y="3714750"/>
            <a:ext cx="893193" cy="369332"/>
          </a:xfrm>
          <a:prstGeom prst="rect">
            <a:avLst/>
          </a:prstGeom>
        </p:spPr>
        <p:txBody>
          <a:bodyPr wrap="none">
            <a:spAutoFit/>
          </a:bodyPr>
          <a:lstStyle/>
          <a:p>
            <a:pPr>
              <a:defRPr/>
            </a:pPr>
            <a:r>
              <a:rPr lang="fr-FR" altLang="ja-JP" b="1">
                <a:solidFill>
                  <a:srgbClr val="16181B"/>
                </a:solidFill>
                <a:effectLst>
                  <a:outerShdw blurRad="38100" dist="38100" dir="2700000" algn="tl">
                    <a:srgbClr val="C0C0C0"/>
                  </a:outerShdw>
                </a:effectLst>
                <a:latin typeface="Verdana" pitchFamily="34" charset="0"/>
                <a:ea typeface="MS PGothic" pitchFamily="34" charset="-128"/>
              </a:rPr>
              <a:t>corps</a:t>
            </a:r>
            <a:endParaRPr lang="fr-FR">
              <a:solidFill>
                <a:srgbClr val="16181B"/>
              </a:solidFill>
              <a:latin typeface="Verdana" pitchFamily="34" charset="0"/>
            </a:endParaRPr>
          </a:p>
        </p:txBody>
      </p:sp>
      <p:sp>
        <p:nvSpPr>
          <p:cNvPr id="18" name="Rectangle 17"/>
          <p:cNvSpPr/>
          <p:nvPr/>
        </p:nvSpPr>
        <p:spPr>
          <a:xfrm>
            <a:off x="9190384" y="3660025"/>
            <a:ext cx="893193" cy="369332"/>
          </a:xfrm>
          <a:prstGeom prst="rect">
            <a:avLst/>
          </a:prstGeom>
        </p:spPr>
        <p:txBody>
          <a:bodyPr wrap="none">
            <a:spAutoFit/>
          </a:bodyPr>
          <a:lstStyle/>
          <a:p>
            <a:pPr>
              <a:defRPr/>
            </a:pPr>
            <a:r>
              <a:rPr lang="fr-FR" altLang="ja-JP" b="1" dirty="0">
                <a:solidFill>
                  <a:srgbClr val="16181B"/>
                </a:solidFill>
                <a:effectLst>
                  <a:outerShdw blurRad="38100" dist="38100" dir="2700000" algn="tl">
                    <a:srgbClr val="C0C0C0"/>
                  </a:outerShdw>
                </a:effectLst>
                <a:latin typeface="Verdana" pitchFamily="34" charset="0"/>
                <a:ea typeface="MS PGothic" pitchFamily="34" charset="-128"/>
              </a:rPr>
              <a:t>corps</a:t>
            </a:r>
            <a:endParaRPr lang="fr-FR" dirty="0">
              <a:solidFill>
                <a:srgbClr val="16181B"/>
              </a:solidFill>
              <a:latin typeface="Verdana" pitchFamily="34" charset="0"/>
            </a:endParaRPr>
          </a:p>
        </p:txBody>
      </p:sp>
      <p:pic>
        <p:nvPicPr>
          <p:cNvPr id="1026" name="Picture 2" descr="http://www.productionmyarts.com/Images/durer/adam-eve-15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85066" y="2578101"/>
            <a:ext cx="167220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productionmyarts.com/Images/durer/adam-eve-150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67166" y="2629263"/>
            <a:ext cx="1467173"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wn Arrow 22"/>
          <p:cNvSpPr/>
          <p:nvPr/>
        </p:nvSpPr>
        <p:spPr>
          <a:xfrm rot="7831495">
            <a:off x="9997017" y="458146"/>
            <a:ext cx="408602" cy="25076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endParaRPr lang="en-US" smtClean="0">
              <a:solidFill>
                <a:srgbClr val="FFFFFF"/>
              </a:solidFill>
            </a:endParaRPr>
          </a:p>
        </p:txBody>
      </p:sp>
      <p:cxnSp>
        <p:nvCxnSpPr>
          <p:cNvPr id="4" name="Straight Arrow Connector 3"/>
          <p:cNvCxnSpPr/>
          <p:nvPr/>
        </p:nvCxnSpPr>
        <p:spPr>
          <a:xfrm flipV="1">
            <a:off x="6799976" y="3287713"/>
            <a:ext cx="2153524" cy="105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799977" y="3660025"/>
            <a:ext cx="2153523"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Down Arrow 26"/>
          <p:cNvSpPr/>
          <p:nvPr/>
        </p:nvSpPr>
        <p:spPr>
          <a:xfrm rot="18598323">
            <a:off x="5503555" y="3721671"/>
            <a:ext cx="408602" cy="25076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endParaRPr lang="en-US" smtClean="0">
              <a:solidFill>
                <a:srgbClr val="FFFFFF"/>
              </a:solidFill>
            </a:endParaRPr>
          </a:p>
        </p:txBody>
      </p:sp>
      <p:sp>
        <p:nvSpPr>
          <p:cNvPr id="28" name="Down Arrow 27"/>
          <p:cNvSpPr/>
          <p:nvPr/>
        </p:nvSpPr>
        <p:spPr>
          <a:xfrm rot="2943839">
            <a:off x="9589135" y="3802918"/>
            <a:ext cx="408602" cy="25076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endParaRPr lang="en-US" smtClean="0">
              <a:solidFill>
                <a:srgbClr val="FFFFFF"/>
              </a:solidFill>
            </a:endParaRPr>
          </a:p>
        </p:txBody>
      </p:sp>
      <p:sp>
        <p:nvSpPr>
          <p:cNvPr id="29" name="Down Arrow 28"/>
          <p:cNvSpPr/>
          <p:nvPr/>
        </p:nvSpPr>
        <p:spPr>
          <a:xfrm rot="13570806">
            <a:off x="4939201" y="412600"/>
            <a:ext cx="408602" cy="25076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endParaRPr lang="en-US" smtClean="0">
              <a:solidFill>
                <a:srgbClr val="FFFFFF"/>
              </a:solidFill>
            </a:endParaRPr>
          </a:p>
        </p:txBody>
      </p:sp>
      <p:cxnSp>
        <p:nvCxnSpPr>
          <p:cNvPr id="21" name="Straight Arrow Connector 3"/>
          <p:cNvCxnSpPr/>
          <p:nvPr/>
        </p:nvCxnSpPr>
        <p:spPr>
          <a:xfrm flipV="1">
            <a:off x="7599330" y="1725695"/>
            <a:ext cx="0" cy="30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
          <p:cNvCxnSpPr/>
          <p:nvPr/>
        </p:nvCxnSpPr>
        <p:spPr>
          <a:xfrm>
            <a:off x="8077194" y="1822016"/>
            <a:ext cx="0" cy="294187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8002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969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2000"/>
                                        <p:tgtEl>
                                          <p:spTgt spid="2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000"/>
                                        <p:tgtEl>
                                          <p:spTgt spid="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ppt_x"/>
                                          </p:val>
                                        </p:tav>
                                        <p:tav tm="100000">
                                          <p:val>
                                            <p:strVal val="#ppt_x"/>
                                          </p:val>
                                        </p:tav>
                                      </p:tavLst>
                                    </p:anim>
                                    <p:anim calcmode="lin" valueType="num">
                                      <p:cBhvr additive="base">
                                        <p:cTn id="7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000"/>
                                        <p:tgtEl>
                                          <p:spTgt spid="1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ppt_x"/>
                                          </p:val>
                                        </p:tav>
                                        <p:tav tm="100000">
                                          <p:val>
                                            <p:strVal val="#ppt_x"/>
                                          </p:val>
                                        </p:tav>
                                      </p:tavLst>
                                    </p:anim>
                                    <p:anim calcmode="lin" valueType="num">
                                      <p:cBhvr additive="base">
                                        <p:cTn id="9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2606" y="995158"/>
            <a:ext cx="9404723" cy="864638"/>
          </a:xfrm>
        </p:spPr>
        <p:style>
          <a:lnRef idx="0">
            <a:schemeClr val="accent2"/>
          </a:lnRef>
          <a:fillRef idx="3">
            <a:schemeClr val="accent2"/>
          </a:fillRef>
          <a:effectRef idx="3">
            <a:schemeClr val="accent2"/>
          </a:effectRef>
          <a:fontRef idx="minor">
            <a:schemeClr val="lt1"/>
          </a:fontRef>
        </p:style>
        <p:txBody>
          <a:bodyPr/>
          <a:lstStyle/>
          <a:p>
            <a:r>
              <a:rPr lang="fr-FR" dirty="0" smtClean="0">
                <a:latin typeface="Garamond" pitchFamily="18" charset="0"/>
              </a:rPr>
              <a:t>Le rôle du Père et de la Mère</a:t>
            </a:r>
            <a:endParaRPr lang="fr-FR" dirty="0">
              <a:latin typeface="Garamond" pitchFamily="18" charset="0"/>
            </a:endParaRPr>
          </a:p>
        </p:txBody>
      </p:sp>
      <p:sp>
        <p:nvSpPr>
          <p:cNvPr id="3" name="Espace réservé du contenu 2"/>
          <p:cNvSpPr>
            <a:spLocks noGrp="1"/>
          </p:cNvSpPr>
          <p:nvPr>
            <p:ph idx="1"/>
          </p:nvPr>
        </p:nvSpPr>
        <p:spPr>
          <a:xfrm>
            <a:off x="719933" y="2100021"/>
            <a:ext cx="9400460" cy="4486759"/>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fr-FR" sz="2400" dirty="0">
                <a:latin typeface="Garamond" pitchFamily="18" charset="0"/>
              </a:rPr>
              <a:t>L’enfant est une personne qui a un nom et un prénom. Il est la petite personne née de l’amour entre les grandes personnes. </a:t>
            </a:r>
            <a:r>
              <a:rPr lang="fr-FR" sz="2400" dirty="0">
                <a:solidFill>
                  <a:srgbClr val="FF0000"/>
                </a:solidFill>
                <a:latin typeface="Garamond" pitchFamily="18" charset="0"/>
              </a:rPr>
              <a:t>L’enfant représente l’amour entre son père et sa mère. </a:t>
            </a:r>
            <a:r>
              <a:rPr lang="fr-FR" sz="2400" dirty="0" smtClean="0">
                <a:solidFill>
                  <a:srgbClr val="FF0000"/>
                </a:solidFill>
                <a:latin typeface="Garamond" pitchFamily="18" charset="0"/>
              </a:rPr>
              <a:t>Il </a:t>
            </a:r>
            <a:r>
              <a:rPr lang="fr-FR" sz="2400" dirty="0">
                <a:solidFill>
                  <a:srgbClr val="FF0000"/>
                </a:solidFill>
                <a:latin typeface="Garamond" pitchFamily="18" charset="0"/>
              </a:rPr>
              <a:t>participe à l’amour</a:t>
            </a:r>
            <a:r>
              <a:rPr lang="fr-FR" sz="2400" dirty="0">
                <a:latin typeface="Garamond" pitchFamily="18" charset="0"/>
              </a:rPr>
              <a:t> qui a unit son père et sa mère, au « je t’aime » entre ses parents. </a:t>
            </a:r>
            <a:r>
              <a:rPr lang="fr-FR" sz="2400" dirty="0" smtClean="0">
                <a:latin typeface="Garamond" pitchFamily="18" charset="0"/>
              </a:rPr>
              <a:t>Il est né pour leur donner la plus grande joie.</a:t>
            </a:r>
          </a:p>
          <a:p>
            <a:r>
              <a:rPr lang="fr-FR" sz="2400" dirty="0" smtClean="0">
                <a:latin typeface="Garamond" pitchFamily="18" charset="0"/>
              </a:rPr>
              <a:t>Plus </a:t>
            </a:r>
            <a:r>
              <a:rPr lang="fr-FR" sz="2400" dirty="0">
                <a:latin typeface="Garamond" pitchFamily="18" charset="0"/>
              </a:rPr>
              <a:t>l’amour entre son père et sa mère est profond et reste vivant, plus l’enfant </a:t>
            </a:r>
            <a:r>
              <a:rPr lang="fr-FR" sz="2400" dirty="0" smtClean="0">
                <a:latin typeface="Garamond" pitchFamily="18" charset="0"/>
              </a:rPr>
              <a:t>va sentir la présence active et l’implication </a:t>
            </a:r>
            <a:r>
              <a:rPr lang="fr-FR" sz="2400" dirty="0">
                <a:latin typeface="Garamond" pitchFamily="18" charset="0"/>
              </a:rPr>
              <a:t>de ses deux parents dans sa croissance et sa maturation</a:t>
            </a:r>
            <a:r>
              <a:rPr lang="fr-FR" sz="2400" dirty="0" smtClean="0">
                <a:latin typeface="Garamond" pitchFamily="18" charset="0"/>
              </a:rPr>
              <a:t>. Son père et sa mère vont l’accompagner dans ses études, ses projets, son épanouissement, sa recherche du bonheur.</a:t>
            </a:r>
            <a:endParaRPr lang="fr-FR" sz="2400" dirty="0">
              <a:latin typeface="Garamond" pitchFamily="18" charset="0"/>
            </a:endParaRPr>
          </a:p>
          <a:p>
            <a:r>
              <a:rPr lang="fr-FR" sz="2400" dirty="0" smtClean="0">
                <a:latin typeface="Garamond" pitchFamily="18" charset="0"/>
              </a:rPr>
              <a:t>L’enfant </a:t>
            </a:r>
            <a:r>
              <a:rPr lang="fr-FR" sz="2400" dirty="0">
                <a:latin typeface="Garamond" pitchFamily="18" charset="0"/>
              </a:rPr>
              <a:t>veut être guidé vers la </a:t>
            </a:r>
            <a:r>
              <a:rPr lang="fr-FR" sz="2400" dirty="0" smtClean="0">
                <a:latin typeface="Garamond" pitchFamily="18" charset="0"/>
              </a:rPr>
              <a:t>maturité, </a:t>
            </a:r>
            <a:r>
              <a:rPr lang="fr-FR" sz="2400" dirty="0">
                <a:latin typeface="Garamond" pitchFamily="18" charset="0"/>
              </a:rPr>
              <a:t>vers sa patrie d’origine. Il veut recevoir des paroles de vie pour une éducation à devenir une personne vraie, </a:t>
            </a:r>
            <a:r>
              <a:rPr lang="fr-FR" sz="2400" dirty="0">
                <a:solidFill>
                  <a:srgbClr val="FF0000"/>
                </a:solidFill>
                <a:latin typeface="Garamond" pitchFamily="18" charset="0"/>
              </a:rPr>
              <a:t>capable d’incarner le même type d’amour dont il est né. </a:t>
            </a:r>
            <a:r>
              <a:rPr lang="fr-FR" sz="2400" dirty="0">
                <a:latin typeface="Garamond" pitchFamily="18" charset="0"/>
              </a:rPr>
              <a:t>L’éducation qu’il reçoit devrait avoir pour priorité de savoir reproduire le modèle homme-femme-enfant</a:t>
            </a:r>
            <a:r>
              <a:rPr lang="fr-FR" sz="2400" dirty="0" smtClean="0">
                <a:latin typeface="Garamond" pitchFamily="18" charset="0"/>
              </a:rPr>
              <a:t>.</a:t>
            </a:r>
            <a:endParaRPr lang="fr-FR" dirty="0"/>
          </a:p>
        </p:txBody>
      </p:sp>
    </p:spTree>
    <p:extLst>
      <p:ext uri="{BB962C8B-B14F-4D97-AF65-F5344CB8AC3E}">
        <p14:creationId xmlns:p14="http://schemas.microsoft.com/office/powerpoint/2010/main" val="224130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28773139"/>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238</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27 janvier</a:t>
              </a:r>
              <a:endParaRPr lang="fr-FR" sz="3200" kern="1200" dirty="0"/>
            </a:p>
          </p:txBody>
        </p:sp>
      </p:grpSp>
    </p:spTree>
    <p:extLst>
      <p:ext uri="{BB962C8B-B14F-4D97-AF65-F5344CB8AC3E}">
        <p14:creationId xmlns:p14="http://schemas.microsoft.com/office/powerpoint/2010/main" val="2038224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087424984"/>
              </p:ext>
            </p:extLst>
          </p:nvPr>
        </p:nvGraphicFramePr>
        <p:xfrm>
          <a:off x="716796" y="0"/>
          <a:ext cx="10820400" cy="643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461732" y="1565514"/>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15" name="Arc 39"/>
          <p:cNvSpPr>
            <a:spLocks/>
          </p:cNvSpPr>
          <p:nvPr/>
        </p:nvSpPr>
        <p:spPr bwMode="auto">
          <a:xfrm rot="4949876" flipH="1" flipV="1">
            <a:off x="5049702" y="246073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accent5">
                <a:lumMod val="75000"/>
              </a:schemeClr>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750289" y="231114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7" name="Rectangle 16"/>
          <p:cNvSpPr/>
          <p:nvPr/>
        </p:nvSpPr>
        <p:spPr>
          <a:xfrm>
            <a:off x="-26105" y="3297475"/>
            <a:ext cx="1374094" cy="461665"/>
          </a:xfrm>
          <a:prstGeom prst="rect">
            <a:avLst/>
          </a:prstGeom>
        </p:spPr>
        <p:txBody>
          <a:bodyPr wrap="none">
            <a:spAutoFit/>
          </a:bodyPr>
          <a:lstStyle/>
          <a:p>
            <a:r>
              <a:rPr lang="fr-FR" sz="2400" dirty="0" smtClean="0"/>
              <a:t>Homme</a:t>
            </a:r>
            <a:endParaRPr lang="fr-FR" sz="2400" dirty="0"/>
          </a:p>
        </p:txBody>
      </p:sp>
      <p:sp>
        <p:nvSpPr>
          <p:cNvPr id="2" name="Rectangle 1"/>
          <p:cNvSpPr/>
          <p:nvPr/>
        </p:nvSpPr>
        <p:spPr>
          <a:xfrm>
            <a:off x="7360574" y="1606822"/>
            <a:ext cx="3249608" cy="3770263"/>
          </a:xfrm>
          <a:prstGeom prst="rect">
            <a:avLst/>
          </a:prstGeom>
        </p:spPr>
        <p:txBody>
          <a:bodyPr wrap="none">
            <a:spAutoFit/>
          </a:bodyPr>
          <a:lstStyle/>
          <a:p>
            <a:r>
              <a:rPr lang="fr-FR" sz="23900" dirty="0" smtClean="0">
                <a:solidFill>
                  <a:srgbClr val="FF0000"/>
                </a:solidFill>
                <a:sym typeface="Webdings"/>
              </a:rPr>
              <a:t></a:t>
            </a:r>
            <a:endParaRPr lang="fr-FR" sz="23900" dirty="0">
              <a:solidFill>
                <a:srgbClr val="FF0000"/>
              </a:solidFill>
            </a:endParaRPr>
          </a:p>
        </p:txBody>
      </p:sp>
      <p:sp>
        <p:nvSpPr>
          <p:cNvPr id="14" name="Rectangle 13"/>
          <p:cNvSpPr/>
          <p:nvPr/>
        </p:nvSpPr>
        <p:spPr>
          <a:xfrm>
            <a:off x="10862164" y="3261122"/>
            <a:ext cx="1311578" cy="461665"/>
          </a:xfrm>
          <a:prstGeom prst="rect">
            <a:avLst/>
          </a:prstGeom>
        </p:spPr>
        <p:txBody>
          <a:bodyPr wrap="none">
            <a:spAutoFit/>
          </a:bodyPr>
          <a:lstStyle/>
          <a:p>
            <a:r>
              <a:rPr lang="fr-FR" sz="2400" dirty="0" smtClean="0"/>
              <a:t>Femme</a:t>
            </a:r>
            <a:endParaRPr lang="fr-FR" sz="2400" dirty="0"/>
          </a:p>
        </p:txBody>
      </p:sp>
      <p:sp>
        <p:nvSpPr>
          <p:cNvPr id="3" name="Rectangle 2"/>
          <p:cNvSpPr/>
          <p:nvPr/>
        </p:nvSpPr>
        <p:spPr>
          <a:xfrm>
            <a:off x="4681423" y="5393193"/>
            <a:ext cx="2988319" cy="1569660"/>
          </a:xfrm>
          <a:prstGeom prst="rect">
            <a:avLst/>
          </a:prstGeom>
        </p:spPr>
        <p:txBody>
          <a:bodyPr wrap="none">
            <a:spAutoFit/>
          </a:bodyPr>
          <a:lstStyle/>
          <a:p>
            <a:r>
              <a:rPr lang="fr-FR" sz="9600" dirty="0">
                <a:sym typeface="Webdings" panose="05030102010509060703" pitchFamily="18" charset="2"/>
              </a:rPr>
              <a:t> </a:t>
            </a:r>
            <a:r>
              <a:rPr lang="fr-FR" sz="9600" dirty="0" smtClean="0">
                <a:solidFill>
                  <a:srgbClr val="FF0000"/>
                </a:solidFill>
                <a:sym typeface="Webdings" panose="05030102010509060703" pitchFamily="18" charset="2"/>
              </a:rPr>
              <a:t></a:t>
            </a:r>
            <a:endParaRPr lang="fr-FR" dirty="0"/>
          </a:p>
        </p:txBody>
      </p:sp>
      <p:sp>
        <p:nvSpPr>
          <p:cNvPr id="12" name="Rectangle 11"/>
          <p:cNvSpPr/>
          <p:nvPr/>
        </p:nvSpPr>
        <p:spPr>
          <a:xfrm>
            <a:off x="4423440" y="6012205"/>
            <a:ext cx="575799" cy="461665"/>
          </a:xfrm>
          <a:prstGeom prst="rect">
            <a:avLst/>
          </a:prstGeom>
          <a:solidFill>
            <a:schemeClr val="accent3">
              <a:lumMod val="20000"/>
              <a:lumOff val="80000"/>
            </a:schemeClr>
          </a:solidFill>
        </p:spPr>
        <p:txBody>
          <a:bodyPr wrap="none">
            <a:spAutoFit/>
          </a:bodyPr>
          <a:lstStyle/>
          <a:p>
            <a:r>
              <a:rPr lang="fr-FR" sz="2400" dirty="0" smtClean="0">
                <a:solidFill>
                  <a:schemeClr val="accent5">
                    <a:lumMod val="75000"/>
                  </a:schemeClr>
                </a:solidFill>
              </a:rPr>
              <a:t>Fils</a:t>
            </a:r>
            <a:endParaRPr lang="fr-FR" sz="2400" dirty="0">
              <a:solidFill>
                <a:schemeClr val="accent5">
                  <a:lumMod val="75000"/>
                </a:schemeClr>
              </a:solidFill>
            </a:endParaRPr>
          </a:p>
        </p:txBody>
      </p:sp>
      <p:sp>
        <p:nvSpPr>
          <p:cNvPr id="13" name="Rectangle 12"/>
          <p:cNvSpPr/>
          <p:nvPr/>
        </p:nvSpPr>
        <p:spPr>
          <a:xfrm>
            <a:off x="3183182" y="5175550"/>
            <a:ext cx="920445" cy="461665"/>
          </a:xfrm>
          <a:prstGeom prst="rect">
            <a:avLst/>
          </a:prstGeom>
          <a:solidFill>
            <a:schemeClr val="accent3">
              <a:lumMod val="40000"/>
              <a:lumOff val="60000"/>
            </a:schemeClr>
          </a:solidFill>
        </p:spPr>
        <p:txBody>
          <a:bodyPr wrap="none">
            <a:spAutoFit/>
          </a:bodyPr>
          <a:lstStyle/>
          <a:p>
            <a:r>
              <a:rPr lang="fr-FR" sz="2400" dirty="0" smtClean="0">
                <a:solidFill>
                  <a:schemeClr val="accent5">
                    <a:lumMod val="75000"/>
                  </a:schemeClr>
                </a:solidFill>
              </a:rPr>
              <a:t>Frère</a:t>
            </a:r>
            <a:endParaRPr lang="fr-FR" sz="2400" dirty="0">
              <a:solidFill>
                <a:schemeClr val="accent5">
                  <a:lumMod val="75000"/>
                </a:schemeClr>
              </a:solidFill>
            </a:endParaRPr>
          </a:p>
        </p:txBody>
      </p:sp>
      <p:sp>
        <p:nvSpPr>
          <p:cNvPr id="18" name="Rectangle 17"/>
          <p:cNvSpPr/>
          <p:nvPr/>
        </p:nvSpPr>
        <p:spPr>
          <a:xfrm>
            <a:off x="1919601" y="4408222"/>
            <a:ext cx="837089" cy="461665"/>
          </a:xfrm>
          <a:prstGeom prst="rect">
            <a:avLst/>
          </a:prstGeom>
          <a:solidFill>
            <a:schemeClr val="accent3">
              <a:lumMod val="60000"/>
              <a:lumOff val="40000"/>
            </a:schemeClr>
          </a:solidFill>
        </p:spPr>
        <p:txBody>
          <a:bodyPr wrap="none">
            <a:spAutoFit/>
          </a:bodyPr>
          <a:lstStyle/>
          <a:p>
            <a:r>
              <a:rPr lang="fr-FR" sz="2400" dirty="0" smtClean="0">
                <a:solidFill>
                  <a:schemeClr val="accent5">
                    <a:lumMod val="75000"/>
                  </a:schemeClr>
                </a:solidFill>
              </a:rPr>
              <a:t>mari</a:t>
            </a:r>
            <a:endParaRPr lang="fr-FR" sz="2400" dirty="0">
              <a:solidFill>
                <a:schemeClr val="accent5">
                  <a:lumMod val="75000"/>
                </a:schemeClr>
              </a:solidFill>
            </a:endParaRPr>
          </a:p>
        </p:txBody>
      </p:sp>
      <p:sp>
        <p:nvSpPr>
          <p:cNvPr id="19" name="Rectangle 18"/>
          <p:cNvSpPr/>
          <p:nvPr/>
        </p:nvSpPr>
        <p:spPr>
          <a:xfrm>
            <a:off x="1635650" y="3297475"/>
            <a:ext cx="888385" cy="461665"/>
          </a:xfrm>
          <a:prstGeom prst="rect">
            <a:avLst/>
          </a:prstGeom>
          <a:solidFill>
            <a:schemeClr val="accent3">
              <a:lumMod val="75000"/>
            </a:schemeClr>
          </a:solidFill>
        </p:spPr>
        <p:txBody>
          <a:bodyPr wrap="none">
            <a:spAutoFit/>
          </a:bodyPr>
          <a:lstStyle/>
          <a:p>
            <a:r>
              <a:rPr lang="fr-FR" sz="2400" dirty="0" smtClean="0"/>
              <a:t>père</a:t>
            </a:r>
            <a:endParaRPr lang="fr-FR" sz="2400" dirty="0"/>
          </a:p>
        </p:txBody>
      </p:sp>
      <p:sp>
        <p:nvSpPr>
          <p:cNvPr id="20" name="Rectangle 19"/>
          <p:cNvSpPr/>
          <p:nvPr/>
        </p:nvSpPr>
        <p:spPr>
          <a:xfrm>
            <a:off x="7220961" y="6018182"/>
            <a:ext cx="716863" cy="461665"/>
          </a:xfrm>
          <a:prstGeom prst="rect">
            <a:avLst/>
          </a:prstGeom>
          <a:solidFill>
            <a:schemeClr val="accent2">
              <a:lumMod val="20000"/>
              <a:lumOff val="80000"/>
            </a:schemeClr>
          </a:solidFill>
        </p:spPr>
        <p:txBody>
          <a:bodyPr wrap="none">
            <a:spAutoFit/>
          </a:bodyPr>
          <a:lstStyle/>
          <a:p>
            <a:r>
              <a:rPr lang="fr-FR" sz="2400" dirty="0" smtClean="0">
                <a:solidFill>
                  <a:srgbClr val="FF0000"/>
                </a:solidFill>
              </a:rPr>
              <a:t>Fille</a:t>
            </a:r>
            <a:endParaRPr lang="fr-FR" sz="2400" dirty="0">
              <a:solidFill>
                <a:srgbClr val="FF0000"/>
              </a:solidFill>
            </a:endParaRPr>
          </a:p>
        </p:txBody>
      </p:sp>
      <p:sp>
        <p:nvSpPr>
          <p:cNvPr id="21" name="Rectangle 20"/>
          <p:cNvSpPr/>
          <p:nvPr/>
        </p:nvSpPr>
        <p:spPr>
          <a:xfrm>
            <a:off x="8237458" y="5175550"/>
            <a:ext cx="968535" cy="461665"/>
          </a:xfrm>
          <a:prstGeom prst="rect">
            <a:avLst/>
          </a:prstGeom>
          <a:solidFill>
            <a:schemeClr val="accent2">
              <a:lumMod val="40000"/>
              <a:lumOff val="60000"/>
            </a:schemeClr>
          </a:solidFill>
        </p:spPr>
        <p:txBody>
          <a:bodyPr wrap="none">
            <a:spAutoFit/>
          </a:bodyPr>
          <a:lstStyle/>
          <a:p>
            <a:r>
              <a:rPr lang="fr-FR" sz="2400" dirty="0" smtClean="0">
                <a:solidFill>
                  <a:srgbClr val="FF0000"/>
                </a:solidFill>
              </a:rPr>
              <a:t>Sœur</a:t>
            </a:r>
            <a:endParaRPr lang="fr-FR" sz="2400" dirty="0">
              <a:solidFill>
                <a:srgbClr val="FF0000"/>
              </a:solidFill>
            </a:endParaRPr>
          </a:p>
        </p:txBody>
      </p:sp>
      <p:sp>
        <p:nvSpPr>
          <p:cNvPr id="22" name="Rectangle 21"/>
          <p:cNvSpPr/>
          <p:nvPr/>
        </p:nvSpPr>
        <p:spPr>
          <a:xfrm>
            <a:off x="9205993" y="4413763"/>
            <a:ext cx="1305165" cy="461665"/>
          </a:xfrm>
          <a:prstGeom prst="rect">
            <a:avLst/>
          </a:prstGeom>
          <a:solidFill>
            <a:schemeClr val="accent2">
              <a:lumMod val="60000"/>
              <a:lumOff val="40000"/>
            </a:schemeClr>
          </a:solidFill>
        </p:spPr>
        <p:txBody>
          <a:bodyPr wrap="none">
            <a:spAutoFit/>
          </a:bodyPr>
          <a:lstStyle/>
          <a:p>
            <a:r>
              <a:rPr lang="fr-FR" sz="2400" dirty="0" smtClean="0"/>
              <a:t>épouse</a:t>
            </a:r>
            <a:endParaRPr lang="fr-FR" sz="2400" dirty="0"/>
          </a:p>
        </p:txBody>
      </p:sp>
      <p:sp>
        <p:nvSpPr>
          <p:cNvPr id="23" name="Rectangle 22"/>
          <p:cNvSpPr/>
          <p:nvPr/>
        </p:nvSpPr>
        <p:spPr>
          <a:xfrm>
            <a:off x="9647459" y="3261122"/>
            <a:ext cx="966931"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smtClean="0"/>
              <a:t>mère</a:t>
            </a:r>
            <a:endParaRPr lang="fr-FR" sz="2400" dirty="0"/>
          </a:p>
        </p:txBody>
      </p:sp>
    </p:spTree>
    <p:extLst>
      <p:ext uri="{BB962C8B-B14F-4D97-AF65-F5344CB8AC3E}">
        <p14:creationId xmlns:p14="http://schemas.microsoft.com/office/powerpoint/2010/main" val="25699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ther home-schooling chi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7885" y="3512790"/>
            <a:ext cx="4444612"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mmei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72" y="188641"/>
            <a:ext cx="5453291" cy="30933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us les parents souhaitent que leur enfant développ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1586" y="402016"/>
            <a:ext cx="4387604" cy="2666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971586" y="3269507"/>
            <a:ext cx="4387604" cy="2677656"/>
          </a:xfrm>
          <a:prstGeom prst="rect">
            <a:avLst/>
          </a:prstGeom>
        </p:spPr>
        <p:txBody>
          <a:bodyPr wrap="square">
            <a:spAutoFit/>
          </a:bodyPr>
          <a:lstStyle/>
          <a:p>
            <a:r>
              <a:rPr lang="fr-FR" sz="2400" dirty="0">
                <a:latin typeface="Garamond" pitchFamily="18" charset="0"/>
              </a:rPr>
              <a:t>L’amour du père et de la mère est </a:t>
            </a:r>
            <a:r>
              <a:rPr lang="fr-FR" sz="2400" dirty="0" smtClean="0">
                <a:latin typeface="Garamond" pitchFamily="18" charset="0"/>
              </a:rPr>
              <a:t>sacrificiel </a:t>
            </a:r>
            <a:r>
              <a:rPr lang="fr-FR" sz="2400" dirty="0">
                <a:latin typeface="Garamond" pitchFamily="18" charset="0"/>
              </a:rPr>
              <a:t>et désintéressé, pour la joie de l’enfant, pour qu’il devienne meilleur </a:t>
            </a:r>
            <a:r>
              <a:rPr lang="fr-FR" sz="2400" dirty="0" smtClean="0">
                <a:latin typeface="Garamond" pitchFamily="18" charset="0"/>
              </a:rPr>
              <a:t>qu’eux. </a:t>
            </a:r>
            <a:r>
              <a:rPr lang="fr-FR" sz="2400" dirty="0">
                <a:latin typeface="Garamond" pitchFamily="18" charset="0"/>
              </a:rPr>
              <a:t>C’est un amour d’abnégation qui ne s’arrête pas à l’enfance mais nous accompagne toute notre vie.</a:t>
            </a:r>
          </a:p>
        </p:txBody>
      </p:sp>
    </p:spTree>
    <p:extLst>
      <p:ext uri="{BB962C8B-B14F-4D97-AF65-F5344CB8AC3E}">
        <p14:creationId xmlns:p14="http://schemas.microsoft.com/office/powerpoint/2010/main" val="1119065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2000" cy="1400530"/>
          </a:xfrm>
        </p:spPr>
        <p:txBody>
          <a:bodyPr>
            <a:normAutofit/>
          </a:bodyPr>
          <a:lstStyle/>
          <a:p>
            <a:r>
              <a:rPr lang="fr-FR" dirty="0"/>
              <a:t>Profondeur et </a:t>
            </a:r>
            <a:r>
              <a:rPr lang="fr-FR" dirty="0" smtClean="0"/>
              <a:t>hauteur, racine </a:t>
            </a:r>
            <a:r>
              <a:rPr lang="fr-FR" dirty="0"/>
              <a:t>et </a:t>
            </a:r>
            <a:r>
              <a:rPr lang="fr-FR" dirty="0" smtClean="0"/>
              <a:t>fruit</a:t>
            </a:r>
            <a:endParaRPr lang="fr-FR" dirty="0"/>
          </a:p>
        </p:txBody>
      </p:sp>
      <p:sp>
        <p:nvSpPr>
          <p:cNvPr id="6" name="Espace réservé du contenu 5"/>
          <p:cNvSpPr>
            <a:spLocks noGrp="1"/>
          </p:cNvSpPr>
          <p:nvPr>
            <p:ph sz="quarter" idx="4"/>
          </p:nvPr>
        </p:nvSpPr>
        <p:spPr>
          <a:xfrm>
            <a:off x="3174504" y="1142999"/>
            <a:ext cx="5752519" cy="3248527"/>
          </a:xfrm>
        </p:spPr>
        <p:txBody>
          <a:bodyPr>
            <a:normAutofit/>
          </a:bodyPr>
          <a:lstStyle/>
          <a:p>
            <a:r>
              <a:rPr lang="fr-FR" sz="2400" dirty="0" smtClean="0">
                <a:latin typeface="Garamond" pitchFamily="18" charset="0"/>
              </a:rPr>
              <a:t>La graine semée prend racine dans l’humus (profondeur). </a:t>
            </a:r>
            <a:r>
              <a:rPr lang="fr-FR" sz="2400" b="1" dirty="0" smtClean="0">
                <a:latin typeface="Garamond" pitchFamily="18" charset="0"/>
              </a:rPr>
              <a:t>La racine « pousse vers le bas » dans le sol nourricier. L’amour maternel enracine</a:t>
            </a:r>
          </a:p>
          <a:p>
            <a:r>
              <a:rPr lang="fr-FR" sz="2400" dirty="0">
                <a:latin typeface="Garamond" pitchFamily="18" charset="0"/>
              </a:rPr>
              <a:t>D</a:t>
            </a:r>
            <a:r>
              <a:rPr lang="fr-FR" sz="2400" dirty="0" smtClean="0">
                <a:latin typeface="Garamond" pitchFamily="18" charset="0"/>
              </a:rPr>
              <a:t>es pousses sortent et s’élèvent, </a:t>
            </a:r>
            <a:r>
              <a:rPr lang="fr-FR" sz="2400" b="1" dirty="0" smtClean="0">
                <a:latin typeface="Garamond" pitchFamily="18" charset="0"/>
              </a:rPr>
              <a:t>la chaleur et la lumière font croître l’arbre</a:t>
            </a:r>
            <a:r>
              <a:rPr lang="fr-FR" sz="2400" dirty="0" smtClean="0">
                <a:latin typeface="Garamond" pitchFamily="18" charset="0"/>
              </a:rPr>
              <a:t>, le tronc porte des branches. L’amour paternel élève.</a:t>
            </a:r>
          </a:p>
        </p:txBody>
      </p:sp>
      <p:pic>
        <p:nvPicPr>
          <p:cNvPr id="2051" name="Picture 3" descr="http://davidmbartlett.files.wordpress.com/2011/06/root-and-frui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2663" y="1142999"/>
            <a:ext cx="2806831" cy="324852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1026" name="Picture 2" descr="http://3.bp.blogspot.com/-EiKPn2Qerno/UxemoJyMTvI/AAAAAAAAQMs/EyeqOGcLDHg/s1600/egalite-homme-femme.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00690" y="1142998"/>
            <a:ext cx="2842461" cy="2842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97451" y="4391526"/>
            <a:ext cx="7646798" cy="2308324"/>
          </a:xfrm>
          <a:prstGeom prst="rect">
            <a:avLst/>
          </a:prstGeom>
        </p:spPr>
        <p:txBody>
          <a:bodyPr wrap="square">
            <a:spAutoFit/>
          </a:bodyPr>
          <a:lstStyle/>
          <a:p>
            <a:r>
              <a:rPr lang="en-US" sz="2400" dirty="0">
                <a:latin typeface="Garamond" panose="02020404030301010803" pitchFamily="18" charset="0"/>
                <a:ea typeface="Times New Roman" panose="02020603050405020304" pitchFamily="18" charset="0"/>
                <a:cs typeface="Times New Roman" panose="02020603050405020304" pitchFamily="18" charset="0"/>
              </a:rPr>
              <a:t>Erik Erikson,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pionnier</a:t>
            </a:r>
            <a:r>
              <a:rPr lang="en-US" sz="2400" dirty="0">
                <a:latin typeface="Garamond" panose="02020404030301010803" pitchFamily="18" charset="0"/>
                <a:ea typeface="Times New Roman" panose="02020603050405020304" pitchFamily="18" charset="0"/>
                <a:cs typeface="Times New Roman" panose="02020603050405020304" pitchFamily="18" charset="0"/>
              </a:rPr>
              <a:t> de la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psychologie</a:t>
            </a:r>
            <a:r>
              <a:rPr lang="en-US" sz="2400" dirty="0">
                <a:latin typeface="Garamond" panose="02020404030301010803" pitchFamily="18" charset="0"/>
                <a:ea typeface="Times New Roman" panose="02020603050405020304" pitchFamily="18" charset="0"/>
                <a:cs typeface="Times New Roman" panose="02020603050405020304" pitchFamily="18" charset="0"/>
              </a:rPr>
              <a:t> des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enfants</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soulignait</a:t>
            </a:r>
            <a:r>
              <a:rPr lang="en-US" sz="2400" dirty="0">
                <a:latin typeface="Garamond" panose="02020404030301010803" pitchFamily="18" charset="0"/>
                <a:ea typeface="Times New Roman" panose="02020603050405020304" pitchFamily="18" charset="0"/>
                <a:cs typeface="Times New Roman" panose="02020603050405020304" pitchFamily="18" charset="0"/>
              </a:rPr>
              <a:t> la </a:t>
            </a:r>
            <a:r>
              <a:rPr lang="en-US" sz="2400" dirty="0" err="1" smtClean="0">
                <a:latin typeface="Garamond" panose="02020404030301010803" pitchFamily="18" charset="0"/>
                <a:ea typeface="Times New Roman" panose="02020603050405020304" pitchFamily="18" charset="0"/>
                <a:cs typeface="Times New Roman" panose="02020603050405020304" pitchFamily="18" charset="0"/>
              </a:rPr>
              <a:t>différence</a:t>
            </a:r>
            <a:r>
              <a:rPr lang="en-US" sz="2400" dirty="0" smtClean="0">
                <a:latin typeface="Garamond" panose="02020404030301010803" pitchFamily="18" charset="0"/>
                <a:ea typeface="Times New Roman" panose="02020603050405020304" pitchFamily="18" charset="0"/>
                <a:cs typeface="Times New Roman" panose="02020603050405020304" pitchFamily="18" charset="0"/>
              </a:rPr>
              <a:t> </a:t>
            </a:r>
            <a:r>
              <a:rPr lang="en-US" sz="2400" dirty="0">
                <a:latin typeface="Garamond" panose="02020404030301010803" pitchFamily="18" charset="0"/>
                <a:ea typeface="Times New Roman" panose="02020603050405020304" pitchFamily="18" charset="0"/>
                <a:cs typeface="Times New Roman" panose="02020603050405020304" pitchFamily="18" charset="0"/>
              </a:rPr>
              <a:t>qualitative entre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l’amour</a:t>
            </a:r>
            <a:r>
              <a:rPr lang="en-US" sz="2400" dirty="0">
                <a:latin typeface="Garamond" panose="02020404030301010803" pitchFamily="18" charset="0"/>
                <a:ea typeface="Times New Roman" panose="02020603050405020304" pitchFamily="18" charset="0"/>
                <a:cs typeface="Times New Roman" panose="02020603050405020304" pitchFamily="18" charset="0"/>
              </a:rPr>
              <a:t> du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père</a:t>
            </a:r>
            <a:r>
              <a:rPr lang="en-US" sz="2400" dirty="0">
                <a:latin typeface="Garamond" panose="02020404030301010803" pitchFamily="18" charset="0"/>
                <a:ea typeface="Times New Roman" panose="02020603050405020304" pitchFamily="18" charset="0"/>
                <a:cs typeface="Times New Roman" panose="02020603050405020304" pitchFamily="18" charset="0"/>
              </a:rPr>
              <a:t> et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l’amour</a:t>
            </a:r>
            <a:r>
              <a:rPr lang="en-US" sz="2400" dirty="0">
                <a:latin typeface="Garamond" panose="02020404030301010803" pitchFamily="18" charset="0"/>
                <a:ea typeface="Times New Roman" panose="02020603050405020304" pitchFamily="18" charset="0"/>
                <a:cs typeface="Times New Roman" panose="02020603050405020304" pitchFamily="18" charset="0"/>
              </a:rPr>
              <a:t> de la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mère</a:t>
            </a:r>
            <a:r>
              <a:rPr lang="en-US" sz="2400" dirty="0">
                <a:latin typeface="Garamond" panose="02020404030301010803" pitchFamily="18" charset="0"/>
                <a:ea typeface="Times New Roman" panose="02020603050405020304" pitchFamily="18" charset="0"/>
                <a:cs typeface="Times New Roman" panose="02020603050405020304" pitchFamily="18" charset="0"/>
              </a:rPr>
              <a:t>. Les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pères</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aiment</a:t>
            </a:r>
            <a:r>
              <a:rPr lang="en-US" sz="2400" dirty="0">
                <a:latin typeface="Garamond" panose="02020404030301010803" pitchFamily="18" charset="0"/>
                <a:ea typeface="Times New Roman" panose="02020603050405020304" pitchFamily="18" charset="0"/>
                <a:cs typeface="Times New Roman" panose="02020603050405020304" pitchFamily="18" charset="0"/>
              </a:rPr>
              <a:t> plus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dangereusement</a:t>
            </a:r>
            <a:r>
              <a:rPr lang="en-US" sz="2400" dirty="0">
                <a:latin typeface="Garamond" panose="02020404030301010803" pitchFamily="18" charset="0"/>
                <a:ea typeface="Times New Roman" panose="02020603050405020304" pitchFamily="18" charset="0"/>
                <a:cs typeface="Times New Roman" panose="02020603050405020304" pitchFamily="18" charset="0"/>
              </a:rPr>
              <a:t> car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leur</a:t>
            </a:r>
            <a:r>
              <a:rPr lang="en-US" sz="2400" dirty="0">
                <a:latin typeface="Garamond" panose="02020404030301010803" pitchFamily="18" charset="0"/>
                <a:ea typeface="Times New Roman" panose="02020603050405020304" pitchFamily="18" charset="0"/>
                <a:cs typeface="Times New Roman" panose="02020603050405020304" pitchFamily="18" charset="0"/>
              </a:rPr>
              <a:t> amour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comporte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une</a:t>
            </a:r>
            <a:r>
              <a:rPr lang="en-US" sz="2400" dirty="0">
                <a:latin typeface="Garamond" panose="02020404030301010803" pitchFamily="18" charset="0"/>
                <a:ea typeface="Times New Roman" panose="02020603050405020304" pitchFamily="18" charset="0"/>
                <a:cs typeface="Times New Roman" panose="02020603050405020304" pitchFamily="18" charset="0"/>
              </a:rPr>
              <a:t> plus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grande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attente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que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celui</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d’une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père</a:t>
            </a:r>
            <a:r>
              <a:rPr lang="en-US" sz="2400" dirty="0">
                <a:latin typeface="Garamond" panose="02020404030301010803" pitchFamily="18" charset="0"/>
                <a:ea typeface="Times New Roman" panose="02020603050405020304" pitchFamily="18" charset="0"/>
                <a:cs typeface="Times New Roman" panose="02020603050405020304" pitchFamily="18" charset="0"/>
              </a:rPr>
              <a:t>. Un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père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apporte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une</a:t>
            </a:r>
            <a:r>
              <a:rPr lang="en-US" sz="2400" dirty="0">
                <a:latin typeface="Garamond" panose="02020404030301010803" pitchFamily="18" charset="0"/>
                <a:ea typeface="Times New Roman" panose="02020603050405020304" pitchFamily="18" charset="0"/>
                <a:cs typeface="Times New Roman" panose="02020603050405020304" pitchFamily="18" charset="0"/>
              </a:rPr>
              <a:t> contribution unique à la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tâche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parentale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que</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nul</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autre</a:t>
            </a:r>
            <a:r>
              <a:rPr lang="en-US" sz="2400" dirty="0">
                <a:latin typeface="Garamond" panose="02020404030301010803" pitchFamily="18" charset="0"/>
                <a:ea typeface="Times New Roman" panose="02020603050405020304" pitchFamily="18" charset="0"/>
                <a:cs typeface="Times New Roman" panose="02020603050405020304" pitchFamily="18" charset="0"/>
              </a:rPr>
              <a:t> ne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peut</a:t>
            </a:r>
            <a:r>
              <a:rPr lang="en-US" sz="2400" dirty="0">
                <a:latin typeface="Garamond" panose="02020404030301010803" pitchFamily="18" charset="0"/>
                <a:ea typeface="Times New Roman" panose="02020603050405020304" pitchFamily="18" charset="0"/>
                <a:cs typeface="Times New Roman" panose="02020603050405020304" pitchFamily="18" charset="0"/>
              </a:rPr>
              <a:t> </a:t>
            </a:r>
            <a:r>
              <a:rPr lang="en-US" sz="2400" dirty="0" err="1" smtClean="0">
                <a:latin typeface="Garamond" panose="02020404030301010803" pitchFamily="18" charset="0"/>
                <a:ea typeface="Times New Roman" panose="02020603050405020304" pitchFamily="18" charset="0"/>
                <a:cs typeface="Times New Roman" panose="02020603050405020304" pitchFamily="18" charset="0"/>
              </a:rPr>
              <a:t>avoir</a:t>
            </a:r>
            <a:r>
              <a:rPr lang="en-US" sz="2400" dirty="0" smtClean="0">
                <a:latin typeface="Garamond" panose="02020404030301010803" pitchFamily="18" charset="0"/>
                <a:ea typeface="Times New Roman" panose="02020603050405020304" pitchFamily="18" charset="0"/>
                <a:cs typeface="Times New Roman" panose="02020603050405020304" pitchFamily="18" charset="0"/>
              </a:rPr>
              <a:t>.</a:t>
            </a:r>
            <a:endParaRPr lang="fr-FR" sz="2400" dirty="0"/>
          </a:p>
        </p:txBody>
      </p:sp>
    </p:spTree>
    <p:extLst>
      <p:ext uri="{BB962C8B-B14F-4D97-AF65-F5344CB8AC3E}">
        <p14:creationId xmlns:p14="http://schemas.microsoft.com/office/powerpoint/2010/main" val="4107287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489702" y="1155032"/>
            <a:ext cx="10651540" cy="5257800"/>
          </a:xfrm>
        </p:spPr>
        <p:txBody>
          <a:bodyPr>
            <a:normAutofit/>
          </a:bodyPr>
          <a:lstStyle/>
          <a:p>
            <a:r>
              <a:rPr lang="fr-FR" sz="2400" dirty="0" smtClean="0">
                <a:latin typeface="Garamond" pitchFamily="18" charset="0"/>
              </a:rPr>
              <a:t>Le père fait sauter les enfants plus haut.</a:t>
            </a:r>
          </a:p>
          <a:p>
            <a:r>
              <a:rPr lang="fr-FR" sz="2400" dirty="0" smtClean="0">
                <a:latin typeface="Garamond" pitchFamily="18" charset="0"/>
              </a:rPr>
              <a:t>Il aime « se battre » avec eux et les mettre un peu au défi</a:t>
            </a:r>
          </a:p>
          <a:p>
            <a:r>
              <a:rPr lang="fr-FR" sz="2400" dirty="0" smtClean="0">
                <a:latin typeface="Garamond" pitchFamily="18" charset="0"/>
              </a:rPr>
              <a:t>La mère protège, mais le père pousse à dépasser les limites, aller plus loin, courir plus vite, sauter plus haut.</a:t>
            </a:r>
          </a:p>
          <a:p>
            <a:r>
              <a:rPr lang="fr-FR" sz="2400" dirty="0" smtClean="0">
                <a:latin typeface="Garamond" pitchFamily="18" charset="0"/>
              </a:rPr>
              <a:t>La maman s’exprime plus simplement, avec des mots d’enfants, le père préfère enseigner des mots nouveaux et ne pas trop simplifier.</a:t>
            </a:r>
          </a:p>
          <a:p>
            <a:r>
              <a:rPr lang="en-US" sz="2400" dirty="0">
                <a:latin typeface="Garamond" pitchFamily="18" charset="0"/>
              </a:rPr>
              <a:t>Carol Gilligan </a:t>
            </a:r>
            <a:r>
              <a:rPr lang="en-US" sz="2400" dirty="0" err="1" smtClean="0">
                <a:latin typeface="Garamond" pitchFamily="18" charset="0"/>
              </a:rPr>
              <a:t>estime</a:t>
            </a:r>
            <a:r>
              <a:rPr lang="en-US" sz="2400" dirty="0" smtClean="0">
                <a:latin typeface="Garamond" pitchFamily="18" charset="0"/>
              </a:rPr>
              <a:t> que les </a:t>
            </a:r>
            <a:r>
              <a:rPr lang="en-US" sz="2400" dirty="0" err="1" smtClean="0">
                <a:latin typeface="Garamond" pitchFamily="18" charset="0"/>
              </a:rPr>
              <a:t>pères</a:t>
            </a:r>
            <a:r>
              <a:rPr lang="en-US" sz="2400" dirty="0" smtClean="0">
                <a:latin typeface="Garamond" pitchFamily="18" charset="0"/>
              </a:rPr>
              <a:t> </a:t>
            </a:r>
            <a:r>
              <a:rPr lang="en-US" sz="2400" dirty="0" err="1" smtClean="0">
                <a:latin typeface="Garamond" pitchFamily="18" charset="0"/>
              </a:rPr>
              <a:t>parlent</a:t>
            </a:r>
            <a:r>
              <a:rPr lang="en-US" sz="2400" dirty="0" smtClean="0">
                <a:latin typeface="Garamond" pitchFamily="18" charset="0"/>
              </a:rPr>
              <a:t> de justice</a:t>
            </a:r>
            <a:r>
              <a:rPr lang="en-US" sz="2400" dirty="0">
                <a:latin typeface="Garamond" pitchFamily="18" charset="0"/>
              </a:rPr>
              <a:t>, </a:t>
            </a:r>
            <a:r>
              <a:rPr lang="en-US" sz="2400" dirty="0" err="1" smtClean="0">
                <a:latin typeface="Garamond" pitchFamily="18" charset="0"/>
              </a:rPr>
              <a:t>d’équité</a:t>
            </a:r>
            <a:r>
              <a:rPr lang="en-US" sz="2400" dirty="0" smtClean="0">
                <a:latin typeface="Garamond" pitchFamily="18" charset="0"/>
              </a:rPr>
              <a:t>, de devoir (les </a:t>
            </a:r>
            <a:r>
              <a:rPr lang="en-US" sz="2400" dirty="0" err="1" smtClean="0">
                <a:latin typeface="Garamond" pitchFamily="18" charset="0"/>
              </a:rPr>
              <a:t>règles</a:t>
            </a:r>
            <a:r>
              <a:rPr lang="en-US" sz="2400" dirty="0" smtClean="0">
                <a:latin typeface="Garamond" pitchFamily="18" charset="0"/>
              </a:rPr>
              <a:t>), la </a:t>
            </a:r>
            <a:r>
              <a:rPr lang="en-US" sz="2400" dirty="0" err="1" smtClean="0">
                <a:latin typeface="Garamond" pitchFamily="18" charset="0"/>
              </a:rPr>
              <a:t>où</a:t>
            </a:r>
            <a:r>
              <a:rPr lang="en-US" sz="2400" dirty="0" smtClean="0">
                <a:latin typeface="Garamond" pitchFamily="18" charset="0"/>
              </a:rPr>
              <a:t> les </a:t>
            </a:r>
            <a:r>
              <a:rPr lang="en-US" sz="2400" dirty="0" err="1" smtClean="0">
                <a:latin typeface="Garamond" pitchFamily="18" charset="0"/>
              </a:rPr>
              <a:t>mères</a:t>
            </a:r>
            <a:r>
              <a:rPr lang="en-US" sz="2400" dirty="0" smtClean="0">
                <a:latin typeface="Garamond" pitchFamily="18" charset="0"/>
              </a:rPr>
              <a:t> </a:t>
            </a:r>
            <a:r>
              <a:rPr lang="en-US" sz="2400" dirty="0" err="1" smtClean="0">
                <a:latin typeface="Garamond" pitchFamily="18" charset="0"/>
              </a:rPr>
              <a:t>soulignent</a:t>
            </a:r>
            <a:r>
              <a:rPr lang="en-US" sz="2400" dirty="0" smtClean="0">
                <a:latin typeface="Garamond" pitchFamily="18" charset="0"/>
              </a:rPr>
              <a:t> la </a:t>
            </a:r>
            <a:r>
              <a:rPr lang="en-US" sz="2400" dirty="0" err="1" smtClean="0">
                <a:latin typeface="Garamond" pitchFamily="18" charset="0"/>
              </a:rPr>
              <a:t>sympathie</a:t>
            </a:r>
            <a:r>
              <a:rPr lang="en-US" sz="2400" dirty="0" smtClean="0">
                <a:latin typeface="Garamond" pitchFamily="18" charset="0"/>
              </a:rPr>
              <a:t>, </a:t>
            </a:r>
            <a:r>
              <a:rPr lang="en-US" sz="2400" dirty="0" err="1" smtClean="0">
                <a:latin typeface="Garamond" pitchFamily="18" charset="0"/>
              </a:rPr>
              <a:t>l’attention</a:t>
            </a:r>
            <a:r>
              <a:rPr lang="en-US" sz="2400" dirty="0" smtClean="0">
                <a:latin typeface="Garamond" pitchFamily="18" charset="0"/>
              </a:rPr>
              <a:t> et </a:t>
            </a:r>
            <a:r>
              <a:rPr lang="en-US" sz="2400" dirty="0" err="1" smtClean="0">
                <a:latin typeface="Garamond" pitchFamily="18" charset="0"/>
              </a:rPr>
              <a:t>l’aide</a:t>
            </a:r>
            <a:r>
              <a:rPr lang="en-US" sz="2400" dirty="0" smtClean="0">
                <a:latin typeface="Garamond" pitchFamily="18" charset="0"/>
              </a:rPr>
              <a:t> (les relations). </a:t>
            </a:r>
          </a:p>
          <a:p>
            <a:r>
              <a:rPr lang="en-US" sz="2400" dirty="0" smtClean="0">
                <a:latin typeface="Garamond" pitchFamily="18" charset="0"/>
              </a:rPr>
              <a:t>Le </a:t>
            </a:r>
            <a:r>
              <a:rPr lang="en-US" sz="2400" dirty="0" err="1" smtClean="0">
                <a:latin typeface="Garamond" pitchFamily="18" charset="0"/>
              </a:rPr>
              <a:t>père</a:t>
            </a:r>
            <a:r>
              <a:rPr lang="en-US" sz="2400" dirty="0" smtClean="0">
                <a:latin typeface="Garamond" pitchFamily="18" charset="0"/>
              </a:rPr>
              <a:t> prepare </a:t>
            </a:r>
            <a:r>
              <a:rPr lang="en-US" sz="2400" dirty="0" err="1" smtClean="0">
                <a:latin typeface="Garamond" pitchFamily="18" charset="0"/>
              </a:rPr>
              <a:t>l’enfant</a:t>
            </a:r>
            <a:r>
              <a:rPr lang="en-US" sz="2400" dirty="0" smtClean="0">
                <a:latin typeface="Garamond" pitchFamily="18" charset="0"/>
              </a:rPr>
              <a:t> aux </a:t>
            </a:r>
            <a:r>
              <a:rPr lang="en-US" sz="2400" dirty="0" err="1" smtClean="0">
                <a:latin typeface="Garamond" pitchFamily="18" charset="0"/>
              </a:rPr>
              <a:t>réalités</a:t>
            </a:r>
            <a:r>
              <a:rPr lang="en-US" sz="2400" dirty="0" smtClean="0">
                <a:latin typeface="Garamond" pitchFamily="18" charset="0"/>
              </a:rPr>
              <a:t> de la vie, à </a:t>
            </a:r>
            <a:r>
              <a:rPr lang="en-US" sz="2400" dirty="0" err="1" smtClean="0">
                <a:latin typeface="Garamond" pitchFamily="18" charset="0"/>
              </a:rPr>
              <a:t>une</a:t>
            </a:r>
            <a:r>
              <a:rPr lang="en-US" sz="2400" dirty="0" smtClean="0">
                <a:latin typeface="Garamond" pitchFamily="18" charset="0"/>
              </a:rPr>
              <a:t> </a:t>
            </a:r>
            <a:r>
              <a:rPr lang="en-US" sz="2400" dirty="0" err="1" smtClean="0">
                <a:latin typeface="Garamond" pitchFamily="18" charset="0"/>
              </a:rPr>
              <a:t>certaine</a:t>
            </a:r>
            <a:r>
              <a:rPr lang="en-US" sz="2400" dirty="0" smtClean="0">
                <a:latin typeface="Garamond" pitchFamily="18" charset="0"/>
              </a:rPr>
              <a:t> lute, la </a:t>
            </a:r>
            <a:r>
              <a:rPr lang="en-US" sz="2400" dirty="0" err="1" smtClean="0">
                <a:latin typeface="Garamond" pitchFamily="18" charset="0"/>
              </a:rPr>
              <a:t>mère</a:t>
            </a:r>
            <a:r>
              <a:rPr lang="en-US" sz="2400" dirty="0" smtClean="0">
                <a:latin typeface="Garamond" pitchFamily="18" charset="0"/>
              </a:rPr>
              <a:t> </a:t>
            </a:r>
            <a:r>
              <a:rPr lang="en-US" sz="2400" dirty="0" err="1" smtClean="0">
                <a:latin typeface="Garamond" pitchFamily="18" charset="0"/>
              </a:rPr>
              <a:t>inculque</a:t>
            </a:r>
            <a:r>
              <a:rPr lang="en-US" sz="2400" dirty="0" smtClean="0">
                <a:latin typeface="Garamond" pitchFamily="18" charset="0"/>
              </a:rPr>
              <a:t> le </a:t>
            </a:r>
            <a:r>
              <a:rPr lang="en-US" sz="2400" dirty="0" err="1" smtClean="0">
                <a:latin typeface="Garamond" pitchFamily="18" charset="0"/>
              </a:rPr>
              <a:t>sens</a:t>
            </a:r>
            <a:r>
              <a:rPr lang="en-US" sz="2400" dirty="0" smtClean="0">
                <a:latin typeface="Garamond" pitchFamily="18" charset="0"/>
              </a:rPr>
              <a:t> de </a:t>
            </a:r>
            <a:r>
              <a:rPr lang="en-US" sz="2400" dirty="0" err="1" smtClean="0">
                <a:latin typeface="Garamond" pitchFamily="18" charset="0"/>
              </a:rPr>
              <a:t>l’entraide</a:t>
            </a:r>
            <a:endParaRPr lang="en-US" sz="2400" dirty="0" smtClean="0">
              <a:latin typeface="Garamond" pitchFamily="18" charset="0"/>
            </a:endParaRPr>
          </a:p>
        </p:txBody>
      </p:sp>
    </p:spTree>
    <p:extLst>
      <p:ext uri="{BB962C8B-B14F-4D97-AF65-F5344CB8AC3E}">
        <p14:creationId xmlns:p14="http://schemas.microsoft.com/office/powerpoint/2010/main" val="275565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0719"/>
            <a:ext cx="12191999" cy="96293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fr-FR" sz="6600" dirty="0" smtClean="0">
                <a:latin typeface="Garamond" pitchFamily="18" charset="0"/>
              </a:rPr>
              <a:t>Amour maternel &amp; paternel</a:t>
            </a:r>
            <a:endParaRPr lang="fr-FR" sz="6600" dirty="0">
              <a:latin typeface="Garamond" pitchFamily="18" charset="0"/>
            </a:endParaRPr>
          </a:p>
        </p:txBody>
      </p:sp>
      <p:sp>
        <p:nvSpPr>
          <p:cNvPr id="3" name="Espace réservé du texte 2"/>
          <p:cNvSpPr>
            <a:spLocks noGrp="1"/>
          </p:cNvSpPr>
          <p:nvPr>
            <p:ph type="body" idx="1"/>
          </p:nvPr>
        </p:nvSpPr>
        <p:spPr>
          <a:xfrm>
            <a:off x="0" y="842211"/>
            <a:ext cx="5532521" cy="3970421"/>
          </a:xfrm>
          <a:solidFill>
            <a:srgbClr val="FF0000"/>
          </a:solidFill>
        </p:spPr>
        <p:style>
          <a:lnRef idx="0">
            <a:schemeClr val="accent2"/>
          </a:lnRef>
          <a:fillRef idx="3">
            <a:schemeClr val="accent2"/>
          </a:fillRef>
          <a:effectRef idx="3">
            <a:schemeClr val="accent2"/>
          </a:effectRef>
          <a:fontRef idx="minor">
            <a:schemeClr val="lt1"/>
          </a:fontRef>
        </p:style>
        <p:txBody>
          <a:bodyPr>
            <a:normAutofit/>
          </a:bodyPr>
          <a:lstStyle/>
          <a:p>
            <a:r>
              <a:rPr lang="fr-FR" dirty="0" smtClean="0">
                <a:solidFill>
                  <a:schemeClr val="tx1"/>
                </a:solidFill>
                <a:latin typeface="Garamond" panose="02020404030301010803" pitchFamily="18" charset="0"/>
              </a:rPr>
              <a:t>Amour maternel symbiotique, nourricier</a:t>
            </a:r>
          </a:p>
          <a:p>
            <a:r>
              <a:rPr lang="fr-FR" i="1" dirty="0" err="1" smtClean="0">
                <a:solidFill>
                  <a:schemeClr val="tx1"/>
                </a:solidFill>
                <a:latin typeface="Garamond" panose="02020404030301010803" pitchFamily="18" charset="0"/>
              </a:rPr>
              <a:t>Nurture</a:t>
            </a:r>
            <a:endParaRPr lang="fr-FR" i="1" dirty="0" smtClean="0">
              <a:solidFill>
                <a:schemeClr val="tx1"/>
              </a:solidFill>
              <a:latin typeface="Garamond" panose="02020404030301010803" pitchFamily="18" charset="0"/>
            </a:endParaRPr>
          </a:p>
          <a:p>
            <a:r>
              <a:rPr lang="fr-FR" dirty="0" smtClean="0">
                <a:solidFill>
                  <a:schemeClr val="tx1"/>
                </a:solidFill>
                <a:latin typeface="Garamond" panose="02020404030301010803" pitchFamily="18" charset="0"/>
              </a:rPr>
              <a:t>Centripète, dedans, attachement</a:t>
            </a:r>
          </a:p>
          <a:p>
            <a:r>
              <a:rPr lang="fr-FR" i="1" dirty="0" err="1" smtClean="0">
                <a:solidFill>
                  <a:schemeClr val="tx1"/>
                </a:solidFill>
                <a:latin typeface="Garamond" panose="02020404030301010803" pitchFamily="18" charset="0"/>
              </a:rPr>
              <a:t>Gemeinschaft</a:t>
            </a:r>
            <a:r>
              <a:rPr lang="fr-FR" i="1" dirty="0" smtClean="0">
                <a:solidFill>
                  <a:schemeClr val="tx1"/>
                </a:solidFill>
                <a:latin typeface="Garamond" panose="02020404030301010803" pitchFamily="18" charset="0"/>
              </a:rPr>
              <a:t>, langue maternelle, mère patrie  *</a:t>
            </a:r>
            <a:endParaRPr lang="fr-FR" dirty="0" smtClean="0">
              <a:solidFill>
                <a:schemeClr val="tx1"/>
              </a:solidFill>
              <a:latin typeface="Garamond" panose="02020404030301010803" pitchFamily="18" charset="0"/>
            </a:endParaRPr>
          </a:p>
          <a:p>
            <a:r>
              <a:rPr lang="fr-FR" dirty="0" smtClean="0">
                <a:solidFill>
                  <a:schemeClr val="tx1"/>
                </a:solidFill>
                <a:latin typeface="Garamond" panose="02020404030301010803" pitchFamily="18" charset="0"/>
              </a:rPr>
              <a:t>Lunaire, soir et nuit</a:t>
            </a:r>
          </a:p>
          <a:p>
            <a:r>
              <a:rPr lang="fr-FR" dirty="0" smtClean="0">
                <a:solidFill>
                  <a:schemeClr val="tx1"/>
                </a:solidFill>
                <a:latin typeface="Garamond" panose="02020404030301010803" pitchFamily="18" charset="0"/>
              </a:rPr>
              <a:t>Intime, proche, connu</a:t>
            </a:r>
          </a:p>
          <a:p>
            <a:r>
              <a:rPr lang="fr-FR" dirty="0" smtClean="0">
                <a:solidFill>
                  <a:schemeClr val="tx1"/>
                </a:solidFill>
                <a:latin typeface="Garamond" panose="02020404030301010803" pitchFamily="18" charset="0"/>
              </a:rPr>
              <a:t>Protection, sécurité</a:t>
            </a:r>
            <a:endParaRPr lang="fr-FR" dirty="0">
              <a:latin typeface="Arial Narrow" pitchFamily="34" charset="0"/>
            </a:endParaRPr>
          </a:p>
        </p:txBody>
      </p:sp>
      <p:sp>
        <p:nvSpPr>
          <p:cNvPr id="5" name="Espace réservé du texte 4"/>
          <p:cNvSpPr>
            <a:spLocks noGrp="1"/>
          </p:cNvSpPr>
          <p:nvPr>
            <p:ph type="body" sz="quarter" idx="3"/>
          </p:nvPr>
        </p:nvSpPr>
        <p:spPr>
          <a:xfrm>
            <a:off x="6665495" y="842211"/>
            <a:ext cx="5526504" cy="3885161"/>
          </a:xfrm>
          <a:solidFill>
            <a:srgbClr val="002060"/>
          </a:solidFill>
        </p:spPr>
        <p:style>
          <a:lnRef idx="0">
            <a:schemeClr val="accent1"/>
          </a:lnRef>
          <a:fillRef idx="3">
            <a:schemeClr val="accent1"/>
          </a:fillRef>
          <a:effectRef idx="3">
            <a:schemeClr val="accent1"/>
          </a:effectRef>
          <a:fontRef idx="minor">
            <a:schemeClr val="lt1"/>
          </a:fontRef>
        </p:style>
        <p:txBody>
          <a:bodyPr>
            <a:noAutofit/>
          </a:bodyPr>
          <a:lstStyle/>
          <a:p>
            <a:pPr algn="r"/>
            <a:r>
              <a:rPr lang="fr-FR" dirty="0" smtClean="0">
                <a:solidFill>
                  <a:srgbClr val="FFC000"/>
                </a:solidFill>
                <a:latin typeface="Garamond" panose="02020404030301010803" pitchFamily="18" charset="0"/>
              </a:rPr>
              <a:t>Amour paternel extracteur</a:t>
            </a:r>
          </a:p>
          <a:p>
            <a:pPr algn="r"/>
            <a:r>
              <a:rPr lang="fr-FR" i="1" dirty="0" smtClean="0">
                <a:solidFill>
                  <a:srgbClr val="FFC000"/>
                </a:solidFill>
                <a:latin typeface="Garamond" panose="02020404030301010803" pitchFamily="18" charset="0"/>
              </a:rPr>
              <a:t>Culture</a:t>
            </a:r>
          </a:p>
          <a:p>
            <a:pPr algn="r"/>
            <a:r>
              <a:rPr lang="fr-FR" i="1" dirty="0" smtClean="0">
                <a:solidFill>
                  <a:srgbClr val="FFC000"/>
                </a:solidFill>
                <a:latin typeface="Garamond" panose="02020404030301010803" pitchFamily="18" charset="0"/>
              </a:rPr>
              <a:t>C</a:t>
            </a:r>
            <a:r>
              <a:rPr lang="fr-FR" dirty="0" smtClean="0">
                <a:solidFill>
                  <a:srgbClr val="FFC000"/>
                </a:solidFill>
                <a:latin typeface="Garamond" panose="02020404030301010803" pitchFamily="18" charset="0"/>
              </a:rPr>
              <a:t>entrifuge, dehors, détachement</a:t>
            </a:r>
          </a:p>
          <a:p>
            <a:pPr algn="r"/>
            <a:r>
              <a:rPr lang="fr-FR" dirty="0" err="1" smtClean="0">
                <a:solidFill>
                  <a:srgbClr val="FFC000"/>
                </a:solidFill>
                <a:latin typeface="Garamond" panose="02020404030301010803" pitchFamily="18" charset="0"/>
              </a:rPr>
              <a:t>Gesellschaft</a:t>
            </a:r>
            <a:r>
              <a:rPr lang="fr-FR" dirty="0" smtClean="0">
                <a:solidFill>
                  <a:srgbClr val="FFC000"/>
                </a:solidFill>
                <a:latin typeface="Garamond" panose="02020404030301010803" pitchFamily="18" charset="0"/>
              </a:rPr>
              <a:t> , loi, Etat *</a:t>
            </a:r>
          </a:p>
          <a:p>
            <a:pPr algn="r"/>
            <a:r>
              <a:rPr lang="fr-FR" dirty="0" smtClean="0">
                <a:solidFill>
                  <a:srgbClr val="FFC000"/>
                </a:solidFill>
                <a:latin typeface="Garamond" panose="02020404030301010803" pitchFamily="18" charset="0"/>
              </a:rPr>
              <a:t>Solaire (jour et lumière)</a:t>
            </a:r>
          </a:p>
          <a:p>
            <a:pPr algn="r"/>
            <a:r>
              <a:rPr lang="fr-FR" dirty="0" smtClean="0">
                <a:solidFill>
                  <a:srgbClr val="FFC000"/>
                </a:solidFill>
                <a:latin typeface="Garamond" panose="02020404030301010803" pitchFamily="18" charset="0"/>
              </a:rPr>
              <a:t>Au-delà, lointain, Inconnu</a:t>
            </a:r>
          </a:p>
          <a:p>
            <a:pPr algn="r"/>
            <a:r>
              <a:rPr lang="fr-FR" dirty="0" smtClean="0">
                <a:solidFill>
                  <a:srgbClr val="FFC000"/>
                </a:solidFill>
                <a:latin typeface="Garamond" panose="02020404030301010803" pitchFamily="18" charset="0"/>
              </a:rPr>
              <a:t>Aventure, risque</a:t>
            </a:r>
            <a:endParaRPr lang="fr-FR" dirty="0">
              <a:solidFill>
                <a:srgbClr val="FFC000"/>
              </a:solidFill>
              <a:latin typeface="Garamond" panose="02020404030301010803" pitchFamily="18" charset="0"/>
            </a:endParaRPr>
          </a:p>
        </p:txBody>
      </p:sp>
      <p:pic>
        <p:nvPicPr>
          <p:cNvPr id="7" name="Picture 3" descr="http://davidmbartlett.files.wordpress.com/2011/06/root-and-frui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35769" y="3403278"/>
            <a:ext cx="4062221" cy="1381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ttp://davidmbartlett.files.wordpress.com/2011/06/root-and-frui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36701" y="842211"/>
            <a:ext cx="3840427" cy="15743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30024"/>
            <a:ext cx="12178297" cy="1569660"/>
          </a:xfrm>
          <a:prstGeom prst="rect">
            <a:avLst/>
          </a:prstGeom>
        </p:spPr>
        <p:txBody>
          <a:bodyPr wrap="square">
            <a:spAutoFit/>
          </a:bodyPr>
          <a:lstStyle/>
          <a:p>
            <a:r>
              <a:rPr lang="fr-FR" sz="2400" dirty="0" smtClean="0">
                <a:latin typeface="Garamond" panose="02020404030301010803" pitchFamily="18" charset="0"/>
              </a:rPr>
              <a:t>* Le sociologue allemand Ferdinand Tönnies opposa la </a:t>
            </a:r>
            <a:r>
              <a:rPr lang="fr-FR" sz="2400" i="1" dirty="0" err="1" smtClean="0">
                <a:latin typeface="Garamond" panose="02020404030301010803" pitchFamily="18" charset="0"/>
              </a:rPr>
              <a:t>Gemeinschaft</a:t>
            </a:r>
            <a:r>
              <a:rPr lang="fr-FR" sz="2400" i="1" dirty="0" smtClean="0">
                <a:latin typeface="Garamond" panose="02020404030301010803" pitchFamily="18" charset="0"/>
              </a:rPr>
              <a:t> </a:t>
            </a:r>
            <a:r>
              <a:rPr lang="fr-FR" sz="2400" dirty="0" smtClean="0">
                <a:latin typeface="Garamond" panose="02020404030301010803" pitchFamily="18" charset="0"/>
              </a:rPr>
              <a:t>(communauté basée sur liens de sang et l’affection naturelle) et la </a:t>
            </a:r>
            <a:r>
              <a:rPr lang="fr-FR" sz="2400" i="1" dirty="0" smtClean="0">
                <a:latin typeface="Garamond" panose="02020404030301010803" pitchFamily="18" charset="0"/>
              </a:rPr>
              <a:t>Gesellschaft</a:t>
            </a:r>
            <a:r>
              <a:rPr lang="fr-FR" sz="2400" dirty="0" smtClean="0">
                <a:latin typeface="Garamond" panose="02020404030301010803" pitchFamily="18" charset="0"/>
              </a:rPr>
              <a:t>, société basée sur la raison et le droit contractuel. Le rôle du père est davantage d’inscrire les enfants dans des rapports abstraits (</a:t>
            </a:r>
            <a:r>
              <a:rPr lang="fr-FR" sz="2400" i="1" dirty="0" err="1" smtClean="0">
                <a:latin typeface="Garamond" panose="02020404030301010803" pitchFamily="18" charset="0"/>
              </a:rPr>
              <a:t>Gesellschaft</a:t>
            </a:r>
            <a:r>
              <a:rPr lang="fr-FR" sz="2400" dirty="0" smtClean="0">
                <a:latin typeface="Garamond" panose="02020404030301010803" pitchFamily="18" charset="0"/>
              </a:rPr>
              <a:t>), où l’enfant devra apprendre à composer avec des inconnus, en s’appuyant sur la raison.</a:t>
            </a:r>
            <a:endParaRPr lang="fr-FR" sz="2400" dirty="0">
              <a:latin typeface="Garamond" panose="02020404030301010803" pitchFamily="18" charset="0"/>
            </a:endParaRPr>
          </a:p>
        </p:txBody>
      </p:sp>
      <p:pic>
        <p:nvPicPr>
          <p:cNvPr id="13" name="Picture 6" descr="symbols of man and woman inside of hearts Banque d'images - 507357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05589" y="3386726"/>
            <a:ext cx="1409999" cy="14379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ymbols of man and woman inside of hearts Banque d'images - 507357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253888" y="842211"/>
            <a:ext cx="1628514" cy="15743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2/29/Brooklyn_Museum_68.222_Fertility_Doll_Akuaba.jpg/147px-Brooklyn_Museum_68.222_Fertility_Doll_Akuaba.jpg">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05588" y="3404435"/>
            <a:ext cx="1410000" cy="17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71959"/>
            <a:ext cx="11949193" cy="1400530"/>
          </a:xfrm>
        </p:spPr>
        <p:txBody>
          <a:bodyPr/>
          <a:lstStyle/>
          <a:p>
            <a:r>
              <a:rPr lang="fr-FR" dirty="0" smtClean="0">
                <a:latin typeface="Garamond" pitchFamily="18" charset="0"/>
              </a:rPr>
              <a:t>Le sacré, l’homme, la femme et l’enfant</a:t>
            </a:r>
            <a:endParaRPr lang="fr-FR" dirty="0">
              <a:latin typeface="Garamond" pitchFamily="18" charset="0"/>
            </a:endParaRPr>
          </a:p>
        </p:txBody>
      </p:sp>
      <p:sp>
        <p:nvSpPr>
          <p:cNvPr id="3" name="Espace réservé du contenu 2"/>
          <p:cNvSpPr>
            <a:spLocks noGrp="1"/>
          </p:cNvSpPr>
          <p:nvPr>
            <p:ph idx="1"/>
          </p:nvPr>
        </p:nvSpPr>
        <p:spPr>
          <a:xfrm>
            <a:off x="576371" y="1817618"/>
            <a:ext cx="10318938" cy="4195481"/>
          </a:xfrm>
        </p:spPr>
        <p:txBody>
          <a:bodyPr>
            <a:normAutofit/>
          </a:bodyPr>
          <a:lstStyle/>
          <a:p>
            <a:r>
              <a:rPr lang="fr-FR" sz="3600" dirty="0" smtClean="0">
                <a:latin typeface="Garamond" pitchFamily="18" charset="0"/>
              </a:rPr>
              <a:t>Le père et la mère se sacrifient totalement pour l’enfant, afin d’élever celui-ci plus haut qu’eux-mêmes et le lier à l’Absolu</a:t>
            </a:r>
          </a:p>
          <a:p>
            <a:r>
              <a:rPr lang="fr-FR" sz="3600" dirty="0" smtClean="0">
                <a:latin typeface="Garamond" pitchFamily="18" charset="0"/>
              </a:rPr>
              <a:t>Les parents sont passeurs d’Absolu</a:t>
            </a:r>
            <a:endParaRPr lang="fr-FR" sz="3600" dirty="0">
              <a:latin typeface="Garamond" pitchFamily="18" charset="0"/>
            </a:endParaRPr>
          </a:p>
        </p:txBody>
      </p:sp>
    </p:spTree>
    <p:extLst>
      <p:ext uri="{BB962C8B-B14F-4D97-AF65-F5344CB8AC3E}">
        <p14:creationId xmlns:p14="http://schemas.microsoft.com/office/powerpoint/2010/main" val="1340996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944361287"/>
              </p:ext>
            </p:extLst>
          </p:nvPr>
        </p:nvGraphicFramePr>
        <p:xfrm>
          <a:off x="3533614" y="1"/>
          <a:ext cx="8658386" cy="671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3"/>
          <p:cNvSpPr txBox="1">
            <a:spLocks/>
          </p:cNvSpPr>
          <p:nvPr/>
        </p:nvSpPr>
        <p:spPr>
          <a:xfrm>
            <a:off x="185981" y="1330754"/>
            <a:ext cx="4184542"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lvl1pPr algn="l" defTabSz="457200"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fr-FR" sz="3600" i="1" dirty="0">
                <a:solidFill>
                  <a:srgbClr val="002060"/>
                </a:solidFill>
                <a:latin typeface="Garamond" pitchFamily="18" charset="0"/>
              </a:rPr>
              <a:t>Ce qui est uni dans l’enfant ne se divise plus. Le processus est unité, séparation des opposés, réunion.</a:t>
            </a:r>
          </a:p>
          <a:p>
            <a:r>
              <a:rPr lang="fr-FR" sz="3600" b="1" dirty="0">
                <a:solidFill>
                  <a:srgbClr val="002060"/>
                </a:solidFill>
                <a:latin typeface="Garamond" pitchFamily="18" charset="0"/>
              </a:rPr>
              <a:t>G.W. Hegel</a:t>
            </a:r>
            <a:endParaRPr lang="fr-FR" sz="3600" b="1" dirty="0">
              <a:solidFill>
                <a:srgbClr val="002060"/>
              </a:solidFill>
              <a:latin typeface="Calibri" pitchFamily="34" charset="0"/>
            </a:endParaRPr>
          </a:p>
        </p:txBody>
      </p:sp>
    </p:spTree>
    <p:extLst>
      <p:ext uri="{BB962C8B-B14F-4D97-AF65-F5344CB8AC3E}">
        <p14:creationId xmlns:p14="http://schemas.microsoft.com/office/powerpoint/2010/main" val="3193026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p:cNvGrpSpPr>
            <a:grpSpLocks/>
          </p:cNvGrpSpPr>
          <p:nvPr/>
        </p:nvGrpSpPr>
        <p:grpSpPr bwMode="auto">
          <a:xfrm>
            <a:off x="4259263" y="908050"/>
            <a:ext cx="1511300" cy="1511300"/>
            <a:chOff x="2394" y="661"/>
            <a:chExt cx="952" cy="952"/>
          </a:xfrm>
        </p:grpSpPr>
        <p:sp>
          <p:nvSpPr>
            <p:cNvPr id="386051" name="Oval 3"/>
            <p:cNvSpPr>
              <a:spLocks noChangeAspect="1" noChangeArrowheads="1"/>
            </p:cNvSpPr>
            <p:nvPr/>
          </p:nvSpPr>
          <p:spPr bwMode="auto">
            <a:xfrm>
              <a:off x="2394" y="661"/>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25638" name="Freeform 4"/>
            <p:cNvSpPr>
              <a:spLocks noChangeAspect="1"/>
            </p:cNvSpPr>
            <p:nvPr/>
          </p:nvSpPr>
          <p:spPr bwMode="auto">
            <a:xfrm>
              <a:off x="2767" y="1441"/>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53" name="Oval 5"/>
            <p:cNvSpPr>
              <a:spLocks noChangeAspect="1" noChangeArrowheads="1"/>
            </p:cNvSpPr>
            <p:nvPr/>
          </p:nvSpPr>
          <p:spPr bwMode="auto">
            <a:xfrm>
              <a:off x="2489" y="1164"/>
              <a:ext cx="319" cy="319"/>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386054" name="Text Box 6"/>
            <p:cNvSpPr txBox="1">
              <a:spLocks noChangeAspect="1" noChangeArrowheads="1"/>
            </p:cNvSpPr>
            <p:nvPr/>
          </p:nvSpPr>
          <p:spPr bwMode="auto">
            <a:xfrm>
              <a:off x="2489" y="1170"/>
              <a:ext cx="317"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S</a:t>
              </a:r>
            </a:p>
          </p:txBody>
        </p:sp>
        <p:sp>
          <p:nvSpPr>
            <p:cNvPr id="386055" name="Oval 7"/>
            <p:cNvSpPr>
              <a:spLocks noChangeAspect="1" noChangeArrowheads="1"/>
            </p:cNvSpPr>
            <p:nvPr/>
          </p:nvSpPr>
          <p:spPr bwMode="auto">
            <a:xfrm>
              <a:off x="2932" y="1164"/>
              <a:ext cx="319" cy="319"/>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25642" name="Freeform 8"/>
            <p:cNvSpPr>
              <a:spLocks noChangeAspect="1"/>
            </p:cNvSpPr>
            <p:nvPr/>
          </p:nvSpPr>
          <p:spPr bwMode="auto">
            <a:xfrm rot="10800000">
              <a:off x="2767" y="1137"/>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57" name="Text Box 9"/>
            <p:cNvSpPr txBox="1">
              <a:spLocks noChangeAspect="1" noChangeArrowheads="1"/>
            </p:cNvSpPr>
            <p:nvPr/>
          </p:nvSpPr>
          <p:spPr bwMode="auto">
            <a:xfrm>
              <a:off x="2543" y="718"/>
              <a:ext cx="696"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sp>
          <p:nvSpPr>
            <p:cNvPr id="386058" name="Text Box 10"/>
            <p:cNvSpPr txBox="1">
              <a:spLocks noChangeAspect="1" noChangeArrowheads="1"/>
            </p:cNvSpPr>
            <p:nvPr/>
          </p:nvSpPr>
          <p:spPr bwMode="auto">
            <a:xfrm>
              <a:off x="2938" y="1170"/>
              <a:ext cx="316"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O</a:t>
              </a:r>
            </a:p>
          </p:txBody>
        </p:sp>
      </p:grpSp>
      <p:grpSp>
        <p:nvGrpSpPr>
          <p:cNvPr id="3" name="Group 11"/>
          <p:cNvGrpSpPr>
            <a:grpSpLocks/>
          </p:cNvGrpSpPr>
          <p:nvPr/>
        </p:nvGrpSpPr>
        <p:grpSpPr bwMode="auto">
          <a:xfrm>
            <a:off x="2578100" y="2097089"/>
            <a:ext cx="4846638" cy="1881187"/>
            <a:chOff x="665" y="1650"/>
            <a:chExt cx="3053" cy="1185"/>
          </a:xfrm>
        </p:grpSpPr>
        <p:grpSp>
          <p:nvGrpSpPr>
            <p:cNvPr id="25629" name="Group 12"/>
            <p:cNvGrpSpPr>
              <a:grpSpLocks/>
            </p:cNvGrpSpPr>
            <p:nvPr/>
          </p:nvGrpSpPr>
          <p:grpSpPr bwMode="auto">
            <a:xfrm>
              <a:off x="665" y="1883"/>
              <a:ext cx="952" cy="952"/>
              <a:chOff x="1360" y="1770"/>
              <a:chExt cx="952" cy="952"/>
            </a:xfrm>
          </p:grpSpPr>
          <p:sp>
            <p:nvSpPr>
              <p:cNvPr id="386061" name="Oval 13"/>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386062" name="Text Box 14"/>
              <p:cNvSpPr txBox="1">
                <a:spLocks noChangeAspect="1" noChangeArrowheads="1"/>
              </p:cNvSpPr>
              <p:nvPr/>
            </p:nvSpPr>
            <p:spPr bwMode="auto">
              <a:xfrm>
                <a:off x="1360" y="2100"/>
                <a:ext cx="940" cy="321"/>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dirty="0" err="1">
                    <a:solidFill>
                      <a:schemeClr val="bg1"/>
                    </a:solidFill>
                    <a:effectLst>
                      <a:outerShdw blurRad="38100" dist="38100" dir="2700000" algn="tl">
                        <a:srgbClr val="000000"/>
                      </a:outerShdw>
                    </a:effectLst>
                    <a:cs typeface="Arial" pitchFamily="34" charset="0"/>
                  </a:rPr>
                  <a:t>Sujet</a:t>
                </a:r>
                <a:endParaRPr lang="en-US" sz="2800" b="1" dirty="0">
                  <a:solidFill>
                    <a:schemeClr val="bg1"/>
                  </a:solidFill>
                  <a:effectLst>
                    <a:outerShdw blurRad="38100" dist="38100" dir="2700000" algn="tl">
                      <a:srgbClr val="000000"/>
                    </a:outerShdw>
                  </a:effectLst>
                  <a:cs typeface="Arial" pitchFamily="34" charset="0"/>
                </a:endParaRPr>
              </a:p>
            </p:txBody>
          </p:sp>
        </p:grpSp>
        <p:sp>
          <p:nvSpPr>
            <p:cNvPr id="25630" name="AutoShape 15"/>
            <p:cNvSpPr>
              <a:spLocks noChangeArrowheads="1"/>
            </p:cNvSpPr>
            <p:nvPr/>
          </p:nvSpPr>
          <p:spPr bwMode="auto">
            <a:xfrm rot="-2700000">
              <a:off x="1432" y="1747"/>
              <a:ext cx="374" cy="147"/>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nvGrpSpPr>
            <p:cNvPr id="25631" name="Group 16"/>
            <p:cNvGrpSpPr>
              <a:grpSpLocks noChangeAspect="1"/>
            </p:cNvGrpSpPr>
            <p:nvPr/>
          </p:nvGrpSpPr>
          <p:grpSpPr bwMode="auto">
            <a:xfrm>
              <a:off x="2766" y="1883"/>
              <a:ext cx="952" cy="952"/>
              <a:chOff x="3408" y="818"/>
              <a:chExt cx="998" cy="998"/>
            </a:xfrm>
          </p:grpSpPr>
          <p:sp>
            <p:nvSpPr>
              <p:cNvPr id="386065" name="Oval 17"/>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386066" name="Text Box 18"/>
              <p:cNvSpPr txBox="1">
                <a:spLocks noChangeAspect="1" noChangeArrowheads="1"/>
              </p:cNvSpPr>
              <p:nvPr/>
            </p:nvSpPr>
            <p:spPr bwMode="auto">
              <a:xfrm>
                <a:off x="3421" y="1167"/>
                <a:ext cx="985" cy="337"/>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Objet</a:t>
                </a:r>
              </a:p>
            </p:txBody>
          </p:sp>
        </p:grpSp>
        <p:sp>
          <p:nvSpPr>
            <p:cNvPr id="25632" name="AutoShape 19"/>
            <p:cNvSpPr>
              <a:spLocks noChangeArrowheads="1"/>
            </p:cNvSpPr>
            <p:nvPr/>
          </p:nvSpPr>
          <p:spPr bwMode="auto">
            <a:xfrm rot="-8100000">
              <a:off x="2586" y="1763"/>
              <a:ext cx="374" cy="147"/>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grpSp>
        <p:nvGrpSpPr>
          <p:cNvPr id="6" name="Group 21"/>
          <p:cNvGrpSpPr>
            <a:grpSpLocks/>
          </p:cNvGrpSpPr>
          <p:nvPr/>
        </p:nvGrpSpPr>
        <p:grpSpPr bwMode="auto">
          <a:xfrm>
            <a:off x="4259263" y="4130675"/>
            <a:ext cx="1511300" cy="1511300"/>
            <a:chOff x="1699" y="2931"/>
            <a:chExt cx="952" cy="952"/>
          </a:xfrm>
        </p:grpSpPr>
        <p:sp>
          <p:nvSpPr>
            <p:cNvPr id="386070" name="Oval 22"/>
            <p:cNvSpPr>
              <a:spLocks noChangeAspect="1" noChangeArrowheads="1"/>
            </p:cNvSpPr>
            <p:nvPr/>
          </p:nvSpPr>
          <p:spPr bwMode="auto">
            <a:xfrm>
              <a:off x="1699" y="2931"/>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25622" name="Freeform 23"/>
            <p:cNvSpPr>
              <a:spLocks noChangeAspect="1"/>
            </p:cNvSpPr>
            <p:nvPr/>
          </p:nvSpPr>
          <p:spPr bwMode="auto">
            <a:xfrm>
              <a:off x="2072" y="3711"/>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72" name="Oval 24"/>
            <p:cNvSpPr>
              <a:spLocks noChangeAspect="1" noChangeArrowheads="1"/>
            </p:cNvSpPr>
            <p:nvPr/>
          </p:nvSpPr>
          <p:spPr bwMode="auto">
            <a:xfrm>
              <a:off x="1794" y="3434"/>
              <a:ext cx="319" cy="319"/>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386073" name="Text Box 25"/>
            <p:cNvSpPr txBox="1">
              <a:spLocks noChangeAspect="1" noChangeArrowheads="1"/>
            </p:cNvSpPr>
            <p:nvPr/>
          </p:nvSpPr>
          <p:spPr bwMode="auto">
            <a:xfrm>
              <a:off x="1794" y="3440"/>
              <a:ext cx="317"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S</a:t>
              </a:r>
            </a:p>
          </p:txBody>
        </p:sp>
        <p:sp>
          <p:nvSpPr>
            <p:cNvPr id="386074" name="Oval 26"/>
            <p:cNvSpPr>
              <a:spLocks noChangeAspect="1" noChangeArrowheads="1"/>
            </p:cNvSpPr>
            <p:nvPr/>
          </p:nvSpPr>
          <p:spPr bwMode="auto">
            <a:xfrm>
              <a:off x="2237" y="3434"/>
              <a:ext cx="319" cy="319"/>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25626" name="Freeform 27"/>
            <p:cNvSpPr>
              <a:spLocks noChangeAspect="1"/>
            </p:cNvSpPr>
            <p:nvPr/>
          </p:nvSpPr>
          <p:spPr bwMode="auto">
            <a:xfrm rot="10800000">
              <a:off x="2072" y="3407"/>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76" name="Text Box 28"/>
            <p:cNvSpPr txBox="1">
              <a:spLocks noChangeAspect="1" noChangeArrowheads="1"/>
            </p:cNvSpPr>
            <p:nvPr/>
          </p:nvSpPr>
          <p:spPr bwMode="auto">
            <a:xfrm>
              <a:off x="1724" y="3080"/>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Union</a:t>
              </a:r>
            </a:p>
          </p:txBody>
        </p:sp>
        <p:sp>
          <p:nvSpPr>
            <p:cNvPr id="386077" name="Text Box 29"/>
            <p:cNvSpPr txBox="1">
              <a:spLocks noChangeAspect="1" noChangeArrowheads="1"/>
            </p:cNvSpPr>
            <p:nvPr/>
          </p:nvSpPr>
          <p:spPr bwMode="auto">
            <a:xfrm>
              <a:off x="2243" y="3440"/>
              <a:ext cx="316"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O</a:t>
              </a:r>
            </a:p>
          </p:txBody>
        </p:sp>
      </p:grpSp>
      <p:sp>
        <p:nvSpPr>
          <p:cNvPr id="386079" name="Freeform 31"/>
          <p:cNvSpPr>
            <a:spLocks noChangeAspect="1"/>
          </p:cNvSpPr>
          <p:nvPr/>
        </p:nvSpPr>
        <p:spPr bwMode="auto">
          <a:xfrm>
            <a:off x="4154489" y="2725738"/>
            <a:ext cx="1716087" cy="392112"/>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7" name="Group 32"/>
          <p:cNvGrpSpPr>
            <a:grpSpLocks/>
          </p:cNvGrpSpPr>
          <p:nvPr/>
        </p:nvGrpSpPr>
        <p:grpSpPr bwMode="auto">
          <a:xfrm rot="5400000">
            <a:off x="4113214" y="2719389"/>
            <a:ext cx="1716087" cy="1081087"/>
            <a:chOff x="128" y="1933"/>
            <a:chExt cx="1081" cy="681"/>
          </a:xfrm>
        </p:grpSpPr>
        <p:sp>
          <p:nvSpPr>
            <p:cNvPr id="25619" name="Freeform 33"/>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25620" name="Freeform 34"/>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86083" name="Freeform 35"/>
          <p:cNvSpPr>
            <a:spLocks noChangeAspect="1"/>
          </p:cNvSpPr>
          <p:nvPr/>
        </p:nvSpPr>
        <p:spPr bwMode="auto">
          <a:xfrm rot="10800000">
            <a:off x="4154489" y="3414713"/>
            <a:ext cx="1716087" cy="392112"/>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84" name="AutoShape 36"/>
          <p:cNvSpPr>
            <a:spLocks noChangeArrowheads="1"/>
          </p:cNvSpPr>
          <p:nvPr/>
        </p:nvSpPr>
        <p:spPr bwMode="auto">
          <a:xfrm rot="-2700000">
            <a:off x="5630864" y="4013201"/>
            <a:ext cx="593725" cy="233363"/>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386085" name="AutoShape 37"/>
          <p:cNvSpPr>
            <a:spLocks noChangeArrowheads="1"/>
          </p:cNvSpPr>
          <p:nvPr/>
        </p:nvSpPr>
        <p:spPr bwMode="auto">
          <a:xfrm rot="-8100000">
            <a:off x="3775870" y="4033045"/>
            <a:ext cx="593725" cy="233363"/>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5609" name="Rectangle 38"/>
          <p:cNvSpPr>
            <a:spLocks noChangeArrowheads="1"/>
          </p:cNvSpPr>
          <p:nvPr/>
        </p:nvSpPr>
        <p:spPr bwMode="auto">
          <a:xfrm>
            <a:off x="1522413" y="-215900"/>
            <a:ext cx="9144001"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L’action : • Origine • Division • Union </a:t>
            </a:r>
            <a:endParaRPr lang="sk-SK" sz="3600">
              <a:solidFill>
                <a:srgbClr val="FFFF99"/>
              </a:solidFill>
              <a:latin typeface="Arial Rounded MT Bold" pitchFamily="34" charset="0"/>
              <a:ea typeface="SimSun" pitchFamily="2" charset="-122"/>
            </a:endParaRPr>
          </a:p>
        </p:txBody>
      </p:sp>
      <p:sp>
        <p:nvSpPr>
          <p:cNvPr id="25610" name="Text Box 39"/>
          <p:cNvSpPr txBox="1">
            <a:spLocks noChangeArrowheads="1"/>
          </p:cNvSpPr>
          <p:nvPr/>
        </p:nvSpPr>
        <p:spPr bwMode="auto">
          <a:xfrm>
            <a:off x="1082385" y="1290638"/>
            <a:ext cx="2611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3200" dirty="0" err="1">
                <a:solidFill>
                  <a:srgbClr val="FFC000"/>
                </a:solidFill>
                <a:ea typeface="SimSun" pitchFamily="2" charset="-122"/>
              </a:rPr>
              <a:t>Origine</a:t>
            </a:r>
            <a:endParaRPr lang="en-US" sz="3200" dirty="0">
              <a:solidFill>
                <a:srgbClr val="FFC000"/>
              </a:solidFill>
              <a:ea typeface="SimSun" pitchFamily="2" charset="-122"/>
            </a:endParaRPr>
          </a:p>
        </p:txBody>
      </p:sp>
      <p:sp>
        <p:nvSpPr>
          <p:cNvPr id="386088" name="Text Box 40"/>
          <p:cNvSpPr txBox="1">
            <a:spLocks noChangeArrowheads="1"/>
          </p:cNvSpPr>
          <p:nvPr/>
        </p:nvSpPr>
        <p:spPr bwMode="auto">
          <a:xfrm>
            <a:off x="1082385" y="2915664"/>
            <a:ext cx="2611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3200" dirty="0">
                <a:solidFill>
                  <a:srgbClr val="FFC000"/>
                </a:solidFill>
                <a:ea typeface="SimSun" pitchFamily="2" charset="-122"/>
              </a:rPr>
              <a:t>Division</a:t>
            </a:r>
          </a:p>
        </p:txBody>
      </p:sp>
      <p:sp>
        <p:nvSpPr>
          <p:cNvPr id="386089" name="Text Box 41"/>
          <p:cNvSpPr txBox="1">
            <a:spLocks noChangeArrowheads="1"/>
          </p:cNvSpPr>
          <p:nvPr/>
        </p:nvSpPr>
        <p:spPr bwMode="auto">
          <a:xfrm>
            <a:off x="1082385" y="4674313"/>
            <a:ext cx="2611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3200" dirty="0">
                <a:solidFill>
                  <a:srgbClr val="FFC000"/>
                </a:solidFill>
                <a:ea typeface="SimSun" pitchFamily="2" charset="-122"/>
              </a:rPr>
              <a:t>Union</a:t>
            </a:r>
          </a:p>
        </p:txBody>
      </p:sp>
      <p:sp>
        <p:nvSpPr>
          <p:cNvPr id="386090" name="Text Box 42"/>
          <p:cNvSpPr txBox="1">
            <a:spLocks noChangeArrowheads="1"/>
          </p:cNvSpPr>
          <p:nvPr/>
        </p:nvSpPr>
        <p:spPr bwMode="auto">
          <a:xfrm>
            <a:off x="1955800" y="819151"/>
            <a:ext cx="8280400" cy="42863"/>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cs typeface="Arial" charset="0"/>
            </a:endParaRPr>
          </a:p>
        </p:txBody>
      </p:sp>
      <p:sp>
        <p:nvSpPr>
          <p:cNvPr id="25617" name="Text Box 36"/>
          <p:cNvSpPr txBox="1">
            <a:spLocks noChangeArrowheads="1"/>
          </p:cNvSpPr>
          <p:nvPr/>
        </p:nvSpPr>
        <p:spPr bwMode="auto">
          <a:xfrm>
            <a:off x="7609668" y="2238555"/>
            <a:ext cx="42775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fr-FR" dirty="0">
                <a:solidFill>
                  <a:srgbClr val="FFC000"/>
                </a:solidFill>
                <a:latin typeface="Garamond" pitchFamily="18" charset="0"/>
              </a:rPr>
              <a:t>Le processus par lequel, à partir de Dieu qui est l’origine, deux entités se manifestent séparément et se réunissent à nouveau – est appelé </a:t>
            </a:r>
            <a:r>
              <a:rPr lang="fr-FR" i="1" dirty="0">
                <a:solidFill>
                  <a:srgbClr val="FFC000"/>
                </a:solidFill>
                <a:latin typeface="Garamond" pitchFamily="18" charset="0"/>
              </a:rPr>
              <a:t>action d’origine-division-union</a:t>
            </a:r>
            <a:r>
              <a:rPr lang="fr-FR" dirty="0">
                <a:solidFill>
                  <a:srgbClr val="FFC000"/>
                </a:solidFill>
                <a:latin typeface="Garamond" pitchFamily="18" charset="0"/>
              </a:rPr>
              <a:t>.</a:t>
            </a:r>
            <a:endParaRPr lang="en-US" b="1" dirty="0">
              <a:solidFill>
                <a:srgbClr val="FFC000"/>
              </a:solidFill>
              <a:latin typeface="Garamond" pitchFamily="18" charset="0"/>
            </a:endParaRPr>
          </a:p>
        </p:txBody>
      </p:sp>
      <p:sp>
        <p:nvSpPr>
          <p:cNvPr id="25615" name="AutoShape 32"/>
          <p:cNvSpPr>
            <a:spLocks noChangeArrowheads="1"/>
          </p:cNvSpPr>
          <p:nvPr/>
        </p:nvSpPr>
        <p:spPr bwMode="auto">
          <a:xfrm rot="-5400000">
            <a:off x="-1558336" y="3085308"/>
            <a:ext cx="3630612" cy="274637"/>
          </a:xfrm>
          <a:prstGeom prst="leftArrow">
            <a:avLst>
              <a:gd name="adj1" fmla="val 50296"/>
              <a:gd name="adj2" fmla="val 95965"/>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5616" name="TextBox 50"/>
          <p:cNvSpPr txBox="1">
            <a:spLocks noChangeArrowheads="1"/>
          </p:cNvSpPr>
          <p:nvPr/>
        </p:nvSpPr>
        <p:spPr bwMode="auto">
          <a:xfrm rot="5400000">
            <a:off x="-1013061" y="2902005"/>
            <a:ext cx="354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sz="3600" dirty="0" err="1">
                <a:solidFill>
                  <a:srgbClr val="FFC000"/>
                </a:solidFill>
              </a:rPr>
              <a:t>Développement</a:t>
            </a:r>
            <a:r>
              <a:rPr lang="en-GB" sz="3600" dirty="0">
                <a:solidFill>
                  <a:schemeClr val="bg1"/>
                </a:solidFill>
              </a:rPr>
              <a:t> </a:t>
            </a:r>
          </a:p>
        </p:txBody>
      </p:sp>
    </p:spTree>
    <p:extLst>
      <p:ext uri="{BB962C8B-B14F-4D97-AF65-F5344CB8AC3E}">
        <p14:creationId xmlns:p14="http://schemas.microsoft.com/office/powerpoint/2010/main" val="641632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6088"/>
                                        </p:tgtEl>
                                        <p:attrNameLst>
                                          <p:attrName>style.visibility</p:attrName>
                                        </p:attrNameLst>
                                      </p:cBhvr>
                                      <p:to>
                                        <p:strVal val="visible"/>
                                      </p:to>
                                    </p:set>
                                    <p:animEffect transition="in" filter="fade">
                                      <p:cBhvr>
                                        <p:cTn id="10" dur="1000"/>
                                        <p:tgtEl>
                                          <p:spTgt spid="3860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6079"/>
                                        </p:tgtEl>
                                        <p:attrNameLst>
                                          <p:attrName>style.visibility</p:attrName>
                                        </p:attrNameLst>
                                      </p:cBhvr>
                                      <p:to>
                                        <p:strVal val="visible"/>
                                      </p:to>
                                    </p:set>
                                    <p:animEffect transition="in" filter="fade">
                                      <p:cBhvr>
                                        <p:cTn id="15" dur="1000"/>
                                        <p:tgtEl>
                                          <p:spTgt spid="3860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6083"/>
                                        </p:tgtEl>
                                        <p:attrNameLst>
                                          <p:attrName>style.visibility</p:attrName>
                                        </p:attrNameLst>
                                      </p:cBhvr>
                                      <p:to>
                                        <p:strVal val="visible"/>
                                      </p:to>
                                    </p:set>
                                    <p:animEffect transition="in" filter="fade">
                                      <p:cBhvr>
                                        <p:cTn id="18" dur="1000"/>
                                        <p:tgtEl>
                                          <p:spTgt spid="3860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6085"/>
                                        </p:tgtEl>
                                        <p:attrNameLst>
                                          <p:attrName>style.visibility</p:attrName>
                                        </p:attrNameLst>
                                      </p:cBhvr>
                                      <p:to>
                                        <p:strVal val="visible"/>
                                      </p:to>
                                    </p:set>
                                    <p:animEffect transition="in" filter="fade">
                                      <p:cBhvr>
                                        <p:cTn id="23" dur="1000"/>
                                        <p:tgtEl>
                                          <p:spTgt spid="38608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6084"/>
                                        </p:tgtEl>
                                        <p:attrNameLst>
                                          <p:attrName>style.visibility</p:attrName>
                                        </p:attrNameLst>
                                      </p:cBhvr>
                                      <p:to>
                                        <p:strVal val="visible"/>
                                      </p:to>
                                    </p:set>
                                    <p:animEffect transition="in" filter="fade">
                                      <p:cBhvr>
                                        <p:cTn id="26" dur="1000"/>
                                        <p:tgtEl>
                                          <p:spTgt spid="38608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6089"/>
                                        </p:tgtEl>
                                        <p:attrNameLst>
                                          <p:attrName>style.visibility</p:attrName>
                                        </p:attrNameLst>
                                      </p:cBhvr>
                                      <p:to>
                                        <p:strVal val="visible"/>
                                      </p:to>
                                    </p:set>
                                    <p:animEffect transition="in" filter="fade">
                                      <p:cBhvr>
                                        <p:cTn id="32" dur="1000"/>
                                        <p:tgtEl>
                                          <p:spTgt spid="3860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79" grpId="0" animBg="1"/>
      <p:bldP spid="386083" grpId="0" animBg="1"/>
      <p:bldP spid="386084" grpId="0" animBg="1"/>
      <p:bldP spid="386085" grpId="0" animBg="1"/>
      <p:bldP spid="386088" grpId="0"/>
      <p:bldP spid="3860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481"/>
            <a:ext cx="8849532" cy="6555641"/>
          </a:xfrm>
          <a:prstGeom prst="rect">
            <a:avLst/>
          </a:prstGeom>
        </p:spPr>
        <p:txBody>
          <a:bodyPr wrap="square">
            <a:spAutoFit/>
          </a:bodyPr>
          <a:lstStyle/>
          <a:p>
            <a:r>
              <a:rPr lang="fr-FR" sz="2800" i="1" dirty="0">
                <a:latin typeface="Garamond" pitchFamily="18" charset="0"/>
              </a:rPr>
              <a:t>Vos enfants ne sont pas vos enfants.</a:t>
            </a:r>
            <a:endParaRPr lang="fr-FR" sz="2800" dirty="0">
              <a:latin typeface="Garamond" pitchFamily="18" charset="0"/>
            </a:endParaRPr>
          </a:p>
          <a:p>
            <a:r>
              <a:rPr lang="fr-FR" sz="2800" i="1" dirty="0">
                <a:latin typeface="Garamond" pitchFamily="18" charset="0"/>
              </a:rPr>
              <a:t>Ils sont les fils et les filles de l'appel de la Vie à elle-même.</a:t>
            </a:r>
            <a:endParaRPr lang="fr-FR" sz="2800" dirty="0">
              <a:latin typeface="Garamond" pitchFamily="18" charset="0"/>
            </a:endParaRPr>
          </a:p>
          <a:p>
            <a:r>
              <a:rPr lang="fr-FR" sz="2800" i="1" dirty="0">
                <a:latin typeface="Garamond" pitchFamily="18" charset="0"/>
              </a:rPr>
              <a:t>Ils viennent à travers vous mais non de vous.</a:t>
            </a:r>
            <a:endParaRPr lang="fr-FR" sz="2800" dirty="0">
              <a:latin typeface="Garamond" pitchFamily="18" charset="0"/>
            </a:endParaRPr>
          </a:p>
          <a:p>
            <a:r>
              <a:rPr lang="fr-FR" sz="2800" i="1" dirty="0">
                <a:latin typeface="Garamond" pitchFamily="18" charset="0"/>
              </a:rPr>
              <a:t>Et bien qu'ils soient avec vous ils ne vous appartiennent pas.</a:t>
            </a:r>
            <a:r>
              <a:rPr lang="fr-FR" sz="2800" dirty="0">
                <a:latin typeface="Garamond" pitchFamily="18" charset="0"/>
              </a:rPr>
              <a:t> </a:t>
            </a:r>
          </a:p>
          <a:p>
            <a:endParaRPr lang="fr-FR" i="1" dirty="0" smtClean="0">
              <a:latin typeface="Garamond" pitchFamily="18" charset="0"/>
            </a:endParaRPr>
          </a:p>
          <a:p>
            <a:r>
              <a:rPr lang="fr-FR" sz="2800" i="1" dirty="0" smtClean="0">
                <a:latin typeface="Garamond" pitchFamily="18" charset="0"/>
              </a:rPr>
              <a:t>(…)</a:t>
            </a:r>
          </a:p>
          <a:p>
            <a:r>
              <a:rPr lang="fr-FR" sz="2800" i="1" dirty="0" smtClean="0">
                <a:latin typeface="Garamond" pitchFamily="18" charset="0"/>
              </a:rPr>
              <a:t>Car </a:t>
            </a:r>
            <a:r>
              <a:rPr lang="fr-FR" sz="2800" i="1" dirty="0">
                <a:latin typeface="Garamond" pitchFamily="18" charset="0"/>
              </a:rPr>
              <a:t>leurs âmes habitent la maison de demain, </a:t>
            </a:r>
            <a:endParaRPr lang="fr-FR" sz="2800" i="1" dirty="0" smtClean="0">
              <a:latin typeface="Garamond" pitchFamily="18" charset="0"/>
            </a:endParaRPr>
          </a:p>
          <a:p>
            <a:r>
              <a:rPr lang="fr-FR" sz="2800" i="1" dirty="0" smtClean="0">
                <a:latin typeface="Garamond" pitchFamily="18" charset="0"/>
              </a:rPr>
              <a:t>que </a:t>
            </a:r>
            <a:r>
              <a:rPr lang="fr-FR" sz="2800" i="1" dirty="0">
                <a:latin typeface="Garamond" pitchFamily="18" charset="0"/>
              </a:rPr>
              <a:t>vous ne pouvez visiter, pas même dans vos rêves.</a:t>
            </a:r>
            <a:endParaRPr lang="fr-FR" sz="2800" dirty="0">
              <a:latin typeface="Garamond" pitchFamily="18" charset="0"/>
            </a:endParaRPr>
          </a:p>
          <a:p>
            <a:r>
              <a:rPr lang="fr-FR" sz="2800" i="1" dirty="0">
                <a:latin typeface="Garamond" pitchFamily="18" charset="0"/>
              </a:rPr>
              <a:t>Vous pouvez vous efforcer d'être comme eux, </a:t>
            </a:r>
          </a:p>
          <a:p>
            <a:r>
              <a:rPr lang="fr-FR" sz="2800" i="1" dirty="0">
                <a:latin typeface="Garamond" pitchFamily="18" charset="0"/>
              </a:rPr>
              <a:t>mais ne tentez pas de les faire comme vous.</a:t>
            </a:r>
            <a:endParaRPr lang="fr-FR" sz="2800" dirty="0">
              <a:latin typeface="Garamond" pitchFamily="18" charset="0"/>
            </a:endParaRPr>
          </a:p>
          <a:p>
            <a:r>
              <a:rPr lang="fr-FR" sz="2800" i="1" dirty="0">
                <a:latin typeface="Garamond" pitchFamily="18" charset="0"/>
              </a:rPr>
              <a:t>Car la vie ne va pas en arrière, ni ne s'attarde avec hier.</a:t>
            </a:r>
            <a:endParaRPr lang="fr-FR" sz="2800" dirty="0">
              <a:latin typeface="Garamond" pitchFamily="18" charset="0"/>
            </a:endParaRPr>
          </a:p>
          <a:p>
            <a:r>
              <a:rPr lang="fr-FR" sz="2800" i="1" dirty="0">
                <a:latin typeface="Garamond" pitchFamily="18" charset="0"/>
              </a:rPr>
              <a:t>Vous êtes les arcs par qui vos enfants, </a:t>
            </a:r>
          </a:p>
          <a:p>
            <a:r>
              <a:rPr lang="fr-FR" sz="2800" i="1" dirty="0">
                <a:latin typeface="Garamond" pitchFamily="18" charset="0"/>
              </a:rPr>
              <a:t>comme des flèches vivantes, sont projetés.</a:t>
            </a:r>
            <a:endParaRPr lang="fr-FR" sz="2800" dirty="0">
              <a:latin typeface="Garamond" pitchFamily="18" charset="0"/>
            </a:endParaRPr>
          </a:p>
          <a:p>
            <a:r>
              <a:rPr lang="fr-FR" sz="2800" i="1" dirty="0">
                <a:latin typeface="Garamond" pitchFamily="18" charset="0"/>
              </a:rPr>
              <a:t>Que votre tension par la main de l'Archer soit pour la joie</a:t>
            </a:r>
            <a:r>
              <a:rPr lang="fr-FR" sz="2800" i="1" dirty="0" smtClean="0">
                <a:latin typeface="Garamond" pitchFamily="18" charset="0"/>
              </a:rPr>
              <a:t>.</a:t>
            </a:r>
          </a:p>
          <a:p>
            <a:pPr algn="r"/>
            <a:r>
              <a:rPr lang="fr-FR" sz="2800" b="1" dirty="0" smtClean="0">
                <a:latin typeface="Garamond" pitchFamily="18" charset="0"/>
              </a:rPr>
              <a:t>Khalil Gibra</a:t>
            </a:r>
            <a:r>
              <a:rPr lang="fr-FR" sz="2800" b="1" dirty="0">
                <a:latin typeface="Garamond" pitchFamily="18" charset="0"/>
              </a:rPr>
              <a:t>n</a:t>
            </a:r>
          </a:p>
        </p:txBody>
      </p:sp>
      <p:pic>
        <p:nvPicPr>
          <p:cNvPr id="2050" name="Picture 2" descr="http://soyez-passant.fr.nf/wp-content/uploads/mains.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84370" y="1378316"/>
            <a:ext cx="3107630" cy="272027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16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5232400" y="4360863"/>
            <a:ext cx="1511300" cy="1511300"/>
            <a:chOff x="1699" y="2920"/>
            <a:chExt cx="952" cy="952"/>
          </a:xfrm>
        </p:grpSpPr>
        <p:sp>
          <p:nvSpPr>
            <p:cNvPr id="420867"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420868" name="Text Box 4"/>
            <p:cNvSpPr txBox="1">
              <a:spLocks noChangeAspect="1" noChangeArrowheads="1"/>
            </p:cNvSpPr>
            <p:nvPr/>
          </p:nvSpPr>
          <p:spPr bwMode="auto">
            <a:xfrm>
              <a:off x="1724" y="3211"/>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6626" name="Group 5"/>
          <p:cNvGrpSpPr>
            <a:grpSpLocks noChangeAspect="1"/>
          </p:cNvGrpSpPr>
          <p:nvPr/>
        </p:nvGrpSpPr>
        <p:grpSpPr bwMode="auto">
          <a:xfrm>
            <a:off x="6961188" y="2682875"/>
            <a:ext cx="1511300" cy="1511300"/>
            <a:chOff x="3408" y="818"/>
            <a:chExt cx="998" cy="998"/>
          </a:xfrm>
        </p:grpSpPr>
        <p:sp>
          <p:nvSpPr>
            <p:cNvPr id="420870"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420871"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6627" name="Group 8"/>
          <p:cNvGrpSpPr>
            <a:grpSpLocks/>
          </p:cNvGrpSpPr>
          <p:nvPr/>
        </p:nvGrpSpPr>
        <p:grpSpPr bwMode="auto">
          <a:xfrm>
            <a:off x="3560763" y="2682875"/>
            <a:ext cx="1643062" cy="1511300"/>
            <a:chOff x="624" y="1891"/>
            <a:chExt cx="1035" cy="952"/>
          </a:xfrm>
        </p:grpSpPr>
        <p:sp>
          <p:nvSpPr>
            <p:cNvPr id="420873"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420874"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Homme</a:t>
              </a:r>
            </a:p>
          </p:txBody>
        </p:sp>
      </p:grpSp>
      <p:grpSp>
        <p:nvGrpSpPr>
          <p:cNvPr id="26628" name="Group 11"/>
          <p:cNvGrpSpPr>
            <a:grpSpLocks/>
          </p:cNvGrpSpPr>
          <p:nvPr/>
        </p:nvGrpSpPr>
        <p:grpSpPr bwMode="auto">
          <a:xfrm>
            <a:off x="5307013" y="1093788"/>
            <a:ext cx="1511300" cy="1511300"/>
            <a:chOff x="1724" y="890"/>
            <a:chExt cx="952" cy="952"/>
          </a:xfrm>
        </p:grpSpPr>
        <p:sp>
          <p:nvSpPr>
            <p:cNvPr id="420876"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420877" name="Text Box 13"/>
            <p:cNvSpPr txBox="1">
              <a:spLocks noChangeAspect="1" noChangeArrowheads="1"/>
            </p:cNvSpPr>
            <p:nvPr/>
          </p:nvSpPr>
          <p:spPr bwMode="auto">
            <a:xfrm>
              <a:off x="1796" y="1142"/>
              <a:ext cx="804"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6629" name="Rectangle 14"/>
          <p:cNvSpPr>
            <a:spLocks noChangeArrowheads="1"/>
          </p:cNvSpPr>
          <p:nvPr/>
        </p:nvSpPr>
        <p:spPr bwMode="auto">
          <a:xfrm>
            <a:off x="1524000" y="1"/>
            <a:ext cx="914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dirty="0">
                <a:solidFill>
                  <a:srgbClr val="FFFF99"/>
                </a:solidFill>
                <a:latin typeface="Garamond" pitchFamily="18" charset="0"/>
                <a:ea typeface="SimSun" pitchFamily="2" charset="-122"/>
              </a:rPr>
              <a:t>Le but des </a:t>
            </a:r>
            <a:r>
              <a:rPr lang="en-US" altLang="zh-CN" sz="3600" dirty="0" err="1">
                <a:solidFill>
                  <a:srgbClr val="FFFF99"/>
                </a:solidFill>
                <a:latin typeface="Garamond" pitchFamily="18" charset="0"/>
                <a:ea typeface="SimSun" pitchFamily="2" charset="-122"/>
              </a:rPr>
              <a:t>trois</a:t>
            </a:r>
            <a:r>
              <a:rPr lang="en-US" altLang="zh-CN" sz="3600" dirty="0">
                <a:solidFill>
                  <a:srgbClr val="FFFF99"/>
                </a:solidFill>
                <a:latin typeface="Garamond" pitchFamily="18" charset="0"/>
                <a:ea typeface="SimSun" pitchFamily="2" charset="-122"/>
              </a:rPr>
              <a:t> </a:t>
            </a:r>
            <a:r>
              <a:rPr lang="en-US" altLang="zh-CN" sz="3600" dirty="0" err="1">
                <a:solidFill>
                  <a:srgbClr val="FFFF99"/>
                </a:solidFill>
                <a:latin typeface="Garamond" pitchFamily="18" charset="0"/>
                <a:ea typeface="SimSun" pitchFamily="2" charset="-122"/>
              </a:rPr>
              <a:t>objets</a:t>
            </a:r>
            <a:endParaRPr lang="sk-SK" sz="3600" dirty="0">
              <a:solidFill>
                <a:srgbClr val="FFFF99"/>
              </a:solidFill>
              <a:latin typeface="Garamond" pitchFamily="18" charset="0"/>
              <a:ea typeface="SimSun" pitchFamily="2" charset="-122"/>
            </a:endParaRPr>
          </a:p>
        </p:txBody>
      </p:sp>
      <p:sp>
        <p:nvSpPr>
          <p:cNvPr id="26630" name="Text Box 15"/>
          <p:cNvSpPr txBox="1">
            <a:spLocks noChangeArrowheads="1"/>
          </p:cNvSpPr>
          <p:nvPr/>
        </p:nvSpPr>
        <p:spPr bwMode="auto">
          <a:xfrm>
            <a:off x="0" y="6208080"/>
            <a:ext cx="12192000" cy="615553"/>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dirty="0" err="1" smtClean="0">
                <a:latin typeface="Garamond" pitchFamily="18" charset="0"/>
                <a:ea typeface="SimSun" pitchFamily="2" charset="-122"/>
              </a:rPr>
              <a:t>Priorité</a:t>
            </a:r>
            <a:r>
              <a:rPr lang="en-US" sz="3400" dirty="0" smtClean="0">
                <a:latin typeface="Garamond" pitchFamily="18" charset="0"/>
                <a:ea typeface="SimSun" pitchFamily="2" charset="-122"/>
              </a:rPr>
              <a:t> de </a:t>
            </a:r>
            <a:r>
              <a:rPr lang="en-US" sz="3400" dirty="0" err="1" smtClean="0">
                <a:latin typeface="Garamond" pitchFamily="18" charset="0"/>
                <a:ea typeface="SimSun" pitchFamily="2" charset="-122"/>
              </a:rPr>
              <a:t>Dieu</a:t>
            </a:r>
            <a:r>
              <a:rPr lang="en-US" sz="3400" dirty="0" smtClean="0">
                <a:latin typeface="Garamond" pitchFamily="18" charset="0"/>
                <a:ea typeface="SimSun" pitchFamily="2" charset="-122"/>
              </a:rPr>
              <a:t> : </a:t>
            </a:r>
            <a:r>
              <a:rPr lang="en-US" sz="3400" dirty="0" err="1" smtClean="0">
                <a:latin typeface="Garamond" pitchFamily="18" charset="0"/>
                <a:ea typeface="SimSun" pitchFamily="2" charset="-122"/>
              </a:rPr>
              <a:t>l’homme</a:t>
            </a:r>
            <a:r>
              <a:rPr lang="en-US" sz="3400" dirty="0" smtClean="0">
                <a:latin typeface="Garamond" pitchFamily="18" charset="0"/>
                <a:ea typeface="SimSun" pitchFamily="2" charset="-122"/>
              </a:rPr>
              <a:t>, la femme et </a:t>
            </a:r>
            <a:r>
              <a:rPr lang="en-US" sz="3400" dirty="0" err="1" smtClean="0">
                <a:latin typeface="Garamond" pitchFamily="18" charset="0"/>
                <a:ea typeface="SimSun" pitchFamily="2" charset="-122"/>
              </a:rPr>
              <a:t>l’enfant</a:t>
            </a:r>
            <a:endParaRPr lang="en-US" sz="3400" dirty="0">
              <a:latin typeface="Garamond" pitchFamily="18" charset="0"/>
              <a:ea typeface="SimSun" pitchFamily="2" charset="-122"/>
            </a:endParaRPr>
          </a:p>
        </p:txBody>
      </p:sp>
      <p:grpSp>
        <p:nvGrpSpPr>
          <p:cNvPr id="26631" name="Group 16"/>
          <p:cNvGrpSpPr>
            <a:grpSpLocks/>
          </p:cNvGrpSpPr>
          <p:nvPr/>
        </p:nvGrpSpPr>
        <p:grpSpPr bwMode="auto">
          <a:xfrm>
            <a:off x="4675189" y="2339976"/>
            <a:ext cx="936625" cy="473075"/>
            <a:chOff x="1326" y="1675"/>
            <a:chExt cx="590" cy="298"/>
          </a:xfrm>
        </p:grpSpPr>
        <p:sp>
          <p:nvSpPr>
            <p:cNvPr id="26652"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53"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2" name="Group 19"/>
          <p:cNvGrpSpPr>
            <a:grpSpLocks/>
          </p:cNvGrpSpPr>
          <p:nvPr/>
        </p:nvGrpSpPr>
        <p:grpSpPr bwMode="auto">
          <a:xfrm>
            <a:off x="4891089" y="3875089"/>
            <a:ext cx="473075" cy="936625"/>
            <a:chOff x="1462" y="2642"/>
            <a:chExt cx="298" cy="590"/>
          </a:xfrm>
        </p:grpSpPr>
        <p:sp>
          <p:nvSpPr>
            <p:cNvPr id="26650"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51"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3" name="Group 22"/>
          <p:cNvGrpSpPr>
            <a:grpSpLocks/>
          </p:cNvGrpSpPr>
          <p:nvPr/>
        </p:nvGrpSpPr>
        <p:grpSpPr bwMode="auto">
          <a:xfrm>
            <a:off x="6492875" y="4083050"/>
            <a:ext cx="914400" cy="508000"/>
            <a:chOff x="2471" y="2773"/>
            <a:chExt cx="576" cy="320"/>
          </a:xfrm>
        </p:grpSpPr>
        <p:sp>
          <p:nvSpPr>
            <p:cNvPr id="26648"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9"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4" name="Group 25"/>
          <p:cNvGrpSpPr>
            <a:grpSpLocks/>
          </p:cNvGrpSpPr>
          <p:nvPr/>
        </p:nvGrpSpPr>
        <p:grpSpPr bwMode="auto">
          <a:xfrm>
            <a:off x="6688138" y="2138363"/>
            <a:ext cx="508000" cy="914400"/>
            <a:chOff x="2594" y="1548"/>
            <a:chExt cx="320" cy="576"/>
          </a:xfrm>
        </p:grpSpPr>
        <p:sp>
          <p:nvSpPr>
            <p:cNvPr id="26646"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7"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5" name="Group 28"/>
          <p:cNvGrpSpPr>
            <a:grpSpLocks/>
          </p:cNvGrpSpPr>
          <p:nvPr/>
        </p:nvGrpSpPr>
        <p:grpSpPr bwMode="auto">
          <a:xfrm>
            <a:off x="5219700" y="2638425"/>
            <a:ext cx="1639888" cy="1639888"/>
            <a:chOff x="1669" y="1863"/>
            <a:chExt cx="1033" cy="1033"/>
          </a:xfrm>
        </p:grpSpPr>
        <p:sp>
          <p:nvSpPr>
            <p:cNvPr id="26642"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3"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4"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5"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420897" name="Text Box 33"/>
          <p:cNvSpPr txBox="1">
            <a:spLocks noChangeArrowheads="1"/>
          </p:cNvSpPr>
          <p:nvPr/>
        </p:nvSpPr>
        <p:spPr bwMode="auto">
          <a:xfrm>
            <a:off x="1955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cs typeface="Arial" pitchFamily="34" charset="0"/>
            </a:endParaRPr>
          </a:p>
        </p:txBody>
      </p:sp>
      <p:sp>
        <p:nvSpPr>
          <p:cNvPr id="420898" name="Oval 34"/>
          <p:cNvSpPr>
            <a:spLocks noChangeArrowheads="1"/>
          </p:cNvSpPr>
          <p:nvPr/>
        </p:nvSpPr>
        <p:spPr bwMode="auto">
          <a:xfrm>
            <a:off x="5137151" y="941389"/>
            <a:ext cx="1844675"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20899" name="Text Box 35"/>
          <p:cNvSpPr txBox="1">
            <a:spLocks noChangeArrowheads="1"/>
          </p:cNvSpPr>
          <p:nvPr/>
        </p:nvSpPr>
        <p:spPr bwMode="auto">
          <a:xfrm>
            <a:off x="3660776" y="1597026"/>
            <a:ext cx="1490663" cy="461963"/>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420900" name="Text Box 36"/>
          <p:cNvSpPr txBox="1">
            <a:spLocks noChangeArrowheads="1"/>
          </p:cNvSpPr>
          <p:nvPr/>
        </p:nvSpPr>
        <p:spPr bwMode="auto">
          <a:xfrm>
            <a:off x="2405063" y="3197225"/>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420901" name="Text Box 37"/>
          <p:cNvSpPr txBox="1">
            <a:spLocks noChangeArrowheads="1"/>
          </p:cNvSpPr>
          <p:nvPr/>
        </p:nvSpPr>
        <p:spPr bwMode="auto">
          <a:xfrm>
            <a:off x="6770688" y="4881563"/>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420902" name="Text Box 38"/>
          <p:cNvSpPr txBox="1">
            <a:spLocks noChangeArrowheads="1"/>
          </p:cNvSpPr>
          <p:nvPr/>
        </p:nvSpPr>
        <p:spPr bwMode="auto">
          <a:xfrm>
            <a:off x="8520113" y="3203575"/>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Tree>
    <p:extLst>
      <p:ext uri="{BB962C8B-B14F-4D97-AF65-F5344CB8AC3E}">
        <p14:creationId xmlns:p14="http://schemas.microsoft.com/office/powerpoint/2010/main" val="2125504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0899"/>
                                        </p:tgtEl>
                                        <p:attrNameLst>
                                          <p:attrName>style.visibility</p:attrName>
                                        </p:attrNameLst>
                                      </p:cBhvr>
                                      <p:to>
                                        <p:strVal val="visible"/>
                                      </p:to>
                                    </p:set>
                                    <p:animEffect transition="in" filter="fade">
                                      <p:cBhvr>
                                        <p:cTn id="7" dur="1000"/>
                                        <p:tgtEl>
                                          <p:spTgt spid="4208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0898"/>
                                        </p:tgtEl>
                                        <p:attrNameLst>
                                          <p:attrName>style.visibility</p:attrName>
                                        </p:attrNameLst>
                                      </p:cBhvr>
                                      <p:to>
                                        <p:strVal val="visible"/>
                                      </p:to>
                                    </p:set>
                                    <p:animEffect transition="in" filter="fade">
                                      <p:cBhvr>
                                        <p:cTn id="10" dur="1000"/>
                                        <p:tgtEl>
                                          <p:spTgt spid="4208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0900"/>
                                        </p:tgtEl>
                                        <p:attrNameLst>
                                          <p:attrName>style.visibility</p:attrName>
                                        </p:attrNameLst>
                                      </p:cBhvr>
                                      <p:to>
                                        <p:strVal val="visible"/>
                                      </p:to>
                                    </p:set>
                                    <p:animEffect transition="in" filter="fade">
                                      <p:cBhvr>
                                        <p:cTn id="15" dur="1000"/>
                                        <p:tgtEl>
                                          <p:spTgt spid="4209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0902"/>
                                        </p:tgtEl>
                                        <p:attrNameLst>
                                          <p:attrName>style.visibility</p:attrName>
                                        </p:attrNameLst>
                                      </p:cBhvr>
                                      <p:to>
                                        <p:strVal val="visible"/>
                                      </p:to>
                                    </p:set>
                                    <p:animEffect transition="in" filter="fade">
                                      <p:cBhvr>
                                        <p:cTn id="18" dur="1000"/>
                                        <p:tgtEl>
                                          <p:spTgt spid="42090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0901"/>
                                        </p:tgtEl>
                                        <p:attrNameLst>
                                          <p:attrName>style.visibility</p:attrName>
                                        </p:attrNameLst>
                                      </p:cBhvr>
                                      <p:to>
                                        <p:strVal val="visible"/>
                                      </p:to>
                                    </p:set>
                                    <p:animEffect transition="in" filter="fade">
                                      <p:cBhvr>
                                        <p:cTn id="21" dur="1000"/>
                                        <p:tgtEl>
                                          <p:spTgt spid="42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98" grpId="0" animBg="1"/>
      <p:bldP spid="420899" grpId="0" animBg="1"/>
      <p:bldP spid="420900" grpId="0"/>
      <p:bldP spid="420901" grpId="0"/>
      <p:bldP spid="4209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293" y="384480"/>
            <a:ext cx="9404723" cy="775581"/>
          </a:xfrm>
        </p:spPr>
        <p:txBody>
          <a:bodyPr/>
          <a:lstStyle/>
          <a:p>
            <a:r>
              <a:rPr lang="fr-FR" sz="3600" dirty="0" smtClean="0">
                <a:latin typeface="Garamond" pitchFamily="18" charset="0"/>
              </a:rPr>
              <a:t>Problématiques de Parole Donnée 237</a:t>
            </a:r>
            <a:endParaRPr lang="fr-FR" sz="3600" dirty="0">
              <a:latin typeface="Garamond" pitchFamily="18" charset="0"/>
            </a:endParaRPr>
          </a:p>
        </p:txBody>
      </p:sp>
      <p:sp>
        <p:nvSpPr>
          <p:cNvPr id="3" name="Espace réservé du contenu 2"/>
          <p:cNvSpPr>
            <a:spLocks noGrp="1"/>
          </p:cNvSpPr>
          <p:nvPr>
            <p:ph idx="1"/>
          </p:nvPr>
        </p:nvSpPr>
        <p:spPr>
          <a:xfrm>
            <a:off x="646111" y="1580567"/>
            <a:ext cx="9404723" cy="4998811"/>
          </a:xfrm>
        </p:spPr>
        <p:txBody>
          <a:bodyPr>
            <a:normAutofit/>
          </a:bodyPr>
          <a:lstStyle/>
          <a:p>
            <a:r>
              <a:rPr lang="fr-FR" sz="2400" dirty="0" smtClean="0">
                <a:latin typeface="Garamond" pitchFamily="18" charset="0"/>
              </a:rPr>
              <a:t>Le rapport entre l’homme, la femme, et l’enfant est prioritaire au plan biologique, car il nous donne la vie : nous « descendons de nos parents », notre cause première.</a:t>
            </a:r>
          </a:p>
          <a:p>
            <a:r>
              <a:rPr lang="fr-FR" sz="2400" dirty="0" smtClean="0">
                <a:latin typeface="Garamond" pitchFamily="18" charset="0"/>
              </a:rPr>
              <a:t>Ce rapport est ensuite prioritaire au plan existentiel. Il est constitutif de notre développement spirituel, affectif, intellectuel, de ce que nous allons « donner », et du type de parents que nous deviendrons à notre tour.</a:t>
            </a:r>
          </a:p>
          <a:p>
            <a:r>
              <a:rPr lang="fr-FR" sz="2400" dirty="0" smtClean="0">
                <a:latin typeface="Garamond" pitchFamily="18" charset="0"/>
              </a:rPr>
              <a:t>Un point central est la qualité d’amour. Comment l’homme et la femme doivent-ils s’unir dans leur couple pour procréer puis éduquer des enfants épanouis et heureux ? </a:t>
            </a:r>
            <a:endParaRPr lang="fr-FR" sz="2400" dirty="0">
              <a:latin typeface="Garamond" pitchFamily="18" charset="0"/>
            </a:endParaRPr>
          </a:p>
        </p:txBody>
      </p:sp>
    </p:spTree>
    <p:extLst>
      <p:ext uri="{BB962C8B-B14F-4D97-AF65-F5344CB8AC3E}">
        <p14:creationId xmlns:p14="http://schemas.microsoft.com/office/powerpoint/2010/main" val="120389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a:grpSpLocks/>
          </p:cNvGrpSpPr>
          <p:nvPr/>
        </p:nvGrpSpPr>
        <p:grpSpPr bwMode="auto">
          <a:xfrm>
            <a:off x="5267325" y="4316413"/>
            <a:ext cx="1511300" cy="1511300"/>
            <a:chOff x="1699" y="2920"/>
            <a:chExt cx="952" cy="952"/>
          </a:xfrm>
        </p:grpSpPr>
        <p:sp>
          <p:nvSpPr>
            <p:cNvPr id="385027"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385028" name="Text Box 4"/>
            <p:cNvSpPr txBox="1">
              <a:spLocks noChangeAspect="1" noChangeArrowheads="1"/>
            </p:cNvSpPr>
            <p:nvPr/>
          </p:nvSpPr>
          <p:spPr bwMode="auto">
            <a:xfrm>
              <a:off x="1724" y="3232"/>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7650" name="Group 5"/>
          <p:cNvGrpSpPr>
            <a:grpSpLocks noChangeAspect="1"/>
          </p:cNvGrpSpPr>
          <p:nvPr/>
        </p:nvGrpSpPr>
        <p:grpSpPr bwMode="auto">
          <a:xfrm>
            <a:off x="6961188" y="2682875"/>
            <a:ext cx="1511300" cy="1511300"/>
            <a:chOff x="3408" y="818"/>
            <a:chExt cx="998" cy="998"/>
          </a:xfrm>
        </p:grpSpPr>
        <p:sp>
          <p:nvSpPr>
            <p:cNvPr id="385030"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385031"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7651" name="Group 8"/>
          <p:cNvGrpSpPr>
            <a:grpSpLocks/>
          </p:cNvGrpSpPr>
          <p:nvPr/>
        </p:nvGrpSpPr>
        <p:grpSpPr bwMode="auto">
          <a:xfrm>
            <a:off x="3560763" y="2682875"/>
            <a:ext cx="1643062" cy="1511300"/>
            <a:chOff x="624" y="1891"/>
            <a:chExt cx="1035" cy="952"/>
          </a:xfrm>
        </p:grpSpPr>
        <p:sp>
          <p:nvSpPr>
            <p:cNvPr id="385033"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385034"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Mari</a:t>
              </a:r>
            </a:p>
          </p:txBody>
        </p:sp>
      </p:grpSp>
      <p:grpSp>
        <p:nvGrpSpPr>
          <p:cNvPr id="27652" name="Group 11"/>
          <p:cNvGrpSpPr>
            <a:grpSpLocks/>
          </p:cNvGrpSpPr>
          <p:nvPr/>
        </p:nvGrpSpPr>
        <p:grpSpPr bwMode="auto">
          <a:xfrm>
            <a:off x="5307013" y="1093788"/>
            <a:ext cx="1511300" cy="1511300"/>
            <a:chOff x="1724" y="890"/>
            <a:chExt cx="952" cy="952"/>
          </a:xfrm>
        </p:grpSpPr>
        <p:sp>
          <p:nvSpPr>
            <p:cNvPr id="385036"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latin typeface="Franklin Gothic Medium" pitchFamily="34" charset="0"/>
                <a:cs typeface="Arial" charset="0"/>
              </a:endParaRPr>
            </a:p>
          </p:txBody>
        </p:sp>
        <p:sp>
          <p:nvSpPr>
            <p:cNvPr id="385037" name="Text Box 13"/>
            <p:cNvSpPr txBox="1">
              <a:spLocks noChangeAspect="1" noChangeArrowheads="1"/>
            </p:cNvSpPr>
            <p:nvPr/>
          </p:nvSpPr>
          <p:spPr bwMode="auto">
            <a:xfrm>
              <a:off x="1824" y="1142"/>
              <a:ext cx="786"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7653" name="Rectangle 14"/>
          <p:cNvSpPr>
            <a:spLocks noChangeArrowheads="1"/>
          </p:cNvSpPr>
          <p:nvPr/>
        </p:nvSpPr>
        <p:spPr bwMode="auto">
          <a:xfrm>
            <a:off x="1524000" y="1"/>
            <a:ext cx="914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dirty="0">
                <a:solidFill>
                  <a:srgbClr val="FFFF99"/>
                </a:solidFill>
                <a:latin typeface="Garamond" pitchFamily="18" charset="0"/>
                <a:ea typeface="SimSun" pitchFamily="2" charset="-122"/>
              </a:rPr>
              <a:t>Le but des </a:t>
            </a:r>
            <a:r>
              <a:rPr lang="en-US" altLang="zh-CN" sz="3600" dirty="0" err="1">
                <a:solidFill>
                  <a:srgbClr val="FFFF99"/>
                </a:solidFill>
                <a:latin typeface="Garamond" pitchFamily="18" charset="0"/>
                <a:ea typeface="SimSun" pitchFamily="2" charset="-122"/>
              </a:rPr>
              <a:t>trois</a:t>
            </a:r>
            <a:r>
              <a:rPr lang="en-US" altLang="zh-CN" sz="3600" dirty="0">
                <a:solidFill>
                  <a:srgbClr val="FFFF99"/>
                </a:solidFill>
                <a:latin typeface="Garamond" pitchFamily="18" charset="0"/>
                <a:ea typeface="SimSun" pitchFamily="2" charset="-122"/>
              </a:rPr>
              <a:t> </a:t>
            </a:r>
            <a:r>
              <a:rPr lang="en-US" altLang="zh-CN" sz="3600" dirty="0" err="1">
                <a:solidFill>
                  <a:srgbClr val="FFFF99"/>
                </a:solidFill>
                <a:latin typeface="Garamond" pitchFamily="18" charset="0"/>
                <a:ea typeface="SimSun" pitchFamily="2" charset="-122"/>
              </a:rPr>
              <a:t>objets</a:t>
            </a:r>
            <a:endParaRPr lang="sk-SK" sz="3600" dirty="0">
              <a:solidFill>
                <a:srgbClr val="FFFF99"/>
              </a:solidFill>
              <a:latin typeface="Garamond" pitchFamily="18" charset="0"/>
              <a:ea typeface="SimSun" pitchFamily="2" charset="-122"/>
            </a:endParaRPr>
          </a:p>
        </p:txBody>
      </p:sp>
      <p:sp>
        <p:nvSpPr>
          <p:cNvPr id="27654" name="Text Box 15"/>
          <p:cNvSpPr txBox="1">
            <a:spLocks noChangeArrowheads="1"/>
          </p:cNvSpPr>
          <p:nvPr/>
        </p:nvSpPr>
        <p:spPr bwMode="auto">
          <a:xfrm>
            <a:off x="1827023" y="6031682"/>
            <a:ext cx="8391903" cy="615553"/>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dirty="0" err="1" smtClean="0">
                <a:latin typeface="Garamond" pitchFamily="18" charset="0"/>
                <a:ea typeface="SimSun" pitchFamily="2" charset="-122"/>
              </a:rPr>
              <a:t>Priorités</a:t>
            </a:r>
            <a:r>
              <a:rPr lang="en-US" sz="3400" dirty="0" smtClean="0">
                <a:latin typeface="Garamond" pitchFamily="18" charset="0"/>
                <a:ea typeface="SimSun" pitchFamily="2" charset="-122"/>
              </a:rPr>
              <a:t> de </a:t>
            </a:r>
            <a:r>
              <a:rPr lang="en-US" sz="3400" dirty="0" err="1" smtClean="0">
                <a:latin typeface="Garamond" pitchFamily="18" charset="0"/>
                <a:ea typeface="SimSun" pitchFamily="2" charset="-122"/>
              </a:rPr>
              <a:t>l’homme</a:t>
            </a:r>
            <a:r>
              <a:rPr lang="en-US" sz="3400" dirty="0" smtClean="0">
                <a:latin typeface="Garamond" pitchFamily="18" charset="0"/>
                <a:ea typeface="SimSun" pitchFamily="2" charset="-122"/>
              </a:rPr>
              <a:t> : </a:t>
            </a:r>
            <a:r>
              <a:rPr lang="en-US" sz="3400" dirty="0" err="1" smtClean="0">
                <a:latin typeface="Garamond" pitchFamily="18" charset="0"/>
                <a:ea typeface="SimSun" pitchFamily="2" charset="-122"/>
              </a:rPr>
              <a:t>Dieu</a:t>
            </a:r>
            <a:r>
              <a:rPr lang="en-US" sz="3400" dirty="0" smtClean="0">
                <a:latin typeface="Garamond" pitchFamily="18" charset="0"/>
                <a:ea typeface="SimSun" pitchFamily="2" charset="-122"/>
              </a:rPr>
              <a:t>, la femme et </a:t>
            </a:r>
            <a:r>
              <a:rPr lang="en-US" sz="3400" dirty="0" err="1" smtClean="0">
                <a:latin typeface="Garamond" pitchFamily="18" charset="0"/>
                <a:ea typeface="SimSun" pitchFamily="2" charset="-122"/>
              </a:rPr>
              <a:t>l’enfant</a:t>
            </a:r>
            <a:endParaRPr lang="en-US" sz="3400" dirty="0">
              <a:latin typeface="Garamond" pitchFamily="18" charset="0"/>
              <a:ea typeface="SimSun" pitchFamily="2" charset="-122"/>
            </a:endParaRPr>
          </a:p>
        </p:txBody>
      </p:sp>
      <p:grpSp>
        <p:nvGrpSpPr>
          <p:cNvPr id="27655" name="Group 16"/>
          <p:cNvGrpSpPr>
            <a:grpSpLocks/>
          </p:cNvGrpSpPr>
          <p:nvPr/>
        </p:nvGrpSpPr>
        <p:grpSpPr bwMode="auto">
          <a:xfrm>
            <a:off x="4675189" y="2339976"/>
            <a:ext cx="936625" cy="473075"/>
            <a:chOff x="1326" y="1675"/>
            <a:chExt cx="590" cy="298"/>
          </a:xfrm>
        </p:grpSpPr>
        <p:sp>
          <p:nvSpPr>
            <p:cNvPr id="27676"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7"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6" name="Group 19"/>
          <p:cNvGrpSpPr>
            <a:grpSpLocks/>
          </p:cNvGrpSpPr>
          <p:nvPr/>
        </p:nvGrpSpPr>
        <p:grpSpPr bwMode="auto">
          <a:xfrm>
            <a:off x="4891089" y="3875089"/>
            <a:ext cx="473075" cy="936625"/>
            <a:chOff x="1462" y="2642"/>
            <a:chExt cx="298" cy="590"/>
          </a:xfrm>
        </p:grpSpPr>
        <p:sp>
          <p:nvSpPr>
            <p:cNvPr id="27674"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5"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7" name="Group 22"/>
          <p:cNvGrpSpPr>
            <a:grpSpLocks/>
          </p:cNvGrpSpPr>
          <p:nvPr/>
        </p:nvGrpSpPr>
        <p:grpSpPr bwMode="auto">
          <a:xfrm>
            <a:off x="6492875" y="4083050"/>
            <a:ext cx="914400" cy="508000"/>
            <a:chOff x="2471" y="2773"/>
            <a:chExt cx="576" cy="320"/>
          </a:xfrm>
        </p:grpSpPr>
        <p:sp>
          <p:nvSpPr>
            <p:cNvPr id="27672"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3"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8" name="Group 25"/>
          <p:cNvGrpSpPr>
            <a:grpSpLocks/>
          </p:cNvGrpSpPr>
          <p:nvPr/>
        </p:nvGrpSpPr>
        <p:grpSpPr bwMode="auto">
          <a:xfrm>
            <a:off x="6688138" y="2138363"/>
            <a:ext cx="508000" cy="914400"/>
            <a:chOff x="2594" y="1548"/>
            <a:chExt cx="320" cy="576"/>
          </a:xfrm>
        </p:grpSpPr>
        <p:sp>
          <p:nvSpPr>
            <p:cNvPr id="27670"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1"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9" name="Group 28"/>
          <p:cNvGrpSpPr>
            <a:grpSpLocks/>
          </p:cNvGrpSpPr>
          <p:nvPr/>
        </p:nvGrpSpPr>
        <p:grpSpPr bwMode="auto">
          <a:xfrm>
            <a:off x="5219700" y="2638425"/>
            <a:ext cx="1639888" cy="1639888"/>
            <a:chOff x="1669" y="1863"/>
            <a:chExt cx="1033" cy="1033"/>
          </a:xfrm>
        </p:grpSpPr>
        <p:sp>
          <p:nvSpPr>
            <p:cNvPr id="27666"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67"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68"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69"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385057" name="Text Box 33"/>
          <p:cNvSpPr txBox="1">
            <a:spLocks noChangeArrowheads="1"/>
          </p:cNvSpPr>
          <p:nvPr/>
        </p:nvSpPr>
        <p:spPr bwMode="auto">
          <a:xfrm>
            <a:off x="1955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cs typeface="Arial" charset="0"/>
            </a:endParaRPr>
          </a:p>
        </p:txBody>
      </p:sp>
      <p:sp>
        <p:nvSpPr>
          <p:cNvPr id="27661" name="Oval 34"/>
          <p:cNvSpPr>
            <a:spLocks noChangeArrowheads="1"/>
          </p:cNvSpPr>
          <p:nvPr/>
        </p:nvSpPr>
        <p:spPr bwMode="auto">
          <a:xfrm>
            <a:off x="3465514" y="2525714"/>
            <a:ext cx="1844675"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662" name="Text Box 35"/>
          <p:cNvSpPr txBox="1">
            <a:spLocks noChangeArrowheads="1"/>
          </p:cNvSpPr>
          <p:nvPr/>
        </p:nvSpPr>
        <p:spPr bwMode="auto">
          <a:xfrm>
            <a:off x="1995488" y="3173413"/>
            <a:ext cx="1490662" cy="461962"/>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27663" name="Text Box 37"/>
          <p:cNvSpPr txBox="1">
            <a:spLocks noChangeArrowheads="1"/>
          </p:cNvSpPr>
          <p:nvPr/>
        </p:nvSpPr>
        <p:spPr bwMode="auto">
          <a:xfrm>
            <a:off x="6810376" y="1616075"/>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7664" name="Text Box 38"/>
          <p:cNvSpPr txBox="1">
            <a:spLocks noChangeArrowheads="1"/>
          </p:cNvSpPr>
          <p:nvPr/>
        </p:nvSpPr>
        <p:spPr bwMode="auto">
          <a:xfrm>
            <a:off x="6770688" y="4881563"/>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7665" name="Text Box 39"/>
          <p:cNvSpPr txBox="1">
            <a:spLocks noChangeArrowheads="1"/>
          </p:cNvSpPr>
          <p:nvPr/>
        </p:nvSpPr>
        <p:spPr bwMode="auto">
          <a:xfrm>
            <a:off x="8520113" y="3203575"/>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Tree>
    <p:extLst>
      <p:ext uri="{BB962C8B-B14F-4D97-AF65-F5344CB8AC3E}">
        <p14:creationId xmlns:p14="http://schemas.microsoft.com/office/powerpoint/2010/main" val="9898040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5267325" y="4316413"/>
            <a:ext cx="1511300" cy="1511300"/>
            <a:chOff x="1699" y="2920"/>
            <a:chExt cx="952" cy="952"/>
          </a:xfrm>
        </p:grpSpPr>
        <p:sp>
          <p:nvSpPr>
            <p:cNvPr id="418819"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418820" name="Text Box 4"/>
            <p:cNvSpPr txBox="1">
              <a:spLocks noChangeAspect="1" noChangeArrowheads="1"/>
            </p:cNvSpPr>
            <p:nvPr/>
          </p:nvSpPr>
          <p:spPr bwMode="auto">
            <a:xfrm>
              <a:off x="1724" y="3232"/>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8674" name="Group 5"/>
          <p:cNvGrpSpPr>
            <a:grpSpLocks noChangeAspect="1"/>
          </p:cNvGrpSpPr>
          <p:nvPr/>
        </p:nvGrpSpPr>
        <p:grpSpPr bwMode="auto">
          <a:xfrm>
            <a:off x="6961188" y="2682875"/>
            <a:ext cx="1511300" cy="1511300"/>
            <a:chOff x="3408" y="818"/>
            <a:chExt cx="998" cy="998"/>
          </a:xfrm>
        </p:grpSpPr>
        <p:sp>
          <p:nvSpPr>
            <p:cNvPr id="418822"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418823"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8675" name="Group 8"/>
          <p:cNvGrpSpPr>
            <a:grpSpLocks/>
          </p:cNvGrpSpPr>
          <p:nvPr/>
        </p:nvGrpSpPr>
        <p:grpSpPr bwMode="auto">
          <a:xfrm>
            <a:off x="3560763" y="2682875"/>
            <a:ext cx="1643062" cy="1511300"/>
            <a:chOff x="624" y="1891"/>
            <a:chExt cx="1035" cy="952"/>
          </a:xfrm>
        </p:grpSpPr>
        <p:sp>
          <p:nvSpPr>
            <p:cNvPr id="418825"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418826"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Mari</a:t>
              </a:r>
            </a:p>
          </p:txBody>
        </p:sp>
      </p:grpSp>
      <p:grpSp>
        <p:nvGrpSpPr>
          <p:cNvPr id="28676" name="Group 11"/>
          <p:cNvGrpSpPr>
            <a:grpSpLocks/>
          </p:cNvGrpSpPr>
          <p:nvPr/>
        </p:nvGrpSpPr>
        <p:grpSpPr bwMode="auto">
          <a:xfrm>
            <a:off x="5307013" y="1093788"/>
            <a:ext cx="1511300" cy="1511300"/>
            <a:chOff x="1724" y="890"/>
            <a:chExt cx="952" cy="952"/>
          </a:xfrm>
        </p:grpSpPr>
        <p:sp>
          <p:nvSpPr>
            <p:cNvPr id="418828"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418829" name="Text Box 13"/>
            <p:cNvSpPr txBox="1">
              <a:spLocks noChangeAspect="1" noChangeArrowheads="1"/>
            </p:cNvSpPr>
            <p:nvPr/>
          </p:nvSpPr>
          <p:spPr bwMode="auto">
            <a:xfrm>
              <a:off x="1852" y="1142"/>
              <a:ext cx="724"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8677" name="Rectangle 14"/>
          <p:cNvSpPr>
            <a:spLocks noChangeArrowheads="1"/>
          </p:cNvSpPr>
          <p:nvPr/>
        </p:nvSpPr>
        <p:spPr bwMode="auto">
          <a:xfrm>
            <a:off x="1524000" y="1"/>
            <a:ext cx="914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dirty="0">
                <a:solidFill>
                  <a:srgbClr val="FFFF99"/>
                </a:solidFill>
                <a:latin typeface="Garamond" pitchFamily="18" charset="0"/>
                <a:ea typeface="SimSun" pitchFamily="2" charset="-122"/>
              </a:rPr>
              <a:t>Le but des </a:t>
            </a:r>
            <a:r>
              <a:rPr lang="en-US" altLang="zh-CN" sz="3600" dirty="0" err="1">
                <a:solidFill>
                  <a:srgbClr val="FFFF99"/>
                </a:solidFill>
                <a:latin typeface="Garamond" pitchFamily="18" charset="0"/>
                <a:ea typeface="SimSun" pitchFamily="2" charset="-122"/>
              </a:rPr>
              <a:t>trois</a:t>
            </a:r>
            <a:r>
              <a:rPr lang="en-US" altLang="zh-CN" sz="3600" dirty="0">
                <a:solidFill>
                  <a:srgbClr val="FFFF99"/>
                </a:solidFill>
                <a:latin typeface="Garamond" pitchFamily="18" charset="0"/>
                <a:ea typeface="SimSun" pitchFamily="2" charset="-122"/>
              </a:rPr>
              <a:t> </a:t>
            </a:r>
            <a:r>
              <a:rPr lang="en-US" altLang="zh-CN" sz="3600" dirty="0" err="1">
                <a:solidFill>
                  <a:srgbClr val="FFFF99"/>
                </a:solidFill>
                <a:latin typeface="Garamond" pitchFamily="18" charset="0"/>
                <a:ea typeface="SimSun" pitchFamily="2" charset="-122"/>
              </a:rPr>
              <a:t>objets</a:t>
            </a:r>
            <a:endParaRPr lang="sk-SK" sz="3600" dirty="0">
              <a:solidFill>
                <a:srgbClr val="FFFF99"/>
              </a:solidFill>
              <a:latin typeface="Garamond" pitchFamily="18" charset="0"/>
              <a:ea typeface="SimSun" pitchFamily="2" charset="-122"/>
            </a:endParaRPr>
          </a:p>
        </p:txBody>
      </p:sp>
      <p:grpSp>
        <p:nvGrpSpPr>
          <p:cNvPr id="28679" name="Group 16"/>
          <p:cNvGrpSpPr>
            <a:grpSpLocks/>
          </p:cNvGrpSpPr>
          <p:nvPr/>
        </p:nvGrpSpPr>
        <p:grpSpPr bwMode="auto">
          <a:xfrm>
            <a:off x="4675189" y="2339976"/>
            <a:ext cx="936625" cy="473075"/>
            <a:chOff x="1326" y="1675"/>
            <a:chExt cx="590" cy="298"/>
          </a:xfrm>
        </p:grpSpPr>
        <p:sp>
          <p:nvSpPr>
            <p:cNvPr id="28700"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701"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0" name="Group 19"/>
          <p:cNvGrpSpPr>
            <a:grpSpLocks/>
          </p:cNvGrpSpPr>
          <p:nvPr/>
        </p:nvGrpSpPr>
        <p:grpSpPr bwMode="auto">
          <a:xfrm>
            <a:off x="4891089" y="3875089"/>
            <a:ext cx="473075" cy="936625"/>
            <a:chOff x="1462" y="2642"/>
            <a:chExt cx="298" cy="590"/>
          </a:xfrm>
        </p:grpSpPr>
        <p:sp>
          <p:nvSpPr>
            <p:cNvPr id="28698"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9"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1" name="Group 22"/>
          <p:cNvGrpSpPr>
            <a:grpSpLocks/>
          </p:cNvGrpSpPr>
          <p:nvPr/>
        </p:nvGrpSpPr>
        <p:grpSpPr bwMode="auto">
          <a:xfrm>
            <a:off x="6492875" y="4083050"/>
            <a:ext cx="914400" cy="508000"/>
            <a:chOff x="2471" y="2773"/>
            <a:chExt cx="576" cy="320"/>
          </a:xfrm>
        </p:grpSpPr>
        <p:sp>
          <p:nvSpPr>
            <p:cNvPr id="28696"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7"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2" name="Group 25"/>
          <p:cNvGrpSpPr>
            <a:grpSpLocks/>
          </p:cNvGrpSpPr>
          <p:nvPr/>
        </p:nvGrpSpPr>
        <p:grpSpPr bwMode="auto">
          <a:xfrm>
            <a:off x="6688138" y="2138363"/>
            <a:ext cx="508000" cy="914400"/>
            <a:chOff x="2594" y="1548"/>
            <a:chExt cx="320" cy="576"/>
          </a:xfrm>
        </p:grpSpPr>
        <p:sp>
          <p:nvSpPr>
            <p:cNvPr id="28694"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5"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3" name="Group 28"/>
          <p:cNvGrpSpPr>
            <a:grpSpLocks/>
          </p:cNvGrpSpPr>
          <p:nvPr/>
        </p:nvGrpSpPr>
        <p:grpSpPr bwMode="auto">
          <a:xfrm>
            <a:off x="5219700" y="2638425"/>
            <a:ext cx="1639888" cy="1639888"/>
            <a:chOff x="1669" y="1863"/>
            <a:chExt cx="1033" cy="1033"/>
          </a:xfrm>
        </p:grpSpPr>
        <p:sp>
          <p:nvSpPr>
            <p:cNvPr id="28690"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1"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2"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3"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418849" name="Text Box 33"/>
          <p:cNvSpPr txBox="1">
            <a:spLocks noChangeArrowheads="1"/>
          </p:cNvSpPr>
          <p:nvPr/>
        </p:nvSpPr>
        <p:spPr bwMode="auto">
          <a:xfrm>
            <a:off x="1955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cs typeface="Arial" pitchFamily="34" charset="0"/>
            </a:endParaRPr>
          </a:p>
        </p:txBody>
      </p:sp>
      <p:sp>
        <p:nvSpPr>
          <p:cNvPr id="28685" name="Oval 34"/>
          <p:cNvSpPr>
            <a:spLocks noChangeArrowheads="1"/>
          </p:cNvSpPr>
          <p:nvPr/>
        </p:nvSpPr>
        <p:spPr bwMode="auto">
          <a:xfrm>
            <a:off x="6796089" y="2538414"/>
            <a:ext cx="1844675"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686" name="Text Box 35"/>
          <p:cNvSpPr txBox="1">
            <a:spLocks noChangeArrowheads="1"/>
          </p:cNvSpPr>
          <p:nvPr/>
        </p:nvSpPr>
        <p:spPr bwMode="auto">
          <a:xfrm>
            <a:off x="8631238" y="3189288"/>
            <a:ext cx="1490662" cy="461962"/>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28687" name="Text Box 36"/>
          <p:cNvSpPr txBox="1">
            <a:spLocks noChangeArrowheads="1"/>
          </p:cNvSpPr>
          <p:nvPr/>
        </p:nvSpPr>
        <p:spPr bwMode="auto">
          <a:xfrm>
            <a:off x="6810376" y="1616075"/>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8688" name="Text Box 37"/>
          <p:cNvSpPr txBox="1">
            <a:spLocks noChangeArrowheads="1"/>
          </p:cNvSpPr>
          <p:nvPr/>
        </p:nvSpPr>
        <p:spPr bwMode="auto">
          <a:xfrm>
            <a:off x="6770688" y="4881563"/>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8689" name="Text Box 38"/>
          <p:cNvSpPr txBox="1">
            <a:spLocks noChangeArrowheads="1"/>
          </p:cNvSpPr>
          <p:nvPr/>
        </p:nvSpPr>
        <p:spPr bwMode="auto">
          <a:xfrm>
            <a:off x="2400301" y="3203575"/>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39" name="Text Box 15"/>
          <p:cNvSpPr txBox="1">
            <a:spLocks noChangeArrowheads="1"/>
          </p:cNvSpPr>
          <p:nvPr/>
        </p:nvSpPr>
        <p:spPr bwMode="auto">
          <a:xfrm>
            <a:off x="1546655" y="6005717"/>
            <a:ext cx="8965339" cy="615553"/>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dirty="0" err="1" smtClean="0">
                <a:latin typeface="Garamond" pitchFamily="18" charset="0"/>
                <a:ea typeface="SimSun" pitchFamily="2" charset="-122"/>
              </a:rPr>
              <a:t>Priorités</a:t>
            </a:r>
            <a:r>
              <a:rPr lang="en-US" sz="3400" dirty="0" smtClean="0">
                <a:latin typeface="Garamond" pitchFamily="18" charset="0"/>
                <a:ea typeface="SimSun" pitchFamily="2" charset="-122"/>
              </a:rPr>
              <a:t> de la femme : </a:t>
            </a:r>
            <a:r>
              <a:rPr lang="en-US" sz="3400" dirty="0" err="1" smtClean="0">
                <a:latin typeface="Garamond" pitchFamily="18" charset="0"/>
                <a:ea typeface="SimSun" pitchFamily="2" charset="-122"/>
              </a:rPr>
              <a:t>Dieu</a:t>
            </a:r>
            <a:r>
              <a:rPr lang="en-US" sz="3400" dirty="0" smtClean="0">
                <a:latin typeface="Garamond" pitchFamily="18" charset="0"/>
                <a:ea typeface="SimSun" pitchFamily="2" charset="-122"/>
              </a:rPr>
              <a:t>, </a:t>
            </a:r>
            <a:r>
              <a:rPr lang="en-US" sz="3400" dirty="0" err="1" smtClean="0">
                <a:latin typeface="Garamond" pitchFamily="18" charset="0"/>
                <a:ea typeface="SimSun" pitchFamily="2" charset="-122"/>
              </a:rPr>
              <a:t>l’homme</a:t>
            </a:r>
            <a:r>
              <a:rPr lang="en-US" sz="3400" dirty="0" smtClean="0">
                <a:latin typeface="Garamond" pitchFamily="18" charset="0"/>
                <a:ea typeface="SimSun" pitchFamily="2" charset="-122"/>
              </a:rPr>
              <a:t> et </a:t>
            </a:r>
            <a:r>
              <a:rPr lang="en-US" sz="3400" dirty="0" err="1" smtClean="0">
                <a:latin typeface="Garamond" pitchFamily="18" charset="0"/>
                <a:ea typeface="SimSun" pitchFamily="2" charset="-122"/>
              </a:rPr>
              <a:t>l’enfant</a:t>
            </a:r>
            <a:endParaRPr lang="en-US" sz="3400" dirty="0">
              <a:latin typeface="Garamond" pitchFamily="18" charset="0"/>
              <a:ea typeface="SimSun" pitchFamily="2" charset="-122"/>
            </a:endParaRPr>
          </a:p>
        </p:txBody>
      </p:sp>
    </p:spTree>
    <p:extLst>
      <p:ext uri="{BB962C8B-B14F-4D97-AF65-F5344CB8AC3E}">
        <p14:creationId xmlns:p14="http://schemas.microsoft.com/office/powerpoint/2010/main" val="65988816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5267325" y="4316413"/>
            <a:ext cx="1511300" cy="1511300"/>
            <a:chOff x="1699" y="2920"/>
            <a:chExt cx="952" cy="952"/>
          </a:xfrm>
        </p:grpSpPr>
        <p:sp>
          <p:nvSpPr>
            <p:cNvPr id="419843"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419844" name="Text Box 4"/>
            <p:cNvSpPr txBox="1">
              <a:spLocks noChangeAspect="1" noChangeArrowheads="1"/>
            </p:cNvSpPr>
            <p:nvPr/>
          </p:nvSpPr>
          <p:spPr bwMode="auto">
            <a:xfrm>
              <a:off x="1724" y="3232"/>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9698" name="Group 5"/>
          <p:cNvGrpSpPr>
            <a:grpSpLocks noChangeAspect="1"/>
          </p:cNvGrpSpPr>
          <p:nvPr/>
        </p:nvGrpSpPr>
        <p:grpSpPr bwMode="auto">
          <a:xfrm>
            <a:off x="6961188" y="2682875"/>
            <a:ext cx="1511300" cy="1511300"/>
            <a:chOff x="3408" y="818"/>
            <a:chExt cx="998" cy="998"/>
          </a:xfrm>
        </p:grpSpPr>
        <p:sp>
          <p:nvSpPr>
            <p:cNvPr id="419846"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cs typeface="Arial" pitchFamily="34" charset="0"/>
              </a:endParaRPr>
            </a:p>
          </p:txBody>
        </p:sp>
        <p:sp>
          <p:nvSpPr>
            <p:cNvPr id="419847"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9699" name="Group 8"/>
          <p:cNvGrpSpPr>
            <a:grpSpLocks/>
          </p:cNvGrpSpPr>
          <p:nvPr/>
        </p:nvGrpSpPr>
        <p:grpSpPr bwMode="auto">
          <a:xfrm>
            <a:off x="3560763" y="2682875"/>
            <a:ext cx="1643062" cy="1511300"/>
            <a:chOff x="624" y="1891"/>
            <a:chExt cx="1035" cy="952"/>
          </a:xfrm>
        </p:grpSpPr>
        <p:sp>
          <p:nvSpPr>
            <p:cNvPr id="419849"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cs typeface="Arial" pitchFamily="34" charset="0"/>
              </a:endParaRPr>
            </a:p>
          </p:txBody>
        </p:sp>
        <p:sp>
          <p:nvSpPr>
            <p:cNvPr id="419850"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Mari</a:t>
              </a:r>
            </a:p>
          </p:txBody>
        </p:sp>
      </p:grpSp>
      <p:grpSp>
        <p:nvGrpSpPr>
          <p:cNvPr id="29700" name="Group 11"/>
          <p:cNvGrpSpPr>
            <a:grpSpLocks/>
          </p:cNvGrpSpPr>
          <p:nvPr/>
        </p:nvGrpSpPr>
        <p:grpSpPr bwMode="auto">
          <a:xfrm>
            <a:off x="5307013" y="1093788"/>
            <a:ext cx="1511300" cy="1511300"/>
            <a:chOff x="1724" y="890"/>
            <a:chExt cx="952" cy="952"/>
          </a:xfrm>
        </p:grpSpPr>
        <p:sp>
          <p:nvSpPr>
            <p:cNvPr id="419852"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cs typeface="Arial" pitchFamily="34" charset="0"/>
              </a:endParaRPr>
            </a:p>
          </p:txBody>
        </p:sp>
        <p:sp>
          <p:nvSpPr>
            <p:cNvPr id="419853" name="Text Box 13"/>
            <p:cNvSpPr txBox="1">
              <a:spLocks noChangeAspect="1" noChangeArrowheads="1"/>
            </p:cNvSpPr>
            <p:nvPr/>
          </p:nvSpPr>
          <p:spPr bwMode="auto">
            <a:xfrm>
              <a:off x="1852" y="1142"/>
              <a:ext cx="725"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9701" name="Rectangle 14"/>
          <p:cNvSpPr>
            <a:spLocks noChangeArrowheads="1"/>
          </p:cNvSpPr>
          <p:nvPr/>
        </p:nvSpPr>
        <p:spPr bwMode="auto">
          <a:xfrm>
            <a:off x="1524000" y="1"/>
            <a:ext cx="914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dirty="0">
                <a:solidFill>
                  <a:srgbClr val="FFFF99"/>
                </a:solidFill>
                <a:latin typeface="Garamond" pitchFamily="18" charset="0"/>
                <a:ea typeface="SimSun" pitchFamily="2" charset="-122"/>
              </a:rPr>
              <a:t>Le but des </a:t>
            </a:r>
            <a:r>
              <a:rPr lang="en-US" altLang="zh-CN" sz="3600" dirty="0" err="1">
                <a:solidFill>
                  <a:srgbClr val="FFFF99"/>
                </a:solidFill>
                <a:latin typeface="Garamond" pitchFamily="18" charset="0"/>
                <a:ea typeface="SimSun" pitchFamily="2" charset="-122"/>
              </a:rPr>
              <a:t>trois</a:t>
            </a:r>
            <a:r>
              <a:rPr lang="en-US" altLang="zh-CN" sz="3600" dirty="0">
                <a:solidFill>
                  <a:srgbClr val="FFFF99"/>
                </a:solidFill>
                <a:latin typeface="Garamond" pitchFamily="18" charset="0"/>
                <a:ea typeface="SimSun" pitchFamily="2" charset="-122"/>
              </a:rPr>
              <a:t> </a:t>
            </a:r>
            <a:r>
              <a:rPr lang="en-US" altLang="zh-CN" sz="3600" dirty="0" err="1">
                <a:solidFill>
                  <a:srgbClr val="FFFF99"/>
                </a:solidFill>
                <a:latin typeface="Garamond" pitchFamily="18" charset="0"/>
                <a:ea typeface="SimSun" pitchFamily="2" charset="-122"/>
              </a:rPr>
              <a:t>objets</a:t>
            </a:r>
            <a:endParaRPr lang="sk-SK" sz="3600" dirty="0">
              <a:solidFill>
                <a:srgbClr val="FFFF99"/>
              </a:solidFill>
              <a:latin typeface="Garamond" pitchFamily="18" charset="0"/>
              <a:ea typeface="SimSun" pitchFamily="2" charset="-122"/>
            </a:endParaRPr>
          </a:p>
        </p:txBody>
      </p:sp>
      <p:grpSp>
        <p:nvGrpSpPr>
          <p:cNvPr id="29703" name="Group 16"/>
          <p:cNvGrpSpPr>
            <a:grpSpLocks/>
          </p:cNvGrpSpPr>
          <p:nvPr/>
        </p:nvGrpSpPr>
        <p:grpSpPr bwMode="auto">
          <a:xfrm>
            <a:off x="4675189" y="2339976"/>
            <a:ext cx="936625" cy="473075"/>
            <a:chOff x="1326" y="1675"/>
            <a:chExt cx="590" cy="298"/>
          </a:xfrm>
        </p:grpSpPr>
        <p:sp>
          <p:nvSpPr>
            <p:cNvPr id="29724"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25"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4" name="Group 19"/>
          <p:cNvGrpSpPr>
            <a:grpSpLocks/>
          </p:cNvGrpSpPr>
          <p:nvPr/>
        </p:nvGrpSpPr>
        <p:grpSpPr bwMode="auto">
          <a:xfrm>
            <a:off x="4891089" y="3875089"/>
            <a:ext cx="473075" cy="936625"/>
            <a:chOff x="1462" y="2642"/>
            <a:chExt cx="298" cy="590"/>
          </a:xfrm>
        </p:grpSpPr>
        <p:sp>
          <p:nvSpPr>
            <p:cNvPr id="29722"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23"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5" name="Group 22"/>
          <p:cNvGrpSpPr>
            <a:grpSpLocks/>
          </p:cNvGrpSpPr>
          <p:nvPr/>
        </p:nvGrpSpPr>
        <p:grpSpPr bwMode="auto">
          <a:xfrm>
            <a:off x="6492875" y="4083050"/>
            <a:ext cx="914400" cy="508000"/>
            <a:chOff x="2471" y="2773"/>
            <a:chExt cx="576" cy="320"/>
          </a:xfrm>
        </p:grpSpPr>
        <p:sp>
          <p:nvSpPr>
            <p:cNvPr id="29720"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21"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6" name="Group 25"/>
          <p:cNvGrpSpPr>
            <a:grpSpLocks/>
          </p:cNvGrpSpPr>
          <p:nvPr/>
        </p:nvGrpSpPr>
        <p:grpSpPr bwMode="auto">
          <a:xfrm>
            <a:off x="6688138" y="2138363"/>
            <a:ext cx="508000" cy="914400"/>
            <a:chOff x="2594" y="1548"/>
            <a:chExt cx="320" cy="576"/>
          </a:xfrm>
        </p:grpSpPr>
        <p:sp>
          <p:nvSpPr>
            <p:cNvPr id="29718"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9"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7" name="Group 28"/>
          <p:cNvGrpSpPr>
            <a:grpSpLocks/>
          </p:cNvGrpSpPr>
          <p:nvPr/>
        </p:nvGrpSpPr>
        <p:grpSpPr bwMode="auto">
          <a:xfrm>
            <a:off x="5219700" y="2638425"/>
            <a:ext cx="1639888" cy="1639888"/>
            <a:chOff x="1669" y="1863"/>
            <a:chExt cx="1033" cy="1033"/>
          </a:xfrm>
        </p:grpSpPr>
        <p:sp>
          <p:nvSpPr>
            <p:cNvPr id="29714"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5"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6"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7"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419873" name="Text Box 33"/>
          <p:cNvSpPr txBox="1">
            <a:spLocks noChangeArrowheads="1"/>
          </p:cNvSpPr>
          <p:nvPr/>
        </p:nvSpPr>
        <p:spPr bwMode="auto">
          <a:xfrm>
            <a:off x="1955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cs typeface="Arial" charset="0"/>
            </a:endParaRPr>
          </a:p>
        </p:txBody>
      </p:sp>
      <p:sp>
        <p:nvSpPr>
          <p:cNvPr id="29709" name="Oval 34"/>
          <p:cNvSpPr>
            <a:spLocks noChangeArrowheads="1"/>
          </p:cNvSpPr>
          <p:nvPr/>
        </p:nvSpPr>
        <p:spPr bwMode="auto">
          <a:xfrm>
            <a:off x="5106989" y="4162426"/>
            <a:ext cx="1844675"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710" name="Text Box 35"/>
          <p:cNvSpPr txBox="1">
            <a:spLocks noChangeArrowheads="1"/>
          </p:cNvSpPr>
          <p:nvPr/>
        </p:nvSpPr>
        <p:spPr bwMode="auto">
          <a:xfrm>
            <a:off x="3633788" y="4810126"/>
            <a:ext cx="1490662" cy="461963"/>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29711" name="Text Box 36"/>
          <p:cNvSpPr txBox="1">
            <a:spLocks noChangeArrowheads="1"/>
          </p:cNvSpPr>
          <p:nvPr/>
        </p:nvSpPr>
        <p:spPr bwMode="auto">
          <a:xfrm>
            <a:off x="6810376" y="1616075"/>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9712" name="Text Box 38"/>
          <p:cNvSpPr txBox="1">
            <a:spLocks noChangeArrowheads="1"/>
          </p:cNvSpPr>
          <p:nvPr/>
        </p:nvSpPr>
        <p:spPr bwMode="auto">
          <a:xfrm>
            <a:off x="8520113" y="3203575"/>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9713" name="Text Box 39"/>
          <p:cNvSpPr txBox="1">
            <a:spLocks noChangeArrowheads="1"/>
          </p:cNvSpPr>
          <p:nvPr/>
        </p:nvSpPr>
        <p:spPr bwMode="auto">
          <a:xfrm>
            <a:off x="2400301" y="3203575"/>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39" name="Text Box 15"/>
          <p:cNvSpPr txBox="1">
            <a:spLocks noChangeArrowheads="1"/>
          </p:cNvSpPr>
          <p:nvPr/>
        </p:nvSpPr>
        <p:spPr bwMode="auto">
          <a:xfrm>
            <a:off x="2061261" y="6202162"/>
            <a:ext cx="7963115" cy="615553"/>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dirty="0" err="1" smtClean="0">
                <a:latin typeface="Garamond" pitchFamily="18" charset="0"/>
                <a:ea typeface="SimSun" pitchFamily="2" charset="-122"/>
              </a:rPr>
              <a:t>Priorités</a:t>
            </a:r>
            <a:r>
              <a:rPr lang="en-US" sz="3400" dirty="0" smtClean="0">
                <a:latin typeface="Garamond" pitchFamily="18" charset="0"/>
                <a:ea typeface="SimSun" pitchFamily="2" charset="-122"/>
              </a:rPr>
              <a:t> de </a:t>
            </a:r>
            <a:r>
              <a:rPr lang="en-US" sz="3400" dirty="0" err="1" smtClean="0">
                <a:latin typeface="Garamond" pitchFamily="18" charset="0"/>
                <a:ea typeface="SimSun" pitchFamily="2" charset="-122"/>
              </a:rPr>
              <a:t>l’enfant</a:t>
            </a:r>
            <a:r>
              <a:rPr lang="en-US" sz="3400" dirty="0" smtClean="0">
                <a:latin typeface="Garamond" pitchFamily="18" charset="0"/>
                <a:ea typeface="SimSun" pitchFamily="2" charset="-122"/>
              </a:rPr>
              <a:t> : </a:t>
            </a:r>
            <a:r>
              <a:rPr lang="en-US" sz="3400" dirty="0" err="1" smtClean="0">
                <a:latin typeface="Garamond" pitchFamily="18" charset="0"/>
                <a:ea typeface="SimSun" pitchFamily="2" charset="-122"/>
              </a:rPr>
              <a:t>Dieu</a:t>
            </a:r>
            <a:r>
              <a:rPr lang="en-US" sz="3400" dirty="0" smtClean="0">
                <a:latin typeface="Garamond" pitchFamily="18" charset="0"/>
                <a:ea typeface="SimSun" pitchFamily="2" charset="-122"/>
              </a:rPr>
              <a:t>, le </a:t>
            </a:r>
            <a:r>
              <a:rPr lang="en-US" sz="3400" dirty="0" err="1" smtClean="0">
                <a:latin typeface="Garamond" pitchFamily="18" charset="0"/>
                <a:ea typeface="SimSun" pitchFamily="2" charset="-122"/>
              </a:rPr>
              <a:t>père</a:t>
            </a:r>
            <a:r>
              <a:rPr lang="en-US" sz="3400" dirty="0" smtClean="0">
                <a:latin typeface="Garamond" pitchFamily="18" charset="0"/>
                <a:ea typeface="SimSun" pitchFamily="2" charset="-122"/>
              </a:rPr>
              <a:t> et la </a:t>
            </a:r>
            <a:r>
              <a:rPr lang="en-US" sz="3400" dirty="0" err="1" smtClean="0">
                <a:latin typeface="Garamond" pitchFamily="18" charset="0"/>
                <a:ea typeface="SimSun" pitchFamily="2" charset="-122"/>
              </a:rPr>
              <a:t>mère</a:t>
            </a:r>
            <a:endParaRPr lang="en-US" sz="3400" dirty="0">
              <a:latin typeface="Garamond" pitchFamily="18" charset="0"/>
              <a:ea typeface="SimSun" pitchFamily="2" charset="-122"/>
            </a:endParaRPr>
          </a:p>
        </p:txBody>
      </p:sp>
    </p:spTree>
    <p:extLst>
      <p:ext uri="{BB962C8B-B14F-4D97-AF65-F5344CB8AC3E}">
        <p14:creationId xmlns:p14="http://schemas.microsoft.com/office/powerpoint/2010/main" val="10566977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4801" y="2011680"/>
            <a:ext cx="7999315" cy="1759494"/>
          </a:xfrm>
        </p:spPr>
        <p:txBody>
          <a:bodyPr/>
          <a:lstStyle/>
          <a:p>
            <a:r>
              <a:rPr lang="fr-FR" sz="6600" b="1" dirty="0" smtClean="0">
                <a:solidFill>
                  <a:srgbClr val="FFC000"/>
                </a:solidFill>
                <a:effectLst>
                  <a:outerShdw blurRad="38100" dist="38100" dir="2700000" algn="tl">
                    <a:srgbClr val="000000">
                      <a:alpha val="43137"/>
                    </a:srgbClr>
                  </a:outerShdw>
                </a:effectLst>
              </a:rPr>
              <a:t>Adam, où es-tu ?</a:t>
            </a:r>
            <a:endParaRPr lang="fr-FR" sz="66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type="body" sz="half" idx="2"/>
          </p:nvPr>
        </p:nvSpPr>
        <p:spPr>
          <a:xfrm>
            <a:off x="540994" y="3620845"/>
            <a:ext cx="8825659" cy="3059653"/>
          </a:xfrm>
        </p:spPr>
        <p:txBody>
          <a:bodyPr>
            <a:normAutofit/>
          </a:bodyPr>
          <a:lstStyle/>
          <a:p>
            <a:r>
              <a:rPr lang="fr-FR" sz="2400" b="1" dirty="0" smtClean="0">
                <a:effectLst>
                  <a:outerShdw blurRad="38100" dist="38100" dir="2700000" algn="tl">
                    <a:srgbClr val="000000">
                      <a:alpha val="43137"/>
                    </a:srgbClr>
                  </a:outerShdw>
                </a:effectLst>
                <a:latin typeface="Garamond" pitchFamily="18" charset="0"/>
              </a:rPr>
              <a:t>Même si l’histoire humaine a été très patriarcale, et excessivement dominée par les hommes, la maturité émotionnelle des hommes comme fils, comme frères, comme maris, comme pères, a toujours été un chemin difficile. Il y a eu beaucoup de « grands hommes » (sages, saints, héros, savants), l’histoire cherche le vrai père et la vraie mère.</a:t>
            </a:r>
          </a:p>
        </p:txBody>
      </p:sp>
      <p:pic>
        <p:nvPicPr>
          <p:cNvPr id="15" name="Picture 12" descr="Détails sur le produit">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74116" y="3821972"/>
            <a:ext cx="1782513" cy="26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63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189746" y="4152232"/>
            <a:ext cx="7528411" cy="1580827"/>
          </a:xfrm>
        </p:spPr>
        <p:txBody>
          <a:bodyPr>
            <a:normAutofit fontScale="92500" lnSpcReduction="20000"/>
          </a:bodyPr>
          <a:lstStyle/>
          <a:p>
            <a:r>
              <a:rPr lang="fr-FR" dirty="0" smtClean="0"/>
              <a:t>«</a:t>
            </a:r>
            <a:r>
              <a:rPr lang="fr-FR" dirty="0"/>
              <a:t> </a:t>
            </a:r>
            <a:r>
              <a:rPr lang="fr-FR" b="1" dirty="0"/>
              <a:t>Les femmes et les enfants d'abord</a:t>
            </a:r>
            <a:r>
              <a:rPr lang="fr-FR" dirty="0"/>
              <a:t> » est </a:t>
            </a:r>
            <a:r>
              <a:rPr lang="fr-FR" dirty="0" smtClean="0"/>
              <a:t>un </a:t>
            </a:r>
            <a:r>
              <a:rPr lang="fr-FR" dirty="0"/>
              <a:t>protocole </a:t>
            </a:r>
            <a:r>
              <a:rPr lang="fr-FR" dirty="0" smtClean="0"/>
              <a:t>(Birkenhead Drill) selon lequel </a:t>
            </a:r>
            <a:r>
              <a:rPr lang="fr-FR" dirty="0"/>
              <a:t>lors d’une menace mortelle (typiquement un naufrage avec un nombre de canots de </a:t>
            </a:r>
            <a:r>
              <a:rPr lang="fr-FR" dirty="0" smtClean="0"/>
              <a:t>sauvetage insuffisant</a:t>
            </a:r>
            <a:r>
              <a:rPr lang="fr-FR" dirty="0"/>
              <a:t>), les femmes et les enfants sont les premiers à être sauvés. Cette notion est apparue lors du naufrage </a:t>
            </a:r>
            <a:r>
              <a:rPr lang="fr-FR" dirty="0" smtClean="0"/>
              <a:t>du</a:t>
            </a:r>
            <a:r>
              <a:rPr lang="fr-FR" dirty="0"/>
              <a:t> HMS </a:t>
            </a:r>
            <a:r>
              <a:rPr lang="fr-FR" i="1" dirty="0"/>
              <a:t>Birkenhead</a:t>
            </a:r>
            <a:r>
              <a:rPr lang="fr-FR" dirty="0"/>
              <a:t> en Afrique du Sud en 1852, mais est surtout connue lors du naufrage du RMS </a:t>
            </a:r>
            <a:r>
              <a:rPr lang="fr-FR" i="1" dirty="0"/>
              <a:t>Titanic</a:t>
            </a:r>
            <a:r>
              <a:rPr lang="fr-FR" dirty="0"/>
              <a:t> en 1912</a:t>
            </a:r>
            <a:r>
              <a:rPr lang="fr-FR" dirty="0" smtClean="0"/>
              <a:t>.</a:t>
            </a:r>
            <a:endParaRPr lang="fr-FR" dirty="0"/>
          </a:p>
        </p:txBody>
      </p:sp>
      <p:pic>
        <p:nvPicPr>
          <p:cNvPr id="6" name="Picture 3" descr="https://upload.wikimedia.org/wikipedia/commons/thumb/3/37/Wreck_of_the_Birkenhead.jpg/220px-Wreck_of_the_Birkenhead.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1627" y="-1"/>
            <a:ext cx="4210374" cy="5971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29601" y="6010058"/>
            <a:ext cx="3481953" cy="646331"/>
          </a:xfrm>
          <a:prstGeom prst="rect">
            <a:avLst/>
          </a:prstGeom>
        </p:spPr>
        <p:txBody>
          <a:bodyPr wrap="square">
            <a:spAutoFit/>
          </a:bodyPr>
          <a:lstStyle/>
          <a:p>
            <a:r>
              <a:rPr lang="fr-FR" dirty="0"/>
              <a:t>Peinture de Thomas </a:t>
            </a:r>
            <a:r>
              <a:rPr lang="fr-FR" dirty="0" err="1"/>
              <a:t>Hemy</a:t>
            </a:r>
            <a:r>
              <a:rPr lang="fr-FR" dirty="0"/>
              <a:t> </a:t>
            </a:r>
            <a:r>
              <a:rPr lang="fr-FR" dirty="0" smtClean="0"/>
              <a:t>du HMS</a:t>
            </a:r>
            <a:r>
              <a:rPr lang="fr-FR" dirty="0"/>
              <a:t> </a:t>
            </a:r>
            <a:r>
              <a:rPr lang="fr-FR" i="1" dirty="0"/>
              <a:t>Birkenhead</a:t>
            </a:r>
            <a:r>
              <a:rPr lang="fr-FR" dirty="0"/>
              <a:t> (1845)</a:t>
            </a:r>
          </a:p>
        </p:txBody>
      </p:sp>
      <p:pic>
        <p:nvPicPr>
          <p:cNvPr id="9" name="Picture 5" descr="https://upload.wikimedia.org/wikipedia/commons/thumb/4/42/The_Wreck_of_the_Birkenhead.jpg/300px-The_Wreck_of_the_Birkenhead.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9232" y="248893"/>
            <a:ext cx="5963080" cy="3816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9746" y="5733059"/>
            <a:ext cx="8039854" cy="923330"/>
          </a:xfrm>
          <a:prstGeom prst="rect">
            <a:avLst/>
          </a:prstGeom>
        </p:spPr>
        <p:txBody>
          <a:bodyPr wrap="square">
            <a:spAutoFit/>
          </a:bodyPr>
          <a:lstStyle/>
          <a:p>
            <a:r>
              <a:rPr lang="fr-FR" dirty="0"/>
              <a:t>"</a:t>
            </a:r>
            <a:r>
              <a:rPr lang="fr-FR" b="1" dirty="0" err="1"/>
              <a:t>Women</a:t>
            </a:r>
            <a:r>
              <a:rPr lang="fr-FR" b="1" dirty="0"/>
              <a:t> and </a:t>
            </a:r>
            <a:r>
              <a:rPr lang="fr-FR" b="1" dirty="0" err="1"/>
              <a:t>children</a:t>
            </a:r>
            <a:r>
              <a:rPr lang="fr-FR" b="1" dirty="0"/>
              <a:t> first</a:t>
            </a:r>
            <a:r>
              <a:rPr lang="fr-FR" dirty="0"/>
              <a:t>"  </a:t>
            </a:r>
          </a:p>
          <a:p>
            <a:r>
              <a:rPr lang="fr-FR" dirty="0"/>
              <a:t>l’expression telle quelle apparaît dans un roman de 1860, Harrington A story of </a:t>
            </a:r>
            <a:r>
              <a:rPr lang="fr-FR" dirty="0" err="1"/>
              <a:t>True</a:t>
            </a:r>
            <a:r>
              <a:rPr lang="fr-FR" dirty="0"/>
              <a:t> Love de </a:t>
            </a:r>
            <a:r>
              <a:rPr lang="fr-FR" dirty="0" err="1"/>
              <a:t>O’Connor</a:t>
            </a:r>
            <a:endParaRPr lang="fr-FR" dirty="0"/>
          </a:p>
        </p:txBody>
      </p:sp>
    </p:spTree>
    <p:extLst>
      <p:ext uri="{BB962C8B-B14F-4D97-AF65-F5344CB8AC3E}">
        <p14:creationId xmlns:p14="http://schemas.microsoft.com/office/powerpoint/2010/main" val="3525281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074" y="1022888"/>
            <a:ext cx="8825659" cy="1161826"/>
          </a:xfrm>
        </p:spPr>
        <p:txBody>
          <a:bodyPr/>
          <a:lstStyle/>
          <a:p>
            <a:r>
              <a:rPr lang="fr-FR" sz="5400" dirty="0" smtClean="0">
                <a:latin typeface="Garamond" pitchFamily="18" charset="0"/>
              </a:rPr>
              <a:t>Le plan de Dieu pour le salut</a:t>
            </a:r>
            <a:endParaRPr lang="fr-FR" sz="5400" dirty="0">
              <a:latin typeface="Garamond" pitchFamily="18" charset="0"/>
            </a:endParaRPr>
          </a:p>
        </p:txBody>
      </p:sp>
      <p:sp>
        <p:nvSpPr>
          <p:cNvPr id="3" name="Espace réservé du texte 2"/>
          <p:cNvSpPr>
            <a:spLocks noGrp="1"/>
          </p:cNvSpPr>
          <p:nvPr>
            <p:ph type="body" sz="half" idx="2"/>
          </p:nvPr>
        </p:nvSpPr>
        <p:spPr>
          <a:xfrm>
            <a:off x="613186" y="2183802"/>
            <a:ext cx="9862279" cy="3958814"/>
          </a:xfrm>
        </p:spPr>
        <p:txBody>
          <a:bodyPr>
            <a:noAutofit/>
          </a:bodyPr>
          <a:lstStyle/>
          <a:p>
            <a:r>
              <a:rPr lang="fr-FR" sz="2400" dirty="0" smtClean="0">
                <a:latin typeface="Garamond" pitchFamily="18" charset="0"/>
              </a:rPr>
              <a:t>Alors que dans le naufrage du </a:t>
            </a:r>
            <a:r>
              <a:rPr lang="fr-FR" sz="2400" i="1" dirty="0" smtClean="0">
                <a:latin typeface="Garamond" pitchFamily="18" charset="0"/>
              </a:rPr>
              <a:t>Birkenhead</a:t>
            </a:r>
            <a:r>
              <a:rPr lang="fr-FR" sz="2400" dirty="0" smtClean="0">
                <a:latin typeface="Garamond" pitchFamily="18" charset="0"/>
              </a:rPr>
              <a:t>, le capitaine et les hommes doivent se sacrifier pour que les femmes et les enfants aient la vie sauve, le plan de Dieu est au contraire d’envoyer un homme en priorité, lequel doit restaurer une femme et ce premier vrai couple doit donner naissance à de vrais enfants. Une greffe de la vraie famille doit ensuite faire revivre tous les êtres humains. L’idée est que la trinité formée par l’homme, la femme et l’enfant soient un sacrifice vivant pour le salut de leur entourage. </a:t>
            </a:r>
            <a:endParaRPr lang="fr-FR" sz="2400" dirty="0">
              <a:latin typeface="Garamond" pitchFamily="18" charset="0"/>
            </a:endParaRPr>
          </a:p>
        </p:txBody>
      </p:sp>
    </p:spTree>
    <p:extLst>
      <p:ext uri="{BB962C8B-B14F-4D97-AF65-F5344CB8AC3E}">
        <p14:creationId xmlns:p14="http://schemas.microsoft.com/office/powerpoint/2010/main" val="1478032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spect="1" noChangeArrowheads="1"/>
          </p:cNvSpPr>
          <p:nvPr/>
        </p:nvSpPr>
        <p:spPr bwMode="auto">
          <a:xfrm>
            <a:off x="7510463" y="3798888"/>
            <a:ext cx="3059112" cy="3059112"/>
          </a:xfrm>
          <a:prstGeom prst="ellipse">
            <a:avLst/>
          </a:prstGeom>
          <a:solidFill>
            <a:srgbClr val="005A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10243" name="Oval 3"/>
          <p:cNvSpPr>
            <a:spLocks noChangeAspect="1" noChangeArrowheads="1"/>
          </p:cNvSpPr>
          <p:nvPr/>
        </p:nvSpPr>
        <p:spPr bwMode="auto">
          <a:xfrm>
            <a:off x="7720014" y="3640139"/>
            <a:ext cx="2649537" cy="2649537"/>
          </a:xfrm>
          <a:prstGeom prst="ellipse">
            <a:avLst/>
          </a:prstGeom>
          <a:solidFill>
            <a:srgbClr val="006B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10244" name="Oval 4"/>
          <p:cNvSpPr>
            <a:spLocks noChangeAspect="1" noChangeArrowheads="1"/>
          </p:cNvSpPr>
          <p:nvPr/>
        </p:nvSpPr>
        <p:spPr bwMode="auto">
          <a:xfrm>
            <a:off x="7966076" y="3508376"/>
            <a:ext cx="2155825" cy="2155825"/>
          </a:xfrm>
          <a:prstGeom prst="ellipse">
            <a:avLst/>
          </a:prstGeom>
          <a:solidFill>
            <a:srgbClr val="0078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10245" name="Oval 5"/>
          <p:cNvSpPr>
            <a:spLocks noChangeAspect="1" noChangeArrowheads="1"/>
          </p:cNvSpPr>
          <p:nvPr/>
        </p:nvSpPr>
        <p:spPr bwMode="auto">
          <a:xfrm>
            <a:off x="8243889" y="3476625"/>
            <a:ext cx="1601787" cy="1601788"/>
          </a:xfrm>
          <a:prstGeom prst="ellipse">
            <a:avLst/>
          </a:prstGeom>
          <a:solidFill>
            <a:srgbClr val="008C2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10246" name="Oval 6"/>
          <p:cNvSpPr>
            <a:spLocks noChangeAspect="1" noChangeArrowheads="1"/>
          </p:cNvSpPr>
          <p:nvPr/>
        </p:nvSpPr>
        <p:spPr bwMode="auto">
          <a:xfrm>
            <a:off x="8428038" y="3354388"/>
            <a:ext cx="1231900" cy="1231900"/>
          </a:xfrm>
          <a:prstGeom prst="ellipse">
            <a:avLst/>
          </a:prstGeom>
          <a:solidFill>
            <a:srgbClr val="00A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404487" name="Text Box 7"/>
          <p:cNvSpPr txBox="1">
            <a:spLocks noChangeAspect="1" noChangeArrowheads="1"/>
          </p:cNvSpPr>
          <p:nvPr/>
        </p:nvSpPr>
        <p:spPr bwMode="auto">
          <a:xfrm>
            <a:off x="8524876" y="4149725"/>
            <a:ext cx="1031875" cy="3508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Famille</a:t>
            </a:r>
          </a:p>
        </p:txBody>
      </p:sp>
      <p:sp>
        <p:nvSpPr>
          <p:cNvPr id="404488" name="Text Box 8"/>
          <p:cNvSpPr txBox="1">
            <a:spLocks noChangeAspect="1" noChangeArrowheads="1"/>
          </p:cNvSpPr>
          <p:nvPr/>
        </p:nvSpPr>
        <p:spPr bwMode="auto">
          <a:xfrm>
            <a:off x="8239125" y="4598989"/>
            <a:ext cx="1601788" cy="371475"/>
          </a:xfrm>
          <a:prstGeom prst="rect">
            <a:avLst/>
          </a:prstGeom>
          <a:noFill/>
          <a:ln w="9525">
            <a:noFill/>
            <a:miter lim="800000"/>
            <a:headEnd/>
            <a:tailEnd/>
          </a:ln>
          <a:effectLst/>
        </p:spPr>
        <p:txBody>
          <a:bodyPr lIns="36000" tIns="180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Société</a:t>
            </a:r>
          </a:p>
        </p:txBody>
      </p:sp>
      <p:sp>
        <p:nvSpPr>
          <p:cNvPr id="404489" name="Text Box 9"/>
          <p:cNvSpPr txBox="1">
            <a:spLocks noChangeAspect="1" noChangeArrowheads="1"/>
          </p:cNvSpPr>
          <p:nvPr/>
        </p:nvSpPr>
        <p:spPr bwMode="auto">
          <a:xfrm>
            <a:off x="8232775" y="5194300"/>
            <a:ext cx="1601788" cy="3508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Nation</a:t>
            </a:r>
          </a:p>
        </p:txBody>
      </p:sp>
      <p:sp>
        <p:nvSpPr>
          <p:cNvPr id="404490" name="Text Box 10"/>
          <p:cNvSpPr txBox="1">
            <a:spLocks noChangeAspect="1" noChangeArrowheads="1"/>
          </p:cNvSpPr>
          <p:nvPr/>
        </p:nvSpPr>
        <p:spPr bwMode="auto">
          <a:xfrm>
            <a:off x="7808913" y="5724525"/>
            <a:ext cx="2463800" cy="3508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Monde Idéal</a:t>
            </a:r>
          </a:p>
        </p:txBody>
      </p:sp>
      <p:sp>
        <p:nvSpPr>
          <p:cNvPr id="10251" name="Line 11"/>
          <p:cNvSpPr>
            <a:spLocks noChangeAspect="1" noChangeShapeType="1"/>
          </p:cNvSpPr>
          <p:nvPr/>
        </p:nvSpPr>
        <p:spPr bwMode="auto">
          <a:xfrm flipH="1" flipV="1">
            <a:off x="7953376" y="2782888"/>
            <a:ext cx="1077913" cy="10795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52" name="Line 12"/>
          <p:cNvSpPr>
            <a:spLocks noChangeAspect="1" noChangeShapeType="1"/>
          </p:cNvSpPr>
          <p:nvPr/>
        </p:nvSpPr>
        <p:spPr bwMode="auto">
          <a:xfrm flipV="1">
            <a:off x="9031288" y="2782888"/>
            <a:ext cx="1079500" cy="10795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53" name="Line 13"/>
          <p:cNvSpPr>
            <a:spLocks noChangeAspect="1" noChangeShapeType="1"/>
          </p:cNvSpPr>
          <p:nvPr/>
        </p:nvSpPr>
        <p:spPr bwMode="auto">
          <a:xfrm flipH="1" flipV="1">
            <a:off x="9031288" y="1704976"/>
            <a:ext cx="1079500" cy="107791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54" name="Line 14"/>
          <p:cNvSpPr>
            <a:spLocks noChangeAspect="1" noChangeShapeType="1"/>
          </p:cNvSpPr>
          <p:nvPr/>
        </p:nvSpPr>
        <p:spPr bwMode="auto">
          <a:xfrm flipV="1">
            <a:off x="7953376" y="1704976"/>
            <a:ext cx="1077913" cy="107791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4495" name="Oval 15"/>
          <p:cNvSpPr>
            <a:spLocks noChangeAspect="1" noChangeArrowheads="1"/>
          </p:cNvSpPr>
          <p:nvPr/>
        </p:nvSpPr>
        <p:spPr bwMode="auto">
          <a:xfrm>
            <a:off x="7586664" y="2305051"/>
            <a:ext cx="904875" cy="904875"/>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eaLnBrk="1" hangingPunct="1">
              <a:defRPr/>
            </a:pPr>
            <a:endParaRPr lang="en-US" sz="2400" b="1">
              <a:solidFill>
                <a:schemeClr val="bg1"/>
              </a:solidFill>
              <a:effectLst>
                <a:outerShdw blurRad="38100" dist="38100" dir="2700000" algn="tl">
                  <a:srgbClr val="000000"/>
                </a:outerShdw>
              </a:effectLst>
              <a:latin typeface="Franklin Gothic Medium" pitchFamily="34" charset="0"/>
            </a:endParaRPr>
          </a:p>
        </p:txBody>
      </p:sp>
      <p:sp>
        <p:nvSpPr>
          <p:cNvPr id="404496" name="Text Box 16"/>
          <p:cNvSpPr txBox="1">
            <a:spLocks noChangeAspect="1" noChangeArrowheads="1"/>
          </p:cNvSpPr>
          <p:nvPr/>
        </p:nvSpPr>
        <p:spPr bwMode="auto">
          <a:xfrm>
            <a:off x="7499351" y="2471738"/>
            <a:ext cx="1101725" cy="569912"/>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Homme </a:t>
            </a:r>
          </a:p>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idéal</a:t>
            </a:r>
          </a:p>
        </p:txBody>
      </p:sp>
      <p:grpSp>
        <p:nvGrpSpPr>
          <p:cNvPr id="10257" name="Group 17"/>
          <p:cNvGrpSpPr>
            <a:grpSpLocks noChangeAspect="1"/>
          </p:cNvGrpSpPr>
          <p:nvPr/>
        </p:nvGrpSpPr>
        <p:grpSpPr bwMode="auto">
          <a:xfrm>
            <a:off x="8518526" y="2265363"/>
            <a:ext cx="1027113" cy="1028700"/>
            <a:chOff x="2339" y="1729"/>
            <a:chExt cx="1081" cy="1081"/>
          </a:xfrm>
        </p:grpSpPr>
        <p:sp>
          <p:nvSpPr>
            <p:cNvPr id="10306" name="Freeform 18"/>
            <p:cNvSpPr>
              <a:spLocks noChangeAspect="1"/>
            </p:cNvSpPr>
            <p:nvPr/>
          </p:nvSpPr>
          <p:spPr bwMode="auto">
            <a:xfrm>
              <a:off x="2339" y="1933"/>
              <a:ext cx="1081" cy="247"/>
            </a:xfrm>
            <a:custGeom>
              <a:avLst/>
              <a:gdLst>
                <a:gd name="T0" fmla="*/ 0 w 861"/>
                <a:gd name="T1" fmla="*/ 1538 h 197"/>
                <a:gd name="T2" fmla="*/ 4981 w 861"/>
                <a:gd name="T3" fmla="*/ 0 h 197"/>
                <a:gd name="T4" fmla="*/ 9184 w 861"/>
                <a:gd name="T5" fmla="*/ 1150 h 197"/>
                <a:gd name="T6" fmla="*/ 9414 w 861"/>
                <a:gd name="T7" fmla="*/ 792 h 197"/>
                <a:gd name="T8" fmla="*/ 10520 w 861"/>
                <a:gd name="T9" fmla="*/ 2343 h 197"/>
                <a:gd name="T10" fmla="*/ 8564 w 861"/>
                <a:gd name="T11" fmla="*/ 2316 h 197"/>
                <a:gd name="T12" fmla="*/ 8792 w 861"/>
                <a:gd name="T13" fmla="*/ 1932 h 197"/>
                <a:gd name="T14" fmla="*/ 4981 w 861"/>
                <a:gd name="T15" fmla="*/ 937 h 197"/>
                <a:gd name="T16" fmla="*/ 493 w 861"/>
                <a:gd name="T17" fmla="*/ 2377 h 197"/>
                <a:gd name="T18" fmla="*/ 0 w 861"/>
                <a:gd name="T19" fmla="*/ 153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10307" name="Group 19"/>
            <p:cNvGrpSpPr>
              <a:grpSpLocks noChangeAspect="1"/>
            </p:cNvGrpSpPr>
            <p:nvPr/>
          </p:nvGrpSpPr>
          <p:grpSpPr bwMode="auto">
            <a:xfrm rot="5400000">
              <a:off x="2339" y="1929"/>
              <a:ext cx="1081" cy="681"/>
              <a:chOff x="128" y="1933"/>
              <a:chExt cx="1081" cy="681"/>
            </a:xfrm>
          </p:grpSpPr>
          <p:sp>
            <p:nvSpPr>
              <p:cNvPr id="10309" name="Freeform 20"/>
              <p:cNvSpPr>
                <a:spLocks noChangeAspect="1"/>
              </p:cNvSpPr>
              <p:nvPr/>
            </p:nvSpPr>
            <p:spPr bwMode="auto">
              <a:xfrm>
                <a:off x="128" y="1933"/>
                <a:ext cx="1081" cy="247"/>
              </a:xfrm>
              <a:custGeom>
                <a:avLst/>
                <a:gdLst>
                  <a:gd name="T0" fmla="*/ 0 w 861"/>
                  <a:gd name="T1" fmla="*/ 1538 h 197"/>
                  <a:gd name="T2" fmla="*/ 4981 w 861"/>
                  <a:gd name="T3" fmla="*/ 0 h 197"/>
                  <a:gd name="T4" fmla="*/ 9184 w 861"/>
                  <a:gd name="T5" fmla="*/ 1150 h 197"/>
                  <a:gd name="T6" fmla="*/ 9414 w 861"/>
                  <a:gd name="T7" fmla="*/ 792 h 197"/>
                  <a:gd name="T8" fmla="*/ 10520 w 861"/>
                  <a:gd name="T9" fmla="*/ 2343 h 197"/>
                  <a:gd name="T10" fmla="*/ 8564 w 861"/>
                  <a:gd name="T11" fmla="*/ 2316 h 197"/>
                  <a:gd name="T12" fmla="*/ 8792 w 861"/>
                  <a:gd name="T13" fmla="*/ 1932 h 197"/>
                  <a:gd name="T14" fmla="*/ 4981 w 861"/>
                  <a:gd name="T15" fmla="*/ 937 h 197"/>
                  <a:gd name="T16" fmla="*/ 493 w 861"/>
                  <a:gd name="T17" fmla="*/ 2377 h 197"/>
                  <a:gd name="T18" fmla="*/ 0 w 861"/>
                  <a:gd name="T19" fmla="*/ 153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10310" name="Freeform 21"/>
              <p:cNvSpPr>
                <a:spLocks noChangeAspect="1"/>
              </p:cNvSpPr>
              <p:nvPr/>
            </p:nvSpPr>
            <p:spPr bwMode="auto">
              <a:xfrm rot="10800000">
                <a:off x="128" y="2367"/>
                <a:ext cx="1081" cy="247"/>
              </a:xfrm>
              <a:custGeom>
                <a:avLst/>
                <a:gdLst>
                  <a:gd name="T0" fmla="*/ 0 w 861"/>
                  <a:gd name="T1" fmla="*/ 1538 h 197"/>
                  <a:gd name="T2" fmla="*/ 4981 w 861"/>
                  <a:gd name="T3" fmla="*/ 0 h 197"/>
                  <a:gd name="T4" fmla="*/ 9184 w 861"/>
                  <a:gd name="T5" fmla="*/ 1150 h 197"/>
                  <a:gd name="T6" fmla="*/ 9414 w 861"/>
                  <a:gd name="T7" fmla="*/ 792 h 197"/>
                  <a:gd name="T8" fmla="*/ 10520 w 861"/>
                  <a:gd name="T9" fmla="*/ 2343 h 197"/>
                  <a:gd name="T10" fmla="*/ 8564 w 861"/>
                  <a:gd name="T11" fmla="*/ 2316 h 197"/>
                  <a:gd name="T12" fmla="*/ 8792 w 861"/>
                  <a:gd name="T13" fmla="*/ 1932 h 197"/>
                  <a:gd name="T14" fmla="*/ 4981 w 861"/>
                  <a:gd name="T15" fmla="*/ 937 h 197"/>
                  <a:gd name="T16" fmla="*/ 493 w 861"/>
                  <a:gd name="T17" fmla="*/ 2377 h 197"/>
                  <a:gd name="T18" fmla="*/ 0 w 861"/>
                  <a:gd name="T19" fmla="*/ 153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10308" name="Freeform 22"/>
            <p:cNvSpPr>
              <a:spLocks noChangeAspect="1"/>
            </p:cNvSpPr>
            <p:nvPr/>
          </p:nvSpPr>
          <p:spPr bwMode="auto">
            <a:xfrm rot="10800000">
              <a:off x="2339" y="2367"/>
              <a:ext cx="1081" cy="247"/>
            </a:xfrm>
            <a:custGeom>
              <a:avLst/>
              <a:gdLst>
                <a:gd name="T0" fmla="*/ 0 w 861"/>
                <a:gd name="T1" fmla="*/ 1538 h 197"/>
                <a:gd name="T2" fmla="*/ 4981 w 861"/>
                <a:gd name="T3" fmla="*/ 0 h 197"/>
                <a:gd name="T4" fmla="*/ 9184 w 861"/>
                <a:gd name="T5" fmla="*/ 1150 h 197"/>
                <a:gd name="T6" fmla="*/ 9414 w 861"/>
                <a:gd name="T7" fmla="*/ 792 h 197"/>
                <a:gd name="T8" fmla="*/ 10520 w 861"/>
                <a:gd name="T9" fmla="*/ 2343 h 197"/>
                <a:gd name="T10" fmla="*/ 8564 w 861"/>
                <a:gd name="T11" fmla="*/ 2316 h 197"/>
                <a:gd name="T12" fmla="*/ 8792 w 861"/>
                <a:gd name="T13" fmla="*/ 1932 h 197"/>
                <a:gd name="T14" fmla="*/ 4981 w 861"/>
                <a:gd name="T15" fmla="*/ 937 h 197"/>
                <a:gd name="T16" fmla="*/ 493 w 861"/>
                <a:gd name="T17" fmla="*/ 2377 h 197"/>
                <a:gd name="T18" fmla="*/ 0 w 861"/>
                <a:gd name="T19" fmla="*/ 153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404503" name="Text Box 23"/>
          <p:cNvSpPr txBox="1">
            <a:spLocks noChangeAspect="1" noChangeArrowheads="1"/>
          </p:cNvSpPr>
          <p:nvPr/>
        </p:nvSpPr>
        <p:spPr bwMode="auto">
          <a:xfrm>
            <a:off x="8731250" y="2620963"/>
            <a:ext cx="598488" cy="398462"/>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US" altLang="fr-FR" sz="1300" b="1">
                <a:solidFill>
                  <a:schemeClr val="bg1"/>
                </a:solidFill>
                <a:effectLst>
                  <a:outerShdw blurRad="38100" dist="38100" dir="2700000" algn="tl">
                    <a:srgbClr val="000000"/>
                  </a:outerShdw>
                </a:effectLst>
                <a:latin typeface="Franklin Gothic Medium" panose="020B0603020102020204" pitchFamily="34" charset="0"/>
              </a:rPr>
              <a:t>Vrai amour</a:t>
            </a:r>
          </a:p>
        </p:txBody>
      </p:sp>
      <p:sp>
        <p:nvSpPr>
          <p:cNvPr id="404504" name="Oval 24"/>
          <p:cNvSpPr>
            <a:spLocks noChangeAspect="1" noChangeArrowheads="1"/>
          </p:cNvSpPr>
          <p:nvPr/>
        </p:nvSpPr>
        <p:spPr bwMode="auto">
          <a:xfrm>
            <a:off x="9583739" y="2305050"/>
            <a:ext cx="903287" cy="901700"/>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eaLnBrk="1" hangingPunct="1">
              <a:defRPr/>
            </a:pPr>
            <a:endParaRPr lang="en-US" sz="2800" b="1">
              <a:solidFill>
                <a:schemeClr val="bg1"/>
              </a:solidFill>
              <a:effectLst>
                <a:outerShdw blurRad="38100" dist="38100" dir="2700000" algn="tl">
                  <a:srgbClr val="000000"/>
                </a:outerShdw>
              </a:effectLst>
              <a:latin typeface="Franklin Gothic Medium" pitchFamily="34" charset="0"/>
            </a:endParaRPr>
          </a:p>
        </p:txBody>
      </p:sp>
      <p:sp>
        <p:nvSpPr>
          <p:cNvPr id="404505" name="Text Box 25"/>
          <p:cNvSpPr txBox="1">
            <a:spLocks noChangeAspect="1" noChangeArrowheads="1"/>
          </p:cNvSpPr>
          <p:nvPr/>
        </p:nvSpPr>
        <p:spPr bwMode="auto">
          <a:xfrm>
            <a:off x="9620251" y="2471738"/>
            <a:ext cx="822325" cy="569912"/>
          </a:xfrm>
          <a:prstGeom prst="rect">
            <a:avLst/>
          </a:prstGeom>
          <a:noFill/>
          <a:ln w="9525">
            <a:noFill/>
            <a:miter lim="800000"/>
            <a:headEnd/>
            <a:tailEnd/>
          </a:ln>
          <a:effectLst/>
        </p:spPr>
        <p:txBody>
          <a:bodyPr lIns="36000" tIns="612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Femme </a:t>
            </a:r>
          </a:p>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idéale</a:t>
            </a:r>
          </a:p>
        </p:txBody>
      </p:sp>
      <p:sp>
        <p:nvSpPr>
          <p:cNvPr id="404506" name="Oval 26"/>
          <p:cNvSpPr>
            <a:spLocks noChangeAspect="1" noChangeArrowheads="1"/>
          </p:cNvSpPr>
          <p:nvPr/>
        </p:nvSpPr>
        <p:spPr bwMode="auto">
          <a:xfrm>
            <a:off x="8570914" y="3300413"/>
            <a:ext cx="904875" cy="906462"/>
          </a:xfrm>
          <a:prstGeom prst="ellipse">
            <a:avLst/>
          </a:prstGeom>
          <a:gradFill rotWithShape="1">
            <a:gsLst>
              <a:gs pos="0">
                <a:srgbClr val="00FAC8"/>
              </a:gs>
              <a:gs pos="100000">
                <a:srgbClr val="00AA6E"/>
              </a:gs>
            </a:gsLst>
            <a:path path="shape">
              <a:fillToRect l="50000" t="50000" r="50000" b="50000"/>
            </a:path>
          </a:gradFill>
          <a:ln w="9525">
            <a:noFill/>
            <a:round/>
            <a:headEnd/>
            <a:tailEnd/>
          </a:ln>
          <a:effectLst/>
        </p:spPr>
        <p:txBody>
          <a:bodyPr lIns="0" rIns="0" anchor="ctr"/>
          <a:lstStyle/>
          <a:p>
            <a:pPr algn="ctr" eaLnBrk="1" hangingPunct="1">
              <a:defRPr/>
            </a:pPr>
            <a:endParaRPr lang="en-US" sz="3200" b="1">
              <a:solidFill>
                <a:schemeClr val="bg1"/>
              </a:solidFill>
              <a:effectLst>
                <a:outerShdw blurRad="38100" dist="38100" dir="2700000" algn="tl">
                  <a:srgbClr val="000000"/>
                </a:outerShdw>
              </a:effectLst>
              <a:latin typeface="Franklin Gothic Medium" pitchFamily="34" charset="0"/>
            </a:endParaRPr>
          </a:p>
        </p:txBody>
      </p:sp>
      <p:sp>
        <p:nvSpPr>
          <p:cNvPr id="404507" name="Text Box 27"/>
          <p:cNvSpPr txBox="1">
            <a:spLocks noChangeAspect="1" noChangeArrowheads="1"/>
          </p:cNvSpPr>
          <p:nvPr/>
        </p:nvSpPr>
        <p:spPr bwMode="auto">
          <a:xfrm>
            <a:off x="8515350" y="3633789"/>
            <a:ext cx="1030288" cy="338137"/>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900" b="1">
                <a:solidFill>
                  <a:schemeClr val="bg1"/>
                </a:solidFill>
                <a:effectLst>
                  <a:outerShdw blurRad="38100" dist="38100" dir="2700000" algn="tl">
                    <a:srgbClr val="000000"/>
                  </a:outerShdw>
                </a:effectLst>
                <a:latin typeface="Franklin Gothic Medium" panose="020B0603020102020204" pitchFamily="34" charset="0"/>
              </a:rPr>
              <a:t>Enfant</a:t>
            </a:r>
          </a:p>
        </p:txBody>
      </p:sp>
      <p:grpSp>
        <p:nvGrpSpPr>
          <p:cNvPr id="10263" name="Group 28"/>
          <p:cNvGrpSpPr>
            <a:grpSpLocks noChangeAspect="1"/>
          </p:cNvGrpSpPr>
          <p:nvPr/>
        </p:nvGrpSpPr>
        <p:grpSpPr bwMode="auto">
          <a:xfrm>
            <a:off x="8578851" y="1358901"/>
            <a:ext cx="906463" cy="906463"/>
            <a:chOff x="2049" y="1111"/>
            <a:chExt cx="667" cy="667"/>
          </a:xfrm>
        </p:grpSpPr>
        <p:sp>
          <p:nvSpPr>
            <p:cNvPr id="404509" name="Oval 29"/>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eaLnBrk="1" hangingPunct="1">
                <a:defRPr/>
              </a:pPr>
              <a:endParaRPr lang="en-US" sz="3200" b="1">
                <a:solidFill>
                  <a:schemeClr val="bg1"/>
                </a:solidFill>
                <a:effectLst>
                  <a:outerShdw blurRad="38100" dist="38100" dir="2700000" algn="tl">
                    <a:srgbClr val="000000"/>
                  </a:outerShdw>
                </a:effectLst>
                <a:latin typeface="Franklin Gothic Medium" pitchFamily="34" charset="0"/>
              </a:endParaRPr>
            </a:p>
          </p:txBody>
        </p:sp>
        <p:sp>
          <p:nvSpPr>
            <p:cNvPr id="404510" name="Text Box 30"/>
            <p:cNvSpPr txBox="1">
              <a:spLocks noChangeAspect="1" noChangeArrowheads="1"/>
            </p:cNvSpPr>
            <p:nvPr/>
          </p:nvSpPr>
          <p:spPr bwMode="auto">
            <a:xfrm>
              <a:off x="2049" y="1315"/>
              <a:ext cx="660" cy="289"/>
            </a:xfrm>
            <a:prstGeom prst="rect">
              <a:avLst/>
            </a:prstGeom>
            <a:noFill/>
            <a:ln w="9525">
              <a:noFill/>
              <a:miter lim="800000"/>
              <a:headEnd/>
              <a:tailEnd/>
            </a:ln>
            <a:effectLst/>
          </p:spPr>
          <p:txBody>
            <a:bodyPr tIns="252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100" b="1">
                  <a:solidFill>
                    <a:schemeClr val="bg1"/>
                  </a:solidFill>
                  <a:effectLst>
                    <a:outerShdw blurRad="38100" dist="38100" dir="2700000" algn="tl">
                      <a:srgbClr val="000000"/>
                    </a:outerShdw>
                  </a:effectLst>
                  <a:latin typeface="Franklin Gothic Medium" panose="020B0603020102020204" pitchFamily="34" charset="0"/>
                  <a:ea typeface="SimSun" panose="02010600030101010101" pitchFamily="2" charset="-122"/>
                </a:rPr>
                <a:t>Dieu</a:t>
              </a:r>
            </a:p>
          </p:txBody>
        </p:sp>
      </p:grpSp>
      <p:sp>
        <p:nvSpPr>
          <p:cNvPr id="404511" name="Text Box 31"/>
          <p:cNvSpPr txBox="1">
            <a:spLocks noChangeAspect="1" noChangeArrowheads="1"/>
          </p:cNvSpPr>
          <p:nvPr/>
        </p:nvSpPr>
        <p:spPr bwMode="auto">
          <a:xfrm>
            <a:off x="7808913" y="6313489"/>
            <a:ext cx="2463800" cy="350837"/>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Royaume sur la Terre</a:t>
            </a:r>
          </a:p>
        </p:txBody>
      </p:sp>
      <p:sp>
        <p:nvSpPr>
          <p:cNvPr id="404512" name="Rectangle 32"/>
          <p:cNvSpPr>
            <a:spLocks noChangeArrowheads="1"/>
          </p:cNvSpPr>
          <p:nvPr/>
        </p:nvSpPr>
        <p:spPr bwMode="auto">
          <a:xfrm>
            <a:off x="1522413" y="0"/>
            <a:ext cx="9144001"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3600">
                <a:solidFill>
                  <a:srgbClr val="FFFF99"/>
                </a:solidFill>
                <a:latin typeface="Arial Rounded MT Bold" pitchFamily="34" charset="0"/>
                <a:ea typeface="SimSun" panose="02010600030101010101" pitchFamily="2" charset="-122"/>
              </a:rPr>
              <a:t>L’objectif de l’histoire</a:t>
            </a:r>
            <a:endParaRPr lang="sk-SK" altLang="fr-FR" sz="3600">
              <a:solidFill>
                <a:srgbClr val="FFFF99"/>
              </a:solidFill>
              <a:latin typeface="Arial Rounded MT Bold" pitchFamily="34" charset="0"/>
              <a:ea typeface="SimSun" panose="02010600030101010101" pitchFamily="2" charset="-122"/>
            </a:endParaRPr>
          </a:p>
        </p:txBody>
      </p:sp>
      <p:sp>
        <p:nvSpPr>
          <p:cNvPr id="404513" name="Oval 33"/>
          <p:cNvSpPr>
            <a:spLocks noChangeAspect="1" noChangeArrowheads="1"/>
          </p:cNvSpPr>
          <p:nvPr/>
        </p:nvSpPr>
        <p:spPr bwMode="auto">
          <a:xfrm>
            <a:off x="1638301" y="3798888"/>
            <a:ext cx="3059113" cy="3059112"/>
          </a:xfrm>
          <a:prstGeom prst="ellipse">
            <a:avLst/>
          </a:prstGeom>
          <a:solidFill>
            <a:srgbClr val="00467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404514" name="Oval 34"/>
          <p:cNvSpPr>
            <a:spLocks noChangeAspect="1" noChangeArrowheads="1"/>
          </p:cNvSpPr>
          <p:nvPr/>
        </p:nvSpPr>
        <p:spPr bwMode="auto">
          <a:xfrm>
            <a:off x="1847850" y="3640139"/>
            <a:ext cx="2649538" cy="2649537"/>
          </a:xfrm>
          <a:prstGeom prst="ellipse">
            <a:avLst/>
          </a:prstGeom>
          <a:solidFill>
            <a:srgbClr val="005A8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404515" name="Oval 35"/>
          <p:cNvSpPr>
            <a:spLocks noChangeAspect="1" noChangeArrowheads="1"/>
          </p:cNvSpPr>
          <p:nvPr/>
        </p:nvSpPr>
        <p:spPr bwMode="auto">
          <a:xfrm>
            <a:off x="2093914" y="3508376"/>
            <a:ext cx="2155825" cy="2155825"/>
          </a:xfrm>
          <a:prstGeom prst="ellipse">
            <a:avLst/>
          </a:prstGeom>
          <a:solidFill>
            <a:srgbClr val="006E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404516" name="Oval 36"/>
          <p:cNvSpPr>
            <a:spLocks noChangeAspect="1" noChangeArrowheads="1"/>
          </p:cNvSpPr>
          <p:nvPr/>
        </p:nvSpPr>
        <p:spPr bwMode="auto">
          <a:xfrm>
            <a:off x="2371725" y="3476625"/>
            <a:ext cx="1601788" cy="1601788"/>
          </a:xfrm>
          <a:prstGeom prst="ellipse">
            <a:avLst/>
          </a:prstGeom>
          <a:solidFill>
            <a:srgbClr val="0082B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404517" name="Oval 37"/>
          <p:cNvSpPr>
            <a:spLocks noChangeAspect="1" noChangeArrowheads="1"/>
          </p:cNvSpPr>
          <p:nvPr/>
        </p:nvSpPr>
        <p:spPr bwMode="auto">
          <a:xfrm>
            <a:off x="2555875" y="3354388"/>
            <a:ext cx="1231900" cy="1231900"/>
          </a:xfrm>
          <a:prstGeom prst="ellipse">
            <a:avLst/>
          </a:prstGeom>
          <a:solidFill>
            <a:srgbClr val="0096C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404518" name="Text Box 38"/>
          <p:cNvSpPr txBox="1">
            <a:spLocks noChangeAspect="1" noChangeArrowheads="1"/>
          </p:cNvSpPr>
          <p:nvPr/>
        </p:nvSpPr>
        <p:spPr bwMode="auto">
          <a:xfrm>
            <a:off x="2652714" y="4149725"/>
            <a:ext cx="1031875" cy="3508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Famille</a:t>
            </a:r>
          </a:p>
        </p:txBody>
      </p:sp>
      <p:sp>
        <p:nvSpPr>
          <p:cNvPr id="404519" name="Text Box 39"/>
          <p:cNvSpPr txBox="1">
            <a:spLocks noChangeAspect="1" noChangeArrowheads="1"/>
          </p:cNvSpPr>
          <p:nvPr/>
        </p:nvSpPr>
        <p:spPr bwMode="auto">
          <a:xfrm>
            <a:off x="2366964" y="4598989"/>
            <a:ext cx="1601787" cy="371475"/>
          </a:xfrm>
          <a:prstGeom prst="rect">
            <a:avLst/>
          </a:prstGeom>
          <a:noFill/>
          <a:ln w="9525">
            <a:noFill/>
            <a:miter lim="800000"/>
            <a:headEnd/>
            <a:tailEnd/>
          </a:ln>
          <a:effectLst/>
        </p:spPr>
        <p:txBody>
          <a:bodyPr lIns="36000" tIns="180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Société</a:t>
            </a:r>
          </a:p>
        </p:txBody>
      </p:sp>
      <p:sp>
        <p:nvSpPr>
          <p:cNvPr id="404520" name="Text Box 40"/>
          <p:cNvSpPr txBox="1">
            <a:spLocks noChangeAspect="1" noChangeArrowheads="1"/>
          </p:cNvSpPr>
          <p:nvPr/>
        </p:nvSpPr>
        <p:spPr bwMode="auto">
          <a:xfrm>
            <a:off x="2360614" y="5194300"/>
            <a:ext cx="1601787" cy="3508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Nation</a:t>
            </a:r>
          </a:p>
        </p:txBody>
      </p:sp>
      <p:sp>
        <p:nvSpPr>
          <p:cNvPr id="404521" name="Text Box 41"/>
          <p:cNvSpPr txBox="1">
            <a:spLocks noChangeAspect="1" noChangeArrowheads="1"/>
          </p:cNvSpPr>
          <p:nvPr/>
        </p:nvSpPr>
        <p:spPr bwMode="auto">
          <a:xfrm>
            <a:off x="1936750" y="5724525"/>
            <a:ext cx="2463800" cy="3508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Monde Idéal</a:t>
            </a:r>
          </a:p>
        </p:txBody>
      </p:sp>
      <p:sp>
        <p:nvSpPr>
          <p:cNvPr id="404522" name="Line 42"/>
          <p:cNvSpPr>
            <a:spLocks noChangeAspect="1" noChangeShapeType="1"/>
          </p:cNvSpPr>
          <p:nvPr/>
        </p:nvSpPr>
        <p:spPr bwMode="auto">
          <a:xfrm flipH="1" flipV="1">
            <a:off x="2081213" y="2782888"/>
            <a:ext cx="1077912" cy="10795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4523" name="Line 43"/>
          <p:cNvSpPr>
            <a:spLocks noChangeAspect="1" noChangeShapeType="1"/>
          </p:cNvSpPr>
          <p:nvPr/>
        </p:nvSpPr>
        <p:spPr bwMode="auto">
          <a:xfrm flipV="1">
            <a:off x="3159125" y="2782888"/>
            <a:ext cx="1079500" cy="10795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4524" name="Line 44"/>
          <p:cNvSpPr>
            <a:spLocks noChangeAspect="1" noChangeShapeType="1"/>
          </p:cNvSpPr>
          <p:nvPr/>
        </p:nvSpPr>
        <p:spPr bwMode="auto">
          <a:xfrm flipH="1" flipV="1">
            <a:off x="3159125" y="1704976"/>
            <a:ext cx="1079500" cy="107791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4525" name="Line 45"/>
          <p:cNvSpPr>
            <a:spLocks noChangeAspect="1" noChangeShapeType="1"/>
          </p:cNvSpPr>
          <p:nvPr/>
        </p:nvSpPr>
        <p:spPr bwMode="auto">
          <a:xfrm flipV="1">
            <a:off x="2081213" y="1704976"/>
            <a:ext cx="1077912" cy="107791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4526" name="Oval 46"/>
          <p:cNvSpPr>
            <a:spLocks noChangeAspect="1" noChangeArrowheads="1"/>
          </p:cNvSpPr>
          <p:nvPr/>
        </p:nvSpPr>
        <p:spPr bwMode="auto">
          <a:xfrm>
            <a:off x="1714501" y="2305051"/>
            <a:ext cx="904875" cy="904875"/>
          </a:xfrm>
          <a:prstGeom prst="ellipse">
            <a:avLst/>
          </a:prstGeom>
          <a:gradFill rotWithShape="1">
            <a:gsLst>
              <a:gs pos="0">
                <a:srgbClr val="B1A1FF"/>
              </a:gs>
              <a:gs pos="100000">
                <a:srgbClr val="8238FE"/>
              </a:gs>
            </a:gsLst>
            <a:path path="shape">
              <a:fillToRect l="50000" t="50000" r="50000" b="50000"/>
            </a:path>
          </a:gradFill>
          <a:ln w="9525" algn="ctr">
            <a:noFill/>
            <a:round/>
            <a:headEnd/>
            <a:tailEnd/>
          </a:ln>
          <a:effectLst/>
        </p:spPr>
        <p:txBody>
          <a:bodyPr lIns="0" rIns="0" anchor="ctr"/>
          <a:lstStyle/>
          <a:p>
            <a:pPr algn="ctr" eaLnBrk="1" hangingPunct="1">
              <a:defRPr/>
            </a:pPr>
            <a:endParaRPr lang="en-US" sz="2400" b="1">
              <a:solidFill>
                <a:schemeClr val="bg1"/>
              </a:solidFill>
              <a:effectLst>
                <a:outerShdw blurRad="38100" dist="38100" dir="2700000" algn="tl">
                  <a:srgbClr val="000000"/>
                </a:outerShdw>
              </a:effectLst>
              <a:latin typeface="Franklin Gothic Medium" pitchFamily="34" charset="0"/>
            </a:endParaRPr>
          </a:p>
        </p:txBody>
      </p:sp>
      <p:sp>
        <p:nvSpPr>
          <p:cNvPr id="404527" name="Text Box 47"/>
          <p:cNvSpPr txBox="1">
            <a:spLocks noChangeAspect="1" noChangeArrowheads="1"/>
          </p:cNvSpPr>
          <p:nvPr/>
        </p:nvSpPr>
        <p:spPr bwMode="auto">
          <a:xfrm>
            <a:off x="1627189" y="2471738"/>
            <a:ext cx="1101725" cy="569912"/>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Homme </a:t>
            </a:r>
          </a:p>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déchu</a:t>
            </a:r>
          </a:p>
        </p:txBody>
      </p:sp>
      <p:sp>
        <p:nvSpPr>
          <p:cNvPr id="404528" name="Freeform 48"/>
          <p:cNvSpPr>
            <a:spLocks noChangeAspect="1"/>
          </p:cNvSpPr>
          <p:nvPr/>
        </p:nvSpPr>
        <p:spPr bwMode="auto">
          <a:xfrm>
            <a:off x="2646363" y="2459038"/>
            <a:ext cx="1027112" cy="234950"/>
          </a:xfrm>
          <a:custGeom>
            <a:avLst/>
            <a:gdLst>
              <a:gd name="T0" fmla="*/ 0 w 861"/>
              <a:gd name="T1" fmla="*/ 2147483646 h 197"/>
              <a:gd name="T2" fmla="*/ 2147483646 w 861"/>
              <a:gd name="T3" fmla="*/ 0 h 197"/>
              <a:gd name="T4" fmla="*/ 2147483646 w 861"/>
              <a:gd name="T5" fmla="*/ 2147483646 h 197"/>
              <a:gd name="T6" fmla="*/ 2147483646 w 861"/>
              <a:gd name="T7" fmla="*/ 2147483646 h 197"/>
              <a:gd name="T8" fmla="*/ 2147483646 w 861"/>
              <a:gd name="T9" fmla="*/ 2147483646 h 197"/>
              <a:gd name="T10" fmla="*/ 2147483646 w 861"/>
              <a:gd name="T11" fmla="*/ 2147483646 h 197"/>
              <a:gd name="T12" fmla="*/ 2147483646 w 861"/>
              <a:gd name="T13" fmla="*/ 2147483646 h 197"/>
              <a:gd name="T14" fmla="*/ 2147483646 w 861"/>
              <a:gd name="T15" fmla="*/ 2147483646 h 197"/>
              <a:gd name="T16" fmla="*/ 2147483646 w 861"/>
              <a:gd name="T17" fmla="*/ 2147483646 h 197"/>
              <a:gd name="T18" fmla="*/ 0 w 861"/>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8800E4"/>
              </a:gs>
              <a:gs pos="100000">
                <a:srgbClr val="F2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p>
            <a:endParaRPr lang="fr-FR"/>
          </a:p>
        </p:txBody>
      </p:sp>
      <p:sp>
        <p:nvSpPr>
          <p:cNvPr id="404529" name="Freeform 49"/>
          <p:cNvSpPr>
            <a:spLocks noChangeAspect="1"/>
          </p:cNvSpPr>
          <p:nvPr/>
        </p:nvSpPr>
        <p:spPr bwMode="auto">
          <a:xfrm rot="5400000">
            <a:off x="2852738" y="2662238"/>
            <a:ext cx="1028700" cy="234950"/>
          </a:xfrm>
          <a:custGeom>
            <a:avLst/>
            <a:gdLst>
              <a:gd name="T0" fmla="*/ 0 w 861"/>
              <a:gd name="T1" fmla="*/ 2147483646 h 197"/>
              <a:gd name="T2" fmla="*/ 2147483646 w 861"/>
              <a:gd name="T3" fmla="*/ 0 h 197"/>
              <a:gd name="T4" fmla="*/ 2147483646 w 861"/>
              <a:gd name="T5" fmla="*/ 2147483646 h 197"/>
              <a:gd name="T6" fmla="*/ 2147483646 w 861"/>
              <a:gd name="T7" fmla="*/ 2147483646 h 197"/>
              <a:gd name="T8" fmla="*/ 2147483646 w 861"/>
              <a:gd name="T9" fmla="*/ 2147483646 h 197"/>
              <a:gd name="T10" fmla="*/ 2147483646 w 861"/>
              <a:gd name="T11" fmla="*/ 2147483646 h 197"/>
              <a:gd name="T12" fmla="*/ 2147483646 w 861"/>
              <a:gd name="T13" fmla="*/ 2147483646 h 197"/>
              <a:gd name="T14" fmla="*/ 2147483646 w 861"/>
              <a:gd name="T15" fmla="*/ 2147483646 h 197"/>
              <a:gd name="T16" fmla="*/ 2147483646 w 861"/>
              <a:gd name="T17" fmla="*/ 2147483646 h 197"/>
              <a:gd name="T18" fmla="*/ 0 w 861"/>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76037F"/>
              </a:gs>
              <a:gs pos="100000">
                <a:srgbClr val="F1CB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fr-FR"/>
          </a:p>
        </p:txBody>
      </p:sp>
      <p:sp>
        <p:nvSpPr>
          <p:cNvPr id="404530" name="Freeform 50"/>
          <p:cNvSpPr>
            <a:spLocks noChangeAspect="1"/>
          </p:cNvSpPr>
          <p:nvPr/>
        </p:nvSpPr>
        <p:spPr bwMode="auto">
          <a:xfrm rot="-5400000">
            <a:off x="2441575" y="2662238"/>
            <a:ext cx="1028700" cy="234950"/>
          </a:xfrm>
          <a:custGeom>
            <a:avLst/>
            <a:gdLst>
              <a:gd name="T0" fmla="*/ 0 w 861"/>
              <a:gd name="T1" fmla="*/ 2147483646 h 197"/>
              <a:gd name="T2" fmla="*/ 2147483646 w 861"/>
              <a:gd name="T3" fmla="*/ 0 h 197"/>
              <a:gd name="T4" fmla="*/ 2147483646 w 861"/>
              <a:gd name="T5" fmla="*/ 2147483646 h 197"/>
              <a:gd name="T6" fmla="*/ 2147483646 w 861"/>
              <a:gd name="T7" fmla="*/ 2147483646 h 197"/>
              <a:gd name="T8" fmla="*/ 2147483646 w 861"/>
              <a:gd name="T9" fmla="*/ 2147483646 h 197"/>
              <a:gd name="T10" fmla="*/ 2147483646 w 861"/>
              <a:gd name="T11" fmla="*/ 2147483646 h 197"/>
              <a:gd name="T12" fmla="*/ 2147483646 w 861"/>
              <a:gd name="T13" fmla="*/ 2147483646 h 197"/>
              <a:gd name="T14" fmla="*/ 2147483646 w 861"/>
              <a:gd name="T15" fmla="*/ 2147483646 h 197"/>
              <a:gd name="T16" fmla="*/ 2147483646 w 861"/>
              <a:gd name="T17" fmla="*/ 2147483646 h 197"/>
              <a:gd name="T18" fmla="*/ 0 w 861"/>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BCD0"/>
              </a:gs>
              <a:gs pos="100000">
                <a:srgbClr val="DFF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p>
            <a:endParaRPr lang="fr-FR"/>
          </a:p>
        </p:txBody>
      </p:sp>
      <p:sp>
        <p:nvSpPr>
          <p:cNvPr id="404531" name="Freeform 51"/>
          <p:cNvSpPr>
            <a:spLocks noChangeAspect="1"/>
          </p:cNvSpPr>
          <p:nvPr/>
        </p:nvSpPr>
        <p:spPr bwMode="auto">
          <a:xfrm rot="10800000">
            <a:off x="2646363" y="2871789"/>
            <a:ext cx="1027112" cy="236537"/>
          </a:xfrm>
          <a:custGeom>
            <a:avLst/>
            <a:gdLst>
              <a:gd name="T0" fmla="*/ 0 w 861"/>
              <a:gd name="T1" fmla="*/ 2147483646 h 197"/>
              <a:gd name="T2" fmla="*/ 2147483646 w 861"/>
              <a:gd name="T3" fmla="*/ 0 h 197"/>
              <a:gd name="T4" fmla="*/ 2147483646 w 861"/>
              <a:gd name="T5" fmla="*/ 2147483646 h 197"/>
              <a:gd name="T6" fmla="*/ 2147483646 w 861"/>
              <a:gd name="T7" fmla="*/ 2147483646 h 197"/>
              <a:gd name="T8" fmla="*/ 2147483646 w 861"/>
              <a:gd name="T9" fmla="*/ 2147483646 h 197"/>
              <a:gd name="T10" fmla="*/ 2147483646 w 861"/>
              <a:gd name="T11" fmla="*/ 2147483646 h 197"/>
              <a:gd name="T12" fmla="*/ 2147483646 w 861"/>
              <a:gd name="T13" fmla="*/ 2147483646 h 197"/>
              <a:gd name="T14" fmla="*/ 2147483646 w 861"/>
              <a:gd name="T15" fmla="*/ 2147483646 h 197"/>
              <a:gd name="T16" fmla="*/ 2147483646 w 861"/>
              <a:gd name="T17" fmla="*/ 2147483646 h 197"/>
              <a:gd name="T18" fmla="*/ 0 w 861"/>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E00A9"/>
              </a:gs>
              <a:gs pos="100000">
                <a:srgbClr val="FFDBF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p>
            <a:endParaRPr lang="fr-FR"/>
          </a:p>
        </p:txBody>
      </p:sp>
      <p:sp>
        <p:nvSpPr>
          <p:cNvPr id="404532" name="Text Box 52"/>
          <p:cNvSpPr txBox="1">
            <a:spLocks noChangeAspect="1" noChangeArrowheads="1"/>
          </p:cNvSpPr>
          <p:nvPr/>
        </p:nvSpPr>
        <p:spPr bwMode="auto">
          <a:xfrm>
            <a:off x="2859089" y="2620963"/>
            <a:ext cx="598487" cy="398462"/>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US" altLang="fr-FR" sz="1300" b="1">
                <a:solidFill>
                  <a:schemeClr val="bg1"/>
                </a:solidFill>
                <a:effectLst>
                  <a:outerShdw blurRad="38100" dist="38100" dir="2700000" algn="tl">
                    <a:srgbClr val="000000"/>
                  </a:outerShdw>
                </a:effectLst>
                <a:latin typeface="Franklin Gothic Medium" panose="020B0603020102020204" pitchFamily="34" charset="0"/>
              </a:rPr>
              <a:t>Faux amour</a:t>
            </a:r>
          </a:p>
        </p:txBody>
      </p:sp>
      <p:sp>
        <p:nvSpPr>
          <p:cNvPr id="404533" name="Oval 53"/>
          <p:cNvSpPr>
            <a:spLocks noChangeAspect="1" noChangeArrowheads="1"/>
          </p:cNvSpPr>
          <p:nvPr/>
        </p:nvSpPr>
        <p:spPr bwMode="auto">
          <a:xfrm>
            <a:off x="3711576" y="2305051"/>
            <a:ext cx="906463" cy="904875"/>
          </a:xfrm>
          <a:prstGeom prst="ellipse">
            <a:avLst/>
          </a:prstGeom>
          <a:gradFill rotWithShape="1">
            <a:gsLst>
              <a:gs pos="0">
                <a:srgbClr val="FFB1E5"/>
              </a:gs>
              <a:gs pos="100000">
                <a:srgbClr val="FE00A9"/>
              </a:gs>
            </a:gsLst>
            <a:path path="shape">
              <a:fillToRect l="50000" t="50000" r="50000" b="50000"/>
            </a:path>
          </a:gradFill>
          <a:ln w="9525" algn="ctr">
            <a:noFill/>
            <a:round/>
            <a:headEnd/>
            <a:tailEnd/>
          </a:ln>
          <a:effectLst/>
        </p:spPr>
        <p:txBody>
          <a:bodyPr lIns="0" rIns="0" anchor="ctr"/>
          <a:lstStyle/>
          <a:p>
            <a:pPr algn="ctr" eaLnBrk="1" hangingPunct="1">
              <a:defRPr/>
            </a:pPr>
            <a:endParaRPr lang="en-US" sz="2800" b="1">
              <a:solidFill>
                <a:schemeClr val="bg1"/>
              </a:solidFill>
              <a:effectLst>
                <a:outerShdw blurRad="38100" dist="38100" dir="2700000" algn="tl">
                  <a:srgbClr val="000000"/>
                </a:outerShdw>
              </a:effectLst>
              <a:latin typeface="Franklin Gothic Medium" pitchFamily="34" charset="0"/>
            </a:endParaRPr>
          </a:p>
        </p:txBody>
      </p:sp>
      <p:sp>
        <p:nvSpPr>
          <p:cNvPr id="404534" name="Text Box 54"/>
          <p:cNvSpPr txBox="1">
            <a:spLocks noChangeAspect="1" noChangeArrowheads="1"/>
          </p:cNvSpPr>
          <p:nvPr/>
        </p:nvSpPr>
        <p:spPr bwMode="auto">
          <a:xfrm>
            <a:off x="3748089" y="2471738"/>
            <a:ext cx="822325" cy="569912"/>
          </a:xfrm>
          <a:prstGeom prst="rect">
            <a:avLst/>
          </a:prstGeom>
          <a:noFill/>
          <a:ln w="9525">
            <a:noFill/>
            <a:miter lim="800000"/>
            <a:headEnd/>
            <a:tailEnd/>
          </a:ln>
          <a:effectLst/>
        </p:spPr>
        <p:txBody>
          <a:bodyPr lIns="36000" tIns="612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Femme </a:t>
            </a:r>
          </a:p>
          <a:p>
            <a:pPr algn="ctr" eaLnBrk="1" hangingPunct="1">
              <a:defRPr/>
            </a:pPr>
            <a:r>
              <a:rPr lang="en-US" altLang="fr-FR" sz="1500" b="1">
                <a:solidFill>
                  <a:schemeClr val="bg1"/>
                </a:solidFill>
                <a:effectLst>
                  <a:outerShdw blurRad="38100" dist="38100" dir="2700000" algn="tl">
                    <a:srgbClr val="000000"/>
                  </a:outerShdw>
                </a:effectLst>
                <a:latin typeface="Franklin Gothic Medium" panose="020B0603020102020204" pitchFamily="34" charset="0"/>
              </a:rPr>
              <a:t>déchue</a:t>
            </a:r>
          </a:p>
        </p:txBody>
      </p:sp>
      <p:sp>
        <p:nvSpPr>
          <p:cNvPr id="404535" name="Oval 55"/>
          <p:cNvSpPr>
            <a:spLocks noChangeAspect="1" noChangeArrowheads="1"/>
          </p:cNvSpPr>
          <p:nvPr/>
        </p:nvSpPr>
        <p:spPr bwMode="auto">
          <a:xfrm>
            <a:off x="2698751" y="3300413"/>
            <a:ext cx="904875" cy="906462"/>
          </a:xfrm>
          <a:prstGeom prst="ellipse">
            <a:avLst/>
          </a:prstGeom>
          <a:gradFill rotWithShape="1">
            <a:gsLst>
              <a:gs pos="0">
                <a:srgbClr val="17E9FF"/>
              </a:gs>
              <a:gs pos="100000">
                <a:srgbClr val="00BCD0"/>
              </a:gs>
            </a:gsLst>
            <a:path path="shape">
              <a:fillToRect l="50000" t="50000" r="50000" b="50000"/>
            </a:path>
          </a:gradFill>
          <a:ln w="9525" algn="ctr">
            <a:noFill/>
            <a:round/>
            <a:headEnd/>
            <a:tailEnd/>
          </a:ln>
          <a:effectLst/>
        </p:spPr>
        <p:txBody>
          <a:bodyPr lIns="0" rIns="0" anchor="ctr"/>
          <a:lstStyle/>
          <a:p>
            <a:pPr algn="ctr" eaLnBrk="1" hangingPunct="1">
              <a:defRPr/>
            </a:pPr>
            <a:endParaRPr lang="en-US" sz="3200" b="1">
              <a:solidFill>
                <a:schemeClr val="bg1"/>
              </a:solidFill>
              <a:effectLst>
                <a:outerShdw blurRad="38100" dist="38100" dir="2700000" algn="tl">
                  <a:srgbClr val="000000"/>
                </a:outerShdw>
              </a:effectLst>
              <a:latin typeface="Franklin Gothic Medium" pitchFamily="34" charset="0"/>
            </a:endParaRPr>
          </a:p>
        </p:txBody>
      </p:sp>
      <p:sp>
        <p:nvSpPr>
          <p:cNvPr id="404536" name="Text Box 56"/>
          <p:cNvSpPr txBox="1">
            <a:spLocks noChangeAspect="1" noChangeArrowheads="1"/>
          </p:cNvSpPr>
          <p:nvPr/>
        </p:nvSpPr>
        <p:spPr bwMode="auto">
          <a:xfrm>
            <a:off x="2643189" y="3633789"/>
            <a:ext cx="1030287" cy="338137"/>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900" b="1" dirty="0">
                <a:solidFill>
                  <a:schemeClr val="bg1"/>
                </a:solidFill>
                <a:effectLst>
                  <a:outerShdw blurRad="38100" dist="38100" dir="2700000" algn="tl">
                    <a:srgbClr val="000000"/>
                  </a:outerShdw>
                </a:effectLst>
                <a:latin typeface="Franklin Gothic Medium" panose="020B0603020102020204" pitchFamily="34" charset="0"/>
              </a:rPr>
              <a:t>Enfant</a:t>
            </a:r>
          </a:p>
        </p:txBody>
      </p:sp>
      <p:sp>
        <p:nvSpPr>
          <p:cNvPr id="404537" name="Oval 57"/>
          <p:cNvSpPr>
            <a:spLocks noChangeAspect="1" noChangeArrowheads="1"/>
          </p:cNvSpPr>
          <p:nvPr/>
        </p:nvSpPr>
        <p:spPr bwMode="auto">
          <a:xfrm>
            <a:off x="2706688" y="1358901"/>
            <a:ext cx="906462" cy="906463"/>
          </a:xfrm>
          <a:prstGeom prst="ellipse">
            <a:avLst/>
          </a:prstGeom>
          <a:gradFill rotWithShape="1">
            <a:gsLst>
              <a:gs pos="0">
                <a:srgbClr val="B953FF"/>
              </a:gs>
              <a:gs pos="100000">
                <a:srgbClr val="6E00BE"/>
              </a:gs>
            </a:gsLst>
            <a:path path="shape">
              <a:fillToRect l="50000" t="50000" r="50000" b="50000"/>
            </a:path>
          </a:gradFill>
          <a:ln w="9525" algn="ctr">
            <a:noFill/>
            <a:round/>
            <a:headEnd/>
            <a:tailEnd/>
          </a:ln>
          <a:effectLst/>
        </p:spPr>
        <p:txBody>
          <a:bodyPr lIns="0" rIns="0" anchor="ctr"/>
          <a:lstStyle/>
          <a:p>
            <a:pPr algn="ctr" eaLnBrk="1" hangingPunct="1">
              <a:defRPr/>
            </a:pPr>
            <a:endParaRPr lang="en-US" sz="2400" b="1">
              <a:solidFill>
                <a:schemeClr val="bg1"/>
              </a:solidFill>
              <a:effectLst>
                <a:outerShdw blurRad="38100" dist="38100" dir="2700000" algn="tl">
                  <a:srgbClr val="000000"/>
                </a:outerShdw>
              </a:effectLst>
              <a:latin typeface="Franklin Gothic Medium" pitchFamily="34" charset="0"/>
            </a:endParaRPr>
          </a:p>
        </p:txBody>
      </p:sp>
      <p:sp>
        <p:nvSpPr>
          <p:cNvPr id="404538" name="Text Box 58"/>
          <p:cNvSpPr txBox="1">
            <a:spLocks noChangeAspect="1" noChangeArrowheads="1"/>
          </p:cNvSpPr>
          <p:nvPr/>
        </p:nvSpPr>
        <p:spPr bwMode="auto">
          <a:xfrm>
            <a:off x="2705100" y="1627189"/>
            <a:ext cx="896938" cy="385811"/>
          </a:xfrm>
          <a:prstGeom prst="rect">
            <a:avLst/>
          </a:prstGeom>
          <a:noFill/>
          <a:ln w="9525">
            <a:noFill/>
            <a:miter lim="800000"/>
            <a:headEnd/>
            <a:tailEnd/>
          </a:ln>
          <a:effectLst/>
        </p:spPr>
        <p:txBody>
          <a:bodyPr tIns="468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1900" b="1" dirty="0" smtClean="0">
                <a:solidFill>
                  <a:schemeClr val="bg1"/>
                </a:solidFill>
                <a:effectLst>
                  <a:outerShdw blurRad="38100" dist="38100" dir="2700000" algn="tl">
                    <a:srgbClr val="000000"/>
                  </a:outerShdw>
                </a:effectLst>
                <a:latin typeface="Franklin Gothic Medium" panose="020B0603020102020204" pitchFamily="34" charset="0"/>
                <a:ea typeface="SimSun" panose="02010600030101010101" pitchFamily="2" charset="-122"/>
              </a:rPr>
              <a:t>Mal</a:t>
            </a:r>
            <a:endParaRPr lang="en-US" altLang="fr-FR" sz="1900" b="1" dirty="0">
              <a:solidFill>
                <a:schemeClr val="bg1"/>
              </a:solidFill>
              <a:effectLst>
                <a:outerShdw blurRad="38100" dist="38100" dir="2700000" algn="tl">
                  <a:srgbClr val="000000"/>
                </a:outerShdw>
              </a:effectLst>
              <a:latin typeface="Franklin Gothic Medium" panose="020B0603020102020204" pitchFamily="34" charset="0"/>
              <a:ea typeface="SimSun" panose="02010600030101010101" pitchFamily="2" charset="-122"/>
            </a:endParaRPr>
          </a:p>
        </p:txBody>
      </p:sp>
      <p:sp>
        <p:nvSpPr>
          <p:cNvPr id="404539" name="Text Box 59"/>
          <p:cNvSpPr txBox="1">
            <a:spLocks noChangeAspect="1" noChangeArrowheads="1"/>
          </p:cNvSpPr>
          <p:nvPr/>
        </p:nvSpPr>
        <p:spPr bwMode="auto">
          <a:xfrm>
            <a:off x="1936750" y="6313489"/>
            <a:ext cx="2463800" cy="350837"/>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Enfer sur la Terre</a:t>
            </a:r>
          </a:p>
        </p:txBody>
      </p:sp>
      <p:sp>
        <p:nvSpPr>
          <p:cNvPr id="404540" name="Text Box 60"/>
          <p:cNvSpPr txBox="1">
            <a:spLocks noChangeAspect="1" noChangeArrowheads="1"/>
          </p:cNvSpPr>
          <p:nvPr/>
        </p:nvSpPr>
        <p:spPr bwMode="auto">
          <a:xfrm>
            <a:off x="4872039" y="954088"/>
            <a:ext cx="2446337" cy="982662"/>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70000"/>
              </a:lnSpc>
              <a:defRPr/>
            </a:pPr>
            <a:r>
              <a:rPr lang="en-US" altLang="fr-FR" sz="2800" b="1" dirty="0" err="1">
                <a:effectLst>
                  <a:outerShdw blurRad="38100" dist="38100" dir="2700000" algn="tl">
                    <a:srgbClr val="000000"/>
                  </a:outerShdw>
                </a:effectLst>
                <a:latin typeface="Franklin Gothic Medium" panose="020B0603020102020204" pitchFamily="34" charset="0"/>
              </a:rPr>
              <a:t>Salut</a:t>
            </a:r>
            <a:endParaRPr lang="en-US" altLang="fr-FR" sz="2600" b="1" dirty="0">
              <a:effectLst>
                <a:outerShdw blurRad="38100" dist="38100" dir="2700000" algn="tl">
                  <a:srgbClr val="000000"/>
                </a:outerShdw>
              </a:effectLst>
              <a:latin typeface="Franklin Gothic Medium" panose="020B0603020102020204" pitchFamily="34" charset="0"/>
            </a:endParaRPr>
          </a:p>
          <a:p>
            <a:pPr algn="ctr" eaLnBrk="1" hangingPunct="1">
              <a:lnSpc>
                <a:spcPct val="70000"/>
              </a:lnSpc>
              <a:defRPr/>
            </a:pPr>
            <a:endParaRPr lang="en-US" altLang="fr-FR" sz="2600" b="1" dirty="0">
              <a:effectLst>
                <a:outerShdw blurRad="38100" dist="38100" dir="2700000" algn="tl">
                  <a:srgbClr val="000000"/>
                </a:outerShdw>
              </a:effectLst>
              <a:latin typeface="Franklin Gothic Medium" panose="020B0603020102020204" pitchFamily="34" charset="0"/>
            </a:endParaRPr>
          </a:p>
          <a:p>
            <a:pPr algn="ctr" eaLnBrk="1" hangingPunct="1">
              <a:lnSpc>
                <a:spcPct val="70000"/>
              </a:lnSpc>
              <a:defRPr/>
            </a:pPr>
            <a:r>
              <a:rPr lang="en-US" altLang="fr-FR" sz="2800" b="1" dirty="0">
                <a:effectLst>
                  <a:outerShdw blurRad="38100" dist="38100" dir="2700000" algn="tl">
                    <a:srgbClr val="000000"/>
                  </a:outerShdw>
                </a:effectLst>
                <a:latin typeface="Franklin Gothic Medium" panose="020B0603020102020204" pitchFamily="34" charset="0"/>
              </a:rPr>
              <a:t>Restauration</a:t>
            </a:r>
          </a:p>
        </p:txBody>
      </p:sp>
      <p:sp>
        <p:nvSpPr>
          <p:cNvPr id="404541" name="Text Box 61"/>
          <p:cNvSpPr txBox="1">
            <a:spLocks noChangeAspect="1" noChangeArrowheads="1"/>
          </p:cNvSpPr>
          <p:nvPr/>
        </p:nvSpPr>
        <p:spPr bwMode="auto">
          <a:xfrm rot="5400000">
            <a:off x="5830095" y="1213645"/>
            <a:ext cx="517525" cy="449263"/>
          </a:xfrm>
          <a:prstGeom prst="rect">
            <a:avLst/>
          </a:prstGeom>
          <a:noFill/>
          <a:ln w="9525">
            <a:noFill/>
            <a:miter lim="800000"/>
            <a:headEnd/>
            <a:tailEnd/>
          </a:ln>
          <a:effectLst/>
        </p:spPr>
        <p:txBody>
          <a:bodyPr lIns="72000" tIns="4680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defRPr/>
            </a:pPr>
            <a:r>
              <a:rPr lang="en-US" altLang="fr-FR" sz="2600" b="1">
                <a:solidFill>
                  <a:schemeClr val="bg1"/>
                </a:solidFill>
                <a:effectLst>
                  <a:outerShdw blurRad="38100" dist="38100" dir="2700000" algn="tl">
                    <a:srgbClr val="000000"/>
                  </a:outerShdw>
                </a:effectLst>
                <a:latin typeface="Franklin Gothic Medium" panose="020B0603020102020204" pitchFamily="34" charset="0"/>
              </a:rPr>
              <a:t>=</a:t>
            </a:r>
          </a:p>
        </p:txBody>
      </p:sp>
      <p:sp>
        <p:nvSpPr>
          <p:cNvPr id="404542" name="Freeform 62"/>
          <p:cNvSpPr>
            <a:spLocks/>
          </p:cNvSpPr>
          <p:nvPr/>
        </p:nvSpPr>
        <p:spPr bwMode="auto">
          <a:xfrm>
            <a:off x="3935414" y="819151"/>
            <a:ext cx="4321175" cy="544513"/>
          </a:xfrm>
          <a:custGeom>
            <a:avLst/>
            <a:gdLst>
              <a:gd name="T0" fmla="*/ 0 w 2722"/>
              <a:gd name="T1" fmla="*/ 2147483646 h 343"/>
              <a:gd name="T2" fmla="*/ 2147483646 w 2722"/>
              <a:gd name="T3" fmla="*/ 2147483646 h 343"/>
              <a:gd name="T4" fmla="*/ 2147483646 w 2722"/>
              <a:gd name="T5" fmla="*/ 2147483646 h 343"/>
              <a:gd name="T6" fmla="*/ 0 60000 65536"/>
              <a:gd name="T7" fmla="*/ 0 60000 65536"/>
              <a:gd name="T8" fmla="*/ 0 60000 65536"/>
              <a:gd name="T9" fmla="*/ 0 w 2722"/>
              <a:gd name="T10" fmla="*/ 0 h 343"/>
              <a:gd name="T11" fmla="*/ 2722 w 2722"/>
              <a:gd name="T12" fmla="*/ 343 h 343"/>
            </a:gdLst>
            <a:ahLst/>
            <a:cxnLst>
              <a:cxn ang="T6">
                <a:pos x="T0" y="T1"/>
              </a:cxn>
              <a:cxn ang="T7">
                <a:pos x="T2" y="T3"/>
              </a:cxn>
              <a:cxn ang="T8">
                <a:pos x="T4" y="T5"/>
              </a:cxn>
            </a:cxnLst>
            <a:rect l="T9" t="T10" r="T11" b="T12"/>
            <a:pathLst>
              <a:path w="2722" h="343">
                <a:moveTo>
                  <a:pt x="0" y="343"/>
                </a:moveTo>
                <a:cubicBezTo>
                  <a:pt x="59" y="306"/>
                  <a:pt x="647" y="12"/>
                  <a:pt x="1355" y="6"/>
                </a:cubicBezTo>
                <a:cubicBezTo>
                  <a:pt x="2063" y="0"/>
                  <a:pt x="2597" y="282"/>
                  <a:pt x="2722" y="343"/>
                </a:cubicBezTo>
              </a:path>
            </a:pathLst>
          </a:custGeom>
          <a:noFill/>
          <a:ln w="1143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04543" name="Line 63"/>
          <p:cNvSpPr>
            <a:spLocks noChangeShapeType="1"/>
          </p:cNvSpPr>
          <p:nvPr/>
        </p:nvSpPr>
        <p:spPr bwMode="auto">
          <a:xfrm rot="10800000" flipH="1" flipV="1">
            <a:off x="6635750" y="2754313"/>
            <a:ext cx="863600" cy="0"/>
          </a:xfrm>
          <a:prstGeom prst="line">
            <a:avLst/>
          </a:prstGeom>
          <a:noFill/>
          <a:ln w="1016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404544" name="Text Box 64"/>
          <p:cNvSpPr txBox="1">
            <a:spLocks noChangeAspect="1" noChangeArrowheads="1"/>
          </p:cNvSpPr>
          <p:nvPr/>
        </p:nvSpPr>
        <p:spPr bwMode="auto">
          <a:xfrm>
            <a:off x="7165975" y="1790701"/>
            <a:ext cx="1436688" cy="549275"/>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US" altLang="fr-FR" sz="2000" b="1">
                <a:solidFill>
                  <a:schemeClr val="bg1"/>
                </a:solidFill>
                <a:effectLst>
                  <a:outerShdw blurRad="38100" dist="38100" dir="2700000" algn="tl">
                    <a:srgbClr val="000000"/>
                  </a:outerShdw>
                </a:effectLst>
                <a:latin typeface="Franklin Gothic Medium" panose="020B0603020102020204" pitchFamily="34" charset="0"/>
              </a:rPr>
              <a:t>Vrais Parents</a:t>
            </a:r>
          </a:p>
        </p:txBody>
      </p:sp>
      <p:sp>
        <p:nvSpPr>
          <p:cNvPr id="404545" name="Text Box 65"/>
          <p:cNvSpPr txBox="1">
            <a:spLocks noChangeArrowheads="1"/>
          </p:cNvSpPr>
          <p:nvPr/>
        </p:nvSpPr>
        <p:spPr bwMode="auto">
          <a:xfrm>
            <a:off x="5284789" y="2386013"/>
            <a:ext cx="16208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70000"/>
              </a:lnSpc>
              <a:spcBef>
                <a:spcPct val="0"/>
              </a:spcBef>
              <a:buFontTx/>
              <a:buNone/>
            </a:pPr>
            <a:r>
              <a:rPr lang="en-US" altLang="fr-FR" sz="2400" b="1" dirty="0">
                <a:latin typeface="Franklin Gothic Medium" panose="020B0603020102020204" pitchFamily="34" charset="0"/>
                <a:ea typeface="SimSun" panose="02010600030101010101" pitchFamily="2" charset="-122"/>
              </a:rPr>
              <a:t>Adam</a:t>
            </a:r>
          </a:p>
          <a:p>
            <a:pPr algn="ctr" eaLnBrk="1" hangingPunct="1">
              <a:lnSpc>
                <a:spcPct val="70000"/>
              </a:lnSpc>
              <a:spcBef>
                <a:spcPct val="0"/>
              </a:spcBef>
              <a:buFontTx/>
              <a:buNone/>
            </a:pPr>
            <a:r>
              <a:rPr lang="en-US" altLang="fr-FR" sz="2400" b="1" dirty="0">
                <a:latin typeface="Franklin Gothic Medium" panose="020B0603020102020204" pitchFamily="34" charset="0"/>
                <a:ea typeface="SimSun" panose="02010600030101010101" pitchFamily="2" charset="-122"/>
              </a:rPr>
              <a:t>+</a:t>
            </a:r>
          </a:p>
          <a:p>
            <a:pPr algn="ctr" eaLnBrk="1" hangingPunct="1">
              <a:lnSpc>
                <a:spcPct val="70000"/>
              </a:lnSpc>
              <a:spcBef>
                <a:spcPct val="0"/>
              </a:spcBef>
              <a:buFontTx/>
              <a:buNone/>
            </a:pPr>
            <a:r>
              <a:rPr lang="en-US" altLang="fr-FR" sz="2400" b="1" dirty="0" err="1">
                <a:latin typeface="Franklin Gothic Medium" panose="020B0603020102020204" pitchFamily="34" charset="0"/>
                <a:ea typeface="SimSun" panose="02010600030101010101" pitchFamily="2" charset="-122"/>
              </a:rPr>
              <a:t>Ève</a:t>
            </a:r>
            <a:endParaRPr lang="en-US" altLang="fr-FR" sz="2400" b="1" dirty="0">
              <a:latin typeface="Franklin Gothic Medium" panose="020B0603020102020204" pitchFamily="34" charset="0"/>
              <a:ea typeface="SimSun" panose="02010600030101010101" pitchFamily="2" charset="-122"/>
            </a:endParaRPr>
          </a:p>
        </p:txBody>
      </p:sp>
      <p:sp>
        <p:nvSpPr>
          <p:cNvPr id="404546" name="Line 66"/>
          <p:cNvSpPr>
            <a:spLocks noChangeShapeType="1"/>
          </p:cNvSpPr>
          <p:nvPr/>
        </p:nvSpPr>
        <p:spPr bwMode="auto">
          <a:xfrm flipH="1" flipV="1">
            <a:off x="4692650" y="2754313"/>
            <a:ext cx="863600" cy="0"/>
          </a:xfrm>
          <a:prstGeom prst="line">
            <a:avLst/>
          </a:prstGeom>
          <a:noFill/>
          <a:ln w="1016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404547" name="Text Box 67"/>
          <p:cNvSpPr txBox="1">
            <a:spLocks noChangeAspect="1" noChangeArrowheads="1"/>
          </p:cNvSpPr>
          <p:nvPr/>
        </p:nvSpPr>
        <p:spPr bwMode="auto">
          <a:xfrm>
            <a:off x="3576639" y="1760539"/>
            <a:ext cx="1436687" cy="549275"/>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US" altLang="fr-FR" sz="2000" b="1" dirty="0">
                <a:effectLst>
                  <a:outerShdw blurRad="38100" dist="38100" dir="2700000" algn="tl">
                    <a:srgbClr val="000000"/>
                  </a:outerShdw>
                </a:effectLst>
                <a:latin typeface="Franklin Gothic Medium" panose="020B0603020102020204" pitchFamily="34" charset="0"/>
              </a:rPr>
              <a:t>Faux parents</a:t>
            </a:r>
          </a:p>
        </p:txBody>
      </p:sp>
      <p:sp>
        <p:nvSpPr>
          <p:cNvPr id="404548" name="Text Box 68"/>
          <p:cNvSpPr txBox="1">
            <a:spLocks noChangeAspect="1" noChangeArrowheads="1"/>
          </p:cNvSpPr>
          <p:nvPr/>
        </p:nvSpPr>
        <p:spPr bwMode="auto">
          <a:xfrm>
            <a:off x="6051550" y="3325813"/>
            <a:ext cx="22431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80000"/>
              </a:lnSpc>
              <a:spcBef>
                <a:spcPct val="0"/>
              </a:spcBef>
              <a:buFontTx/>
              <a:buNone/>
            </a:pPr>
            <a:r>
              <a:rPr lang="en-US" altLang="fr-FR" sz="2200" b="1" dirty="0" err="1">
                <a:latin typeface="Franklin Gothic Medium" panose="020B0603020102020204" pitchFamily="34" charset="0"/>
              </a:rPr>
              <a:t>Accomplissement</a:t>
            </a:r>
            <a:endParaRPr lang="en-US" altLang="fr-FR" sz="2200" b="1" dirty="0">
              <a:latin typeface="Franklin Gothic Medium" panose="020B0603020102020204" pitchFamily="34" charset="0"/>
            </a:endParaRPr>
          </a:p>
        </p:txBody>
      </p:sp>
      <p:sp>
        <p:nvSpPr>
          <p:cNvPr id="404549" name="Text Box 69"/>
          <p:cNvSpPr txBox="1">
            <a:spLocks noChangeAspect="1" noChangeArrowheads="1"/>
          </p:cNvSpPr>
          <p:nvPr/>
        </p:nvSpPr>
        <p:spPr bwMode="auto">
          <a:xfrm>
            <a:off x="4476750" y="3325813"/>
            <a:ext cx="14366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80000"/>
              </a:lnSpc>
              <a:spcBef>
                <a:spcPct val="0"/>
              </a:spcBef>
              <a:buFontTx/>
              <a:buNone/>
            </a:pPr>
            <a:r>
              <a:rPr lang="en-US" altLang="fr-FR" sz="2200" b="1" dirty="0" err="1">
                <a:latin typeface="Franklin Gothic Medium" panose="020B0603020102020204" pitchFamily="34" charset="0"/>
              </a:rPr>
              <a:t>Échec</a:t>
            </a:r>
            <a:endParaRPr lang="en-US" altLang="fr-FR" sz="2200" b="1" dirty="0">
              <a:latin typeface="Franklin Gothic Medium" panose="020B0603020102020204" pitchFamily="34" charset="0"/>
            </a:endParaRPr>
          </a:p>
        </p:txBody>
      </p:sp>
      <p:sp>
        <p:nvSpPr>
          <p:cNvPr id="404550" name="Freeform 70"/>
          <p:cNvSpPr>
            <a:spLocks noChangeAspect="1"/>
          </p:cNvSpPr>
          <p:nvPr/>
        </p:nvSpPr>
        <p:spPr bwMode="auto">
          <a:xfrm>
            <a:off x="6594476" y="2424114"/>
            <a:ext cx="803275" cy="585787"/>
          </a:xfrm>
          <a:custGeom>
            <a:avLst/>
            <a:gdLst>
              <a:gd name="T0" fmla="*/ 2147483646 w 608"/>
              <a:gd name="T1" fmla="*/ 2147483646 h 444"/>
              <a:gd name="T2" fmla="*/ 0 w 608"/>
              <a:gd name="T3" fmla="*/ 2147483646 h 444"/>
              <a:gd name="T4" fmla="*/ 2147483646 w 608"/>
              <a:gd name="T5" fmla="*/ 2147483646 h 444"/>
              <a:gd name="T6" fmla="*/ 2147483646 w 608"/>
              <a:gd name="T7" fmla="*/ 2147483646 h 444"/>
              <a:gd name="T8" fmla="*/ 2147483646 w 608"/>
              <a:gd name="T9" fmla="*/ 2147483646 h 444"/>
              <a:gd name="T10" fmla="*/ 2147483646 w 608"/>
              <a:gd name="T11" fmla="*/ 2147483646 h 444"/>
              <a:gd name="T12" fmla="*/ 2147483646 w 608"/>
              <a:gd name="T13" fmla="*/ 2147483646 h 444"/>
              <a:gd name="T14" fmla="*/ 2147483646 w 608"/>
              <a:gd name="T15" fmla="*/ 2147483646 h 444"/>
              <a:gd name="T16" fmla="*/ 2147483646 w 608"/>
              <a:gd name="T17" fmla="*/ 0 h 444"/>
              <a:gd name="T18" fmla="*/ 2147483646 w 608"/>
              <a:gd name="T19" fmla="*/ 2147483646 h 444"/>
              <a:gd name="T20" fmla="*/ 2147483646 w 608"/>
              <a:gd name="T21" fmla="*/ 2147483646 h 444"/>
              <a:gd name="T22" fmla="*/ 2147483646 w 608"/>
              <a:gd name="T23" fmla="*/ 2147483646 h 444"/>
              <a:gd name="T24" fmla="*/ 2147483646 w 608"/>
              <a:gd name="T25" fmla="*/ 2147483646 h 444"/>
              <a:gd name="T26" fmla="*/ 2147483646 w 608"/>
              <a:gd name="T27" fmla="*/ 2147483646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lstStyle/>
          <a:p>
            <a:endParaRPr lang="fr-FR"/>
          </a:p>
        </p:txBody>
      </p:sp>
    </p:spTree>
    <p:extLst>
      <p:ext uri="{BB962C8B-B14F-4D97-AF65-F5344CB8AC3E}">
        <p14:creationId xmlns:p14="http://schemas.microsoft.com/office/powerpoint/2010/main" val="255275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4543"/>
                                        </p:tgtEl>
                                        <p:attrNameLst>
                                          <p:attrName>style.visibility</p:attrName>
                                        </p:attrNameLst>
                                      </p:cBhvr>
                                      <p:to>
                                        <p:strVal val="visible"/>
                                      </p:to>
                                    </p:set>
                                  </p:childTnLst>
                                  <p:subTnLst>
                                    <p:animClr clrSpc="rgb" dir="cw">
                                      <p:cBhvr override="childStyle">
                                        <p:cTn dur="1" fill="hold" display="0" masterRel="nextClick" afterEffect="1"/>
                                        <p:tgtEl>
                                          <p:spTgt spid="404543"/>
                                        </p:tgtEl>
                                        <p:attrNameLst>
                                          <p:attrName>ppt_c</p:attrName>
                                        </p:attrNameLst>
                                      </p:cBhvr>
                                      <p:to>
                                        <a:srgbClr val="3399FF"/>
                                      </p:to>
                                    </p:animClr>
                                  </p:subTnLst>
                                </p:cTn>
                              </p:par>
                              <p:par>
                                <p:cTn id="7" presetID="1" presetClass="entr" presetSubtype="0" fill="hold" grpId="0" nodeType="withEffect">
                                  <p:stCondLst>
                                    <p:cond delay="0"/>
                                  </p:stCondLst>
                                  <p:childTnLst>
                                    <p:set>
                                      <p:cBhvr>
                                        <p:cTn id="8" dur="1" fill="hold">
                                          <p:stCondLst>
                                            <p:cond delay="0"/>
                                          </p:stCondLst>
                                        </p:cTn>
                                        <p:tgtEl>
                                          <p:spTgt spid="404548"/>
                                        </p:tgtEl>
                                        <p:attrNameLst>
                                          <p:attrName>style.visibility</p:attrName>
                                        </p:attrNameLst>
                                      </p:cBhvr>
                                      <p:to>
                                        <p:strVal val="visible"/>
                                      </p:to>
                                    </p:set>
                                  </p:childTnLst>
                                  <p:subTnLst>
                                    <p:animClr clrSpc="rgb" dir="cw">
                                      <p:cBhvr override="childStyle">
                                        <p:cTn dur="1" fill="hold" display="0" masterRel="nextClick" afterEffect="1"/>
                                        <p:tgtEl>
                                          <p:spTgt spid="404548"/>
                                        </p:tgtEl>
                                        <p:attrNameLst>
                                          <p:attrName>ppt_c</p:attrName>
                                        </p:attrNameLst>
                                      </p:cBhvr>
                                      <p:to>
                                        <a:srgbClr val="3399F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4546"/>
                                        </p:tgtEl>
                                        <p:attrNameLst>
                                          <p:attrName>style.visibility</p:attrName>
                                        </p:attrNameLst>
                                      </p:cBhvr>
                                      <p:to>
                                        <p:strVal val="visible"/>
                                      </p:to>
                                    </p:set>
                                  </p:childTnLst>
                                  <p:subTnLst>
                                    <p:animClr clrSpc="rgb" dir="cw">
                                      <p:cBhvr override="childStyle">
                                        <p:cTn dur="1" fill="hold" display="0" masterRel="nextClick" afterEffect="1"/>
                                        <p:tgtEl>
                                          <p:spTgt spid="404546"/>
                                        </p:tgtEl>
                                        <p:attrNameLst>
                                          <p:attrName>ppt_c</p:attrName>
                                        </p:attrNameLst>
                                      </p:cBhvr>
                                      <p:to>
                                        <a:srgbClr val="3399FF"/>
                                      </p:to>
                                    </p:animClr>
                                  </p:subTnLst>
                                </p:cTn>
                              </p:par>
                              <p:par>
                                <p:cTn id="13" presetID="1" presetClass="entr" presetSubtype="0" fill="hold" grpId="0" nodeType="withEffect">
                                  <p:stCondLst>
                                    <p:cond delay="0"/>
                                  </p:stCondLst>
                                  <p:childTnLst>
                                    <p:set>
                                      <p:cBhvr>
                                        <p:cTn id="14" dur="1" fill="hold">
                                          <p:stCondLst>
                                            <p:cond delay="0"/>
                                          </p:stCondLst>
                                        </p:cTn>
                                        <p:tgtEl>
                                          <p:spTgt spid="404549"/>
                                        </p:tgtEl>
                                        <p:attrNameLst>
                                          <p:attrName>style.visibility</p:attrName>
                                        </p:attrNameLst>
                                      </p:cBhvr>
                                      <p:to>
                                        <p:strVal val="visible"/>
                                      </p:to>
                                    </p:set>
                                  </p:childTnLst>
                                  <p:subTnLst>
                                    <p:animClr clrSpc="rgb" dir="cw">
                                      <p:cBhvr override="childStyle">
                                        <p:cTn dur="1" fill="hold" display="0" masterRel="nextClick" afterEffect="1"/>
                                        <p:tgtEl>
                                          <p:spTgt spid="404549"/>
                                        </p:tgtEl>
                                        <p:attrNameLst>
                                          <p:attrName>ppt_c</p:attrName>
                                        </p:attrNameLst>
                                      </p:cBhvr>
                                      <p:to>
                                        <a:srgbClr val="3399FF"/>
                                      </p:to>
                                    </p:animClr>
                                  </p:subTnLst>
                                </p:cTn>
                              </p:par>
                              <p:par>
                                <p:cTn id="15" presetID="1" presetClass="entr" presetSubtype="0" fill="hold" grpId="0" nodeType="withEffect">
                                  <p:stCondLst>
                                    <p:cond delay="0"/>
                                  </p:stCondLst>
                                  <p:childTnLst>
                                    <p:set>
                                      <p:cBhvr>
                                        <p:cTn id="16" dur="1" fill="hold">
                                          <p:stCondLst>
                                            <p:cond delay="0"/>
                                          </p:stCondLst>
                                        </p:cTn>
                                        <p:tgtEl>
                                          <p:spTgt spid="4045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45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45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45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45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45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45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45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45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45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45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45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45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45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45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45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45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45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45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45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45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45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45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45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45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45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45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45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4547"/>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45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45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45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4512"/>
                                        </p:tgtEl>
                                        <p:attrNameLst>
                                          <p:attrName>style.visibility</p:attrName>
                                        </p:attrNameLst>
                                      </p:cBhvr>
                                      <p:to>
                                        <p:strVal val="visible"/>
                                      </p:to>
                                    </p:set>
                                  </p:childTnLst>
                                </p:cTn>
                              </p:par>
                              <p:par>
                                <p:cTn id="83" presetID="3" presetClass="emph" presetSubtype="1" grpId="0" nodeType="withEffect">
                                  <p:stCondLst>
                                    <p:cond delay="0"/>
                                  </p:stCondLst>
                                  <p:childTnLst>
                                    <p:set>
                                      <p:cBhvr override="childStyle">
                                        <p:cTn id="84" dur="indefinite"/>
                                        <p:tgtEl>
                                          <p:spTgt spid="404545"/>
                                        </p:tgtEl>
                                        <p:attrNameLst>
                                          <p:attrName>style.color</p:attrName>
                                        </p:attrNameLst>
                                      </p:cBhvr>
                                      <p:to>
                                        <p:clrVal>
                                          <a:srgbClr val="3399FF"/>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512" grpId="0"/>
      <p:bldP spid="404513" grpId="0" animBg="1"/>
      <p:bldP spid="404514" grpId="0" animBg="1"/>
      <p:bldP spid="404515" grpId="0" animBg="1"/>
      <p:bldP spid="404516" grpId="0" animBg="1"/>
      <p:bldP spid="404517" grpId="0" animBg="1"/>
      <p:bldP spid="404518" grpId="0"/>
      <p:bldP spid="404519" grpId="0"/>
      <p:bldP spid="404520" grpId="0"/>
      <p:bldP spid="404521" grpId="0"/>
      <p:bldP spid="404522" grpId="0" animBg="1"/>
      <p:bldP spid="404523" grpId="0" animBg="1"/>
      <p:bldP spid="404524" grpId="0" animBg="1"/>
      <p:bldP spid="404525" grpId="0" animBg="1"/>
      <p:bldP spid="404526" grpId="0" animBg="1"/>
      <p:bldP spid="404527" grpId="0"/>
      <p:bldP spid="404528" grpId="0" animBg="1"/>
      <p:bldP spid="404529" grpId="0" animBg="1"/>
      <p:bldP spid="404530" grpId="0" animBg="1"/>
      <p:bldP spid="404531" grpId="0" animBg="1"/>
      <p:bldP spid="404532" grpId="0"/>
      <p:bldP spid="404533" grpId="0" animBg="1"/>
      <p:bldP spid="404534" grpId="0"/>
      <p:bldP spid="404535" grpId="0" animBg="1"/>
      <p:bldP spid="404536" grpId="0"/>
      <p:bldP spid="404537" grpId="0" animBg="1"/>
      <p:bldP spid="404538" grpId="0"/>
      <p:bldP spid="404539" grpId="0"/>
      <p:bldP spid="404540" grpId="0"/>
      <p:bldP spid="404541" grpId="0"/>
      <p:bldP spid="404542" grpId="0" animBg="1"/>
      <p:bldP spid="404543" grpId="0" animBg="1"/>
      <p:bldP spid="404545" grpId="0"/>
      <p:bldP spid="404546" grpId="0" animBg="1"/>
      <p:bldP spid="404547" grpId="0"/>
      <p:bldP spid="404548" grpId="0"/>
      <p:bldP spid="404549" grpId="0"/>
      <p:bldP spid="4045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1782305"/>
            <a:ext cx="7741074" cy="687940"/>
          </a:xfrm>
        </p:spPr>
        <p:txBody>
          <a:bodyPr/>
          <a:lstStyle/>
          <a:p>
            <a:r>
              <a:rPr lang="fr-FR" sz="7200" dirty="0" smtClean="0">
                <a:latin typeface="Garamond" pitchFamily="18" charset="0"/>
              </a:rPr>
              <a:t>Première partie</a:t>
            </a:r>
            <a:endParaRPr lang="fr-FR" sz="7200" dirty="0">
              <a:latin typeface="Garamond" pitchFamily="18" charset="0"/>
            </a:endParaRPr>
          </a:p>
        </p:txBody>
      </p:sp>
      <p:sp>
        <p:nvSpPr>
          <p:cNvPr id="4" name="Espace réservé du texte 3"/>
          <p:cNvSpPr>
            <a:spLocks noGrp="1"/>
          </p:cNvSpPr>
          <p:nvPr>
            <p:ph type="body" sz="half" idx="2"/>
          </p:nvPr>
        </p:nvSpPr>
        <p:spPr>
          <a:xfrm>
            <a:off x="1154954" y="2813954"/>
            <a:ext cx="8810456" cy="2895599"/>
          </a:xfrm>
        </p:spPr>
        <p:txBody>
          <a:bodyPr/>
          <a:lstStyle/>
          <a:p>
            <a:r>
              <a:rPr lang="fr-FR" sz="4400" dirty="0">
                <a:latin typeface="Garamond" pitchFamily="18" charset="0"/>
              </a:rPr>
              <a:t>Discussion par tables</a:t>
            </a:r>
          </a:p>
          <a:p>
            <a:endParaRPr lang="fr-FR" dirty="0"/>
          </a:p>
        </p:txBody>
      </p:sp>
    </p:spTree>
    <p:extLst>
      <p:ext uri="{BB962C8B-B14F-4D97-AF65-F5344CB8AC3E}">
        <p14:creationId xmlns:p14="http://schemas.microsoft.com/office/powerpoint/2010/main" val="3556199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9404723" cy="1400530"/>
          </a:xfrm>
        </p:spPr>
        <p:txBody>
          <a:bodyPr/>
          <a:lstStyle/>
          <a:p>
            <a:r>
              <a:rPr lang="fr-FR" sz="8800" dirty="0" smtClean="0">
                <a:latin typeface="Garamond" pitchFamily="18" charset="0"/>
              </a:rPr>
              <a:t>Table 1</a:t>
            </a:r>
            <a:endParaRPr lang="fr-FR" sz="8800" dirty="0">
              <a:latin typeface="Garamond" pitchFamily="18" charset="0"/>
            </a:endParaRPr>
          </a:p>
        </p:txBody>
      </p:sp>
      <p:sp>
        <p:nvSpPr>
          <p:cNvPr id="3" name="Espace réservé du contenu 2"/>
          <p:cNvSpPr>
            <a:spLocks noGrp="1"/>
          </p:cNvSpPr>
          <p:nvPr>
            <p:ph idx="1"/>
          </p:nvPr>
        </p:nvSpPr>
        <p:spPr>
          <a:xfrm>
            <a:off x="464949" y="2464231"/>
            <a:ext cx="11468746" cy="4060555"/>
          </a:xfrm>
        </p:spPr>
        <p:txBody>
          <a:bodyPr>
            <a:normAutofit/>
          </a:bodyPr>
          <a:lstStyle/>
          <a:p>
            <a:pPr lvl="0"/>
            <a:r>
              <a:rPr lang="fr-FR" sz="2800" b="1" dirty="0" smtClean="0">
                <a:latin typeface="Garamond" pitchFamily="18" charset="0"/>
              </a:rPr>
              <a:t>De quoi avez-vous le plus besoin, actuellement pour qu’un jour, l’homme</a:t>
            </a:r>
            <a:r>
              <a:rPr lang="fr-FR" sz="2800" b="1" dirty="0">
                <a:latin typeface="Garamond" pitchFamily="18" charset="0"/>
              </a:rPr>
              <a:t>, la femme et l’enfant </a:t>
            </a:r>
            <a:r>
              <a:rPr lang="fr-FR" sz="2800" b="1" dirty="0" smtClean="0">
                <a:latin typeface="Garamond" pitchFamily="18" charset="0"/>
              </a:rPr>
              <a:t>aient la priorité</a:t>
            </a:r>
            <a:r>
              <a:rPr lang="fr-FR" sz="2800" b="1" dirty="0">
                <a:latin typeface="Garamond" pitchFamily="18" charset="0"/>
              </a:rPr>
              <a:t> </a:t>
            </a:r>
            <a:r>
              <a:rPr lang="fr-FR" sz="2800" b="1" dirty="0" smtClean="0">
                <a:latin typeface="Garamond" pitchFamily="18" charset="0"/>
              </a:rPr>
              <a:t>dans votre famille ? </a:t>
            </a:r>
            <a:r>
              <a:rPr lang="fr-FR" sz="2800" b="1" dirty="0">
                <a:latin typeface="Garamond" pitchFamily="18" charset="0"/>
              </a:rPr>
              <a:t>(trois réponses</a:t>
            </a:r>
            <a:r>
              <a:rPr lang="fr-FR" sz="2800" b="1" dirty="0" smtClean="0">
                <a:latin typeface="Garamond" pitchFamily="18" charset="0"/>
              </a:rPr>
              <a:t>)</a:t>
            </a:r>
            <a:r>
              <a:rPr lang="fr-FR" b="1" dirty="0">
                <a:latin typeface="Garamond" pitchFamily="18" charset="0"/>
              </a:rPr>
              <a:t> </a:t>
            </a:r>
            <a:endParaRPr lang="fr-FR" dirty="0">
              <a:latin typeface="Garamond" pitchFamily="18" charset="0"/>
            </a:endParaRPr>
          </a:p>
          <a:p>
            <a:r>
              <a:rPr lang="fr-FR" sz="2400" dirty="0">
                <a:latin typeface="Garamond" pitchFamily="18" charset="0"/>
                <a:sym typeface="Wingdings"/>
              </a:rPr>
              <a:t></a:t>
            </a:r>
            <a:r>
              <a:rPr lang="fr-FR" sz="2400" dirty="0">
                <a:latin typeface="Garamond" pitchFamily="18" charset="0"/>
              </a:rPr>
              <a:t>de bons exemples </a:t>
            </a:r>
            <a:r>
              <a:rPr lang="fr-FR" sz="2400" dirty="0">
                <a:latin typeface="Garamond" pitchFamily="18" charset="0"/>
                <a:sym typeface="Wingdings"/>
              </a:rPr>
              <a:t></a:t>
            </a:r>
            <a:r>
              <a:rPr lang="fr-FR" sz="2400" dirty="0">
                <a:latin typeface="Garamond" pitchFamily="18" charset="0"/>
              </a:rPr>
              <a:t>une situation stable </a:t>
            </a:r>
            <a:r>
              <a:rPr lang="fr-FR" sz="2400" dirty="0">
                <a:latin typeface="Garamond" pitchFamily="18" charset="0"/>
                <a:sym typeface="Wingdings"/>
              </a:rPr>
              <a:t></a:t>
            </a:r>
            <a:r>
              <a:rPr lang="fr-FR" sz="2400" dirty="0">
                <a:latin typeface="Garamond" pitchFamily="18" charset="0"/>
              </a:rPr>
              <a:t>un bon environnement </a:t>
            </a:r>
            <a:r>
              <a:rPr lang="fr-FR" sz="2400" dirty="0">
                <a:latin typeface="Garamond" pitchFamily="18" charset="0"/>
                <a:sym typeface="Wingdings"/>
              </a:rPr>
              <a:t></a:t>
            </a:r>
            <a:r>
              <a:rPr lang="fr-FR" sz="2400" dirty="0">
                <a:latin typeface="Garamond" pitchFamily="18" charset="0"/>
              </a:rPr>
              <a:t>être responsable </a:t>
            </a:r>
            <a:r>
              <a:rPr lang="fr-FR" sz="2400" dirty="0">
                <a:latin typeface="Garamond" pitchFamily="18" charset="0"/>
                <a:sym typeface="Wingdings"/>
              </a:rPr>
              <a:t></a:t>
            </a:r>
            <a:r>
              <a:rPr lang="fr-FR" sz="2400" dirty="0">
                <a:latin typeface="Garamond" pitchFamily="18" charset="0"/>
              </a:rPr>
              <a:t>être équilibré (e) </a:t>
            </a:r>
            <a:r>
              <a:rPr lang="fr-FR" sz="2400" dirty="0">
                <a:latin typeface="Garamond" pitchFamily="18" charset="0"/>
                <a:sym typeface="Wingdings"/>
              </a:rPr>
              <a:t></a:t>
            </a:r>
            <a:r>
              <a:rPr lang="fr-FR" sz="2400" dirty="0">
                <a:latin typeface="Garamond" pitchFamily="18" charset="0"/>
              </a:rPr>
              <a:t>de bons principes </a:t>
            </a:r>
            <a:r>
              <a:rPr lang="fr-FR" sz="2400" dirty="0" smtClean="0">
                <a:latin typeface="Garamond" pitchFamily="18" charset="0"/>
              </a:rPr>
              <a:t> </a:t>
            </a:r>
            <a:r>
              <a:rPr lang="fr-FR" sz="2400" dirty="0" smtClean="0">
                <a:latin typeface="Garamond" pitchFamily="18" charset="0"/>
                <a:sym typeface="Wingdings"/>
              </a:rPr>
              <a:t></a:t>
            </a:r>
            <a:r>
              <a:rPr lang="fr-FR" sz="2400" dirty="0">
                <a:latin typeface="Garamond" pitchFamily="18" charset="0"/>
              </a:rPr>
              <a:t>aimer la vie </a:t>
            </a:r>
            <a:r>
              <a:rPr lang="fr-FR" sz="2400" dirty="0">
                <a:latin typeface="Garamond" pitchFamily="18" charset="0"/>
                <a:sym typeface="Wingdings"/>
              </a:rPr>
              <a:t></a:t>
            </a:r>
            <a:r>
              <a:rPr lang="fr-FR" sz="2400" dirty="0">
                <a:latin typeface="Garamond" pitchFamily="18" charset="0"/>
              </a:rPr>
              <a:t>savoir </a:t>
            </a:r>
            <a:r>
              <a:rPr lang="fr-FR" sz="2400" dirty="0" smtClean="0">
                <a:latin typeface="Garamond" pitchFamily="18" charset="0"/>
              </a:rPr>
              <a:t>m’engager </a:t>
            </a:r>
            <a:r>
              <a:rPr lang="fr-FR" sz="2400" dirty="0">
                <a:latin typeface="Garamond" pitchFamily="18" charset="0"/>
                <a:sym typeface="Wingdings"/>
              </a:rPr>
              <a:t></a:t>
            </a:r>
            <a:r>
              <a:rPr lang="fr-FR" sz="2400" dirty="0">
                <a:latin typeface="Garamond" pitchFamily="18" charset="0"/>
              </a:rPr>
              <a:t>avoir du cœur </a:t>
            </a:r>
            <a:r>
              <a:rPr lang="fr-FR" sz="2400" dirty="0">
                <a:latin typeface="Garamond" pitchFamily="18" charset="0"/>
                <a:sym typeface="Wingdings"/>
              </a:rPr>
              <a:t></a:t>
            </a:r>
            <a:r>
              <a:rPr lang="fr-FR" sz="2400" dirty="0">
                <a:latin typeface="Garamond" pitchFamily="18" charset="0"/>
              </a:rPr>
              <a:t>savoir aimer </a:t>
            </a:r>
            <a:r>
              <a:rPr lang="fr-FR" sz="2400" dirty="0">
                <a:latin typeface="Garamond" pitchFamily="18" charset="0"/>
                <a:sym typeface="Wingdings"/>
              </a:rPr>
              <a:t></a:t>
            </a:r>
            <a:r>
              <a:rPr lang="fr-FR" sz="2400" dirty="0">
                <a:latin typeface="Garamond" pitchFamily="18" charset="0"/>
              </a:rPr>
              <a:t>croire en un idéal </a:t>
            </a:r>
            <a:r>
              <a:rPr lang="fr-FR" sz="2400" dirty="0">
                <a:latin typeface="Garamond" pitchFamily="18" charset="0"/>
                <a:sym typeface="Wingdings"/>
              </a:rPr>
              <a:t></a:t>
            </a:r>
            <a:r>
              <a:rPr lang="fr-FR" sz="2400" dirty="0">
                <a:latin typeface="Garamond" pitchFamily="18" charset="0"/>
              </a:rPr>
              <a:t>croire en Dieu </a:t>
            </a:r>
            <a:r>
              <a:rPr lang="fr-FR" sz="2400" dirty="0" smtClean="0">
                <a:latin typeface="Garamond" pitchFamily="18" charset="0"/>
                <a:sym typeface="Wingdings"/>
              </a:rPr>
              <a:t>avoir plus de joie </a:t>
            </a:r>
            <a:r>
              <a:rPr lang="fr-FR" sz="2400" dirty="0">
                <a:latin typeface="Garamond" pitchFamily="18" charset="0"/>
                <a:sym typeface="Wingdings"/>
              </a:rPr>
              <a:t> </a:t>
            </a:r>
            <a:r>
              <a:rPr lang="fr-FR" sz="2400" dirty="0" smtClean="0">
                <a:latin typeface="Garamond" pitchFamily="18" charset="0"/>
              </a:rPr>
              <a:t>autres</a:t>
            </a:r>
            <a:endParaRPr lang="fr-FR" sz="2400" dirty="0">
              <a:latin typeface="Garamond" pitchFamily="18" charset="0"/>
            </a:endParaRPr>
          </a:p>
          <a:p>
            <a:r>
              <a:rPr lang="fr-FR" sz="2800" b="1" dirty="0">
                <a:latin typeface="Garamond" pitchFamily="18" charset="0"/>
              </a:rPr>
              <a:t>Vous direz ensuite quels </a:t>
            </a:r>
            <a:r>
              <a:rPr lang="fr-FR" sz="2800" b="1" dirty="0" smtClean="0">
                <a:latin typeface="Garamond" pitchFamily="18" charset="0"/>
              </a:rPr>
              <a:t>efforts personnels représentent ces trois points.</a:t>
            </a:r>
            <a:endParaRPr lang="fr-FR" sz="2800" dirty="0">
              <a:latin typeface="Garamond" pitchFamily="18" charset="0"/>
            </a:endParaRPr>
          </a:p>
        </p:txBody>
      </p:sp>
    </p:spTree>
    <p:extLst>
      <p:ext uri="{BB962C8B-B14F-4D97-AF65-F5344CB8AC3E}">
        <p14:creationId xmlns:p14="http://schemas.microsoft.com/office/powerpoint/2010/main" val="3019751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3993"/>
            <a:ext cx="9404723" cy="917899"/>
          </a:xfrm>
        </p:spPr>
        <p:txBody>
          <a:bodyPr/>
          <a:lstStyle/>
          <a:p>
            <a:r>
              <a:rPr lang="fr-FR" dirty="0" smtClean="0">
                <a:latin typeface="Garamond" pitchFamily="18" charset="0"/>
              </a:rPr>
              <a:t>Table 1</a:t>
            </a:r>
            <a:endParaRPr lang="fr-FR" dirty="0">
              <a:latin typeface="Garamond" pitchFamily="18" charset="0"/>
            </a:endParaRPr>
          </a:p>
        </p:txBody>
      </p:sp>
      <p:sp>
        <p:nvSpPr>
          <p:cNvPr id="3" name="Espace réservé du contenu 2"/>
          <p:cNvSpPr>
            <a:spLocks noGrp="1"/>
          </p:cNvSpPr>
          <p:nvPr>
            <p:ph idx="1"/>
          </p:nvPr>
        </p:nvSpPr>
        <p:spPr>
          <a:xfrm>
            <a:off x="0" y="1855836"/>
            <a:ext cx="12192000" cy="4195481"/>
          </a:xfrm>
        </p:spPr>
        <p:txBody>
          <a:bodyPr>
            <a:normAutofit/>
          </a:bodyPr>
          <a:lstStyle/>
          <a:p>
            <a:r>
              <a:rPr lang="fr-FR" sz="2400" dirty="0" smtClean="0">
                <a:latin typeface="Garamond" pitchFamily="18" charset="0"/>
              </a:rPr>
              <a:t>Daphné : Pour moi, cela signifie (1) avoir une situation stable, (2) être responsable, (3) savoir aimer. Je pense à un bon environnement, un travail payé raisonnablement. Ensuite, je dois me voir en personnes responsable, qui prend les bonnes décisions. Enfin, je dois savoir aimer pour faire en sorte d’avoir de l’affection pour mon compagnon et mes enfants.</a:t>
            </a:r>
          </a:p>
          <a:p>
            <a:r>
              <a:rPr lang="fr-FR" sz="2400" dirty="0" smtClean="0">
                <a:latin typeface="Garamond" pitchFamily="18" charset="0"/>
              </a:rPr>
              <a:t>Anne-Laure : savoir m’engager, être responsable, avoir de bons exemples. J’arriverai à atteindre cet objectif si je suis amoureuse, cela changera ma façon de penser. Il me faut de bons exemples pour être responsable, bien démarrer.</a:t>
            </a:r>
            <a:endParaRPr lang="fr-FR" sz="2400" dirty="0">
              <a:latin typeface="Garamond" pitchFamily="18" charset="0"/>
            </a:endParaRPr>
          </a:p>
        </p:txBody>
      </p:sp>
    </p:spTree>
    <p:extLst>
      <p:ext uri="{BB962C8B-B14F-4D97-AF65-F5344CB8AC3E}">
        <p14:creationId xmlns:p14="http://schemas.microsoft.com/office/powerpoint/2010/main" val="26941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610954409"/>
              </p:ext>
            </p:extLst>
          </p:nvPr>
        </p:nvGraphicFramePr>
        <p:xfrm>
          <a:off x="716796" y="0"/>
          <a:ext cx="10820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365755" y="2067123"/>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15" name="Arc 39"/>
          <p:cNvSpPr>
            <a:spLocks/>
          </p:cNvSpPr>
          <p:nvPr/>
        </p:nvSpPr>
        <p:spPr bwMode="auto">
          <a:xfrm rot="4949876" flipH="1" flipV="1">
            <a:off x="5049703" y="2218856"/>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accent5">
                <a:lumMod val="75000"/>
              </a:schemeClr>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750289" y="231114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 name="Rectangle 1"/>
          <p:cNvSpPr/>
          <p:nvPr/>
        </p:nvSpPr>
        <p:spPr>
          <a:xfrm>
            <a:off x="7360574" y="2067122"/>
            <a:ext cx="3249608" cy="3770263"/>
          </a:xfrm>
          <a:prstGeom prst="rect">
            <a:avLst/>
          </a:prstGeom>
        </p:spPr>
        <p:txBody>
          <a:bodyPr wrap="none">
            <a:spAutoFit/>
          </a:bodyPr>
          <a:lstStyle/>
          <a:p>
            <a:r>
              <a:rPr lang="fr-FR" sz="23900" dirty="0" smtClean="0">
                <a:solidFill>
                  <a:srgbClr val="FF0000"/>
                </a:solidFill>
                <a:sym typeface="Webdings"/>
              </a:rPr>
              <a:t></a:t>
            </a:r>
            <a:endParaRPr lang="fr-FR" sz="23900" dirty="0">
              <a:solidFill>
                <a:srgbClr val="FF0000"/>
              </a:solidFill>
            </a:endParaRPr>
          </a:p>
        </p:txBody>
      </p:sp>
      <p:sp>
        <p:nvSpPr>
          <p:cNvPr id="19" name="Rectangle 18"/>
          <p:cNvSpPr/>
          <p:nvPr/>
        </p:nvSpPr>
        <p:spPr>
          <a:xfrm>
            <a:off x="2743536" y="3526771"/>
            <a:ext cx="494046" cy="461665"/>
          </a:xfrm>
          <a:prstGeom prst="rect">
            <a:avLst/>
          </a:prstGeom>
          <a:solidFill>
            <a:srgbClr val="002060"/>
          </a:solidFill>
        </p:spPr>
        <p:txBody>
          <a:bodyPr wrap="none">
            <a:spAutoFit/>
          </a:bodyPr>
          <a:lstStyle/>
          <a:p>
            <a:r>
              <a:rPr lang="fr-FR" sz="2400" dirty="0" smtClean="0"/>
              <a:t>lui</a:t>
            </a:r>
            <a:endParaRPr lang="fr-FR" sz="2400" dirty="0"/>
          </a:p>
        </p:txBody>
      </p:sp>
      <p:sp>
        <p:nvSpPr>
          <p:cNvPr id="23" name="Rectangle 22"/>
          <p:cNvSpPr/>
          <p:nvPr/>
        </p:nvSpPr>
        <p:spPr>
          <a:xfrm>
            <a:off x="8631754" y="3721420"/>
            <a:ext cx="707245" cy="461665"/>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smtClean="0"/>
              <a:t>elle</a:t>
            </a:r>
            <a:endParaRPr lang="fr-FR" sz="2400" dirty="0"/>
          </a:p>
        </p:txBody>
      </p:sp>
      <p:sp>
        <p:nvSpPr>
          <p:cNvPr id="5" name="Rectangle 4"/>
          <p:cNvSpPr/>
          <p:nvPr/>
        </p:nvSpPr>
        <p:spPr>
          <a:xfrm>
            <a:off x="-1" y="49582"/>
            <a:ext cx="10833316" cy="2062103"/>
          </a:xfrm>
          <a:prstGeom prst="rect">
            <a:avLst/>
          </a:prstGeom>
        </p:spPr>
        <p:txBody>
          <a:bodyPr wrap="square">
            <a:spAutoFit/>
          </a:bodyPr>
          <a:lstStyle/>
          <a:p>
            <a:r>
              <a:rPr lang="fr-FR" sz="3200" dirty="0" smtClean="0">
                <a:latin typeface="Garamond" pitchFamily="18" charset="0"/>
              </a:rPr>
              <a:t>Table 2 Que </a:t>
            </a:r>
            <a:r>
              <a:rPr lang="fr-FR" sz="3200" dirty="0">
                <a:latin typeface="Garamond" pitchFamily="18" charset="0"/>
              </a:rPr>
              <a:t>devez-vous en priorité </a:t>
            </a:r>
            <a:endParaRPr lang="fr-FR" sz="3200" dirty="0" smtClean="0">
              <a:latin typeface="Garamond" pitchFamily="18" charset="0"/>
            </a:endParaRPr>
          </a:p>
          <a:p>
            <a:pPr marL="457200" indent="-457200">
              <a:buFont typeface="Arial" pitchFamily="34" charset="0"/>
              <a:buChar char="•"/>
            </a:pPr>
            <a:r>
              <a:rPr lang="fr-FR" sz="3200" dirty="0" smtClean="0">
                <a:latin typeface="Garamond" pitchFamily="18" charset="0"/>
              </a:rPr>
              <a:t>à </a:t>
            </a:r>
            <a:r>
              <a:rPr lang="fr-FR" sz="3200" dirty="0">
                <a:latin typeface="Garamond" pitchFamily="18" charset="0"/>
              </a:rPr>
              <a:t>votre père </a:t>
            </a:r>
            <a:r>
              <a:rPr lang="fr-FR" sz="3200" dirty="0" smtClean="0">
                <a:latin typeface="Garamond" pitchFamily="18" charset="0"/>
              </a:rPr>
              <a:t>(lui) ?</a:t>
            </a:r>
          </a:p>
          <a:p>
            <a:pPr marL="457200" indent="-457200">
              <a:buFont typeface="Arial" pitchFamily="34" charset="0"/>
              <a:buChar char="•"/>
            </a:pPr>
            <a:r>
              <a:rPr lang="fr-FR" sz="3200" dirty="0">
                <a:latin typeface="Garamond" pitchFamily="18" charset="0"/>
              </a:rPr>
              <a:t>à</a:t>
            </a:r>
            <a:r>
              <a:rPr lang="fr-FR" sz="3200" dirty="0" smtClean="0">
                <a:latin typeface="Garamond" pitchFamily="18" charset="0"/>
              </a:rPr>
              <a:t> </a:t>
            </a:r>
            <a:r>
              <a:rPr lang="fr-FR" sz="3200" dirty="0">
                <a:latin typeface="Garamond" pitchFamily="18" charset="0"/>
              </a:rPr>
              <a:t>votre </a:t>
            </a:r>
            <a:r>
              <a:rPr lang="fr-FR" sz="3200" dirty="0" smtClean="0">
                <a:latin typeface="Garamond" pitchFamily="18" charset="0"/>
              </a:rPr>
              <a:t>mère (elle) ? </a:t>
            </a:r>
          </a:p>
          <a:p>
            <a:pPr marL="457200" indent="-457200">
              <a:buFont typeface="Arial" pitchFamily="34" charset="0"/>
              <a:buChar char="•"/>
            </a:pPr>
            <a:r>
              <a:rPr lang="fr-FR" sz="3200" dirty="0" smtClean="0">
                <a:latin typeface="Garamond" pitchFamily="18" charset="0"/>
              </a:rPr>
              <a:t>Et surtout à leur union (nous deux ?) </a:t>
            </a:r>
            <a:endParaRPr lang="fr-FR" sz="3200" dirty="0">
              <a:latin typeface="Garamond" pitchFamily="18" charset="0"/>
            </a:endParaRPr>
          </a:p>
        </p:txBody>
      </p:sp>
      <p:sp>
        <p:nvSpPr>
          <p:cNvPr id="6" name="Virage 5"/>
          <p:cNvSpPr/>
          <p:nvPr/>
        </p:nvSpPr>
        <p:spPr>
          <a:xfrm rot="10800000" flipH="1">
            <a:off x="2931055" y="5377085"/>
            <a:ext cx="2485602" cy="1015140"/>
          </a:xfrm>
          <a:prstGeom prst="ben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Virage 16"/>
          <p:cNvSpPr/>
          <p:nvPr/>
        </p:nvSpPr>
        <p:spPr>
          <a:xfrm rot="10800000">
            <a:off x="6750397" y="5377085"/>
            <a:ext cx="2293331" cy="101514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561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2406" y="175873"/>
            <a:ext cx="9404723" cy="986500"/>
          </a:xfrm>
        </p:spPr>
        <p:txBody>
          <a:bodyPr/>
          <a:lstStyle/>
          <a:p>
            <a:r>
              <a:rPr lang="fr-FR" dirty="0" smtClean="0">
                <a:latin typeface="Garamond" pitchFamily="18" charset="0"/>
              </a:rPr>
              <a:t>Table 2</a:t>
            </a:r>
            <a:endParaRPr lang="fr-FR" dirty="0">
              <a:latin typeface="Garamond" pitchFamily="18" charset="0"/>
            </a:endParaRPr>
          </a:p>
        </p:txBody>
      </p:sp>
      <p:sp>
        <p:nvSpPr>
          <p:cNvPr id="3" name="Espace réservé du contenu 2"/>
          <p:cNvSpPr>
            <a:spLocks noGrp="1"/>
          </p:cNvSpPr>
          <p:nvPr>
            <p:ph idx="1"/>
          </p:nvPr>
        </p:nvSpPr>
        <p:spPr>
          <a:xfrm>
            <a:off x="0" y="1374925"/>
            <a:ext cx="12192000" cy="5351339"/>
          </a:xfrm>
        </p:spPr>
        <p:txBody>
          <a:bodyPr>
            <a:normAutofit lnSpcReduction="10000"/>
          </a:bodyPr>
          <a:lstStyle/>
          <a:p>
            <a:r>
              <a:rPr lang="fr-FR" sz="2800" dirty="0" smtClean="0">
                <a:latin typeface="Garamond" pitchFamily="18" charset="0"/>
              </a:rPr>
              <a:t>Franz-Pol : à mon qui est charismatique, je dois un sens de la responsabilité. Il ne m’a rien imposé, c’est sa spiritualité qui a joué un grand rôle. Il fait beaucoup travailler sa conscience, et je tiens cela de lui. Ma mère m’a appris à faire avec cœur des tâches simples, voire insignifiantes parfois. Entre eux, j’ai senti beaucoup de respect profond, c’est plus qu’un simple couple, ils n’ont jamais oublié qui ils étaient l’un pour l’autre.</a:t>
            </a:r>
          </a:p>
          <a:p>
            <a:r>
              <a:rPr lang="fr-FR" sz="2800" dirty="0" err="1" smtClean="0">
                <a:latin typeface="Garamond" pitchFamily="18" charset="0"/>
              </a:rPr>
              <a:t>Kathrin</a:t>
            </a:r>
            <a:r>
              <a:rPr lang="fr-FR" sz="2800" dirty="0" smtClean="0">
                <a:latin typeface="Garamond" pitchFamily="18" charset="0"/>
              </a:rPr>
              <a:t> : mon père était un homme attaché à sa famille, tout en travaillant beaucoup. Avec ma maman, nous étions très proches, comme des amies, elle n’avait pas de barrières avec les étrangers. Cela m’a aidée à aller en Afrique comme missionnaire, où ma mère m’a d’ailleurs rendu visite. </a:t>
            </a:r>
          </a:p>
          <a:p>
            <a:r>
              <a:rPr lang="fr-FR" sz="2800" dirty="0" smtClean="0">
                <a:latin typeface="Garamond" pitchFamily="18" charset="0"/>
              </a:rPr>
              <a:t>J’avais des parents complémentaires, qui s’aimaient beaucoup, et cela m’a aidée à apprécier mon mari.</a:t>
            </a:r>
            <a:endParaRPr lang="fr-FR" sz="2800" dirty="0">
              <a:latin typeface="Garamond" pitchFamily="18" charset="0"/>
            </a:endParaRPr>
          </a:p>
        </p:txBody>
      </p:sp>
    </p:spTree>
    <p:extLst>
      <p:ext uri="{BB962C8B-B14F-4D97-AF65-F5344CB8AC3E}">
        <p14:creationId xmlns:p14="http://schemas.microsoft.com/office/powerpoint/2010/main" val="226739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itchFamily="18" charset="0"/>
              </a:rPr>
              <a:t>Table 3 – Résolutions – Vision 2020</a:t>
            </a:r>
            <a:endParaRPr lang="fr-FR" dirty="0">
              <a:latin typeface="Garamond" pitchFamily="18" charset="0"/>
            </a:endParaRPr>
          </a:p>
        </p:txBody>
      </p:sp>
      <p:sp>
        <p:nvSpPr>
          <p:cNvPr id="3" name="Espace réservé du contenu 2"/>
          <p:cNvSpPr>
            <a:spLocks noGrp="1"/>
          </p:cNvSpPr>
          <p:nvPr>
            <p:ph idx="1"/>
          </p:nvPr>
        </p:nvSpPr>
        <p:spPr>
          <a:xfrm>
            <a:off x="402956" y="1689317"/>
            <a:ext cx="11220773" cy="4698568"/>
          </a:xfrm>
        </p:spPr>
        <p:txBody>
          <a:bodyPr>
            <a:noAutofit/>
          </a:bodyPr>
          <a:lstStyle/>
          <a:p>
            <a:r>
              <a:rPr lang="fr-FR" sz="5400" dirty="0" smtClean="0">
                <a:latin typeface="Garamond" pitchFamily="18" charset="0"/>
              </a:rPr>
              <a:t>Quels sont les apports respectifs et complémentaires du père et de la mère dans le développement de l’enfant ? </a:t>
            </a:r>
            <a:endParaRPr lang="fr-FR" sz="5400" dirty="0">
              <a:latin typeface="Garamond" pitchFamily="18" charset="0"/>
            </a:endParaRPr>
          </a:p>
        </p:txBody>
      </p:sp>
    </p:spTree>
    <p:extLst>
      <p:ext uri="{BB962C8B-B14F-4D97-AF65-F5344CB8AC3E}">
        <p14:creationId xmlns:p14="http://schemas.microsoft.com/office/powerpoint/2010/main" val="532172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4107</TotalTime>
  <Words>1641</Words>
  <Application>Microsoft Office PowerPoint</Application>
  <PresentationFormat>Personnalisé</PresentationFormat>
  <Paragraphs>285</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Ion</vt:lpstr>
      <vt:lpstr>Présentation PowerPoint</vt:lpstr>
      <vt:lpstr>Présentation PowerPoint</vt:lpstr>
      <vt:lpstr>Problématiques de Parole Donnée 237</vt:lpstr>
      <vt:lpstr>Première partie</vt:lpstr>
      <vt:lpstr>Table 1</vt:lpstr>
      <vt:lpstr>Table 1</vt:lpstr>
      <vt:lpstr>Présentation PowerPoint</vt:lpstr>
      <vt:lpstr>Table 2</vt:lpstr>
      <vt:lpstr>Table 3 – Résolutions – Vision 2020</vt:lpstr>
      <vt:lpstr>Table 3</vt:lpstr>
      <vt:lpstr>Deuxième Partie Exposé de Laurent Ladouce, directeur de l’Espace Culture et paix </vt:lpstr>
      <vt:lpstr>Ils s’aiment,  donc je suis »</vt:lpstr>
      <vt:lpstr>Présentation PowerPoint</vt:lpstr>
      <vt:lpstr>Présentation PowerPoint</vt:lpstr>
      <vt:lpstr>Présentation PowerPoint</vt:lpstr>
      <vt:lpstr>Présentation PowerPoint</vt:lpstr>
      <vt:lpstr>L’enfant, conçu dans le palais de l'amour, de la vie, du lignage, de la conscience</vt:lpstr>
      <vt:lpstr>Présentation PowerPoint</vt:lpstr>
      <vt:lpstr>Le rôle du Père et de la Mère</vt:lpstr>
      <vt:lpstr>Présentation PowerPoint</vt:lpstr>
      <vt:lpstr>Présentation PowerPoint</vt:lpstr>
      <vt:lpstr>Profondeur et hauteur, racine et fruit</vt:lpstr>
      <vt:lpstr>Présentation PowerPoint</vt:lpstr>
      <vt:lpstr>Amour maternel &amp; paternel</vt:lpstr>
      <vt:lpstr>Le sacré, l’homme, la femme et l’enfant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Adam, où es-tu ?</vt:lpstr>
      <vt:lpstr>Présentation PowerPoint</vt:lpstr>
      <vt:lpstr>Le plan de Dieu pour le salut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PC</cp:lastModifiedBy>
  <cp:revision>216</cp:revision>
  <dcterms:created xsi:type="dcterms:W3CDTF">2016-01-04T11:14:00Z</dcterms:created>
  <dcterms:modified xsi:type="dcterms:W3CDTF">2016-08-29T12:23:11Z</dcterms:modified>
</cp:coreProperties>
</file>