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6"/>
  </p:notesMasterIdLst>
  <p:sldIdLst>
    <p:sldId id="330" r:id="rId2"/>
    <p:sldId id="256" r:id="rId3"/>
    <p:sldId id="264" r:id="rId4"/>
    <p:sldId id="301" r:id="rId5"/>
    <p:sldId id="258" r:id="rId6"/>
    <p:sldId id="300" r:id="rId7"/>
    <p:sldId id="263" r:id="rId8"/>
    <p:sldId id="259" r:id="rId9"/>
    <p:sldId id="260" r:id="rId10"/>
    <p:sldId id="327" r:id="rId11"/>
    <p:sldId id="261" r:id="rId12"/>
    <p:sldId id="328" r:id="rId13"/>
    <p:sldId id="262" r:id="rId14"/>
    <p:sldId id="329" r:id="rId15"/>
    <p:sldId id="265" r:id="rId16"/>
    <p:sldId id="266" r:id="rId17"/>
    <p:sldId id="273" r:id="rId18"/>
    <p:sldId id="274" r:id="rId19"/>
    <p:sldId id="303" r:id="rId20"/>
    <p:sldId id="276" r:id="rId21"/>
    <p:sldId id="277" r:id="rId22"/>
    <p:sldId id="278" r:id="rId23"/>
    <p:sldId id="304" r:id="rId24"/>
    <p:sldId id="292" r:id="rId25"/>
    <p:sldId id="293" r:id="rId26"/>
    <p:sldId id="294" r:id="rId27"/>
    <p:sldId id="305" r:id="rId28"/>
    <p:sldId id="269" r:id="rId29"/>
    <p:sldId id="268" r:id="rId30"/>
    <p:sldId id="270" r:id="rId31"/>
    <p:sldId id="271" r:id="rId32"/>
    <p:sldId id="291" r:id="rId33"/>
    <p:sldId id="267" r:id="rId34"/>
    <p:sldId id="302" r:id="rId35"/>
    <p:sldId id="279" r:id="rId36"/>
    <p:sldId id="280" r:id="rId37"/>
    <p:sldId id="286" r:id="rId38"/>
    <p:sldId id="287" r:id="rId39"/>
    <p:sldId id="290" r:id="rId40"/>
    <p:sldId id="281" r:id="rId41"/>
    <p:sldId id="282" r:id="rId42"/>
    <p:sldId id="283" r:id="rId43"/>
    <p:sldId id="295" r:id="rId44"/>
    <p:sldId id="306"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C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76" autoAdjust="0"/>
    <p:restoredTop sz="94660"/>
  </p:normalViewPr>
  <p:slideViewPr>
    <p:cSldViewPr snapToGrid="0">
      <p:cViewPr varScale="1">
        <p:scale>
          <a:sx n="65" d="100"/>
          <a:sy n="65" d="100"/>
        </p:scale>
        <p:origin x="-114" y="-282"/>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F0E206-18B8-42D7-A4C6-391094E650D3}" type="doc">
      <dgm:prSet loTypeId="urn:microsoft.com/office/officeart/2005/8/layout/lProcess2" loCatId="relationship" qsTypeId="urn:microsoft.com/office/officeart/2005/8/quickstyle/simple5" qsCatId="simple" csTypeId="urn:microsoft.com/office/officeart/2005/8/colors/colorful1" csCatId="colorful" phldr="1"/>
      <dgm:spPr/>
      <dgm:t>
        <a:bodyPr/>
        <a:lstStyle/>
        <a:p>
          <a:endParaRPr lang="fr-FR"/>
        </a:p>
      </dgm:t>
    </dgm:pt>
    <dgm:pt modelId="{D699B765-7499-43FF-ACF0-8908E830B193}">
      <dgm:prSet phldrT="[Texte]">
        <dgm:style>
          <a:lnRef idx="0">
            <a:schemeClr val="accent1"/>
          </a:lnRef>
          <a:fillRef idx="3">
            <a:schemeClr val="accent1"/>
          </a:fillRef>
          <a:effectRef idx="3">
            <a:schemeClr val="accent1"/>
          </a:effectRef>
          <a:fontRef idx="minor">
            <a:schemeClr val="lt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smtClean="0"/>
            <a:t>Inspiration et influence</a:t>
          </a:r>
        </a:p>
        <a:p>
          <a:pPr defTabSz="1333500">
            <a:lnSpc>
              <a:spcPct val="90000"/>
            </a:lnSpc>
            <a:spcBef>
              <a:spcPct val="0"/>
            </a:spcBef>
            <a:spcAft>
              <a:spcPct val="35000"/>
            </a:spcAft>
          </a:pPr>
          <a:endParaRPr lang="fr-FR" dirty="0"/>
        </a:p>
      </dgm:t>
    </dgm:pt>
    <dgm:pt modelId="{F18FCBA9-A950-4ED4-BC9C-9F376D3DF351}" type="parTrans" cxnId="{84175396-820E-433C-B402-E92C0B14BB20}">
      <dgm:prSet/>
      <dgm:spPr/>
      <dgm:t>
        <a:bodyPr/>
        <a:lstStyle/>
        <a:p>
          <a:endParaRPr lang="fr-FR"/>
        </a:p>
      </dgm:t>
    </dgm:pt>
    <dgm:pt modelId="{7E813993-27C3-48D7-BE93-D1E2F795516E}" type="sibTrans" cxnId="{84175396-820E-433C-B402-E92C0B14BB20}">
      <dgm:prSet/>
      <dgm:spPr/>
      <dgm:t>
        <a:bodyPr/>
        <a:lstStyle/>
        <a:p>
          <a:endParaRPr lang="fr-FR"/>
        </a:p>
      </dgm:t>
    </dgm:pt>
    <dgm:pt modelId="{EC93D746-7A9D-4D98-BC46-69425A87B017}">
      <dgm:prSet phldrT="[Texte]">
        <dgm:style>
          <a:lnRef idx="1">
            <a:schemeClr val="accent1"/>
          </a:lnRef>
          <a:fillRef idx="2">
            <a:schemeClr val="accent1"/>
          </a:fillRef>
          <a:effectRef idx="1">
            <a:schemeClr val="accent1"/>
          </a:effectRef>
          <a:fontRef idx="minor">
            <a:schemeClr val="dk1"/>
          </a:fontRef>
        </dgm:style>
      </dgm:prSet>
      <dgm:spPr/>
      <dgm:t>
        <a:bodyPr/>
        <a:lstStyle/>
        <a:p>
          <a:r>
            <a:rPr lang="fr-FR" dirty="0" smtClean="0"/>
            <a:t>Parole Donnée </a:t>
          </a:r>
          <a:r>
            <a:rPr lang="fr-FR" dirty="0" smtClean="0"/>
            <a:t>N°227</a:t>
          </a:r>
          <a:endParaRPr lang="fr-FR" dirty="0"/>
        </a:p>
      </dgm:t>
    </dgm:pt>
    <dgm:pt modelId="{796B1627-3AF6-4698-BDC1-C7D43DE36A26}" type="parTrans" cxnId="{A0F50FC0-B7BE-4659-B438-0201A0AEC15A}">
      <dgm:prSet/>
      <dgm:spPr/>
      <dgm:t>
        <a:bodyPr/>
        <a:lstStyle/>
        <a:p>
          <a:endParaRPr lang="fr-FR"/>
        </a:p>
      </dgm:t>
    </dgm:pt>
    <dgm:pt modelId="{02D2762F-4EF5-439C-AFE4-3FC001850ED7}" type="sibTrans" cxnId="{A0F50FC0-B7BE-4659-B438-0201A0AEC15A}">
      <dgm:prSet/>
      <dgm:spPr/>
      <dgm:t>
        <a:bodyPr/>
        <a:lstStyle/>
        <a:p>
          <a:endParaRPr lang="fr-FR"/>
        </a:p>
      </dgm:t>
    </dgm:pt>
    <dgm:pt modelId="{74550CD3-3E61-4C73-A1ED-94CA88E34487}">
      <dgm:prSet phldrT="[Texte]">
        <dgm:style>
          <a:lnRef idx="0">
            <a:schemeClr val="accent5"/>
          </a:lnRef>
          <a:fillRef idx="3">
            <a:schemeClr val="accent5"/>
          </a:fillRef>
          <a:effectRef idx="3">
            <a:schemeClr val="accent5"/>
          </a:effectRef>
          <a:fontRef idx="minor">
            <a:schemeClr val="lt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smtClean="0"/>
            <a:t>Partage et influence</a:t>
          </a:r>
        </a:p>
        <a:p>
          <a:pPr defTabSz="755650">
            <a:lnSpc>
              <a:spcPct val="90000"/>
            </a:lnSpc>
            <a:spcBef>
              <a:spcPct val="0"/>
            </a:spcBef>
            <a:spcAft>
              <a:spcPct val="35000"/>
            </a:spcAft>
          </a:pPr>
          <a:endParaRPr lang="fr-FR" dirty="0"/>
        </a:p>
      </dgm:t>
    </dgm:pt>
    <dgm:pt modelId="{F1CFFA48-0023-4630-B1BF-BB76630D7C92}" type="parTrans" cxnId="{BC0639A0-222E-4CBA-97DE-8C5DCB12CAFE}">
      <dgm:prSet/>
      <dgm:spPr/>
      <dgm:t>
        <a:bodyPr/>
        <a:lstStyle/>
        <a:p>
          <a:endParaRPr lang="fr-FR"/>
        </a:p>
      </dgm:t>
    </dgm:pt>
    <dgm:pt modelId="{358CC35A-D86A-4323-912C-F8A8D9C5EBCB}" type="sibTrans" cxnId="{BC0639A0-222E-4CBA-97DE-8C5DCB12CAFE}">
      <dgm:prSet/>
      <dgm:spPr/>
      <dgm:t>
        <a:bodyPr/>
        <a:lstStyle/>
        <a:p>
          <a:endParaRPr lang="fr-FR"/>
        </a:p>
      </dgm:t>
    </dgm:pt>
    <dgm:pt modelId="{4D103CCA-D159-4DB8-9831-37786F53512F}">
      <dgm:prSet phldrT="[Texte]">
        <dgm:style>
          <a:lnRef idx="1">
            <a:schemeClr val="accent5"/>
          </a:lnRef>
          <a:fillRef idx="2">
            <a:schemeClr val="accent5"/>
          </a:fillRef>
          <a:effectRef idx="1">
            <a:schemeClr val="accent5"/>
          </a:effectRef>
          <a:fontRef idx="minor">
            <a:schemeClr val="dk1"/>
          </a:fontRef>
        </dgm:style>
      </dgm:prSet>
      <dgm:spPr/>
      <dgm:t>
        <a:bodyPr/>
        <a:lstStyle/>
        <a:p>
          <a:r>
            <a:rPr lang="fr-FR" dirty="0" smtClean="0"/>
            <a:t>Parole Donnée N° </a:t>
          </a:r>
          <a:r>
            <a:rPr lang="fr-FR" dirty="0" smtClean="0"/>
            <a:t>228</a:t>
          </a:r>
          <a:endParaRPr lang="fr-FR" dirty="0"/>
        </a:p>
      </dgm:t>
    </dgm:pt>
    <dgm:pt modelId="{CA3B65B2-2F6C-49BE-9F68-09D9C9F7F655}" type="parTrans" cxnId="{0A8247AC-BDA3-4391-836B-620F787DFBD6}">
      <dgm:prSet/>
      <dgm:spPr/>
      <dgm:t>
        <a:bodyPr/>
        <a:lstStyle/>
        <a:p>
          <a:endParaRPr lang="fr-FR"/>
        </a:p>
      </dgm:t>
    </dgm:pt>
    <dgm:pt modelId="{372C64F8-535C-4137-A5AA-9D9A5538CCA3}" type="sibTrans" cxnId="{0A8247AC-BDA3-4391-836B-620F787DFBD6}">
      <dgm:prSet/>
      <dgm:spPr/>
      <dgm:t>
        <a:bodyPr/>
        <a:lstStyle/>
        <a:p>
          <a:endParaRPr lang="fr-FR"/>
        </a:p>
      </dgm:t>
    </dgm:pt>
    <dgm:pt modelId="{3BA80ECF-2280-41CD-988B-132D204AC9EB}">
      <dgm:prSet phldrT="[Texte]">
        <dgm:style>
          <a:lnRef idx="0">
            <a:schemeClr val="accent3"/>
          </a:lnRef>
          <a:fillRef idx="3">
            <a:schemeClr val="accent3"/>
          </a:fillRef>
          <a:effectRef idx="3">
            <a:schemeClr val="accent3"/>
          </a:effectRef>
          <a:fontRef idx="minor">
            <a:schemeClr val="lt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smtClean="0"/>
            <a:t>La personne influente</a:t>
          </a:r>
        </a:p>
        <a:p>
          <a:pPr defTabSz="889000">
            <a:lnSpc>
              <a:spcPct val="90000"/>
            </a:lnSpc>
            <a:spcBef>
              <a:spcPct val="0"/>
            </a:spcBef>
            <a:spcAft>
              <a:spcPct val="35000"/>
            </a:spcAft>
          </a:pPr>
          <a:endParaRPr lang="fr-FR" dirty="0"/>
        </a:p>
      </dgm:t>
    </dgm:pt>
    <dgm:pt modelId="{E6F02029-DB37-46D6-A8D6-6831ACD6FBFB}" type="parTrans" cxnId="{9A01B616-50C5-487A-9BFB-ABF5C1EFFF60}">
      <dgm:prSet/>
      <dgm:spPr/>
      <dgm:t>
        <a:bodyPr/>
        <a:lstStyle/>
        <a:p>
          <a:endParaRPr lang="fr-FR"/>
        </a:p>
      </dgm:t>
    </dgm:pt>
    <dgm:pt modelId="{50D63FCB-943D-443F-A5C0-4AFABF27C6AD}" type="sibTrans" cxnId="{9A01B616-50C5-487A-9BFB-ABF5C1EFFF60}">
      <dgm:prSet/>
      <dgm:spPr/>
      <dgm:t>
        <a:bodyPr/>
        <a:lstStyle/>
        <a:p>
          <a:endParaRPr lang="fr-FR"/>
        </a:p>
      </dgm:t>
    </dgm:pt>
    <dgm:pt modelId="{FB637B6B-8435-43E1-A4D2-84F1FD2014FA}">
      <dgm:prSet phldrT="[Texte]">
        <dgm:style>
          <a:lnRef idx="1">
            <a:schemeClr val="accent3"/>
          </a:lnRef>
          <a:fillRef idx="2">
            <a:schemeClr val="accent3"/>
          </a:fillRef>
          <a:effectRef idx="1">
            <a:schemeClr val="accent3"/>
          </a:effectRef>
          <a:fontRef idx="minor">
            <a:schemeClr val="dk1"/>
          </a:fontRef>
        </dgm:style>
      </dgm:prSet>
      <dgm:spPr/>
      <dgm:t>
        <a:bodyPr/>
        <a:lstStyle/>
        <a:p>
          <a:r>
            <a:rPr lang="fr-FR" dirty="0" smtClean="0"/>
            <a:t>Parole Donnée N° </a:t>
          </a:r>
          <a:r>
            <a:rPr lang="fr-FR" dirty="0" smtClean="0"/>
            <a:t>229</a:t>
          </a:r>
          <a:endParaRPr lang="fr-FR" dirty="0"/>
        </a:p>
      </dgm:t>
    </dgm:pt>
    <dgm:pt modelId="{866AA581-C085-4B3E-8B69-53E28AEE3C92}" type="parTrans" cxnId="{C76DA20B-9B7F-48C2-92D9-3C69A6974DD1}">
      <dgm:prSet/>
      <dgm:spPr/>
      <dgm:t>
        <a:bodyPr/>
        <a:lstStyle/>
        <a:p>
          <a:endParaRPr lang="fr-FR"/>
        </a:p>
      </dgm:t>
    </dgm:pt>
    <dgm:pt modelId="{710DB2BF-6B5B-40AE-978D-068628FCF07A}" type="sibTrans" cxnId="{C76DA20B-9B7F-48C2-92D9-3C69A6974DD1}">
      <dgm:prSet/>
      <dgm:spPr/>
      <dgm:t>
        <a:bodyPr/>
        <a:lstStyle/>
        <a:p>
          <a:endParaRPr lang="fr-FR"/>
        </a:p>
      </dgm:t>
    </dgm:pt>
    <dgm:pt modelId="{991D6C56-56AB-4307-A8B9-F5BE4B1A6290}">
      <dgm:prSet phldrT="[Texte]">
        <dgm:style>
          <a:lnRef idx="0">
            <a:schemeClr val="accent6"/>
          </a:lnRef>
          <a:fillRef idx="3">
            <a:schemeClr val="accent6"/>
          </a:fillRef>
          <a:effectRef idx="3">
            <a:schemeClr val="accent6"/>
          </a:effectRef>
          <a:fontRef idx="minor">
            <a:schemeClr val="lt1"/>
          </a:fontRef>
        </dgm:style>
      </dgm:prSet>
      <dgm:spPr/>
      <dgm:t>
        <a:bodyPr/>
        <a:lstStyle/>
        <a:p>
          <a:r>
            <a:rPr lang="fr-FR" dirty="0" smtClean="0"/>
            <a:t>Sphère d’influence </a:t>
          </a:r>
        </a:p>
      </dgm:t>
    </dgm:pt>
    <dgm:pt modelId="{742DD370-95B9-407E-8443-96F1636EBB10}" type="parTrans" cxnId="{75B5FBFA-6FD5-4F9E-A161-E49FE01AB9E8}">
      <dgm:prSet/>
      <dgm:spPr/>
      <dgm:t>
        <a:bodyPr/>
        <a:lstStyle/>
        <a:p>
          <a:endParaRPr lang="fr-FR"/>
        </a:p>
      </dgm:t>
    </dgm:pt>
    <dgm:pt modelId="{7F36485B-DA02-431D-920D-85D935D77544}" type="sibTrans" cxnId="{75B5FBFA-6FD5-4F9E-A161-E49FE01AB9E8}">
      <dgm:prSet/>
      <dgm:spPr/>
      <dgm:t>
        <a:bodyPr/>
        <a:lstStyle/>
        <a:p>
          <a:endParaRPr lang="fr-FR"/>
        </a:p>
      </dgm:t>
    </dgm:pt>
    <dgm:pt modelId="{BFE90FF5-D130-4549-AB92-F9857827C8C7}">
      <dgm:prSet phldrT="[Texte]">
        <dgm:style>
          <a:lnRef idx="1">
            <a:schemeClr val="accent6"/>
          </a:lnRef>
          <a:fillRef idx="2">
            <a:schemeClr val="accent6"/>
          </a:fillRef>
          <a:effectRef idx="1">
            <a:schemeClr val="accent6"/>
          </a:effectRef>
          <a:fontRef idx="minor">
            <a:schemeClr val="dk1"/>
          </a:fontRef>
        </dgm:style>
      </dgm:prSet>
      <dgm:spPr/>
      <dgm:t>
        <a:bodyPr/>
        <a:lstStyle/>
        <a:p>
          <a:r>
            <a:rPr lang="fr-FR" dirty="0" smtClean="0"/>
            <a:t>Parole Donnée N° </a:t>
          </a:r>
          <a:r>
            <a:rPr lang="fr-FR" dirty="0" smtClean="0"/>
            <a:t>230</a:t>
          </a:r>
          <a:endParaRPr lang="fr-FR" dirty="0"/>
        </a:p>
      </dgm:t>
    </dgm:pt>
    <dgm:pt modelId="{4E0F8AE1-D5F4-4770-8C75-8D894F38B093}" type="parTrans" cxnId="{E6896132-ABBD-4B69-B54C-D448BEC647C3}">
      <dgm:prSet/>
      <dgm:spPr/>
      <dgm:t>
        <a:bodyPr/>
        <a:lstStyle/>
        <a:p>
          <a:endParaRPr lang="fr-FR"/>
        </a:p>
      </dgm:t>
    </dgm:pt>
    <dgm:pt modelId="{7AFDF5C1-9BF1-4698-9F9A-99864211FF77}" type="sibTrans" cxnId="{E6896132-ABBD-4B69-B54C-D448BEC647C3}">
      <dgm:prSet/>
      <dgm:spPr/>
      <dgm:t>
        <a:bodyPr/>
        <a:lstStyle/>
        <a:p>
          <a:endParaRPr lang="fr-FR"/>
        </a:p>
      </dgm:t>
    </dgm:pt>
    <dgm:pt modelId="{F584F75E-C8A8-4597-84B7-519A1B4C05B5}">
      <dgm:prSet phldrT="[Texte]">
        <dgm:style>
          <a:lnRef idx="1">
            <a:schemeClr val="accent1"/>
          </a:lnRef>
          <a:fillRef idx="2">
            <a:schemeClr val="accent1"/>
          </a:fillRef>
          <a:effectRef idx="1">
            <a:schemeClr val="accent1"/>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smtClean="0"/>
            <a:t>Mercredi 4 novembre</a:t>
          </a:r>
        </a:p>
      </dgm:t>
    </dgm:pt>
    <dgm:pt modelId="{A0A075C6-B2E3-4652-9C17-8FE599D6A012}" type="parTrans" cxnId="{FD1E7069-09C7-458D-A820-218CDCBA6B72}">
      <dgm:prSet/>
      <dgm:spPr/>
      <dgm:t>
        <a:bodyPr/>
        <a:lstStyle/>
        <a:p>
          <a:endParaRPr lang="fr-FR"/>
        </a:p>
      </dgm:t>
    </dgm:pt>
    <dgm:pt modelId="{A7854F0F-DA74-419B-AA81-2C7A4864882D}" type="sibTrans" cxnId="{FD1E7069-09C7-458D-A820-218CDCBA6B72}">
      <dgm:prSet/>
      <dgm:spPr/>
      <dgm:t>
        <a:bodyPr/>
        <a:lstStyle/>
        <a:p>
          <a:endParaRPr lang="fr-FR"/>
        </a:p>
      </dgm:t>
    </dgm:pt>
    <dgm:pt modelId="{1254E367-332B-421F-973C-6E807C5C01DB}">
      <dgm:prSet phldrT="[Texte]">
        <dgm:style>
          <a:lnRef idx="1">
            <a:schemeClr val="accent5"/>
          </a:lnRef>
          <a:fillRef idx="2">
            <a:schemeClr val="accent5"/>
          </a:fillRef>
          <a:effectRef idx="1">
            <a:schemeClr val="accent5"/>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fr-FR" dirty="0" smtClean="0"/>
        </a:p>
        <a:p>
          <a:pPr marL="0" marR="0" indent="0" defTabSz="914400" eaLnBrk="1" fontAlgn="auto" latinLnBrk="0" hangingPunct="1">
            <a:lnSpc>
              <a:spcPct val="100000"/>
            </a:lnSpc>
            <a:spcBef>
              <a:spcPts val="0"/>
            </a:spcBef>
            <a:spcAft>
              <a:spcPts val="0"/>
            </a:spcAft>
            <a:buClrTx/>
            <a:buSzTx/>
            <a:buFontTx/>
            <a:buNone/>
            <a:tabLst/>
            <a:defRPr/>
          </a:pPr>
          <a:r>
            <a:rPr lang="fr-FR" dirty="0" smtClean="0"/>
            <a:t>Mercredi 11 novembre</a:t>
          </a:r>
        </a:p>
        <a:p>
          <a:pPr defTabSz="666750">
            <a:lnSpc>
              <a:spcPct val="90000"/>
            </a:lnSpc>
            <a:spcBef>
              <a:spcPct val="0"/>
            </a:spcBef>
            <a:spcAft>
              <a:spcPct val="35000"/>
            </a:spcAft>
          </a:pPr>
          <a:endParaRPr lang="fr-FR" dirty="0"/>
        </a:p>
      </dgm:t>
    </dgm:pt>
    <dgm:pt modelId="{7BA336F4-C443-47FA-A9E7-0314D0D97603}" type="parTrans" cxnId="{316167F2-6B01-4913-9A57-D70D6BED7AC9}">
      <dgm:prSet/>
      <dgm:spPr/>
      <dgm:t>
        <a:bodyPr/>
        <a:lstStyle/>
        <a:p>
          <a:endParaRPr lang="fr-FR"/>
        </a:p>
      </dgm:t>
    </dgm:pt>
    <dgm:pt modelId="{8F69A4DE-258F-4B8E-8B28-39173E896E09}" type="sibTrans" cxnId="{316167F2-6B01-4913-9A57-D70D6BED7AC9}">
      <dgm:prSet/>
      <dgm:spPr/>
      <dgm:t>
        <a:bodyPr/>
        <a:lstStyle/>
        <a:p>
          <a:endParaRPr lang="fr-FR"/>
        </a:p>
      </dgm:t>
    </dgm:pt>
    <dgm:pt modelId="{147E8987-9114-41B6-843A-4C957F0DD865}">
      <dgm:prSet phldrT="[Texte]">
        <dgm:style>
          <a:lnRef idx="1">
            <a:schemeClr val="accent3"/>
          </a:lnRef>
          <a:fillRef idx="2">
            <a:schemeClr val="accent3"/>
          </a:fillRef>
          <a:effectRef idx="1">
            <a:schemeClr val="accent3"/>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fr-FR" dirty="0" smtClean="0"/>
        </a:p>
        <a:p>
          <a:pPr marL="0" marR="0" indent="0" defTabSz="914400" eaLnBrk="1" fontAlgn="auto" latinLnBrk="0" hangingPunct="1">
            <a:lnSpc>
              <a:spcPct val="100000"/>
            </a:lnSpc>
            <a:spcBef>
              <a:spcPts val="0"/>
            </a:spcBef>
            <a:spcAft>
              <a:spcPts val="0"/>
            </a:spcAft>
            <a:buClrTx/>
            <a:buSzTx/>
            <a:buFontTx/>
            <a:buNone/>
            <a:tabLst/>
            <a:defRPr/>
          </a:pPr>
          <a:r>
            <a:rPr lang="fr-FR" dirty="0" smtClean="0"/>
            <a:t>Mercredi 18 novembre</a:t>
          </a:r>
        </a:p>
        <a:p>
          <a:endParaRPr lang="fr-FR" dirty="0"/>
        </a:p>
      </dgm:t>
    </dgm:pt>
    <dgm:pt modelId="{ADADE46E-44D1-4E2D-90A5-C36A3B06ED46}" type="parTrans" cxnId="{38BE3A37-B9B2-4F2C-B9FF-6B24C38E6C1D}">
      <dgm:prSet/>
      <dgm:spPr/>
      <dgm:t>
        <a:bodyPr/>
        <a:lstStyle/>
        <a:p>
          <a:endParaRPr lang="fr-FR"/>
        </a:p>
      </dgm:t>
    </dgm:pt>
    <dgm:pt modelId="{88C24D1B-D02F-4FB2-BCD7-2C2FBF1CABD8}" type="sibTrans" cxnId="{38BE3A37-B9B2-4F2C-B9FF-6B24C38E6C1D}">
      <dgm:prSet/>
      <dgm:spPr/>
      <dgm:t>
        <a:bodyPr/>
        <a:lstStyle/>
        <a:p>
          <a:endParaRPr lang="fr-FR"/>
        </a:p>
      </dgm:t>
    </dgm:pt>
    <dgm:pt modelId="{4AE8C0F2-DA5C-4368-A761-4C0F62CA81C7}">
      <dgm:prSet phldrT="[Texte]">
        <dgm:style>
          <a:lnRef idx="1">
            <a:schemeClr val="accent6"/>
          </a:lnRef>
          <a:fillRef idx="2">
            <a:schemeClr val="accent6"/>
          </a:fillRef>
          <a:effectRef idx="1">
            <a:schemeClr val="accent6"/>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fr-FR" dirty="0" smtClean="0"/>
        </a:p>
        <a:p>
          <a:pPr marL="0" marR="0" indent="0" defTabSz="914400" eaLnBrk="1" fontAlgn="auto" latinLnBrk="0" hangingPunct="1">
            <a:lnSpc>
              <a:spcPct val="100000"/>
            </a:lnSpc>
            <a:spcBef>
              <a:spcPts val="0"/>
            </a:spcBef>
            <a:spcAft>
              <a:spcPts val="0"/>
            </a:spcAft>
            <a:buClrTx/>
            <a:buSzTx/>
            <a:buFontTx/>
            <a:buNone/>
            <a:tabLst/>
            <a:defRPr/>
          </a:pPr>
          <a:r>
            <a:rPr lang="fr-FR" dirty="0" smtClean="0"/>
            <a:t>Mercredi 25 novembre</a:t>
          </a:r>
        </a:p>
        <a:p>
          <a:endParaRPr lang="fr-FR" dirty="0"/>
        </a:p>
      </dgm:t>
    </dgm:pt>
    <dgm:pt modelId="{5D0199B9-A9ED-4D54-9506-6F355B8154C6}" type="parTrans" cxnId="{9A7E1B8F-F666-4AE6-B317-12AE7474F457}">
      <dgm:prSet/>
      <dgm:spPr/>
      <dgm:t>
        <a:bodyPr/>
        <a:lstStyle/>
        <a:p>
          <a:endParaRPr lang="fr-FR"/>
        </a:p>
      </dgm:t>
    </dgm:pt>
    <dgm:pt modelId="{48B6AD11-DA13-4D07-82CE-317D0D085798}" type="sibTrans" cxnId="{9A7E1B8F-F666-4AE6-B317-12AE7474F457}">
      <dgm:prSet/>
      <dgm:spPr/>
      <dgm:t>
        <a:bodyPr/>
        <a:lstStyle/>
        <a:p>
          <a:endParaRPr lang="fr-FR"/>
        </a:p>
      </dgm:t>
    </dgm:pt>
    <dgm:pt modelId="{551E2F2C-DAE7-4B40-9399-09C782E8DE1E}" type="pres">
      <dgm:prSet presAssocID="{A7F0E206-18B8-42D7-A4C6-391094E650D3}" presName="theList" presStyleCnt="0">
        <dgm:presLayoutVars>
          <dgm:dir/>
          <dgm:animLvl val="lvl"/>
          <dgm:resizeHandles val="exact"/>
        </dgm:presLayoutVars>
      </dgm:prSet>
      <dgm:spPr/>
      <dgm:t>
        <a:bodyPr/>
        <a:lstStyle/>
        <a:p>
          <a:endParaRPr lang="fr-FR"/>
        </a:p>
      </dgm:t>
    </dgm:pt>
    <dgm:pt modelId="{307CDEC1-BA1A-4843-B87A-490244EA671C}" type="pres">
      <dgm:prSet presAssocID="{D699B765-7499-43FF-ACF0-8908E830B193}" presName="compNode" presStyleCnt="0"/>
      <dgm:spPr/>
    </dgm:pt>
    <dgm:pt modelId="{A3CD3475-C4D9-4A0A-A5C8-590FB97A9569}" type="pres">
      <dgm:prSet presAssocID="{D699B765-7499-43FF-ACF0-8908E830B193}" presName="aNode" presStyleLbl="bgShp" presStyleIdx="0" presStyleCnt="4"/>
      <dgm:spPr/>
      <dgm:t>
        <a:bodyPr/>
        <a:lstStyle/>
        <a:p>
          <a:endParaRPr lang="fr-FR"/>
        </a:p>
      </dgm:t>
    </dgm:pt>
    <dgm:pt modelId="{7EEAFC6A-3A9C-4798-AC91-067C551A10F2}" type="pres">
      <dgm:prSet presAssocID="{D699B765-7499-43FF-ACF0-8908E830B193}" presName="textNode" presStyleLbl="bgShp" presStyleIdx="0" presStyleCnt="4"/>
      <dgm:spPr/>
      <dgm:t>
        <a:bodyPr/>
        <a:lstStyle/>
        <a:p>
          <a:endParaRPr lang="fr-FR"/>
        </a:p>
      </dgm:t>
    </dgm:pt>
    <dgm:pt modelId="{213A6737-D71F-4AA9-8084-0ECA1929AFF0}" type="pres">
      <dgm:prSet presAssocID="{D699B765-7499-43FF-ACF0-8908E830B193}" presName="compChildNode" presStyleCnt="0"/>
      <dgm:spPr/>
    </dgm:pt>
    <dgm:pt modelId="{D8432269-9EB9-445C-AD50-661CA0DDC667}" type="pres">
      <dgm:prSet presAssocID="{D699B765-7499-43FF-ACF0-8908E830B193}" presName="theInnerList" presStyleCnt="0"/>
      <dgm:spPr/>
    </dgm:pt>
    <dgm:pt modelId="{160FFADB-B24A-42DE-89B5-F28EFCB9CC89}" type="pres">
      <dgm:prSet presAssocID="{EC93D746-7A9D-4D98-BC46-69425A87B017}" presName="childNode" presStyleLbl="node1" presStyleIdx="0" presStyleCnt="8">
        <dgm:presLayoutVars>
          <dgm:bulletEnabled val="1"/>
        </dgm:presLayoutVars>
      </dgm:prSet>
      <dgm:spPr/>
      <dgm:t>
        <a:bodyPr/>
        <a:lstStyle/>
        <a:p>
          <a:endParaRPr lang="fr-FR"/>
        </a:p>
      </dgm:t>
    </dgm:pt>
    <dgm:pt modelId="{2A6993EB-1585-461E-B535-FEBA959E0989}" type="pres">
      <dgm:prSet presAssocID="{EC93D746-7A9D-4D98-BC46-69425A87B017}" presName="aSpace2" presStyleCnt="0"/>
      <dgm:spPr/>
    </dgm:pt>
    <dgm:pt modelId="{6CEA2606-C6A1-4B9D-AD76-6E5E8C16C917}" type="pres">
      <dgm:prSet presAssocID="{F584F75E-C8A8-4597-84B7-519A1B4C05B5}" presName="childNode" presStyleLbl="node1" presStyleIdx="1" presStyleCnt="8">
        <dgm:presLayoutVars>
          <dgm:bulletEnabled val="1"/>
        </dgm:presLayoutVars>
      </dgm:prSet>
      <dgm:spPr/>
      <dgm:t>
        <a:bodyPr/>
        <a:lstStyle/>
        <a:p>
          <a:endParaRPr lang="fr-FR"/>
        </a:p>
      </dgm:t>
    </dgm:pt>
    <dgm:pt modelId="{99C14976-03D8-4E94-8B1B-AD6AC500FED5}" type="pres">
      <dgm:prSet presAssocID="{D699B765-7499-43FF-ACF0-8908E830B193}" presName="aSpace" presStyleCnt="0"/>
      <dgm:spPr/>
    </dgm:pt>
    <dgm:pt modelId="{17795168-5D4A-49C1-B9EB-3DBADC2FED9A}" type="pres">
      <dgm:prSet presAssocID="{74550CD3-3E61-4C73-A1ED-94CA88E34487}" presName="compNode" presStyleCnt="0"/>
      <dgm:spPr/>
    </dgm:pt>
    <dgm:pt modelId="{CE79D143-E07E-4CDA-A971-E64568EC33A8}" type="pres">
      <dgm:prSet presAssocID="{74550CD3-3E61-4C73-A1ED-94CA88E34487}" presName="aNode" presStyleLbl="bgShp" presStyleIdx="1" presStyleCnt="4"/>
      <dgm:spPr/>
      <dgm:t>
        <a:bodyPr/>
        <a:lstStyle/>
        <a:p>
          <a:endParaRPr lang="fr-FR"/>
        </a:p>
      </dgm:t>
    </dgm:pt>
    <dgm:pt modelId="{68B770EE-64AE-45E7-A6A7-BE89516D0345}" type="pres">
      <dgm:prSet presAssocID="{74550CD3-3E61-4C73-A1ED-94CA88E34487}" presName="textNode" presStyleLbl="bgShp" presStyleIdx="1" presStyleCnt="4"/>
      <dgm:spPr/>
      <dgm:t>
        <a:bodyPr/>
        <a:lstStyle/>
        <a:p>
          <a:endParaRPr lang="fr-FR"/>
        </a:p>
      </dgm:t>
    </dgm:pt>
    <dgm:pt modelId="{8E3C3EA9-F5B9-43FF-B5AC-9FC86E35772E}" type="pres">
      <dgm:prSet presAssocID="{74550CD3-3E61-4C73-A1ED-94CA88E34487}" presName="compChildNode" presStyleCnt="0"/>
      <dgm:spPr/>
    </dgm:pt>
    <dgm:pt modelId="{FCB23203-73BA-4CDC-82C7-8ED2091F6C99}" type="pres">
      <dgm:prSet presAssocID="{74550CD3-3E61-4C73-A1ED-94CA88E34487}" presName="theInnerList" presStyleCnt="0"/>
      <dgm:spPr/>
    </dgm:pt>
    <dgm:pt modelId="{51D3782A-A809-4550-8385-2E9AE8AF66C8}" type="pres">
      <dgm:prSet presAssocID="{4D103CCA-D159-4DB8-9831-37786F53512F}" presName="childNode" presStyleLbl="node1" presStyleIdx="2" presStyleCnt="8">
        <dgm:presLayoutVars>
          <dgm:bulletEnabled val="1"/>
        </dgm:presLayoutVars>
      </dgm:prSet>
      <dgm:spPr/>
      <dgm:t>
        <a:bodyPr/>
        <a:lstStyle/>
        <a:p>
          <a:endParaRPr lang="fr-FR"/>
        </a:p>
      </dgm:t>
    </dgm:pt>
    <dgm:pt modelId="{E798484E-AB80-4227-9322-4C9CF5D10137}" type="pres">
      <dgm:prSet presAssocID="{4D103CCA-D159-4DB8-9831-37786F53512F}" presName="aSpace2" presStyleCnt="0"/>
      <dgm:spPr/>
    </dgm:pt>
    <dgm:pt modelId="{1D7C644D-BE86-4B08-A3A0-D8FB0EC57E3C}" type="pres">
      <dgm:prSet presAssocID="{1254E367-332B-421F-973C-6E807C5C01DB}" presName="childNode" presStyleLbl="node1" presStyleIdx="3" presStyleCnt="8">
        <dgm:presLayoutVars>
          <dgm:bulletEnabled val="1"/>
        </dgm:presLayoutVars>
      </dgm:prSet>
      <dgm:spPr/>
      <dgm:t>
        <a:bodyPr/>
        <a:lstStyle/>
        <a:p>
          <a:endParaRPr lang="fr-FR"/>
        </a:p>
      </dgm:t>
    </dgm:pt>
    <dgm:pt modelId="{C0075DD3-148C-4FE8-8C3B-9701C0DAE687}" type="pres">
      <dgm:prSet presAssocID="{74550CD3-3E61-4C73-A1ED-94CA88E34487}" presName="aSpace" presStyleCnt="0"/>
      <dgm:spPr/>
    </dgm:pt>
    <dgm:pt modelId="{58FD4B9D-8AA7-4571-871B-AAC087CE95C4}" type="pres">
      <dgm:prSet presAssocID="{3BA80ECF-2280-41CD-988B-132D204AC9EB}" presName="compNode" presStyleCnt="0"/>
      <dgm:spPr/>
    </dgm:pt>
    <dgm:pt modelId="{5A9D763D-B60F-40EC-9ACD-78BF144662C7}" type="pres">
      <dgm:prSet presAssocID="{3BA80ECF-2280-41CD-988B-132D204AC9EB}" presName="aNode" presStyleLbl="bgShp" presStyleIdx="2" presStyleCnt="4"/>
      <dgm:spPr/>
      <dgm:t>
        <a:bodyPr/>
        <a:lstStyle/>
        <a:p>
          <a:endParaRPr lang="fr-FR"/>
        </a:p>
      </dgm:t>
    </dgm:pt>
    <dgm:pt modelId="{6FE91C70-66D4-4634-84A4-AD4228E5AE74}" type="pres">
      <dgm:prSet presAssocID="{3BA80ECF-2280-41CD-988B-132D204AC9EB}" presName="textNode" presStyleLbl="bgShp" presStyleIdx="2" presStyleCnt="4"/>
      <dgm:spPr/>
      <dgm:t>
        <a:bodyPr/>
        <a:lstStyle/>
        <a:p>
          <a:endParaRPr lang="fr-FR"/>
        </a:p>
      </dgm:t>
    </dgm:pt>
    <dgm:pt modelId="{9F8430F5-3E22-4165-AAC9-112E43F3D06D}" type="pres">
      <dgm:prSet presAssocID="{3BA80ECF-2280-41CD-988B-132D204AC9EB}" presName="compChildNode" presStyleCnt="0"/>
      <dgm:spPr/>
    </dgm:pt>
    <dgm:pt modelId="{C0E1400E-F43F-4190-98CD-C72A7825EAC0}" type="pres">
      <dgm:prSet presAssocID="{3BA80ECF-2280-41CD-988B-132D204AC9EB}" presName="theInnerList" presStyleCnt="0"/>
      <dgm:spPr/>
    </dgm:pt>
    <dgm:pt modelId="{F974DED1-971A-4EAC-AEAD-05618457EA7A}" type="pres">
      <dgm:prSet presAssocID="{FB637B6B-8435-43E1-A4D2-84F1FD2014FA}" presName="childNode" presStyleLbl="node1" presStyleIdx="4" presStyleCnt="8">
        <dgm:presLayoutVars>
          <dgm:bulletEnabled val="1"/>
        </dgm:presLayoutVars>
      </dgm:prSet>
      <dgm:spPr/>
      <dgm:t>
        <a:bodyPr/>
        <a:lstStyle/>
        <a:p>
          <a:endParaRPr lang="fr-FR"/>
        </a:p>
      </dgm:t>
    </dgm:pt>
    <dgm:pt modelId="{24A16699-E945-40B6-9577-954D7E721978}" type="pres">
      <dgm:prSet presAssocID="{FB637B6B-8435-43E1-A4D2-84F1FD2014FA}" presName="aSpace2" presStyleCnt="0"/>
      <dgm:spPr/>
    </dgm:pt>
    <dgm:pt modelId="{BF1ED892-6001-48F2-99CB-83CB001D2D4A}" type="pres">
      <dgm:prSet presAssocID="{147E8987-9114-41B6-843A-4C957F0DD865}" presName="childNode" presStyleLbl="node1" presStyleIdx="5" presStyleCnt="8">
        <dgm:presLayoutVars>
          <dgm:bulletEnabled val="1"/>
        </dgm:presLayoutVars>
      </dgm:prSet>
      <dgm:spPr/>
      <dgm:t>
        <a:bodyPr/>
        <a:lstStyle/>
        <a:p>
          <a:endParaRPr lang="fr-FR"/>
        </a:p>
      </dgm:t>
    </dgm:pt>
    <dgm:pt modelId="{F251AE4A-0DDE-4B55-BE1D-DAF402FE2ADD}" type="pres">
      <dgm:prSet presAssocID="{3BA80ECF-2280-41CD-988B-132D204AC9EB}" presName="aSpace" presStyleCnt="0"/>
      <dgm:spPr/>
    </dgm:pt>
    <dgm:pt modelId="{443643D2-6B48-40A4-A15A-77C867C493FF}" type="pres">
      <dgm:prSet presAssocID="{991D6C56-56AB-4307-A8B9-F5BE4B1A6290}" presName="compNode" presStyleCnt="0"/>
      <dgm:spPr/>
    </dgm:pt>
    <dgm:pt modelId="{97175D60-F73C-4E0A-8A68-F33685C13BBD}" type="pres">
      <dgm:prSet presAssocID="{991D6C56-56AB-4307-A8B9-F5BE4B1A6290}" presName="aNode" presStyleLbl="bgShp" presStyleIdx="3" presStyleCnt="4"/>
      <dgm:spPr/>
      <dgm:t>
        <a:bodyPr/>
        <a:lstStyle/>
        <a:p>
          <a:endParaRPr lang="fr-FR"/>
        </a:p>
      </dgm:t>
    </dgm:pt>
    <dgm:pt modelId="{78381156-30DD-4241-868C-CA0E9D545306}" type="pres">
      <dgm:prSet presAssocID="{991D6C56-56AB-4307-A8B9-F5BE4B1A6290}" presName="textNode" presStyleLbl="bgShp" presStyleIdx="3" presStyleCnt="4"/>
      <dgm:spPr/>
      <dgm:t>
        <a:bodyPr/>
        <a:lstStyle/>
        <a:p>
          <a:endParaRPr lang="fr-FR"/>
        </a:p>
      </dgm:t>
    </dgm:pt>
    <dgm:pt modelId="{2AC86AD9-B18B-42A7-9F25-1987C3259FE0}" type="pres">
      <dgm:prSet presAssocID="{991D6C56-56AB-4307-A8B9-F5BE4B1A6290}" presName="compChildNode" presStyleCnt="0"/>
      <dgm:spPr/>
    </dgm:pt>
    <dgm:pt modelId="{8C7E8AB9-FBCA-48C3-AB9E-C8E03382FB86}" type="pres">
      <dgm:prSet presAssocID="{991D6C56-56AB-4307-A8B9-F5BE4B1A6290}" presName="theInnerList" presStyleCnt="0"/>
      <dgm:spPr/>
    </dgm:pt>
    <dgm:pt modelId="{74BFCEB2-BEAE-44A0-A7CC-9E2A9919F407}" type="pres">
      <dgm:prSet presAssocID="{BFE90FF5-D130-4549-AB92-F9857827C8C7}" presName="childNode" presStyleLbl="node1" presStyleIdx="6" presStyleCnt="8">
        <dgm:presLayoutVars>
          <dgm:bulletEnabled val="1"/>
        </dgm:presLayoutVars>
      </dgm:prSet>
      <dgm:spPr/>
      <dgm:t>
        <a:bodyPr/>
        <a:lstStyle/>
        <a:p>
          <a:endParaRPr lang="fr-FR"/>
        </a:p>
      </dgm:t>
    </dgm:pt>
    <dgm:pt modelId="{A0E3CEDC-7438-4189-A412-2A729999245D}" type="pres">
      <dgm:prSet presAssocID="{BFE90FF5-D130-4549-AB92-F9857827C8C7}" presName="aSpace2" presStyleCnt="0"/>
      <dgm:spPr/>
    </dgm:pt>
    <dgm:pt modelId="{40C2D0EC-A970-40C2-85BB-61E302CD1ABA}" type="pres">
      <dgm:prSet presAssocID="{4AE8C0F2-DA5C-4368-A761-4C0F62CA81C7}" presName="childNode" presStyleLbl="node1" presStyleIdx="7" presStyleCnt="8">
        <dgm:presLayoutVars>
          <dgm:bulletEnabled val="1"/>
        </dgm:presLayoutVars>
      </dgm:prSet>
      <dgm:spPr/>
      <dgm:t>
        <a:bodyPr/>
        <a:lstStyle/>
        <a:p>
          <a:endParaRPr lang="fr-FR"/>
        </a:p>
      </dgm:t>
    </dgm:pt>
  </dgm:ptLst>
  <dgm:cxnLst>
    <dgm:cxn modelId="{809F153D-15DE-4E02-A006-527636AB2299}" type="presOf" srcId="{147E8987-9114-41B6-843A-4C957F0DD865}" destId="{BF1ED892-6001-48F2-99CB-83CB001D2D4A}" srcOrd="0" destOrd="0" presId="urn:microsoft.com/office/officeart/2005/8/layout/lProcess2"/>
    <dgm:cxn modelId="{9A01B616-50C5-487A-9BFB-ABF5C1EFFF60}" srcId="{A7F0E206-18B8-42D7-A4C6-391094E650D3}" destId="{3BA80ECF-2280-41CD-988B-132D204AC9EB}" srcOrd="2" destOrd="0" parTransId="{E6F02029-DB37-46D6-A8D6-6831ACD6FBFB}" sibTransId="{50D63FCB-943D-443F-A5C0-4AFABF27C6AD}"/>
    <dgm:cxn modelId="{316167F2-6B01-4913-9A57-D70D6BED7AC9}" srcId="{74550CD3-3E61-4C73-A1ED-94CA88E34487}" destId="{1254E367-332B-421F-973C-6E807C5C01DB}" srcOrd="1" destOrd="0" parTransId="{7BA336F4-C443-47FA-A9E7-0314D0D97603}" sibTransId="{8F69A4DE-258F-4B8E-8B28-39173E896E09}"/>
    <dgm:cxn modelId="{2C5BB00F-E5D2-4C7D-BCF8-786C1C7839EA}" type="presOf" srcId="{D699B765-7499-43FF-ACF0-8908E830B193}" destId="{A3CD3475-C4D9-4A0A-A5C8-590FB97A9569}" srcOrd="0" destOrd="0" presId="urn:microsoft.com/office/officeart/2005/8/layout/lProcess2"/>
    <dgm:cxn modelId="{75B5FBFA-6FD5-4F9E-A161-E49FE01AB9E8}" srcId="{A7F0E206-18B8-42D7-A4C6-391094E650D3}" destId="{991D6C56-56AB-4307-A8B9-F5BE4B1A6290}" srcOrd="3" destOrd="0" parTransId="{742DD370-95B9-407E-8443-96F1636EBB10}" sibTransId="{7F36485B-DA02-431D-920D-85D935D77544}"/>
    <dgm:cxn modelId="{E6896132-ABBD-4B69-B54C-D448BEC647C3}" srcId="{991D6C56-56AB-4307-A8B9-F5BE4B1A6290}" destId="{BFE90FF5-D130-4549-AB92-F9857827C8C7}" srcOrd="0" destOrd="0" parTransId="{4E0F8AE1-D5F4-4770-8C75-8D894F38B093}" sibTransId="{7AFDF5C1-9BF1-4698-9F9A-99864211FF77}"/>
    <dgm:cxn modelId="{C686CF3C-B154-47F8-A65D-0E2E681EDF36}" type="presOf" srcId="{4AE8C0F2-DA5C-4368-A761-4C0F62CA81C7}" destId="{40C2D0EC-A970-40C2-85BB-61E302CD1ABA}" srcOrd="0" destOrd="0" presId="urn:microsoft.com/office/officeart/2005/8/layout/lProcess2"/>
    <dgm:cxn modelId="{3EAA3979-B399-4F9B-9CAD-25E1372CF388}" type="presOf" srcId="{BFE90FF5-D130-4549-AB92-F9857827C8C7}" destId="{74BFCEB2-BEAE-44A0-A7CC-9E2A9919F407}" srcOrd="0" destOrd="0" presId="urn:microsoft.com/office/officeart/2005/8/layout/lProcess2"/>
    <dgm:cxn modelId="{C76DA20B-9B7F-48C2-92D9-3C69A6974DD1}" srcId="{3BA80ECF-2280-41CD-988B-132D204AC9EB}" destId="{FB637B6B-8435-43E1-A4D2-84F1FD2014FA}" srcOrd="0" destOrd="0" parTransId="{866AA581-C085-4B3E-8B69-53E28AEE3C92}" sibTransId="{710DB2BF-6B5B-40AE-978D-068628FCF07A}"/>
    <dgm:cxn modelId="{38BE3A37-B9B2-4F2C-B9FF-6B24C38E6C1D}" srcId="{3BA80ECF-2280-41CD-988B-132D204AC9EB}" destId="{147E8987-9114-41B6-843A-4C957F0DD865}" srcOrd="1" destOrd="0" parTransId="{ADADE46E-44D1-4E2D-90A5-C36A3B06ED46}" sibTransId="{88C24D1B-D02F-4FB2-BCD7-2C2FBF1CABD8}"/>
    <dgm:cxn modelId="{ECE41C10-9BFE-4BF5-96C5-5CA2042C0DF6}" type="presOf" srcId="{FB637B6B-8435-43E1-A4D2-84F1FD2014FA}" destId="{F974DED1-971A-4EAC-AEAD-05618457EA7A}" srcOrd="0" destOrd="0" presId="urn:microsoft.com/office/officeart/2005/8/layout/lProcess2"/>
    <dgm:cxn modelId="{18929E19-BCB8-47BE-A170-5EAC5BDE7CCF}" type="presOf" srcId="{991D6C56-56AB-4307-A8B9-F5BE4B1A6290}" destId="{78381156-30DD-4241-868C-CA0E9D545306}" srcOrd="1" destOrd="0" presId="urn:microsoft.com/office/officeart/2005/8/layout/lProcess2"/>
    <dgm:cxn modelId="{0A8247AC-BDA3-4391-836B-620F787DFBD6}" srcId="{74550CD3-3E61-4C73-A1ED-94CA88E34487}" destId="{4D103CCA-D159-4DB8-9831-37786F53512F}" srcOrd="0" destOrd="0" parTransId="{CA3B65B2-2F6C-49BE-9F68-09D9C9F7F655}" sibTransId="{372C64F8-535C-4137-A5AA-9D9A5538CCA3}"/>
    <dgm:cxn modelId="{BC0639A0-222E-4CBA-97DE-8C5DCB12CAFE}" srcId="{A7F0E206-18B8-42D7-A4C6-391094E650D3}" destId="{74550CD3-3E61-4C73-A1ED-94CA88E34487}" srcOrd="1" destOrd="0" parTransId="{F1CFFA48-0023-4630-B1BF-BB76630D7C92}" sibTransId="{358CC35A-D86A-4323-912C-F8A8D9C5EBCB}"/>
    <dgm:cxn modelId="{26EEF4C9-1B78-4774-9AFA-7A75AE9EDE1B}" type="presOf" srcId="{1254E367-332B-421F-973C-6E807C5C01DB}" destId="{1D7C644D-BE86-4B08-A3A0-D8FB0EC57E3C}" srcOrd="0" destOrd="0" presId="urn:microsoft.com/office/officeart/2005/8/layout/lProcess2"/>
    <dgm:cxn modelId="{E1B34421-98EE-41D1-9C68-C92AD741F9E0}" type="presOf" srcId="{D699B765-7499-43FF-ACF0-8908E830B193}" destId="{7EEAFC6A-3A9C-4798-AC91-067C551A10F2}" srcOrd="1" destOrd="0" presId="urn:microsoft.com/office/officeart/2005/8/layout/lProcess2"/>
    <dgm:cxn modelId="{9A7E1B8F-F666-4AE6-B317-12AE7474F457}" srcId="{991D6C56-56AB-4307-A8B9-F5BE4B1A6290}" destId="{4AE8C0F2-DA5C-4368-A761-4C0F62CA81C7}" srcOrd="1" destOrd="0" parTransId="{5D0199B9-A9ED-4D54-9506-6F355B8154C6}" sibTransId="{48B6AD11-DA13-4D07-82CE-317D0D085798}"/>
    <dgm:cxn modelId="{FD1E7069-09C7-458D-A820-218CDCBA6B72}" srcId="{D699B765-7499-43FF-ACF0-8908E830B193}" destId="{F584F75E-C8A8-4597-84B7-519A1B4C05B5}" srcOrd="1" destOrd="0" parTransId="{A0A075C6-B2E3-4652-9C17-8FE599D6A012}" sibTransId="{A7854F0F-DA74-419B-AA81-2C7A4864882D}"/>
    <dgm:cxn modelId="{A0F50FC0-B7BE-4659-B438-0201A0AEC15A}" srcId="{D699B765-7499-43FF-ACF0-8908E830B193}" destId="{EC93D746-7A9D-4D98-BC46-69425A87B017}" srcOrd="0" destOrd="0" parTransId="{796B1627-3AF6-4698-BDC1-C7D43DE36A26}" sibTransId="{02D2762F-4EF5-439C-AFE4-3FC001850ED7}"/>
    <dgm:cxn modelId="{716D41D1-A552-40CF-A8EC-7EAC13730F33}" type="presOf" srcId="{4D103CCA-D159-4DB8-9831-37786F53512F}" destId="{51D3782A-A809-4550-8385-2E9AE8AF66C8}" srcOrd="0" destOrd="0" presId="urn:microsoft.com/office/officeart/2005/8/layout/lProcess2"/>
    <dgm:cxn modelId="{84175396-820E-433C-B402-E92C0B14BB20}" srcId="{A7F0E206-18B8-42D7-A4C6-391094E650D3}" destId="{D699B765-7499-43FF-ACF0-8908E830B193}" srcOrd="0" destOrd="0" parTransId="{F18FCBA9-A950-4ED4-BC9C-9F376D3DF351}" sibTransId="{7E813993-27C3-48D7-BE93-D1E2F795516E}"/>
    <dgm:cxn modelId="{49567603-7C62-48E3-B1C0-78A101FC63A6}" type="presOf" srcId="{3BA80ECF-2280-41CD-988B-132D204AC9EB}" destId="{6FE91C70-66D4-4634-84A4-AD4228E5AE74}" srcOrd="1" destOrd="0" presId="urn:microsoft.com/office/officeart/2005/8/layout/lProcess2"/>
    <dgm:cxn modelId="{7F63E275-0756-4F5B-971C-1992B33E84B0}" type="presOf" srcId="{F584F75E-C8A8-4597-84B7-519A1B4C05B5}" destId="{6CEA2606-C6A1-4B9D-AD76-6E5E8C16C917}" srcOrd="0" destOrd="0" presId="urn:microsoft.com/office/officeart/2005/8/layout/lProcess2"/>
    <dgm:cxn modelId="{5EE5DD85-D02E-4813-8BCD-4F833265DEB3}" type="presOf" srcId="{3BA80ECF-2280-41CD-988B-132D204AC9EB}" destId="{5A9D763D-B60F-40EC-9ACD-78BF144662C7}" srcOrd="0" destOrd="0" presId="urn:microsoft.com/office/officeart/2005/8/layout/lProcess2"/>
    <dgm:cxn modelId="{CE25F635-AEB5-45CB-AE93-652D9558594C}" type="presOf" srcId="{74550CD3-3E61-4C73-A1ED-94CA88E34487}" destId="{CE79D143-E07E-4CDA-A971-E64568EC33A8}" srcOrd="0" destOrd="0" presId="urn:microsoft.com/office/officeart/2005/8/layout/lProcess2"/>
    <dgm:cxn modelId="{9B243581-6092-4C22-BC8D-71C00F52EE39}" type="presOf" srcId="{EC93D746-7A9D-4D98-BC46-69425A87B017}" destId="{160FFADB-B24A-42DE-89B5-F28EFCB9CC89}" srcOrd="0" destOrd="0" presId="urn:microsoft.com/office/officeart/2005/8/layout/lProcess2"/>
    <dgm:cxn modelId="{23BF729B-1390-4044-9E71-3028A0255859}" type="presOf" srcId="{991D6C56-56AB-4307-A8B9-F5BE4B1A6290}" destId="{97175D60-F73C-4E0A-8A68-F33685C13BBD}" srcOrd="0" destOrd="0" presId="urn:microsoft.com/office/officeart/2005/8/layout/lProcess2"/>
    <dgm:cxn modelId="{9132F3DA-1B8E-4823-8359-35A54FE6DC5B}" type="presOf" srcId="{74550CD3-3E61-4C73-A1ED-94CA88E34487}" destId="{68B770EE-64AE-45E7-A6A7-BE89516D0345}" srcOrd="1" destOrd="0" presId="urn:microsoft.com/office/officeart/2005/8/layout/lProcess2"/>
    <dgm:cxn modelId="{AB81D77F-CE06-416A-BAD7-9646ABF63173}" type="presOf" srcId="{A7F0E206-18B8-42D7-A4C6-391094E650D3}" destId="{551E2F2C-DAE7-4B40-9399-09C782E8DE1E}" srcOrd="0" destOrd="0" presId="urn:microsoft.com/office/officeart/2005/8/layout/lProcess2"/>
    <dgm:cxn modelId="{942280DA-0910-4474-A45B-D68AEF5B0CC8}" type="presParOf" srcId="{551E2F2C-DAE7-4B40-9399-09C782E8DE1E}" destId="{307CDEC1-BA1A-4843-B87A-490244EA671C}" srcOrd="0" destOrd="0" presId="urn:microsoft.com/office/officeart/2005/8/layout/lProcess2"/>
    <dgm:cxn modelId="{43C185AF-C69C-4233-A54D-7732981230B2}" type="presParOf" srcId="{307CDEC1-BA1A-4843-B87A-490244EA671C}" destId="{A3CD3475-C4D9-4A0A-A5C8-590FB97A9569}" srcOrd="0" destOrd="0" presId="urn:microsoft.com/office/officeart/2005/8/layout/lProcess2"/>
    <dgm:cxn modelId="{F133677B-AA99-4A52-AEC5-53CDBE81478C}" type="presParOf" srcId="{307CDEC1-BA1A-4843-B87A-490244EA671C}" destId="{7EEAFC6A-3A9C-4798-AC91-067C551A10F2}" srcOrd="1" destOrd="0" presId="urn:microsoft.com/office/officeart/2005/8/layout/lProcess2"/>
    <dgm:cxn modelId="{33E8FBFB-EF15-44AD-ABDA-474F7D70D0CD}" type="presParOf" srcId="{307CDEC1-BA1A-4843-B87A-490244EA671C}" destId="{213A6737-D71F-4AA9-8084-0ECA1929AFF0}" srcOrd="2" destOrd="0" presId="urn:microsoft.com/office/officeart/2005/8/layout/lProcess2"/>
    <dgm:cxn modelId="{66116344-64F5-4E01-94AB-5EA74965EF4F}" type="presParOf" srcId="{213A6737-D71F-4AA9-8084-0ECA1929AFF0}" destId="{D8432269-9EB9-445C-AD50-661CA0DDC667}" srcOrd="0" destOrd="0" presId="urn:microsoft.com/office/officeart/2005/8/layout/lProcess2"/>
    <dgm:cxn modelId="{EDC45725-32D0-48C8-8C05-358A3B284A4E}" type="presParOf" srcId="{D8432269-9EB9-445C-AD50-661CA0DDC667}" destId="{160FFADB-B24A-42DE-89B5-F28EFCB9CC89}" srcOrd="0" destOrd="0" presId="urn:microsoft.com/office/officeart/2005/8/layout/lProcess2"/>
    <dgm:cxn modelId="{A226382F-7964-42FA-BFEC-81C5C16C1F69}" type="presParOf" srcId="{D8432269-9EB9-445C-AD50-661CA0DDC667}" destId="{2A6993EB-1585-461E-B535-FEBA959E0989}" srcOrd="1" destOrd="0" presId="urn:microsoft.com/office/officeart/2005/8/layout/lProcess2"/>
    <dgm:cxn modelId="{B36843B1-24C7-4BEB-976D-4B54A91A57DA}" type="presParOf" srcId="{D8432269-9EB9-445C-AD50-661CA0DDC667}" destId="{6CEA2606-C6A1-4B9D-AD76-6E5E8C16C917}" srcOrd="2" destOrd="0" presId="urn:microsoft.com/office/officeart/2005/8/layout/lProcess2"/>
    <dgm:cxn modelId="{505B00BE-9F80-4C87-A502-BD630CD7BCB7}" type="presParOf" srcId="{551E2F2C-DAE7-4B40-9399-09C782E8DE1E}" destId="{99C14976-03D8-4E94-8B1B-AD6AC500FED5}" srcOrd="1" destOrd="0" presId="urn:microsoft.com/office/officeart/2005/8/layout/lProcess2"/>
    <dgm:cxn modelId="{1B2D6864-493F-4693-8046-C189A539F63F}" type="presParOf" srcId="{551E2F2C-DAE7-4B40-9399-09C782E8DE1E}" destId="{17795168-5D4A-49C1-B9EB-3DBADC2FED9A}" srcOrd="2" destOrd="0" presId="urn:microsoft.com/office/officeart/2005/8/layout/lProcess2"/>
    <dgm:cxn modelId="{DDD18125-309A-4F3B-A130-11170B18324A}" type="presParOf" srcId="{17795168-5D4A-49C1-B9EB-3DBADC2FED9A}" destId="{CE79D143-E07E-4CDA-A971-E64568EC33A8}" srcOrd="0" destOrd="0" presId="urn:microsoft.com/office/officeart/2005/8/layout/lProcess2"/>
    <dgm:cxn modelId="{C2A47B37-AB42-4255-9AC9-B0CC548239D8}" type="presParOf" srcId="{17795168-5D4A-49C1-B9EB-3DBADC2FED9A}" destId="{68B770EE-64AE-45E7-A6A7-BE89516D0345}" srcOrd="1" destOrd="0" presId="urn:microsoft.com/office/officeart/2005/8/layout/lProcess2"/>
    <dgm:cxn modelId="{135392C2-0532-4879-8653-5C293C38E12A}" type="presParOf" srcId="{17795168-5D4A-49C1-B9EB-3DBADC2FED9A}" destId="{8E3C3EA9-F5B9-43FF-B5AC-9FC86E35772E}" srcOrd="2" destOrd="0" presId="urn:microsoft.com/office/officeart/2005/8/layout/lProcess2"/>
    <dgm:cxn modelId="{75B5BE05-C878-4C0C-BAC8-DED7FCA16E1B}" type="presParOf" srcId="{8E3C3EA9-F5B9-43FF-B5AC-9FC86E35772E}" destId="{FCB23203-73BA-4CDC-82C7-8ED2091F6C99}" srcOrd="0" destOrd="0" presId="urn:microsoft.com/office/officeart/2005/8/layout/lProcess2"/>
    <dgm:cxn modelId="{A866D102-FCAE-4208-BF43-7E45B2661C5F}" type="presParOf" srcId="{FCB23203-73BA-4CDC-82C7-8ED2091F6C99}" destId="{51D3782A-A809-4550-8385-2E9AE8AF66C8}" srcOrd="0" destOrd="0" presId="urn:microsoft.com/office/officeart/2005/8/layout/lProcess2"/>
    <dgm:cxn modelId="{5BCFA27B-74D2-4DD8-A62B-52C6432C6E56}" type="presParOf" srcId="{FCB23203-73BA-4CDC-82C7-8ED2091F6C99}" destId="{E798484E-AB80-4227-9322-4C9CF5D10137}" srcOrd="1" destOrd="0" presId="urn:microsoft.com/office/officeart/2005/8/layout/lProcess2"/>
    <dgm:cxn modelId="{220C660D-3B62-4F51-B3BD-B8FAAD01CC16}" type="presParOf" srcId="{FCB23203-73BA-4CDC-82C7-8ED2091F6C99}" destId="{1D7C644D-BE86-4B08-A3A0-D8FB0EC57E3C}" srcOrd="2" destOrd="0" presId="urn:microsoft.com/office/officeart/2005/8/layout/lProcess2"/>
    <dgm:cxn modelId="{C371CADF-670F-4831-8ECC-42CA4C82B539}" type="presParOf" srcId="{551E2F2C-DAE7-4B40-9399-09C782E8DE1E}" destId="{C0075DD3-148C-4FE8-8C3B-9701C0DAE687}" srcOrd="3" destOrd="0" presId="urn:microsoft.com/office/officeart/2005/8/layout/lProcess2"/>
    <dgm:cxn modelId="{4A093D67-40FC-4635-8952-35C1FF2DFB49}" type="presParOf" srcId="{551E2F2C-DAE7-4B40-9399-09C782E8DE1E}" destId="{58FD4B9D-8AA7-4571-871B-AAC087CE95C4}" srcOrd="4" destOrd="0" presId="urn:microsoft.com/office/officeart/2005/8/layout/lProcess2"/>
    <dgm:cxn modelId="{A98D9015-C658-48CE-83A9-5BB7ABDA3268}" type="presParOf" srcId="{58FD4B9D-8AA7-4571-871B-AAC087CE95C4}" destId="{5A9D763D-B60F-40EC-9ACD-78BF144662C7}" srcOrd="0" destOrd="0" presId="urn:microsoft.com/office/officeart/2005/8/layout/lProcess2"/>
    <dgm:cxn modelId="{E7DE76F4-E60E-4796-BEB3-95FF909EB89C}" type="presParOf" srcId="{58FD4B9D-8AA7-4571-871B-AAC087CE95C4}" destId="{6FE91C70-66D4-4634-84A4-AD4228E5AE74}" srcOrd="1" destOrd="0" presId="urn:microsoft.com/office/officeart/2005/8/layout/lProcess2"/>
    <dgm:cxn modelId="{453A735D-7058-4EC0-AF1E-42EBF73295DD}" type="presParOf" srcId="{58FD4B9D-8AA7-4571-871B-AAC087CE95C4}" destId="{9F8430F5-3E22-4165-AAC9-112E43F3D06D}" srcOrd="2" destOrd="0" presId="urn:microsoft.com/office/officeart/2005/8/layout/lProcess2"/>
    <dgm:cxn modelId="{BCDE40DF-A65A-4DF4-86D8-B50D4F06ED60}" type="presParOf" srcId="{9F8430F5-3E22-4165-AAC9-112E43F3D06D}" destId="{C0E1400E-F43F-4190-98CD-C72A7825EAC0}" srcOrd="0" destOrd="0" presId="urn:microsoft.com/office/officeart/2005/8/layout/lProcess2"/>
    <dgm:cxn modelId="{B75C7712-54DC-4CC4-8773-BD863B4C20AF}" type="presParOf" srcId="{C0E1400E-F43F-4190-98CD-C72A7825EAC0}" destId="{F974DED1-971A-4EAC-AEAD-05618457EA7A}" srcOrd="0" destOrd="0" presId="urn:microsoft.com/office/officeart/2005/8/layout/lProcess2"/>
    <dgm:cxn modelId="{14A3B0D4-B13F-4145-A495-DF1E874F7F6F}" type="presParOf" srcId="{C0E1400E-F43F-4190-98CD-C72A7825EAC0}" destId="{24A16699-E945-40B6-9577-954D7E721978}" srcOrd="1" destOrd="0" presId="urn:microsoft.com/office/officeart/2005/8/layout/lProcess2"/>
    <dgm:cxn modelId="{EC9EB46D-5947-4E55-9AF4-1704319A76E0}" type="presParOf" srcId="{C0E1400E-F43F-4190-98CD-C72A7825EAC0}" destId="{BF1ED892-6001-48F2-99CB-83CB001D2D4A}" srcOrd="2" destOrd="0" presId="urn:microsoft.com/office/officeart/2005/8/layout/lProcess2"/>
    <dgm:cxn modelId="{03E389BA-746E-45C1-8C91-39BBE6BC9074}" type="presParOf" srcId="{551E2F2C-DAE7-4B40-9399-09C782E8DE1E}" destId="{F251AE4A-0DDE-4B55-BE1D-DAF402FE2ADD}" srcOrd="5" destOrd="0" presId="urn:microsoft.com/office/officeart/2005/8/layout/lProcess2"/>
    <dgm:cxn modelId="{02BE652D-EE50-4976-A47A-8E3E1B0EEB28}" type="presParOf" srcId="{551E2F2C-DAE7-4B40-9399-09C782E8DE1E}" destId="{443643D2-6B48-40A4-A15A-77C867C493FF}" srcOrd="6" destOrd="0" presId="urn:microsoft.com/office/officeart/2005/8/layout/lProcess2"/>
    <dgm:cxn modelId="{91992987-3B35-461F-826D-5633E0D7DF3C}" type="presParOf" srcId="{443643D2-6B48-40A4-A15A-77C867C493FF}" destId="{97175D60-F73C-4E0A-8A68-F33685C13BBD}" srcOrd="0" destOrd="0" presId="urn:microsoft.com/office/officeart/2005/8/layout/lProcess2"/>
    <dgm:cxn modelId="{EA5DB23B-91A0-4584-AB7B-C154F6C01D90}" type="presParOf" srcId="{443643D2-6B48-40A4-A15A-77C867C493FF}" destId="{78381156-30DD-4241-868C-CA0E9D545306}" srcOrd="1" destOrd="0" presId="urn:microsoft.com/office/officeart/2005/8/layout/lProcess2"/>
    <dgm:cxn modelId="{AB0407D7-CC70-4250-A864-E132676F2BAA}" type="presParOf" srcId="{443643D2-6B48-40A4-A15A-77C867C493FF}" destId="{2AC86AD9-B18B-42A7-9F25-1987C3259FE0}" srcOrd="2" destOrd="0" presId="urn:microsoft.com/office/officeart/2005/8/layout/lProcess2"/>
    <dgm:cxn modelId="{CEDA2E09-C8B0-48E4-8921-D998908AB8E3}" type="presParOf" srcId="{2AC86AD9-B18B-42A7-9F25-1987C3259FE0}" destId="{8C7E8AB9-FBCA-48C3-AB9E-C8E03382FB86}" srcOrd="0" destOrd="0" presId="urn:microsoft.com/office/officeart/2005/8/layout/lProcess2"/>
    <dgm:cxn modelId="{BE8828A6-A2AB-468E-87F5-1325F05FF422}" type="presParOf" srcId="{8C7E8AB9-FBCA-48C3-AB9E-C8E03382FB86}" destId="{74BFCEB2-BEAE-44A0-A7CC-9E2A9919F407}" srcOrd="0" destOrd="0" presId="urn:microsoft.com/office/officeart/2005/8/layout/lProcess2"/>
    <dgm:cxn modelId="{04CD8FD5-305C-41D5-AA73-CE2CD7F3621F}" type="presParOf" srcId="{8C7E8AB9-FBCA-48C3-AB9E-C8E03382FB86}" destId="{A0E3CEDC-7438-4189-A412-2A729999245D}" srcOrd="1" destOrd="0" presId="urn:microsoft.com/office/officeart/2005/8/layout/lProcess2"/>
    <dgm:cxn modelId="{46704421-2078-4EEC-AA95-84661C2C1448}" type="presParOf" srcId="{8C7E8AB9-FBCA-48C3-AB9E-C8E03382FB86}" destId="{40C2D0EC-A970-40C2-85BB-61E302CD1ABA}"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9AF7F48-2DA4-4BF7-9A54-3BF7B772DCD0}"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fr-FR"/>
        </a:p>
      </dgm:t>
    </dgm:pt>
    <dgm:pt modelId="{9F75B628-0FB4-4881-94BA-DEA7C45A41A9}">
      <dgm:prSet phldrT="[Texte]">
        <dgm:style>
          <a:lnRef idx="0">
            <a:schemeClr val="accent4"/>
          </a:lnRef>
          <a:fillRef idx="3">
            <a:schemeClr val="accent4"/>
          </a:fillRef>
          <a:effectRef idx="3">
            <a:schemeClr val="accent4"/>
          </a:effectRef>
          <a:fontRef idx="minor">
            <a:schemeClr val="lt1"/>
          </a:fontRef>
        </dgm:style>
      </dgm:prSet>
      <dgm:spPr/>
      <dgm:t>
        <a:bodyPr/>
        <a:lstStyle/>
        <a:p>
          <a:endParaRPr lang="fr-FR" dirty="0" smtClean="0"/>
        </a:p>
        <a:p>
          <a:endParaRPr lang="fr-FR" dirty="0" smtClean="0"/>
        </a:p>
        <a:p>
          <a:r>
            <a:rPr lang="fr-FR" dirty="0" smtClean="0"/>
            <a:t>Cœur </a:t>
          </a:r>
          <a:endParaRPr lang="fr-FR" dirty="0"/>
        </a:p>
      </dgm:t>
    </dgm:pt>
    <dgm:pt modelId="{0B12C1A1-6246-48B9-BDAE-4264652D9B51}" type="parTrans" cxnId="{B133C2A3-345C-4887-B1F5-9984F7F0A9C8}">
      <dgm:prSet/>
      <dgm:spPr/>
      <dgm:t>
        <a:bodyPr/>
        <a:lstStyle/>
        <a:p>
          <a:endParaRPr lang="fr-FR"/>
        </a:p>
      </dgm:t>
    </dgm:pt>
    <dgm:pt modelId="{12158B4F-CC79-4E77-8E01-24C435A6D5EE}" type="sibTrans" cxnId="{B133C2A3-345C-4887-B1F5-9984F7F0A9C8}">
      <dgm:prSet/>
      <dgm:spPr/>
      <dgm:t>
        <a:bodyPr/>
        <a:lstStyle/>
        <a:p>
          <a:endParaRPr lang="fr-FR"/>
        </a:p>
      </dgm:t>
    </dgm:pt>
    <dgm:pt modelId="{097AE587-A950-414F-9E53-FD20A255DB89}">
      <dgm:prSet phldrT="[Texte]">
        <dgm:style>
          <a:lnRef idx="0">
            <a:schemeClr val="accent1"/>
          </a:lnRef>
          <a:fillRef idx="3">
            <a:schemeClr val="accent1"/>
          </a:fillRef>
          <a:effectRef idx="3">
            <a:schemeClr val="accent1"/>
          </a:effectRef>
          <a:fontRef idx="minor">
            <a:schemeClr val="lt1"/>
          </a:fontRef>
        </dgm:style>
      </dgm:prSet>
      <dgm:spPr/>
      <dgm:t>
        <a:bodyPr/>
        <a:lstStyle/>
        <a:p>
          <a:r>
            <a:rPr lang="fr-FR" dirty="0" smtClean="0"/>
            <a:t>Intellect</a:t>
          </a:r>
        </a:p>
      </dgm:t>
    </dgm:pt>
    <dgm:pt modelId="{C7D59D56-C2FF-4199-9889-E3A6BFD330E2}" type="parTrans" cxnId="{79C77738-DAB3-4FDE-8964-F28DCF9987BC}">
      <dgm:prSet/>
      <dgm:spPr/>
      <dgm:t>
        <a:bodyPr/>
        <a:lstStyle/>
        <a:p>
          <a:endParaRPr lang="fr-FR"/>
        </a:p>
      </dgm:t>
    </dgm:pt>
    <dgm:pt modelId="{47F22B3B-9C15-443C-86DA-B727FE4AE76C}" type="sibTrans" cxnId="{79C77738-DAB3-4FDE-8964-F28DCF9987BC}">
      <dgm:prSet/>
      <dgm:spPr/>
      <dgm:t>
        <a:bodyPr/>
        <a:lstStyle/>
        <a:p>
          <a:endParaRPr lang="fr-FR"/>
        </a:p>
      </dgm:t>
    </dgm:pt>
    <dgm:pt modelId="{488D7A00-3AA7-4ECE-A5B1-15928CDA3490}">
      <dgm:prSet phldrT="[Texte]">
        <dgm:style>
          <a:lnRef idx="0">
            <a:schemeClr val="accent3"/>
          </a:lnRef>
          <a:fillRef idx="3">
            <a:schemeClr val="accent3"/>
          </a:fillRef>
          <a:effectRef idx="3">
            <a:schemeClr val="accent3"/>
          </a:effectRef>
          <a:fontRef idx="minor">
            <a:schemeClr val="lt1"/>
          </a:fontRef>
        </dgm:style>
      </dgm:prSet>
      <dgm:spPr/>
      <dgm:t>
        <a:bodyPr/>
        <a:lstStyle/>
        <a:p>
          <a:r>
            <a:rPr lang="fr-FR" dirty="0" smtClean="0"/>
            <a:t>volonté</a:t>
          </a:r>
          <a:endParaRPr lang="fr-FR" dirty="0"/>
        </a:p>
      </dgm:t>
    </dgm:pt>
    <dgm:pt modelId="{698F1B41-C816-4E88-87D8-FB94874977DB}" type="parTrans" cxnId="{86D95715-D3A8-451B-B58D-77B992D66D74}">
      <dgm:prSet/>
      <dgm:spPr/>
      <dgm:t>
        <a:bodyPr/>
        <a:lstStyle/>
        <a:p>
          <a:endParaRPr lang="fr-FR"/>
        </a:p>
      </dgm:t>
    </dgm:pt>
    <dgm:pt modelId="{A01152C3-B217-4D2C-8D3E-DFE5AF56BCE7}" type="sibTrans" cxnId="{86D95715-D3A8-451B-B58D-77B992D66D74}">
      <dgm:prSet/>
      <dgm:spPr/>
      <dgm:t>
        <a:bodyPr/>
        <a:lstStyle/>
        <a:p>
          <a:endParaRPr lang="fr-FR"/>
        </a:p>
      </dgm:t>
    </dgm:pt>
    <dgm:pt modelId="{9E48EE77-19F0-4865-A372-CBFA64C23A6D}">
      <dgm:prSet phldrT="[Texte]">
        <dgm:style>
          <a:lnRef idx="0">
            <a:schemeClr val="accent2"/>
          </a:lnRef>
          <a:fillRef idx="3">
            <a:schemeClr val="accent2"/>
          </a:fillRef>
          <a:effectRef idx="3">
            <a:schemeClr val="accent2"/>
          </a:effectRef>
          <a:fontRef idx="minor">
            <a:schemeClr val="lt1"/>
          </a:fontRef>
        </dgm:style>
      </dgm:prSet>
      <dgm:spPr/>
      <dgm:t>
        <a:bodyPr/>
        <a:lstStyle/>
        <a:p>
          <a:r>
            <a:rPr lang="fr-FR" dirty="0" smtClean="0">
              <a:solidFill>
                <a:schemeClr val="bg1"/>
              </a:solidFill>
            </a:rPr>
            <a:t>émotion</a:t>
          </a:r>
          <a:endParaRPr lang="fr-FR" dirty="0">
            <a:solidFill>
              <a:schemeClr val="bg1"/>
            </a:solidFill>
          </a:endParaRPr>
        </a:p>
      </dgm:t>
    </dgm:pt>
    <dgm:pt modelId="{2A756F2B-A744-44F0-867D-DDBA56362DE3}" type="parTrans" cxnId="{EB2C2E7C-B15A-484C-95DF-F7487C4E573B}">
      <dgm:prSet/>
      <dgm:spPr/>
      <dgm:t>
        <a:bodyPr/>
        <a:lstStyle/>
        <a:p>
          <a:endParaRPr lang="fr-FR"/>
        </a:p>
      </dgm:t>
    </dgm:pt>
    <dgm:pt modelId="{08DA31C1-7F99-447B-8F3A-EC310B08E439}" type="sibTrans" cxnId="{EB2C2E7C-B15A-484C-95DF-F7487C4E573B}">
      <dgm:prSet/>
      <dgm:spPr/>
      <dgm:t>
        <a:bodyPr/>
        <a:lstStyle/>
        <a:p>
          <a:endParaRPr lang="fr-FR"/>
        </a:p>
      </dgm:t>
    </dgm:pt>
    <dgm:pt modelId="{3DCBDD9D-BE1E-47CC-BD10-E2334CF39E69}" type="pres">
      <dgm:prSet presAssocID="{79AF7F48-2DA4-4BF7-9A54-3BF7B772DCD0}" presName="Name0" presStyleCnt="0">
        <dgm:presLayoutVars>
          <dgm:chMax val="1"/>
          <dgm:chPref val="1"/>
          <dgm:dir/>
          <dgm:animOne val="branch"/>
          <dgm:animLvl val="lvl"/>
        </dgm:presLayoutVars>
      </dgm:prSet>
      <dgm:spPr/>
      <dgm:t>
        <a:bodyPr/>
        <a:lstStyle/>
        <a:p>
          <a:endParaRPr lang="fr-FR"/>
        </a:p>
      </dgm:t>
    </dgm:pt>
    <dgm:pt modelId="{100908C5-1BE6-4FCA-BF4F-2213184475EA}" type="pres">
      <dgm:prSet presAssocID="{9F75B628-0FB4-4881-94BA-DEA7C45A41A9}" presName="singleCycle" presStyleCnt="0"/>
      <dgm:spPr/>
    </dgm:pt>
    <dgm:pt modelId="{3D07A838-4453-4FD6-B050-147E918FEB37}" type="pres">
      <dgm:prSet presAssocID="{9F75B628-0FB4-4881-94BA-DEA7C45A41A9}" presName="singleCenter" presStyleLbl="node1" presStyleIdx="0" presStyleCnt="4">
        <dgm:presLayoutVars>
          <dgm:chMax val="7"/>
          <dgm:chPref val="7"/>
        </dgm:presLayoutVars>
      </dgm:prSet>
      <dgm:spPr/>
      <dgm:t>
        <a:bodyPr/>
        <a:lstStyle/>
        <a:p>
          <a:endParaRPr lang="fr-FR"/>
        </a:p>
      </dgm:t>
    </dgm:pt>
    <dgm:pt modelId="{72F07D24-BC67-4E52-8C2E-EBAB55C21F92}" type="pres">
      <dgm:prSet presAssocID="{C7D59D56-C2FF-4199-9889-E3A6BFD330E2}" presName="Name56" presStyleLbl="parChTrans1D2" presStyleIdx="0" presStyleCnt="3"/>
      <dgm:spPr/>
      <dgm:t>
        <a:bodyPr/>
        <a:lstStyle/>
        <a:p>
          <a:endParaRPr lang="fr-FR"/>
        </a:p>
      </dgm:t>
    </dgm:pt>
    <dgm:pt modelId="{6BCB5651-7B1C-4F21-8404-D52EA3E4A324}" type="pres">
      <dgm:prSet presAssocID="{097AE587-A950-414F-9E53-FD20A255DB89}" presName="text0" presStyleLbl="node1" presStyleIdx="1" presStyleCnt="4">
        <dgm:presLayoutVars>
          <dgm:bulletEnabled val="1"/>
        </dgm:presLayoutVars>
      </dgm:prSet>
      <dgm:spPr/>
      <dgm:t>
        <a:bodyPr/>
        <a:lstStyle/>
        <a:p>
          <a:endParaRPr lang="fr-FR"/>
        </a:p>
      </dgm:t>
    </dgm:pt>
    <dgm:pt modelId="{E5C84469-BCA1-48FE-8A60-9B70047A9A66}" type="pres">
      <dgm:prSet presAssocID="{698F1B41-C816-4E88-87D8-FB94874977DB}" presName="Name56" presStyleLbl="parChTrans1D2" presStyleIdx="1" presStyleCnt="3"/>
      <dgm:spPr/>
      <dgm:t>
        <a:bodyPr/>
        <a:lstStyle/>
        <a:p>
          <a:endParaRPr lang="fr-FR"/>
        </a:p>
      </dgm:t>
    </dgm:pt>
    <dgm:pt modelId="{3F0CEFA0-D956-4580-86BF-7A872AC5BEA2}" type="pres">
      <dgm:prSet presAssocID="{488D7A00-3AA7-4ECE-A5B1-15928CDA3490}" presName="text0" presStyleLbl="node1" presStyleIdx="2" presStyleCnt="4">
        <dgm:presLayoutVars>
          <dgm:bulletEnabled val="1"/>
        </dgm:presLayoutVars>
      </dgm:prSet>
      <dgm:spPr/>
      <dgm:t>
        <a:bodyPr/>
        <a:lstStyle/>
        <a:p>
          <a:endParaRPr lang="fr-FR"/>
        </a:p>
      </dgm:t>
    </dgm:pt>
    <dgm:pt modelId="{694B0231-27AC-4F75-BC16-C7351E161AE8}" type="pres">
      <dgm:prSet presAssocID="{2A756F2B-A744-44F0-867D-DDBA56362DE3}" presName="Name56" presStyleLbl="parChTrans1D2" presStyleIdx="2" presStyleCnt="3"/>
      <dgm:spPr/>
      <dgm:t>
        <a:bodyPr/>
        <a:lstStyle/>
        <a:p>
          <a:endParaRPr lang="fr-FR"/>
        </a:p>
      </dgm:t>
    </dgm:pt>
    <dgm:pt modelId="{21BBBE8F-5C74-4A34-A689-A7382571AE62}" type="pres">
      <dgm:prSet presAssocID="{9E48EE77-19F0-4865-A372-CBFA64C23A6D}" presName="text0" presStyleLbl="node1" presStyleIdx="3" presStyleCnt="4">
        <dgm:presLayoutVars>
          <dgm:bulletEnabled val="1"/>
        </dgm:presLayoutVars>
      </dgm:prSet>
      <dgm:spPr/>
      <dgm:t>
        <a:bodyPr/>
        <a:lstStyle/>
        <a:p>
          <a:endParaRPr lang="fr-FR"/>
        </a:p>
      </dgm:t>
    </dgm:pt>
  </dgm:ptLst>
  <dgm:cxnLst>
    <dgm:cxn modelId="{BE6FC1A5-0756-4482-BE14-2EE1607C6209}" type="presOf" srcId="{2A756F2B-A744-44F0-867D-DDBA56362DE3}" destId="{694B0231-27AC-4F75-BC16-C7351E161AE8}" srcOrd="0" destOrd="0" presId="urn:microsoft.com/office/officeart/2008/layout/RadialCluster"/>
    <dgm:cxn modelId="{B133C2A3-345C-4887-B1F5-9984F7F0A9C8}" srcId="{79AF7F48-2DA4-4BF7-9A54-3BF7B772DCD0}" destId="{9F75B628-0FB4-4881-94BA-DEA7C45A41A9}" srcOrd="0" destOrd="0" parTransId="{0B12C1A1-6246-48B9-BDAE-4264652D9B51}" sibTransId="{12158B4F-CC79-4E77-8E01-24C435A6D5EE}"/>
    <dgm:cxn modelId="{86D95715-D3A8-451B-B58D-77B992D66D74}" srcId="{9F75B628-0FB4-4881-94BA-DEA7C45A41A9}" destId="{488D7A00-3AA7-4ECE-A5B1-15928CDA3490}" srcOrd="1" destOrd="0" parTransId="{698F1B41-C816-4E88-87D8-FB94874977DB}" sibTransId="{A01152C3-B217-4D2C-8D3E-DFE5AF56BCE7}"/>
    <dgm:cxn modelId="{CB916A65-84B7-4526-9076-6474FA398C6C}" type="presOf" srcId="{9E48EE77-19F0-4865-A372-CBFA64C23A6D}" destId="{21BBBE8F-5C74-4A34-A689-A7382571AE62}" srcOrd="0" destOrd="0" presId="urn:microsoft.com/office/officeart/2008/layout/RadialCluster"/>
    <dgm:cxn modelId="{352B3207-69FA-42D1-9E6B-87F0C88429B8}" type="presOf" srcId="{C7D59D56-C2FF-4199-9889-E3A6BFD330E2}" destId="{72F07D24-BC67-4E52-8C2E-EBAB55C21F92}" srcOrd="0" destOrd="0" presId="urn:microsoft.com/office/officeart/2008/layout/RadialCluster"/>
    <dgm:cxn modelId="{27776BD3-0E48-414F-8E27-2D765E8D1F4B}" type="presOf" srcId="{698F1B41-C816-4E88-87D8-FB94874977DB}" destId="{E5C84469-BCA1-48FE-8A60-9B70047A9A66}" srcOrd="0" destOrd="0" presId="urn:microsoft.com/office/officeart/2008/layout/RadialCluster"/>
    <dgm:cxn modelId="{739CDD13-DAAC-4445-A190-DC9BC3791B5B}" type="presOf" srcId="{488D7A00-3AA7-4ECE-A5B1-15928CDA3490}" destId="{3F0CEFA0-D956-4580-86BF-7A872AC5BEA2}" srcOrd="0" destOrd="0" presId="urn:microsoft.com/office/officeart/2008/layout/RadialCluster"/>
    <dgm:cxn modelId="{EB2C2E7C-B15A-484C-95DF-F7487C4E573B}" srcId="{9F75B628-0FB4-4881-94BA-DEA7C45A41A9}" destId="{9E48EE77-19F0-4865-A372-CBFA64C23A6D}" srcOrd="2" destOrd="0" parTransId="{2A756F2B-A744-44F0-867D-DDBA56362DE3}" sibTransId="{08DA31C1-7F99-447B-8F3A-EC310B08E439}"/>
    <dgm:cxn modelId="{79C77738-DAB3-4FDE-8964-F28DCF9987BC}" srcId="{9F75B628-0FB4-4881-94BA-DEA7C45A41A9}" destId="{097AE587-A950-414F-9E53-FD20A255DB89}" srcOrd="0" destOrd="0" parTransId="{C7D59D56-C2FF-4199-9889-E3A6BFD330E2}" sibTransId="{47F22B3B-9C15-443C-86DA-B727FE4AE76C}"/>
    <dgm:cxn modelId="{23862A3B-C0D8-47B4-BBD6-F65DFED3B229}" type="presOf" srcId="{097AE587-A950-414F-9E53-FD20A255DB89}" destId="{6BCB5651-7B1C-4F21-8404-D52EA3E4A324}" srcOrd="0" destOrd="0" presId="urn:microsoft.com/office/officeart/2008/layout/RadialCluster"/>
    <dgm:cxn modelId="{184C86BD-0943-4D9C-B204-67C6FE04E3C3}" type="presOf" srcId="{79AF7F48-2DA4-4BF7-9A54-3BF7B772DCD0}" destId="{3DCBDD9D-BE1E-47CC-BD10-E2334CF39E69}" srcOrd="0" destOrd="0" presId="urn:microsoft.com/office/officeart/2008/layout/RadialCluster"/>
    <dgm:cxn modelId="{0067DCAC-4045-46C0-9246-BC9C34A0BF32}" type="presOf" srcId="{9F75B628-0FB4-4881-94BA-DEA7C45A41A9}" destId="{3D07A838-4453-4FD6-B050-147E918FEB37}" srcOrd="0" destOrd="0" presId="urn:microsoft.com/office/officeart/2008/layout/RadialCluster"/>
    <dgm:cxn modelId="{A7E54890-4DAF-46CB-AAB6-AB57B0B7023D}" type="presParOf" srcId="{3DCBDD9D-BE1E-47CC-BD10-E2334CF39E69}" destId="{100908C5-1BE6-4FCA-BF4F-2213184475EA}" srcOrd="0" destOrd="0" presId="urn:microsoft.com/office/officeart/2008/layout/RadialCluster"/>
    <dgm:cxn modelId="{0EFBFBE0-6C68-4ACC-B2F1-00D8416CB75A}" type="presParOf" srcId="{100908C5-1BE6-4FCA-BF4F-2213184475EA}" destId="{3D07A838-4453-4FD6-B050-147E918FEB37}" srcOrd="0" destOrd="0" presId="urn:microsoft.com/office/officeart/2008/layout/RadialCluster"/>
    <dgm:cxn modelId="{69FD9438-938A-48CA-BFF0-C2716B377F37}" type="presParOf" srcId="{100908C5-1BE6-4FCA-BF4F-2213184475EA}" destId="{72F07D24-BC67-4E52-8C2E-EBAB55C21F92}" srcOrd="1" destOrd="0" presId="urn:microsoft.com/office/officeart/2008/layout/RadialCluster"/>
    <dgm:cxn modelId="{67F5CD9B-6CF0-429A-B7A2-DB62BDE327E5}" type="presParOf" srcId="{100908C5-1BE6-4FCA-BF4F-2213184475EA}" destId="{6BCB5651-7B1C-4F21-8404-D52EA3E4A324}" srcOrd="2" destOrd="0" presId="urn:microsoft.com/office/officeart/2008/layout/RadialCluster"/>
    <dgm:cxn modelId="{17A3C2E5-88DF-4072-A1E6-ED56F362D3C0}" type="presParOf" srcId="{100908C5-1BE6-4FCA-BF4F-2213184475EA}" destId="{E5C84469-BCA1-48FE-8A60-9B70047A9A66}" srcOrd="3" destOrd="0" presId="urn:microsoft.com/office/officeart/2008/layout/RadialCluster"/>
    <dgm:cxn modelId="{48E86BA4-CF94-495F-B6F2-062DF9554341}" type="presParOf" srcId="{100908C5-1BE6-4FCA-BF4F-2213184475EA}" destId="{3F0CEFA0-D956-4580-86BF-7A872AC5BEA2}" srcOrd="4" destOrd="0" presId="urn:microsoft.com/office/officeart/2008/layout/RadialCluster"/>
    <dgm:cxn modelId="{01D85236-7C6A-4991-92CE-E8D85586828B}" type="presParOf" srcId="{100908C5-1BE6-4FCA-BF4F-2213184475EA}" destId="{694B0231-27AC-4F75-BC16-C7351E161AE8}" srcOrd="5" destOrd="0" presId="urn:microsoft.com/office/officeart/2008/layout/RadialCluster"/>
    <dgm:cxn modelId="{762C8006-CE94-4807-A782-1624EA9CE817}" type="presParOf" srcId="{100908C5-1BE6-4FCA-BF4F-2213184475EA}" destId="{21BBBE8F-5C74-4A34-A689-A7382571AE62}"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D53C3BA-D3CA-4463-9B65-86645015CB6F}" type="doc">
      <dgm:prSet loTypeId="urn:microsoft.com/office/officeart/2005/8/layout/radial5" loCatId="cycle" qsTypeId="urn:microsoft.com/office/officeart/2005/8/quickstyle/simple5" qsCatId="simple" csTypeId="urn:microsoft.com/office/officeart/2005/8/colors/colorful5" csCatId="colorful" phldr="1"/>
      <dgm:spPr/>
      <dgm:t>
        <a:bodyPr/>
        <a:lstStyle/>
        <a:p>
          <a:endParaRPr lang="fr-FR"/>
        </a:p>
      </dgm:t>
    </dgm:pt>
    <dgm:pt modelId="{3C116FBA-A9E2-43A5-A704-8847020F041F}">
      <dgm:prSet phldrT="[Texte]">
        <dgm:style>
          <a:lnRef idx="0">
            <a:schemeClr val="accent3"/>
          </a:lnRef>
          <a:fillRef idx="3">
            <a:schemeClr val="accent3"/>
          </a:fillRef>
          <a:effectRef idx="3">
            <a:schemeClr val="accent3"/>
          </a:effectRef>
          <a:fontRef idx="minor">
            <a:schemeClr val="lt1"/>
          </a:fontRef>
        </dgm:style>
      </dgm:prSet>
      <dgm:spPr/>
      <dgm:t>
        <a:bodyPr/>
        <a:lstStyle/>
        <a:p>
          <a:r>
            <a:rPr lang="fr-FR" dirty="0" smtClean="0"/>
            <a:t>Amour vrai</a:t>
          </a:r>
          <a:endParaRPr lang="fr-FR" dirty="0"/>
        </a:p>
      </dgm:t>
    </dgm:pt>
    <dgm:pt modelId="{918F6384-A76F-4F43-ADBA-D6C8BB9D6B04}" type="parTrans" cxnId="{F288142B-B5EE-440A-9DC3-F02B97E3A9B4}">
      <dgm:prSet/>
      <dgm:spPr/>
      <dgm:t>
        <a:bodyPr/>
        <a:lstStyle/>
        <a:p>
          <a:endParaRPr lang="fr-FR"/>
        </a:p>
      </dgm:t>
    </dgm:pt>
    <dgm:pt modelId="{26E682F9-2EBC-4C4C-86B5-5DBA696E0F50}" type="sibTrans" cxnId="{F288142B-B5EE-440A-9DC3-F02B97E3A9B4}">
      <dgm:prSet/>
      <dgm:spPr/>
      <dgm:t>
        <a:bodyPr/>
        <a:lstStyle/>
        <a:p>
          <a:endParaRPr lang="fr-FR"/>
        </a:p>
      </dgm:t>
    </dgm:pt>
    <dgm:pt modelId="{72706CEB-2FEB-4B92-BA27-F7CD232AE274}">
      <dgm:prSet phldrT="[Texte]" custT="1"/>
      <dgm:spPr/>
      <dgm:t>
        <a:bodyPr/>
        <a:lstStyle/>
        <a:p>
          <a:r>
            <a:rPr lang="fr-FR" sz="2000" dirty="0" smtClean="0"/>
            <a:t>Dieu</a:t>
          </a:r>
          <a:endParaRPr lang="fr-FR" sz="2000" dirty="0"/>
        </a:p>
      </dgm:t>
    </dgm:pt>
    <dgm:pt modelId="{6F491CC9-CF3B-4BF9-8D0C-BB3F9655014F}" type="parTrans" cxnId="{FF676119-8781-4BE1-8989-F7882D898569}">
      <dgm:prSet/>
      <dgm:spPr/>
      <dgm:t>
        <a:bodyPr/>
        <a:lstStyle/>
        <a:p>
          <a:endParaRPr lang="fr-FR"/>
        </a:p>
      </dgm:t>
    </dgm:pt>
    <dgm:pt modelId="{F88550FA-656D-4A78-A3BC-EC50FBE643E5}" type="sibTrans" cxnId="{FF676119-8781-4BE1-8989-F7882D898569}">
      <dgm:prSet/>
      <dgm:spPr/>
      <dgm:t>
        <a:bodyPr/>
        <a:lstStyle/>
        <a:p>
          <a:endParaRPr lang="fr-FR"/>
        </a:p>
      </dgm:t>
    </dgm:pt>
    <dgm:pt modelId="{002E1AB4-DDD8-4E10-A3BB-33EC9D474518}">
      <dgm:prSet phldrT="[Texte]">
        <dgm:style>
          <a:lnRef idx="0">
            <a:schemeClr val="accent2"/>
          </a:lnRef>
          <a:fillRef idx="3">
            <a:schemeClr val="accent2"/>
          </a:fillRef>
          <a:effectRef idx="3">
            <a:schemeClr val="accent2"/>
          </a:effectRef>
          <a:fontRef idx="minor">
            <a:schemeClr val="lt1"/>
          </a:fontRef>
        </dgm:style>
      </dgm:prSet>
      <dgm:spPr/>
      <dgm:t>
        <a:bodyPr/>
        <a:lstStyle/>
        <a:p>
          <a:r>
            <a:rPr lang="fr-FR" dirty="0" smtClean="0"/>
            <a:t>Corps</a:t>
          </a:r>
          <a:endParaRPr lang="fr-FR" dirty="0"/>
        </a:p>
      </dgm:t>
    </dgm:pt>
    <dgm:pt modelId="{4EC9F0A3-6DF5-4C06-8463-527DC3DF9074}" type="parTrans" cxnId="{AA77E6E2-3E1E-479C-BADD-6A636FE39003}">
      <dgm:prSet/>
      <dgm:spPr/>
      <dgm:t>
        <a:bodyPr/>
        <a:lstStyle/>
        <a:p>
          <a:endParaRPr lang="fr-FR"/>
        </a:p>
      </dgm:t>
    </dgm:pt>
    <dgm:pt modelId="{89C63380-7E99-4BA7-95EA-F8DDB204451C}" type="sibTrans" cxnId="{AA77E6E2-3E1E-479C-BADD-6A636FE39003}">
      <dgm:prSet/>
      <dgm:spPr/>
      <dgm:t>
        <a:bodyPr/>
        <a:lstStyle/>
        <a:p>
          <a:endParaRPr lang="fr-FR"/>
        </a:p>
      </dgm:t>
    </dgm:pt>
    <dgm:pt modelId="{8D3B520F-0DDA-4B7E-9E06-93BCB29D73FD}">
      <dgm:prSet phldrT="[Texte]" custT="1">
        <dgm:style>
          <a:lnRef idx="0">
            <a:schemeClr val="accent4"/>
          </a:lnRef>
          <a:fillRef idx="3">
            <a:schemeClr val="accent4"/>
          </a:fillRef>
          <a:effectRef idx="3">
            <a:schemeClr val="accent4"/>
          </a:effectRef>
          <a:fontRef idx="minor">
            <a:schemeClr val="lt1"/>
          </a:fontRef>
        </dgm:style>
      </dgm:prSet>
      <dgm:spPr/>
      <dgm:t>
        <a:bodyPr/>
        <a:lstStyle/>
        <a:p>
          <a:r>
            <a:rPr lang="fr-FR" sz="1600" dirty="0" smtClean="0">
              <a:latin typeface="Bodoni MT Condensed" pitchFamily="18" charset="0"/>
            </a:rPr>
            <a:t>Homme </a:t>
          </a:r>
          <a:r>
            <a:rPr lang="fr-FR" sz="1800" dirty="0" smtClean="0">
              <a:latin typeface="Bodoni MT Condensed" pitchFamily="18" charset="0"/>
            </a:rPr>
            <a:t>parfait</a:t>
          </a:r>
          <a:endParaRPr lang="fr-FR" sz="1800" dirty="0">
            <a:latin typeface="Bodoni MT Condensed" pitchFamily="18" charset="0"/>
          </a:endParaRPr>
        </a:p>
      </dgm:t>
    </dgm:pt>
    <dgm:pt modelId="{384B3C89-E6F5-45AC-ACD7-1A2F312A819A}" type="parTrans" cxnId="{3BCBF834-6DA0-435C-9D8B-F3886F30FC9C}">
      <dgm:prSet/>
      <dgm:spPr/>
      <dgm:t>
        <a:bodyPr/>
        <a:lstStyle/>
        <a:p>
          <a:endParaRPr lang="fr-FR"/>
        </a:p>
      </dgm:t>
    </dgm:pt>
    <dgm:pt modelId="{41049D8E-C845-445D-8140-508C3F6D121B}" type="sibTrans" cxnId="{3BCBF834-6DA0-435C-9D8B-F3886F30FC9C}">
      <dgm:prSet/>
      <dgm:spPr/>
      <dgm:t>
        <a:bodyPr/>
        <a:lstStyle/>
        <a:p>
          <a:endParaRPr lang="fr-FR"/>
        </a:p>
      </dgm:t>
    </dgm:pt>
    <dgm:pt modelId="{55C47380-3740-4AA2-B130-597ADC82C621}">
      <dgm:prSet phldrT="[Texte]">
        <dgm:style>
          <a:lnRef idx="0">
            <a:schemeClr val="accent1"/>
          </a:lnRef>
          <a:fillRef idx="3">
            <a:schemeClr val="accent1"/>
          </a:fillRef>
          <a:effectRef idx="3">
            <a:schemeClr val="accent1"/>
          </a:effectRef>
          <a:fontRef idx="minor">
            <a:schemeClr val="lt1"/>
          </a:fontRef>
        </dgm:style>
      </dgm:prSet>
      <dgm:spPr/>
      <dgm:t>
        <a:bodyPr/>
        <a:lstStyle/>
        <a:p>
          <a:r>
            <a:rPr lang="fr-FR" dirty="0" smtClean="0"/>
            <a:t>Esp</a:t>
          </a:r>
          <a:endParaRPr lang="fr-FR" dirty="0"/>
        </a:p>
      </dgm:t>
    </dgm:pt>
    <dgm:pt modelId="{C983FEE8-F53B-4D33-B397-7882C6131FBF}" type="parTrans" cxnId="{4C09AC97-0254-42DA-B7FD-3B9AA23EC049}">
      <dgm:prSet/>
      <dgm:spPr/>
      <dgm:t>
        <a:bodyPr/>
        <a:lstStyle/>
        <a:p>
          <a:endParaRPr lang="fr-FR"/>
        </a:p>
      </dgm:t>
    </dgm:pt>
    <dgm:pt modelId="{1B8C5EEE-729F-4B53-A81B-70832EB1CEC8}" type="sibTrans" cxnId="{4C09AC97-0254-42DA-B7FD-3B9AA23EC049}">
      <dgm:prSet/>
      <dgm:spPr/>
      <dgm:t>
        <a:bodyPr/>
        <a:lstStyle/>
        <a:p>
          <a:endParaRPr lang="fr-FR"/>
        </a:p>
      </dgm:t>
    </dgm:pt>
    <dgm:pt modelId="{20435C1B-6687-43DD-936F-865347A14F32}" type="pres">
      <dgm:prSet presAssocID="{4D53C3BA-D3CA-4463-9B65-86645015CB6F}" presName="Name0" presStyleCnt="0">
        <dgm:presLayoutVars>
          <dgm:chMax val="1"/>
          <dgm:dir/>
          <dgm:animLvl val="ctr"/>
          <dgm:resizeHandles val="exact"/>
        </dgm:presLayoutVars>
      </dgm:prSet>
      <dgm:spPr/>
      <dgm:t>
        <a:bodyPr/>
        <a:lstStyle/>
        <a:p>
          <a:endParaRPr lang="fr-FR"/>
        </a:p>
      </dgm:t>
    </dgm:pt>
    <dgm:pt modelId="{D6BB255D-435F-495F-BB7F-A65284E18A68}" type="pres">
      <dgm:prSet presAssocID="{3C116FBA-A9E2-43A5-A704-8847020F041F}" presName="centerShape" presStyleLbl="node0" presStyleIdx="0" presStyleCnt="1"/>
      <dgm:spPr/>
      <dgm:t>
        <a:bodyPr/>
        <a:lstStyle/>
        <a:p>
          <a:endParaRPr lang="fr-FR"/>
        </a:p>
      </dgm:t>
    </dgm:pt>
    <dgm:pt modelId="{01B9FFB2-47DC-4E8B-A6B9-DBA166FD9FCA}" type="pres">
      <dgm:prSet presAssocID="{6F491CC9-CF3B-4BF9-8D0C-BB3F9655014F}" presName="parTrans" presStyleLbl="sibTrans2D1" presStyleIdx="0" presStyleCnt="4"/>
      <dgm:spPr/>
      <dgm:t>
        <a:bodyPr/>
        <a:lstStyle/>
        <a:p>
          <a:endParaRPr lang="fr-FR"/>
        </a:p>
      </dgm:t>
    </dgm:pt>
    <dgm:pt modelId="{C86E5C4F-D12A-41D2-AD7D-B47D151893DA}" type="pres">
      <dgm:prSet presAssocID="{6F491CC9-CF3B-4BF9-8D0C-BB3F9655014F}" presName="connectorText" presStyleLbl="sibTrans2D1" presStyleIdx="0" presStyleCnt="4"/>
      <dgm:spPr/>
      <dgm:t>
        <a:bodyPr/>
        <a:lstStyle/>
        <a:p>
          <a:endParaRPr lang="fr-FR"/>
        </a:p>
      </dgm:t>
    </dgm:pt>
    <dgm:pt modelId="{402B7035-55E5-478A-9C0B-3BD726B9D729}" type="pres">
      <dgm:prSet presAssocID="{72706CEB-2FEB-4B92-BA27-F7CD232AE274}" presName="node" presStyleLbl="node1" presStyleIdx="0" presStyleCnt="4">
        <dgm:presLayoutVars>
          <dgm:bulletEnabled val="1"/>
        </dgm:presLayoutVars>
      </dgm:prSet>
      <dgm:spPr/>
      <dgm:t>
        <a:bodyPr/>
        <a:lstStyle/>
        <a:p>
          <a:endParaRPr lang="fr-FR"/>
        </a:p>
      </dgm:t>
    </dgm:pt>
    <dgm:pt modelId="{83869F16-F867-4F6A-98E7-5A91F2F9BB26}" type="pres">
      <dgm:prSet presAssocID="{4EC9F0A3-6DF5-4C06-8463-527DC3DF9074}" presName="parTrans" presStyleLbl="sibTrans2D1" presStyleIdx="1" presStyleCnt="4"/>
      <dgm:spPr/>
      <dgm:t>
        <a:bodyPr/>
        <a:lstStyle/>
        <a:p>
          <a:endParaRPr lang="fr-FR"/>
        </a:p>
      </dgm:t>
    </dgm:pt>
    <dgm:pt modelId="{9A2C1E55-FC19-4A7B-9D8B-A11C06FAFE28}" type="pres">
      <dgm:prSet presAssocID="{4EC9F0A3-6DF5-4C06-8463-527DC3DF9074}" presName="connectorText" presStyleLbl="sibTrans2D1" presStyleIdx="1" presStyleCnt="4"/>
      <dgm:spPr/>
      <dgm:t>
        <a:bodyPr/>
        <a:lstStyle/>
        <a:p>
          <a:endParaRPr lang="fr-FR"/>
        </a:p>
      </dgm:t>
    </dgm:pt>
    <dgm:pt modelId="{08CA61F1-97E7-4757-B9D1-5F98AC1E4F4F}" type="pres">
      <dgm:prSet presAssocID="{002E1AB4-DDD8-4E10-A3BB-33EC9D474518}" presName="node" presStyleLbl="node1" presStyleIdx="1" presStyleCnt="4">
        <dgm:presLayoutVars>
          <dgm:bulletEnabled val="1"/>
        </dgm:presLayoutVars>
      </dgm:prSet>
      <dgm:spPr/>
      <dgm:t>
        <a:bodyPr/>
        <a:lstStyle/>
        <a:p>
          <a:endParaRPr lang="fr-FR"/>
        </a:p>
      </dgm:t>
    </dgm:pt>
    <dgm:pt modelId="{FFE95ACD-DFFA-4A9A-8C23-FD99565238EF}" type="pres">
      <dgm:prSet presAssocID="{384B3C89-E6F5-45AC-ACD7-1A2F312A819A}" presName="parTrans" presStyleLbl="sibTrans2D1" presStyleIdx="2" presStyleCnt="4"/>
      <dgm:spPr/>
      <dgm:t>
        <a:bodyPr/>
        <a:lstStyle/>
        <a:p>
          <a:endParaRPr lang="fr-FR"/>
        </a:p>
      </dgm:t>
    </dgm:pt>
    <dgm:pt modelId="{ECE1D1D3-C42F-418D-AF51-8446015E749C}" type="pres">
      <dgm:prSet presAssocID="{384B3C89-E6F5-45AC-ACD7-1A2F312A819A}" presName="connectorText" presStyleLbl="sibTrans2D1" presStyleIdx="2" presStyleCnt="4"/>
      <dgm:spPr/>
      <dgm:t>
        <a:bodyPr/>
        <a:lstStyle/>
        <a:p>
          <a:endParaRPr lang="fr-FR"/>
        </a:p>
      </dgm:t>
    </dgm:pt>
    <dgm:pt modelId="{B2776B3D-462E-4C1F-BECB-FDAD863B213B}" type="pres">
      <dgm:prSet presAssocID="{8D3B520F-0DDA-4B7E-9E06-93BCB29D73FD}" presName="node" presStyleLbl="node1" presStyleIdx="2" presStyleCnt="4">
        <dgm:presLayoutVars>
          <dgm:bulletEnabled val="1"/>
        </dgm:presLayoutVars>
      </dgm:prSet>
      <dgm:spPr/>
      <dgm:t>
        <a:bodyPr/>
        <a:lstStyle/>
        <a:p>
          <a:endParaRPr lang="fr-FR"/>
        </a:p>
      </dgm:t>
    </dgm:pt>
    <dgm:pt modelId="{147A6BEE-7473-4DA4-80B4-40A313FA0A8F}" type="pres">
      <dgm:prSet presAssocID="{C983FEE8-F53B-4D33-B397-7882C6131FBF}" presName="parTrans" presStyleLbl="sibTrans2D1" presStyleIdx="3" presStyleCnt="4"/>
      <dgm:spPr/>
      <dgm:t>
        <a:bodyPr/>
        <a:lstStyle/>
        <a:p>
          <a:endParaRPr lang="fr-FR"/>
        </a:p>
      </dgm:t>
    </dgm:pt>
    <dgm:pt modelId="{1896985D-FA1F-424D-B1B7-77F24B2CE2A9}" type="pres">
      <dgm:prSet presAssocID="{C983FEE8-F53B-4D33-B397-7882C6131FBF}" presName="connectorText" presStyleLbl="sibTrans2D1" presStyleIdx="3" presStyleCnt="4"/>
      <dgm:spPr/>
      <dgm:t>
        <a:bodyPr/>
        <a:lstStyle/>
        <a:p>
          <a:endParaRPr lang="fr-FR"/>
        </a:p>
      </dgm:t>
    </dgm:pt>
    <dgm:pt modelId="{7417E2BE-00D7-495D-BEB7-2FDFDFB2087B}" type="pres">
      <dgm:prSet presAssocID="{55C47380-3740-4AA2-B130-597ADC82C621}" presName="node" presStyleLbl="node1" presStyleIdx="3" presStyleCnt="4">
        <dgm:presLayoutVars>
          <dgm:bulletEnabled val="1"/>
        </dgm:presLayoutVars>
      </dgm:prSet>
      <dgm:spPr/>
      <dgm:t>
        <a:bodyPr/>
        <a:lstStyle/>
        <a:p>
          <a:endParaRPr lang="fr-FR"/>
        </a:p>
      </dgm:t>
    </dgm:pt>
  </dgm:ptLst>
  <dgm:cxnLst>
    <dgm:cxn modelId="{AA77E6E2-3E1E-479C-BADD-6A636FE39003}" srcId="{3C116FBA-A9E2-43A5-A704-8847020F041F}" destId="{002E1AB4-DDD8-4E10-A3BB-33EC9D474518}" srcOrd="1" destOrd="0" parTransId="{4EC9F0A3-6DF5-4C06-8463-527DC3DF9074}" sibTransId="{89C63380-7E99-4BA7-95EA-F8DDB204451C}"/>
    <dgm:cxn modelId="{129A7873-5410-4774-A95E-69A96C0498BA}" type="presOf" srcId="{C983FEE8-F53B-4D33-B397-7882C6131FBF}" destId="{147A6BEE-7473-4DA4-80B4-40A313FA0A8F}" srcOrd="0" destOrd="0" presId="urn:microsoft.com/office/officeart/2005/8/layout/radial5"/>
    <dgm:cxn modelId="{C9B4E008-2EA1-4381-94B6-174D529BD1CB}" type="presOf" srcId="{C983FEE8-F53B-4D33-B397-7882C6131FBF}" destId="{1896985D-FA1F-424D-B1B7-77F24B2CE2A9}" srcOrd="1" destOrd="0" presId="urn:microsoft.com/office/officeart/2005/8/layout/radial5"/>
    <dgm:cxn modelId="{4DB5D5C6-9F09-4A06-B2C2-97B52778DDEE}" type="presOf" srcId="{6F491CC9-CF3B-4BF9-8D0C-BB3F9655014F}" destId="{C86E5C4F-D12A-41D2-AD7D-B47D151893DA}" srcOrd="1" destOrd="0" presId="urn:microsoft.com/office/officeart/2005/8/layout/radial5"/>
    <dgm:cxn modelId="{FF676119-8781-4BE1-8989-F7882D898569}" srcId="{3C116FBA-A9E2-43A5-A704-8847020F041F}" destId="{72706CEB-2FEB-4B92-BA27-F7CD232AE274}" srcOrd="0" destOrd="0" parTransId="{6F491CC9-CF3B-4BF9-8D0C-BB3F9655014F}" sibTransId="{F88550FA-656D-4A78-A3BC-EC50FBE643E5}"/>
    <dgm:cxn modelId="{4C09AC97-0254-42DA-B7FD-3B9AA23EC049}" srcId="{3C116FBA-A9E2-43A5-A704-8847020F041F}" destId="{55C47380-3740-4AA2-B130-597ADC82C621}" srcOrd="3" destOrd="0" parTransId="{C983FEE8-F53B-4D33-B397-7882C6131FBF}" sibTransId="{1B8C5EEE-729F-4B53-A81B-70832EB1CEC8}"/>
    <dgm:cxn modelId="{B7526A6F-E39D-4247-B335-F39BD86E573C}" type="presOf" srcId="{4D53C3BA-D3CA-4463-9B65-86645015CB6F}" destId="{20435C1B-6687-43DD-936F-865347A14F32}" srcOrd="0" destOrd="0" presId="urn:microsoft.com/office/officeart/2005/8/layout/radial5"/>
    <dgm:cxn modelId="{A0805401-85E8-4941-BF44-26A419B53DF4}" type="presOf" srcId="{4EC9F0A3-6DF5-4C06-8463-527DC3DF9074}" destId="{83869F16-F867-4F6A-98E7-5A91F2F9BB26}" srcOrd="0" destOrd="0" presId="urn:microsoft.com/office/officeart/2005/8/layout/radial5"/>
    <dgm:cxn modelId="{FC377975-303D-4CB4-B285-7B47F3540EB1}" type="presOf" srcId="{6F491CC9-CF3B-4BF9-8D0C-BB3F9655014F}" destId="{01B9FFB2-47DC-4E8B-A6B9-DBA166FD9FCA}" srcOrd="0" destOrd="0" presId="urn:microsoft.com/office/officeart/2005/8/layout/radial5"/>
    <dgm:cxn modelId="{7B1F8394-FD15-41B0-81D3-E053F2CEDA76}" type="presOf" srcId="{384B3C89-E6F5-45AC-ACD7-1A2F312A819A}" destId="{ECE1D1D3-C42F-418D-AF51-8446015E749C}" srcOrd="1" destOrd="0" presId="urn:microsoft.com/office/officeart/2005/8/layout/radial5"/>
    <dgm:cxn modelId="{A2A01952-9DB4-4667-92AE-24E60718F3D2}" type="presOf" srcId="{55C47380-3740-4AA2-B130-597ADC82C621}" destId="{7417E2BE-00D7-495D-BEB7-2FDFDFB2087B}" srcOrd="0" destOrd="0" presId="urn:microsoft.com/office/officeart/2005/8/layout/radial5"/>
    <dgm:cxn modelId="{20585E1C-6668-40C9-9449-4CEF4FA03845}" type="presOf" srcId="{8D3B520F-0DDA-4B7E-9E06-93BCB29D73FD}" destId="{B2776B3D-462E-4C1F-BECB-FDAD863B213B}" srcOrd="0" destOrd="0" presId="urn:microsoft.com/office/officeart/2005/8/layout/radial5"/>
    <dgm:cxn modelId="{078DF484-AC82-434E-A70D-78131DA074CC}" type="presOf" srcId="{384B3C89-E6F5-45AC-ACD7-1A2F312A819A}" destId="{FFE95ACD-DFFA-4A9A-8C23-FD99565238EF}" srcOrd="0" destOrd="0" presId="urn:microsoft.com/office/officeart/2005/8/layout/radial5"/>
    <dgm:cxn modelId="{3BCBF834-6DA0-435C-9D8B-F3886F30FC9C}" srcId="{3C116FBA-A9E2-43A5-A704-8847020F041F}" destId="{8D3B520F-0DDA-4B7E-9E06-93BCB29D73FD}" srcOrd="2" destOrd="0" parTransId="{384B3C89-E6F5-45AC-ACD7-1A2F312A819A}" sibTransId="{41049D8E-C845-445D-8140-508C3F6D121B}"/>
    <dgm:cxn modelId="{F288142B-B5EE-440A-9DC3-F02B97E3A9B4}" srcId="{4D53C3BA-D3CA-4463-9B65-86645015CB6F}" destId="{3C116FBA-A9E2-43A5-A704-8847020F041F}" srcOrd="0" destOrd="0" parTransId="{918F6384-A76F-4F43-ADBA-D6C8BB9D6B04}" sibTransId="{26E682F9-2EBC-4C4C-86B5-5DBA696E0F50}"/>
    <dgm:cxn modelId="{5C7D7575-EECF-4BFF-9530-8D825FBD8FE4}" type="presOf" srcId="{3C116FBA-A9E2-43A5-A704-8847020F041F}" destId="{D6BB255D-435F-495F-BB7F-A65284E18A68}" srcOrd="0" destOrd="0" presId="urn:microsoft.com/office/officeart/2005/8/layout/radial5"/>
    <dgm:cxn modelId="{67687BDB-B098-4CA0-9D3D-EB3F82BDE5A4}" type="presOf" srcId="{72706CEB-2FEB-4B92-BA27-F7CD232AE274}" destId="{402B7035-55E5-478A-9C0B-3BD726B9D729}" srcOrd="0" destOrd="0" presId="urn:microsoft.com/office/officeart/2005/8/layout/radial5"/>
    <dgm:cxn modelId="{644752F5-95D9-454A-AD3E-8F1CED4DFF0C}" type="presOf" srcId="{002E1AB4-DDD8-4E10-A3BB-33EC9D474518}" destId="{08CA61F1-97E7-4757-B9D1-5F98AC1E4F4F}" srcOrd="0" destOrd="0" presId="urn:microsoft.com/office/officeart/2005/8/layout/radial5"/>
    <dgm:cxn modelId="{21723DBB-8AA2-4BF7-9F03-CE4738909FFE}" type="presOf" srcId="{4EC9F0A3-6DF5-4C06-8463-527DC3DF9074}" destId="{9A2C1E55-FC19-4A7B-9D8B-A11C06FAFE28}" srcOrd="1" destOrd="0" presId="urn:microsoft.com/office/officeart/2005/8/layout/radial5"/>
    <dgm:cxn modelId="{2E4D338C-13C3-40DF-9373-6258A337AF7A}" type="presParOf" srcId="{20435C1B-6687-43DD-936F-865347A14F32}" destId="{D6BB255D-435F-495F-BB7F-A65284E18A68}" srcOrd="0" destOrd="0" presId="urn:microsoft.com/office/officeart/2005/8/layout/radial5"/>
    <dgm:cxn modelId="{6DD6303B-0AFE-4B0E-9F64-A1CF56A77009}" type="presParOf" srcId="{20435C1B-6687-43DD-936F-865347A14F32}" destId="{01B9FFB2-47DC-4E8B-A6B9-DBA166FD9FCA}" srcOrd="1" destOrd="0" presId="urn:microsoft.com/office/officeart/2005/8/layout/radial5"/>
    <dgm:cxn modelId="{8530954A-C84C-41BE-BECD-F403065ACA48}" type="presParOf" srcId="{01B9FFB2-47DC-4E8B-A6B9-DBA166FD9FCA}" destId="{C86E5C4F-D12A-41D2-AD7D-B47D151893DA}" srcOrd="0" destOrd="0" presId="urn:microsoft.com/office/officeart/2005/8/layout/radial5"/>
    <dgm:cxn modelId="{8EEC7886-90C9-4F1D-9F04-4621289A13FA}" type="presParOf" srcId="{20435C1B-6687-43DD-936F-865347A14F32}" destId="{402B7035-55E5-478A-9C0B-3BD726B9D729}" srcOrd="2" destOrd="0" presId="urn:microsoft.com/office/officeart/2005/8/layout/radial5"/>
    <dgm:cxn modelId="{D5C15B06-C0C7-4782-A0BB-1B0866AF67FF}" type="presParOf" srcId="{20435C1B-6687-43DD-936F-865347A14F32}" destId="{83869F16-F867-4F6A-98E7-5A91F2F9BB26}" srcOrd="3" destOrd="0" presId="urn:microsoft.com/office/officeart/2005/8/layout/radial5"/>
    <dgm:cxn modelId="{A5755B03-9902-4105-92FE-5DEDC7C874E5}" type="presParOf" srcId="{83869F16-F867-4F6A-98E7-5A91F2F9BB26}" destId="{9A2C1E55-FC19-4A7B-9D8B-A11C06FAFE28}" srcOrd="0" destOrd="0" presId="urn:microsoft.com/office/officeart/2005/8/layout/radial5"/>
    <dgm:cxn modelId="{9D27C81D-59C6-4B03-9605-5672C68AC308}" type="presParOf" srcId="{20435C1B-6687-43DD-936F-865347A14F32}" destId="{08CA61F1-97E7-4757-B9D1-5F98AC1E4F4F}" srcOrd="4" destOrd="0" presId="urn:microsoft.com/office/officeart/2005/8/layout/radial5"/>
    <dgm:cxn modelId="{88D6F2AD-CE62-425E-9CCE-E54321CB8AE8}" type="presParOf" srcId="{20435C1B-6687-43DD-936F-865347A14F32}" destId="{FFE95ACD-DFFA-4A9A-8C23-FD99565238EF}" srcOrd="5" destOrd="0" presId="urn:microsoft.com/office/officeart/2005/8/layout/radial5"/>
    <dgm:cxn modelId="{FDD8861F-5555-40F4-8EF4-BD7EA89549C3}" type="presParOf" srcId="{FFE95ACD-DFFA-4A9A-8C23-FD99565238EF}" destId="{ECE1D1D3-C42F-418D-AF51-8446015E749C}" srcOrd="0" destOrd="0" presId="urn:microsoft.com/office/officeart/2005/8/layout/radial5"/>
    <dgm:cxn modelId="{045C30E2-6A78-468C-89DD-9D27B4106CE8}" type="presParOf" srcId="{20435C1B-6687-43DD-936F-865347A14F32}" destId="{B2776B3D-462E-4C1F-BECB-FDAD863B213B}" srcOrd="6" destOrd="0" presId="urn:microsoft.com/office/officeart/2005/8/layout/radial5"/>
    <dgm:cxn modelId="{89C60DBE-624B-4E43-9A6E-C2A35668318A}" type="presParOf" srcId="{20435C1B-6687-43DD-936F-865347A14F32}" destId="{147A6BEE-7473-4DA4-80B4-40A313FA0A8F}" srcOrd="7" destOrd="0" presId="urn:microsoft.com/office/officeart/2005/8/layout/radial5"/>
    <dgm:cxn modelId="{A592A702-EA11-469A-9992-A0D78C20FCAB}" type="presParOf" srcId="{147A6BEE-7473-4DA4-80B4-40A313FA0A8F}" destId="{1896985D-FA1F-424D-B1B7-77F24B2CE2A9}" srcOrd="0" destOrd="0" presId="urn:microsoft.com/office/officeart/2005/8/layout/radial5"/>
    <dgm:cxn modelId="{4D1319EE-49F8-4C1B-8112-C098EB96B219}" type="presParOf" srcId="{20435C1B-6687-43DD-936F-865347A14F32}" destId="{7417E2BE-00D7-495D-BEB7-2FDFDFB2087B}" srcOrd="8" destOrd="0" presId="urn:microsoft.com/office/officeart/2005/8/layout/radial5"/>
  </dgm:cxnLst>
  <dgm:bg>
    <a:solidFill>
      <a:srgbClr val="00B0F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D53C3BA-D3CA-4463-9B65-86645015CB6F}" type="doc">
      <dgm:prSet loTypeId="urn:microsoft.com/office/officeart/2005/8/layout/radial5" loCatId="cycle" qsTypeId="urn:microsoft.com/office/officeart/2005/8/quickstyle/simple5" qsCatId="simple" csTypeId="urn:microsoft.com/office/officeart/2005/8/colors/colorful5" csCatId="colorful" phldr="1"/>
      <dgm:spPr/>
      <dgm:t>
        <a:bodyPr/>
        <a:lstStyle/>
        <a:p>
          <a:endParaRPr lang="fr-FR"/>
        </a:p>
      </dgm:t>
    </dgm:pt>
    <dgm:pt modelId="{3C116FBA-A9E2-43A5-A704-8847020F041F}">
      <dgm:prSet phldrT="[Texte]">
        <dgm:style>
          <a:lnRef idx="0">
            <a:schemeClr val="accent3"/>
          </a:lnRef>
          <a:fillRef idx="3">
            <a:schemeClr val="accent3"/>
          </a:fillRef>
          <a:effectRef idx="3">
            <a:schemeClr val="accent3"/>
          </a:effectRef>
          <a:fontRef idx="minor">
            <a:schemeClr val="lt1"/>
          </a:fontRef>
        </dgm:style>
      </dgm:prSet>
      <dgm:spPr/>
      <dgm:t>
        <a:bodyPr/>
        <a:lstStyle/>
        <a:p>
          <a:r>
            <a:rPr lang="fr-FR" dirty="0" smtClean="0"/>
            <a:t>Amour Vrai</a:t>
          </a:r>
          <a:endParaRPr lang="fr-FR" dirty="0"/>
        </a:p>
      </dgm:t>
    </dgm:pt>
    <dgm:pt modelId="{918F6384-A76F-4F43-ADBA-D6C8BB9D6B04}" type="parTrans" cxnId="{F288142B-B5EE-440A-9DC3-F02B97E3A9B4}">
      <dgm:prSet/>
      <dgm:spPr/>
      <dgm:t>
        <a:bodyPr/>
        <a:lstStyle/>
        <a:p>
          <a:endParaRPr lang="fr-FR"/>
        </a:p>
      </dgm:t>
    </dgm:pt>
    <dgm:pt modelId="{26E682F9-2EBC-4C4C-86B5-5DBA696E0F50}" type="sibTrans" cxnId="{F288142B-B5EE-440A-9DC3-F02B97E3A9B4}">
      <dgm:prSet/>
      <dgm:spPr/>
      <dgm:t>
        <a:bodyPr/>
        <a:lstStyle/>
        <a:p>
          <a:endParaRPr lang="fr-FR"/>
        </a:p>
      </dgm:t>
    </dgm:pt>
    <dgm:pt modelId="{72706CEB-2FEB-4B92-BA27-F7CD232AE274}">
      <dgm:prSet phldrT="[Texte]"/>
      <dgm:spPr/>
      <dgm:t>
        <a:bodyPr/>
        <a:lstStyle/>
        <a:p>
          <a:r>
            <a:rPr lang="fr-FR" dirty="0" smtClean="0"/>
            <a:t>Dieu</a:t>
          </a:r>
          <a:endParaRPr lang="fr-FR" dirty="0"/>
        </a:p>
      </dgm:t>
    </dgm:pt>
    <dgm:pt modelId="{6F491CC9-CF3B-4BF9-8D0C-BB3F9655014F}" type="parTrans" cxnId="{FF676119-8781-4BE1-8989-F7882D898569}">
      <dgm:prSet/>
      <dgm:spPr/>
      <dgm:t>
        <a:bodyPr/>
        <a:lstStyle/>
        <a:p>
          <a:endParaRPr lang="fr-FR"/>
        </a:p>
      </dgm:t>
    </dgm:pt>
    <dgm:pt modelId="{F88550FA-656D-4A78-A3BC-EC50FBE643E5}" type="sibTrans" cxnId="{FF676119-8781-4BE1-8989-F7882D898569}">
      <dgm:prSet/>
      <dgm:spPr/>
      <dgm:t>
        <a:bodyPr/>
        <a:lstStyle/>
        <a:p>
          <a:endParaRPr lang="fr-FR"/>
        </a:p>
      </dgm:t>
    </dgm:pt>
    <dgm:pt modelId="{002E1AB4-DDD8-4E10-A3BB-33EC9D474518}">
      <dgm:prSet phldrT="[Texte]" custT="1">
        <dgm:style>
          <a:lnRef idx="0">
            <a:schemeClr val="accent2"/>
          </a:lnRef>
          <a:fillRef idx="3">
            <a:schemeClr val="accent2"/>
          </a:fillRef>
          <a:effectRef idx="3">
            <a:schemeClr val="accent2"/>
          </a:effectRef>
          <a:fontRef idx="minor">
            <a:schemeClr val="lt1"/>
          </a:fontRef>
        </dgm:style>
      </dgm:prSet>
      <dgm:spPr/>
      <dgm:t>
        <a:bodyPr/>
        <a:lstStyle/>
        <a:p>
          <a:r>
            <a:rPr lang="fr-FR" sz="2000" dirty="0" smtClean="0"/>
            <a:t>Eve</a:t>
          </a:r>
          <a:endParaRPr lang="fr-FR" sz="2000" dirty="0"/>
        </a:p>
      </dgm:t>
    </dgm:pt>
    <dgm:pt modelId="{4EC9F0A3-6DF5-4C06-8463-527DC3DF9074}" type="parTrans" cxnId="{AA77E6E2-3E1E-479C-BADD-6A636FE39003}">
      <dgm:prSet/>
      <dgm:spPr/>
      <dgm:t>
        <a:bodyPr/>
        <a:lstStyle/>
        <a:p>
          <a:endParaRPr lang="fr-FR"/>
        </a:p>
      </dgm:t>
    </dgm:pt>
    <dgm:pt modelId="{89C63380-7E99-4BA7-95EA-F8DDB204451C}" type="sibTrans" cxnId="{AA77E6E2-3E1E-479C-BADD-6A636FE39003}">
      <dgm:prSet/>
      <dgm:spPr/>
      <dgm:t>
        <a:bodyPr/>
        <a:lstStyle/>
        <a:p>
          <a:endParaRPr lang="fr-FR"/>
        </a:p>
      </dgm:t>
    </dgm:pt>
    <dgm:pt modelId="{8D3B520F-0DDA-4B7E-9E06-93BCB29D73FD}">
      <dgm:prSet phldrT="[Texte]" custT="1">
        <dgm:style>
          <a:lnRef idx="0">
            <a:schemeClr val="accent4"/>
          </a:lnRef>
          <a:fillRef idx="3">
            <a:schemeClr val="accent4"/>
          </a:fillRef>
          <a:effectRef idx="3">
            <a:schemeClr val="accent4"/>
          </a:effectRef>
          <a:fontRef idx="minor">
            <a:schemeClr val="lt1"/>
          </a:fontRef>
        </dgm:style>
      </dgm:prSet>
      <dgm:spPr/>
      <dgm:t>
        <a:bodyPr/>
        <a:lstStyle/>
        <a:p>
          <a:r>
            <a:rPr lang="fr-FR" sz="1400" dirty="0" smtClean="0">
              <a:solidFill>
                <a:srgbClr val="FFC000"/>
              </a:solidFill>
            </a:rPr>
            <a:t>Enfants</a:t>
          </a:r>
          <a:endParaRPr lang="fr-FR" sz="1400" dirty="0">
            <a:solidFill>
              <a:srgbClr val="FFC000"/>
            </a:solidFill>
          </a:endParaRPr>
        </a:p>
      </dgm:t>
    </dgm:pt>
    <dgm:pt modelId="{384B3C89-E6F5-45AC-ACD7-1A2F312A819A}" type="parTrans" cxnId="{3BCBF834-6DA0-435C-9D8B-F3886F30FC9C}">
      <dgm:prSet/>
      <dgm:spPr/>
      <dgm:t>
        <a:bodyPr/>
        <a:lstStyle/>
        <a:p>
          <a:endParaRPr lang="fr-FR"/>
        </a:p>
      </dgm:t>
    </dgm:pt>
    <dgm:pt modelId="{41049D8E-C845-445D-8140-508C3F6D121B}" type="sibTrans" cxnId="{3BCBF834-6DA0-435C-9D8B-F3886F30FC9C}">
      <dgm:prSet/>
      <dgm:spPr/>
      <dgm:t>
        <a:bodyPr/>
        <a:lstStyle/>
        <a:p>
          <a:endParaRPr lang="fr-FR"/>
        </a:p>
      </dgm:t>
    </dgm:pt>
    <dgm:pt modelId="{55C47380-3740-4AA2-B130-597ADC82C621}">
      <dgm:prSet phldrT="[Texte]" custT="1">
        <dgm:style>
          <a:lnRef idx="0">
            <a:schemeClr val="accent1"/>
          </a:lnRef>
          <a:fillRef idx="3">
            <a:schemeClr val="accent1"/>
          </a:fillRef>
          <a:effectRef idx="3">
            <a:schemeClr val="accent1"/>
          </a:effectRef>
          <a:fontRef idx="minor">
            <a:schemeClr val="lt1"/>
          </a:fontRef>
        </dgm:style>
      </dgm:prSet>
      <dgm:spPr/>
      <dgm:t>
        <a:bodyPr/>
        <a:lstStyle/>
        <a:p>
          <a:r>
            <a:rPr lang="fr-FR" sz="1800" dirty="0" smtClean="0"/>
            <a:t>Adam</a:t>
          </a:r>
          <a:endParaRPr lang="fr-FR" sz="1800" dirty="0"/>
        </a:p>
      </dgm:t>
    </dgm:pt>
    <dgm:pt modelId="{C983FEE8-F53B-4D33-B397-7882C6131FBF}" type="parTrans" cxnId="{4C09AC97-0254-42DA-B7FD-3B9AA23EC049}">
      <dgm:prSet/>
      <dgm:spPr/>
      <dgm:t>
        <a:bodyPr/>
        <a:lstStyle/>
        <a:p>
          <a:endParaRPr lang="fr-FR"/>
        </a:p>
      </dgm:t>
    </dgm:pt>
    <dgm:pt modelId="{1B8C5EEE-729F-4B53-A81B-70832EB1CEC8}" type="sibTrans" cxnId="{4C09AC97-0254-42DA-B7FD-3B9AA23EC049}">
      <dgm:prSet/>
      <dgm:spPr/>
      <dgm:t>
        <a:bodyPr/>
        <a:lstStyle/>
        <a:p>
          <a:endParaRPr lang="fr-FR"/>
        </a:p>
      </dgm:t>
    </dgm:pt>
    <dgm:pt modelId="{20435C1B-6687-43DD-936F-865347A14F32}" type="pres">
      <dgm:prSet presAssocID="{4D53C3BA-D3CA-4463-9B65-86645015CB6F}" presName="Name0" presStyleCnt="0">
        <dgm:presLayoutVars>
          <dgm:chMax val="1"/>
          <dgm:dir/>
          <dgm:animLvl val="ctr"/>
          <dgm:resizeHandles val="exact"/>
        </dgm:presLayoutVars>
      </dgm:prSet>
      <dgm:spPr/>
      <dgm:t>
        <a:bodyPr/>
        <a:lstStyle/>
        <a:p>
          <a:endParaRPr lang="fr-FR"/>
        </a:p>
      </dgm:t>
    </dgm:pt>
    <dgm:pt modelId="{D6BB255D-435F-495F-BB7F-A65284E18A68}" type="pres">
      <dgm:prSet presAssocID="{3C116FBA-A9E2-43A5-A704-8847020F041F}" presName="centerShape" presStyleLbl="node0" presStyleIdx="0" presStyleCnt="1"/>
      <dgm:spPr/>
      <dgm:t>
        <a:bodyPr/>
        <a:lstStyle/>
        <a:p>
          <a:endParaRPr lang="fr-FR"/>
        </a:p>
      </dgm:t>
    </dgm:pt>
    <dgm:pt modelId="{01B9FFB2-47DC-4E8B-A6B9-DBA166FD9FCA}" type="pres">
      <dgm:prSet presAssocID="{6F491CC9-CF3B-4BF9-8D0C-BB3F9655014F}" presName="parTrans" presStyleLbl="sibTrans2D1" presStyleIdx="0" presStyleCnt="4"/>
      <dgm:spPr/>
      <dgm:t>
        <a:bodyPr/>
        <a:lstStyle/>
        <a:p>
          <a:endParaRPr lang="fr-FR"/>
        </a:p>
      </dgm:t>
    </dgm:pt>
    <dgm:pt modelId="{C86E5C4F-D12A-41D2-AD7D-B47D151893DA}" type="pres">
      <dgm:prSet presAssocID="{6F491CC9-CF3B-4BF9-8D0C-BB3F9655014F}" presName="connectorText" presStyleLbl="sibTrans2D1" presStyleIdx="0" presStyleCnt="4"/>
      <dgm:spPr/>
      <dgm:t>
        <a:bodyPr/>
        <a:lstStyle/>
        <a:p>
          <a:endParaRPr lang="fr-FR"/>
        </a:p>
      </dgm:t>
    </dgm:pt>
    <dgm:pt modelId="{402B7035-55E5-478A-9C0B-3BD726B9D729}" type="pres">
      <dgm:prSet presAssocID="{72706CEB-2FEB-4B92-BA27-F7CD232AE274}" presName="node" presStyleLbl="node1" presStyleIdx="0" presStyleCnt="4">
        <dgm:presLayoutVars>
          <dgm:bulletEnabled val="1"/>
        </dgm:presLayoutVars>
      </dgm:prSet>
      <dgm:spPr/>
      <dgm:t>
        <a:bodyPr/>
        <a:lstStyle/>
        <a:p>
          <a:endParaRPr lang="fr-FR"/>
        </a:p>
      </dgm:t>
    </dgm:pt>
    <dgm:pt modelId="{83869F16-F867-4F6A-98E7-5A91F2F9BB26}" type="pres">
      <dgm:prSet presAssocID="{4EC9F0A3-6DF5-4C06-8463-527DC3DF9074}" presName="parTrans" presStyleLbl="sibTrans2D1" presStyleIdx="1" presStyleCnt="4"/>
      <dgm:spPr/>
      <dgm:t>
        <a:bodyPr/>
        <a:lstStyle/>
        <a:p>
          <a:endParaRPr lang="fr-FR"/>
        </a:p>
      </dgm:t>
    </dgm:pt>
    <dgm:pt modelId="{9A2C1E55-FC19-4A7B-9D8B-A11C06FAFE28}" type="pres">
      <dgm:prSet presAssocID="{4EC9F0A3-6DF5-4C06-8463-527DC3DF9074}" presName="connectorText" presStyleLbl="sibTrans2D1" presStyleIdx="1" presStyleCnt="4"/>
      <dgm:spPr/>
      <dgm:t>
        <a:bodyPr/>
        <a:lstStyle/>
        <a:p>
          <a:endParaRPr lang="fr-FR"/>
        </a:p>
      </dgm:t>
    </dgm:pt>
    <dgm:pt modelId="{08CA61F1-97E7-4757-B9D1-5F98AC1E4F4F}" type="pres">
      <dgm:prSet presAssocID="{002E1AB4-DDD8-4E10-A3BB-33EC9D474518}" presName="node" presStyleLbl="node1" presStyleIdx="1" presStyleCnt="4">
        <dgm:presLayoutVars>
          <dgm:bulletEnabled val="1"/>
        </dgm:presLayoutVars>
      </dgm:prSet>
      <dgm:spPr/>
      <dgm:t>
        <a:bodyPr/>
        <a:lstStyle/>
        <a:p>
          <a:endParaRPr lang="fr-FR"/>
        </a:p>
      </dgm:t>
    </dgm:pt>
    <dgm:pt modelId="{FFE95ACD-DFFA-4A9A-8C23-FD99565238EF}" type="pres">
      <dgm:prSet presAssocID="{384B3C89-E6F5-45AC-ACD7-1A2F312A819A}" presName="parTrans" presStyleLbl="sibTrans2D1" presStyleIdx="2" presStyleCnt="4"/>
      <dgm:spPr/>
      <dgm:t>
        <a:bodyPr/>
        <a:lstStyle/>
        <a:p>
          <a:endParaRPr lang="fr-FR"/>
        </a:p>
      </dgm:t>
    </dgm:pt>
    <dgm:pt modelId="{ECE1D1D3-C42F-418D-AF51-8446015E749C}" type="pres">
      <dgm:prSet presAssocID="{384B3C89-E6F5-45AC-ACD7-1A2F312A819A}" presName="connectorText" presStyleLbl="sibTrans2D1" presStyleIdx="2" presStyleCnt="4"/>
      <dgm:spPr/>
      <dgm:t>
        <a:bodyPr/>
        <a:lstStyle/>
        <a:p>
          <a:endParaRPr lang="fr-FR"/>
        </a:p>
      </dgm:t>
    </dgm:pt>
    <dgm:pt modelId="{B2776B3D-462E-4C1F-BECB-FDAD863B213B}" type="pres">
      <dgm:prSet presAssocID="{8D3B520F-0DDA-4B7E-9E06-93BCB29D73FD}" presName="node" presStyleLbl="node1" presStyleIdx="2" presStyleCnt="4">
        <dgm:presLayoutVars>
          <dgm:bulletEnabled val="1"/>
        </dgm:presLayoutVars>
      </dgm:prSet>
      <dgm:spPr/>
      <dgm:t>
        <a:bodyPr/>
        <a:lstStyle/>
        <a:p>
          <a:endParaRPr lang="fr-FR"/>
        </a:p>
      </dgm:t>
    </dgm:pt>
    <dgm:pt modelId="{147A6BEE-7473-4DA4-80B4-40A313FA0A8F}" type="pres">
      <dgm:prSet presAssocID="{C983FEE8-F53B-4D33-B397-7882C6131FBF}" presName="parTrans" presStyleLbl="sibTrans2D1" presStyleIdx="3" presStyleCnt="4"/>
      <dgm:spPr/>
      <dgm:t>
        <a:bodyPr/>
        <a:lstStyle/>
        <a:p>
          <a:endParaRPr lang="fr-FR"/>
        </a:p>
      </dgm:t>
    </dgm:pt>
    <dgm:pt modelId="{1896985D-FA1F-424D-B1B7-77F24B2CE2A9}" type="pres">
      <dgm:prSet presAssocID="{C983FEE8-F53B-4D33-B397-7882C6131FBF}" presName="connectorText" presStyleLbl="sibTrans2D1" presStyleIdx="3" presStyleCnt="4"/>
      <dgm:spPr/>
      <dgm:t>
        <a:bodyPr/>
        <a:lstStyle/>
        <a:p>
          <a:endParaRPr lang="fr-FR"/>
        </a:p>
      </dgm:t>
    </dgm:pt>
    <dgm:pt modelId="{7417E2BE-00D7-495D-BEB7-2FDFDFB2087B}" type="pres">
      <dgm:prSet presAssocID="{55C47380-3740-4AA2-B130-597ADC82C621}" presName="node" presStyleLbl="node1" presStyleIdx="3" presStyleCnt="4">
        <dgm:presLayoutVars>
          <dgm:bulletEnabled val="1"/>
        </dgm:presLayoutVars>
      </dgm:prSet>
      <dgm:spPr/>
      <dgm:t>
        <a:bodyPr/>
        <a:lstStyle/>
        <a:p>
          <a:endParaRPr lang="fr-FR"/>
        </a:p>
      </dgm:t>
    </dgm:pt>
  </dgm:ptLst>
  <dgm:cxnLst>
    <dgm:cxn modelId="{AA77E6E2-3E1E-479C-BADD-6A636FE39003}" srcId="{3C116FBA-A9E2-43A5-A704-8847020F041F}" destId="{002E1AB4-DDD8-4E10-A3BB-33EC9D474518}" srcOrd="1" destOrd="0" parTransId="{4EC9F0A3-6DF5-4C06-8463-527DC3DF9074}" sibTransId="{89C63380-7E99-4BA7-95EA-F8DDB204451C}"/>
    <dgm:cxn modelId="{09700D57-D22E-4FCE-9C2B-073097788F95}" type="presOf" srcId="{3C116FBA-A9E2-43A5-A704-8847020F041F}" destId="{D6BB255D-435F-495F-BB7F-A65284E18A68}" srcOrd="0" destOrd="0" presId="urn:microsoft.com/office/officeart/2005/8/layout/radial5"/>
    <dgm:cxn modelId="{4C09AC97-0254-42DA-B7FD-3B9AA23EC049}" srcId="{3C116FBA-A9E2-43A5-A704-8847020F041F}" destId="{55C47380-3740-4AA2-B130-597ADC82C621}" srcOrd="3" destOrd="0" parTransId="{C983FEE8-F53B-4D33-B397-7882C6131FBF}" sibTransId="{1B8C5EEE-729F-4B53-A81B-70832EB1CEC8}"/>
    <dgm:cxn modelId="{FF676119-8781-4BE1-8989-F7882D898569}" srcId="{3C116FBA-A9E2-43A5-A704-8847020F041F}" destId="{72706CEB-2FEB-4B92-BA27-F7CD232AE274}" srcOrd="0" destOrd="0" parTransId="{6F491CC9-CF3B-4BF9-8D0C-BB3F9655014F}" sibTransId="{F88550FA-656D-4A78-A3BC-EC50FBE643E5}"/>
    <dgm:cxn modelId="{8C478700-1DBD-4AD5-B5C6-B5820BD9D75B}" type="presOf" srcId="{4EC9F0A3-6DF5-4C06-8463-527DC3DF9074}" destId="{9A2C1E55-FC19-4A7B-9D8B-A11C06FAFE28}" srcOrd="1" destOrd="0" presId="urn:microsoft.com/office/officeart/2005/8/layout/radial5"/>
    <dgm:cxn modelId="{3353B76E-7B56-46DF-BFFA-D8DEAA9637F4}" type="presOf" srcId="{8D3B520F-0DDA-4B7E-9E06-93BCB29D73FD}" destId="{B2776B3D-462E-4C1F-BECB-FDAD863B213B}" srcOrd="0" destOrd="0" presId="urn:microsoft.com/office/officeart/2005/8/layout/radial5"/>
    <dgm:cxn modelId="{FE83D1DD-B8F1-4237-90C0-154F9D3E49F1}" type="presOf" srcId="{4D53C3BA-D3CA-4463-9B65-86645015CB6F}" destId="{20435C1B-6687-43DD-936F-865347A14F32}" srcOrd="0" destOrd="0" presId="urn:microsoft.com/office/officeart/2005/8/layout/radial5"/>
    <dgm:cxn modelId="{F2344F60-7874-401A-B92C-21F1C11EB928}" type="presOf" srcId="{6F491CC9-CF3B-4BF9-8D0C-BB3F9655014F}" destId="{C86E5C4F-D12A-41D2-AD7D-B47D151893DA}" srcOrd="1" destOrd="0" presId="urn:microsoft.com/office/officeart/2005/8/layout/radial5"/>
    <dgm:cxn modelId="{A7A19DF8-C298-4E97-B4F5-134E35D0443E}" type="presOf" srcId="{384B3C89-E6F5-45AC-ACD7-1A2F312A819A}" destId="{ECE1D1D3-C42F-418D-AF51-8446015E749C}" srcOrd="1" destOrd="0" presId="urn:microsoft.com/office/officeart/2005/8/layout/radial5"/>
    <dgm:cxn modelId="{5098C1B7-0254-424F-B880-E54C5B122C44}" type="presOf" srcId="{72706CEB-2FEB-4B92-BA27-F7CD232AE274}" destId="{402B7035-55E5-478A-9C0B-3BD726B9D729}" srcOrd="0" destOrd="0" presId="urn:microsoft.com/office/officeart/2005/8/layout/radial5"/>
    <dgm:cxn modelId="{3BCBF834-6DA0-435C-9D8B-F3886F30FC9C}" srcId="{3C116FBA-A9E2-43A5-A704-8847020F041F}" destId="{8D3B520F-0DDA-4B7E-9E06-93BCB29D73FD}" srcOrd="2" destOrd="0" parTransId="{384B3C89-E6F5-45AC-ACD7-1A2F312A819A}" sibTransId="{41049D8E-C845-445D-8140-508C3F6D121B}"/>
    <dgm:cxn modelId="{6B69424E-81BD-4EC9-A41E-8EE97057A759}" type="presOf" srcId="{55C47380-3740-4AA2-B130-597ADC82C621}" destId="{7417E2BE-00D7-495D-BEB7-2FDFDFB2087B}" srcOrd="0" destOrd="0" presId="urn:microsoft.com/office/officeart/2005/8/layout/radial5"/>
    <dgm:cxn modelId="{68FA7A67-5CFA-4BA3-8C74-D5011BC3118C}" type="presOf" srcId="{384B3C89-E6F5-45AC-ACD7-1A2F312A819A}" destId="{FFE95ACD-DFFA-4A9A-8C23-FD99565238EF}" srcOrd="0" destOrd="0" presId="urn:microsoft.com/office/officeart/2005/8/layout/radial5"/>
    <dgm:cxn modelId="{F680986F-8827-4D27-8F13-D546983EDB6F}" type="presOf" srcId="{C983FEE8-F53B-4D33-B397-7882C6131FBF}" destId="{1896985D-FA1F-424D-B1B7-77F24B2CE2A9}" srcOrd="1" destOrd="0" presId="urn:microsoft.com/office/officeart/2005/8/layout/radial5"/>
    <dgm:cxn modelId="{835AD340-9959-4D16-9625-FA73E7772103}" type="presOf" srcId="{002E1AB4-DDD8-4E10-A3BB-33EC9D474518}" destId="{08CA61F1-97E7-4757-B9D1-5F98AC1E4F4F}" srcOrd="0" destOrd="0" presId="urn:microsoft.com/office/officeart/2005/8/layout/radial5"/>
    <dgm:cxn modelId="{F288142B-B5EE-440A-9DC3-F02B97E3A9B4}" srcId="{4D53C3BA-D3CA-4463-9B65-86645015CB6F}" destId="{3C116FBA-A9E2-43A5-A704-8847020F041F}" srcOrd="0" destOrd="0" parTransId="{918F6384-A76F-4F43-ADBA-D6C8BB9D6B04}" sibTransId="{26E682F9-2EBC-4C4C-86B5-5DBA696E0F50}"/>
    <dgm:cxn modelId="{0D07A359-9B46-405D-AFE3-9E09379F8EC4}" type="presOf" srcId="{C983FEE8-F53B-4D33-B397-7882C6131FBF}" destId="{147A6BEE-7473-4DA4-80B4-40A313FA0A8F}" srcOrd="0" destOrd="0" presId="urn:microsoft.com/office/officeart/2005/8/layout/radial5"/>
    <dgm:cxn modelId="{F63BE7D1-D8B0-478A-9683-2E6CC28CFAAA}" type="presOf" srcId="{6F491CC9-CF3B-4BF9-8D0C-BB3F9655014F}" destId="{01B9FFB2-47DC-4E8B-A6B9-DBA166FD9FCA}" srcOrd="0" destOrd="0" presId="urn:microsoft.com/office/officeart/2005/8/layout/radial5"/>
    <dgm:cxn modelId="{99F4C981-913D-4DB3-9053-28DC1785FF62}" type="presOf" srcId="{4EC9F0A3-6DF5-4C06-8463-527DC3DF9074}" destId="{83869F16-F867-4F6A-98E7-5A91F2F9BB26}" srcOrd="0" destOrd="0" presId="urn:microsoft.com/office/officeart/2005/8/layout/radial5"/>
    <dgm:cxn modelId="{4EAAC1A0-B797-4DE2-8D3A-0BC2474DB369}" type="presParOf" srcId="{20435C1B-6687-43DD-936F-865347A14F32}" destId="{D6BB255D-435F-495F-BB7F-A65284E18A68}" srcOrd="0" destOrd="0" presId="urn:microsoft.com/office/officeart/2005/8/layout/radial5"/>
    <dgm:cxn modelId="{B920920E-BCE6-4B68-8F57-0042A1493B5A}" type="presParOf" srcId="{20435C1B-6687-43DD-936F-865347A14F32}" destId="{01B9FFB2-47DC-4E8B-A6B9-DBA166FD9FCA}" srcOrd="1" destOrd="0" presId="urn:microsoft.com/office/officeart/2005/8/layout/radial5"/>
    <dgm:cxn modelId="{F206770A-4A4D-4895-B15A-8003FC7BD64D}" type="presParOf" srcId="{01B9FFB2-47DC-4E8B-A6B9-DBA166FD9FCA}" destId="{C86E5C4F-D12A-41D2-AD7D-B47D151893DA}" srcOrd="0" destOrd="0" presId="urn:microsoft.com/office/officeart/2005/8/layout/radial5"/>
    <dgm:cxn modelId="{4962A0B2-D282-4F89-88A6-0144B65CB11C}" type="presParOf" srcId="{20435C1B-6687-43DD-936F-865347A14F32}" destId="{402B7035-55E5-478A-9C0B-3BD726B9D729}" srcOrd="2" destOrd="0" presId="urn:microsoft.com/office/officeart/2005/8/layout/radial5"/>
    <dgm:cxn modelId="{9E7904F8-C897-4495-8628-8E31C6A89DFF}" type="presParOf" srcId="{20435C1B-6687-43DD-936F-865347A14F32}" destId="{83869F16-F867-4F6A-98E7-5A91F2F9BB26}" srcOrd="3" destOrd="0" presId="urn:microsoft.com/office/officeart/2005/8/layout/radial5"/>
    <dgm:cxn modelId="{CC864BDC-8FF7-42FB-A1B3-556AF2DC820A}" type="presParOf" srcId="{83869F16-F867-4F6A-98E7-5A91F2F9BB26}" destId="{9A2C1E55-FC19-4A7B-9D8B-A11C06FAFE28}" srcOrd="0" destOrd="0" presId="urn:microsoft.com/office/officeart/2005/8/layout/radial5"/>
    <dgm:cxn modelId="{85A01067-555D-40E8-93B5-75F70CFBF433}" type="presParOf" srcId="{20435C1B-6687-43DD-936F-865347A14F32}" destId="{08CA61F1-97E7-4757-B9D1-5F98AC1E4F4F}" srcOrd="4" destOrd="0" presId="urn:microsoft.com/office/officeart/2005/8/layout/radial5"/>
    <dgm:cxn modelId="{3D6C3DFF-2F95-4143-AD01-17CA3ACCCE51}" type="presParOf" srcId="{20435C1B-6687-43DD-936F-865347A14F32}" destId="{FFE95ACD-DFFA-4A9A-8C23-FD99565238EF}" srcOrd="5" destOrd="0" presId="urn:microsoft.com/office/officeart/2005/8/layout/radial5"/>
    <dgm:cxn modelId="{0FCC1BD1-4AD3-4605-8ECE-3E59E63CFA4C}" type="presParOf" srcId="{FFE95ACD-DFFA-4A9A-8C23-FD99565238EF}" destId="{ECE1D1D3-C42F-418D-AF51-8446015E749C}" srcOrd="0" destOrd="0" presId="urn:microsoft.com/office/officeart/2005/8/layout/radial5"/>
    <dgm:cxn modelId="{A142ACFC-B186-4CB8-8DBF-7571EA9EA6E4}" type="presParOf" srcId="{20435C1B-6687-43DD-936F-865347A14F32}" destId="{B2776B3D-462E-4C1F-BECB-FDAD863B213B}" srcOrd="6" destOrd="0" presId="urn:microsoft.com/office/officeart/2005/8/layout/radial5"/>
    <dgm:cxn modelId="{AC47C06F-21BE-4EC5-A745-EC55CC7F1886}" type="presParOf" srcId="{20435C1B-6687-43DD-936F-865347A14F32}" destId="{147A6BEE-7473-4DA4-80B4-40A313FA0A8F}" srcOrd="7" destOrd="0" presId="urn:microsoft.com/office/officeart/2005/8/layout/radial5"/>
    <dgm:cxn modelId="{BCE929F0-F2B3-4341-8CB7-4BECEB0D13AB}" type="presParOf" srcId="{147A6BEE-7473-4DA4-80B4-40A313FA0A8F}" destId="{1896985D-FA1F-424D-B1B7-77F24B2CE2A9}" srcOrd="0" destOrd="0" presId="urn:microsoft.com/office/officeart/2005/8/layout/radial5"/>
    <dgm:cxn modelId="{EA4E6092-1161-4C35-9846-BDE190DB46B9}" type="presParOf" srcId="{20435C1B-6687-43DD-936F-865347A14F32}" destId="{7417E2BE-00D7-495D-BEB7-2FDFDFB2087B}" srcOrd="8" destOrd="0" presId="urn:microsoft.com/office/officeart/2005/8/layout/radial5"/>
  </dgm:cxnLst>
  <dgm:bg>
    <a:solidFill>
      <a:schemeClr val="accent5">
        <a:lumMod val="40000"/>
        <a:lumOff val="60000"/>
      </a:schemeClr>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D53C3BA-D3CA-4463-9B65-86645015CB6F}" type="doc">
      <dgm:prSet loTypeId="urn:microsoft.com/office/officeart/2005/8/layout/radial5" loCatId="cycle" qsTypeId="urn:microsoft.com/office/officeart/2005/8/quickstyle/simple5" qsCatId="simple" csTypeId="urn:microsoft.com/office/officeart/2005/8/colors/colorful5" csCatId="colorful" phldr="1"/>
      <dgm:spPr/>
      <dgm:t>
        <a:bodyPr/>
        <a:lstStyle/>
        <a:p>
          <a:endParaRPr lang="fr-FR"/>
        </a:p>
      </dgm:t>
    </dgm:pt>
    <dgm:pt modelId="{3C116FBA-A9E2-43A5-A704-8847020F041F}">
      <dgm:prSet phldrT="[Texte]">
        <dgm:style>
          <a:lnRef idx="0">
            <a:schemeClr val="accent3"/>
          </a:lnRef>
          <a:fillRef idx="3">
            <a:schemeClr val="accent3"/>
          </a:fillRef>
          <a:effectRef idx="3">
            <a:schemeClr val="accent3"/>
          </a:effectRef>
          <a:fontRef idx="minor">
            <a:schemeClr val="lt1"/>
          </a:fontRef>
        </dgm:style>
      </dgm:prSet>
      <dgm:spPr/>
      <dgm:t>
        <a:bodyPr/>
        <a:lstStyle/>
        <a:p>
          <a:r>
            <a:rPr lang="fr-FR" dirty="0" smtClean="0"/>
            <a:t>Amour Vrai</a:t>
          </a:r>
          <a:endParaRPr lang="fr-FR" dirty="0"/>
        </a:p>
      </dgm:t>
    </dgm:pt>
    <dgm:pt modelId="{918F6384-A76F-4F43-ADBA-D6C8BB9D6B04}" type="parTrans" cxnId="{F288142B-B5EE-440A-9DC3-F02B97E3A9B4}">
      <dgm:prSet/>
      <dgm:spPr/>
      <dgm:t>
        <a:bodyPr/>
        <a:lstStyle/>
        <a:p>
          <a:endParaRPr lang="fr-FR"/>
        </a:p>
      </dgm:t>
    </dgm:pt>
    <dgm:pt modelId="{26E682F9-2EBC-4C4C-86B5-5DBA696E0F50}" type="sibTrans" cxnId="{F288142B-B5EE-440A-9DC3-F02B97E3A9B4}">
      <dgm:prSet/>
      <dgm:spPr/>
      <dgm:t>
        <a:bodyPr/>
        <a:lstStyle/>
        <a:p>
          <a:endParaRPr lang="fr-FR"/>
        </a:p>
      </dgm:t>
    </dgm:pt>
    <dgm:pt modelId="{72706CEB-2FEB-4B92-BA27-F7CD232AE274}">
      <dgm:prSet phldrT="[Texte]" custT="1"/>
      <dgm:spPr/>
      <dgm:t>
        <a:bodyPr/>
        <a:lstStyle/>
        <a:p>
          <a:r>
            <a:rPr lang="fr-FR" sz="2000" dirty="0" smtClean="0"/>
            <a:t>Dieu</a:t>
          </a:r>
          <a:endParaRPr lang="fr-FR" sz="2000" dirty="0"/>
        </a:p>
      </dgm:t>
    </dgm:pt>
    <dgm:pt modelId="{6F491CC9-CF3B-4BF9-8D0C-BB3F9655014F}" type="parTrans" cxnId="{FF676119-8781-4BE1-8989-F7882D898569}">
      <dgm:prSet/>
      <dgm:spPr/>
      <dgm:t>
        <a:bodyPr/>
        <a:lstStyle/>
        <a:p>
          <a:endParaRPr lang="fr-FR"/>
        </a:p>
      </dgm:t>
    </dgm:pt>
    <dgm:pt modelId="{F88550FA-656D-4A78-A3BC-EC50FBE643E5}" type="sibTrans" cxnId="{FF676119-8781-4BE1-8989-F7882D898569}">
      <dgm:prSet/>
      <dgm:spPr/>
      <dgm:t>
        <a:bodyPr/>
        <a:lstStyle/>
        <a:p>
          <a:endParaRPr lang="fr-FR"/>
        </a:p>
      </dgm:t>
    </dgm:pt>
    <dgm:pt modelId="{002E1AB4-DDD8-4E10-A3BB-33EC9D474518}">
      <dgm:prSet phldrT="[Texte]">
        <dgm:style>
          <a:lnRef idx="0">
            <a:schemeClr val="accent2"/>
          </a:lnRef>
          <a:fillRef idx="3">
            <a:schemeClr val="accent2"/>
          </a:fillRef>
          <a:effectRef idx="3">
            <a:schemeClr val="accent2"/>
          </a:effectRef>
          <a:fontRef idx="minor">
            <a:schemeClr val="lt1"/>
          </a:fontRef>
        </dgm:style>
      </dgm:prSet>
      <dgm:spPr/>
      <dgm:t>
        <a:bodyPr/>
        <a:lstStyle/>
        <a:p>
          <a:r>
            <a:rPr lang="fr-FR" dirty="0" smtClean="0"/>
            <a:t>Choses</a:t>
          </a:r>
          <a:endParaRPr lang="fr-FR" dirty="0"/>
        </a:p>
      </dgm:t>
    </dgm:pt>
    <dgm:pt modelId="{4EC9F0A3-6DF5-4C06-8463-527DC3DF9074}" type="parTrans" cxnId="{AA77E6E2-3E1E-479C-BADD-6A636FE39003}">
      <dgm:prSet/>
      <dgm:spPr/>
      <dgm:t>
        <a:bodyPr/>
        <a:lstStyle/>
        <a:p>
          <a:endParaRPr lang="fr-FR"/>
        </a:p>
      </dgm:t>
    </dgm:pt>
    <dgm:pt modelId="{89C63380-7E99-4BA7-95EA-F8DDB204451C}" type="sibTrans" cxnId="{AA77E6E2-3E1E-479C-BADD-6A636FE39003}">
      <dgm:prSet/>
      <dgm:spPr/>
      <dgm:t>
        <a:bodyPr/>
        <a:lstStyle/>
        <a:p>
          <a:endParaRPr lang="fr-FR"/>
        </a:p>
      </dgm:t>
    </dgm:pt>
    <dgm:pt modelId="{8D3B520F-0DDA-4B7E-9E06-93BCB29D73FD}">
      <dgm:prSet phldrT="[Texte]" custT="1">
        <dgm:style>
          <a:lnRef idx="0">
            <a:schemeClr val="accent4"/>
          </a:lnRef>
          <a:fillRef idx="3">
            <a:schemeClr val="accent4"/>
          </a:fillRef>
          <a:effectRef idx="3">
            <a:schemeClr val="accent4"/>
          </a:effectRef>
          <a:fontRef idx="minor">
            <a:schemeClr val="lt1"/>
          </a:fontRef>
        </dgm:style>
      </dgm:prSet>
      <dgm:spPr/>
      <dgm:t>
        <a:bodyPr/>
        <a:lstStyle/>
        <a:p>
          <a:r>
            <a:rPr lang="fr-FR" sz="1800" dirty="0" smtClean="0">
              <a:solidFill>
                <a:srgbClr val="FFC000"/>
              </a:solidFill>
              <a:latin typeface="Bodoni MT Condensed" pitchFamily="18" charset="0"/>
            </a:rPr>
            <a:t>Œuvres</a:t>
          </a:r>
          <a:endParaRPr lang="fr-FR" sz="1800" dirty="0">
            <a:solidFill>
              <a:srgbClr val="FFC000"/>
            </a:solidFill>
            <a:latin typeface="Bodoni MT Condensed" pitchFamily="18" charset="0"/>
          </a:endParaRPr>
        </a:p>
      </dgm:t>
    </dgm:pt>
    <dgm:pt modelId="{384B3C89-E6F5-45AC-ACD7-1A2F312A819A}" type="parTrans" cxnId="{3BCBF834-6DA0-435C-9D8B-F3886F30FC9C}">
      <dgm:prSet/>
      <dgm:spPr/>
      <dgm:t>
        <a:bodyPr/>
        <a:lstStyle/>
        <a:p>
          <a:endParaRPr lang="fr-FR"/>
        </a:p>
      </dgm:t>
    </dgm:pt>
    <dgm:pt modelId="{41049D8E-C845-445D-8140-508C3F6D121B}" type="sibTrans" cxnId="{3BCBF834-6DA0-435C-9D8B-F3886F30FC9C}">
      <dgm:prSet/>
      <dgm:spPr/>
      <dgm:t>
        <a:bodyPr/>
        <a:lstStyle/>
        <a:p>
          <a:endParaRPr lang="fr-FR"/>
        </a:p>
      </dgm:t>
    </dgm:pt>
    <dgm:pt modelId="{55C47380-3740-4AA2-B130-597ADC82C621}">
      <dgm:prSet phldrT="[Texte]" custT="1">
        <dgm:style>
          <a:lnRef idx="0">
            <a:schemeClr val="accent1"/>
          </a:lnRef>
          <a:fillRef idx="3">
            <a:schemeClr val="accent1"/>
          </a:fillRef>
          <a:effectRef idx="3">
            <a:schemeClr val="accent1"/>
          </a:effectRef>
          <a:fontRef idx="minor">
            <a:schemeClr val="lt1"/>
          </a:fontRef>
        </dgm:style>
      </dgm:prSet>
      <dgm:spPr/>
      <dgm:t>
        <a:bodyPr/>
        <a:lstStyle/>
        <a:p>
          <a:r>
            <a:rPr lang="fr-FR" sz="1400" dirty="0" smtClean="0"/>
            <a:t>Être humain</a:t>
          </a:r>
          <a:endParaRPr lang="fr-FR" sz="1400" dirty="0"/>
        </a:p>
      </dgm:t>
    </dgm:pt>
    <dgm:pt modelId="{C983FEE8-F53B-4D33-B397-7882C6131FBF}" type="parTrans" cxnId="{4C09AC97-0254-42DA-B7FD-3B9AA23EC049}">
      <dgm:prSet/>
      <dgm:spPr/>
      <dgm:t>
        <a:bodyPr/>
        <a:lstStyle/>
        <a:p>
          <a:endParaRPr lang="fr-FR"/>
        </a:p>
      </dgm:t>
    </dgm:pt>
    <dgm:pt modelId="{1B8C5EEE-729F-4B53-A81B-70832EB1CEC8}" type="sibTrans" cxnId="{4C09AC97-0254-42DA-B7FD-3B9AA23EC049}">
      <dgm:prSet/>
      <dgm:spPr/>
      <dgm:t>
        <a:bodyPr/>
        <a:lstStyle/>
        <a:p>
          <a:endParaRPr lang="fr-FR"/>
        </a:p>
      </dgm:t>
    </dgm:pt>
    <dgm:pt modelId="{20435C1B-6687-43DD-936F-865347A14F32}" type="pres">
      <dgm:prSet presAssocID="{4D53C3BA-D3CA-4463-9B65-86645015CB6F}" presName="Name0" presStyleCnt="0">
        <dgm:presLayoutVars>
          <dgm:chMax val="1"/>
          <dgm:dir/>
          <dgm:animLvl val="ctr"/>
          <dgm:resizeHandles val="exact"/>
        </dgm:presLayoutVars>
      </dgm:prSet>
      <dgm:spPr/>
      <dgm:t>
        <a:bodyPr/>
        <a:lstStyle/>
        <a:p>
          <a:endParaRPr lang="fr-FR"/>
        </a:p>
      </dgm:t>
    </dgm:pt>
    <dgm:pt modelId="{D6BB255D-435F-495F-BB7F-A65284E18A68}" type="pres">
      <dgm:prSet presAssocID="{3C116FBA-A9E2-43A5-A704-8847020F041F}" presName="centerShape" presStyleLbl="node0" presStyleIdx="0" presStyleCnt="1"/>
      <dgm:spPr/>
      <dgm:t>
        <a:bodyPr/>
        <a:lstStyle/>
        <a:p>
          <a:endParaRPr lang="fr-FR"/>
        </a:p>
      </dgm:t>
    </dgm:pt>
    <dgm:pt modelId="{01B9FFB2-47DC-4E8B-A6B9-DBA166FD9FCA}" type="pres">
      <dgm:prSet presAssocID="{6F491CC9-CF3B-4BF9-8D0C-BB3F9655014F}" presName="parTrans" presStyleLbl="sibTrans2D1" presStyleIdx="0" presStyleCnt="4"/>
      <dgm:spPr/>
      <dgm:t>
        <a:bodyPr/>
        <a:lstStyle/>
        <a:p>
          <a:endParaRPr lang="fr-FR"/>
        </a:p>
      </dgm:t>
    </dgm:pt>
    <dgm:pt modelId="{C86E5C4F-D12A-41D2-AD7D-B47D151893DA}" type="pres">
      <dgm:prSet presAssocID="{6F491CC9-CF3B-4BF9-8D0C-BB3F9655014F}" presName="connectorText" presStyleLbl="sibTrans2D1" presStyleIdx="0" presStyleCnt="4"/>
      <dgm:spPr/>
      <dgm:t>
        <a:bodyPr/>
        <a:lstStyle/>
        <a:p>
          <a:endParaRPr lang="fr-FR"/>
        </a:p>
      </dgm:t>
    </dgm:pt>
    <dgm:pt modelId="{402B7035-55E5-478A-9C0B-3BD726B9D729}" type="pres">
      <dgm:prSet presAssocID="{72706CEB-2FEB-4B92-BA27-F7CD232AE274}" presName="node" presStyleLbl="node1" presStyleIdx="0" presStyleCnt="4">
        <dgm:presLayoutVars>
          <dgm:bulletEnabled val="1"/>
        </dgm:presLayoutVars>
      </dgm:prSet>
      <dgm:spPr/>
      <dgm:t>
        <a:bodyPr/>
        <a:lstStyle/>
        <a:p>
          <a:endParaRPr lang="fr-FR"/>
        </a:p>
      </dgm:t>
    </dgm:pt>
    <dgm:pt modelId="{83869F16-F867-4F6A-98E7-5A91F2F9BB26}" type="pres">
      <dgm:prSet presAssocID="{4EC9F0A3-6DF5-4C06-8463-527DC3DF9074}" presName="parTrans" presStyleLbl="sibTrans2D1" presStyleIdx="1" presStyleCnt="4"/>
      <dgm:spPr/>
      <dgm:t>
        <a:bodyPr/>
        <a:lstStyle/>
        <a:p>
          <a:endParaRPr lang="fr-FR"/>
        </a:p>
      </dgm:t>
    </dgm:pt>
    <dgm:pt modelId="{9A2C1E55-FC19-4A7B-9D8B-A11C06FAFE28}" type="pres">
      <dgm:prSet presAssocID="{4EC9F0A3-6DF5-4C06-8463-527DC3DF9074}" presName="connectorText" presStyleLbl="sibTrans2D1" presStyleIdx="1" presStyleCnt="4"/>
      <dgm:spPr/>
      <dgm:t>
        <a:bodyPr/>
        <a:lstStyle/>
        <a:p>
          <a:endParaRPr lang="fr-FR"/>
        </a:p>
      </dgm:t>
    </dgm:pt>
    <dgm:pt modelId="{08CA61F1-97E7-4757-B9D1-5F98AC1E4F4F}" type="pres">
      <dgm:prSet presAssocID="{002E1AB4-DDD8-4E10-A3BB-33EC9D474518}" presName="node" presStyleLbl="node1" presStyleIdx="1" presStyleCnt="4">
        <dgm:presLayoutVars>
          <dgm:bulletEnabled val="1"/>
        </dgm:presLayoutVars>
      </dgm:prSet>
      <dgm:spPr/>
      <dgm:t>
        <a:bodyPr/>
        <a:lstStyle/>
        <a:p>
          <a:endParaRPr lang="fr-FR"/>
        </a:p>
      </dgm:t>
    </dgm:pt>
    <dgm:pt modelId="{FFE95ACD-DFFA-4A9A-8C23-FD99565238EF}" type="pres">
      <dgm:prSet presAssocID="{384B3C89-E6F5-45AC-ACD7-1A2F312A819A}" presName="parTrans" presStyleLbl="sibTrans2D1" presStyleIdx="2" presStyleCnt="4"/>
      <dgm:spPr/>
      <dgm:t>
        <a:bodyPr/>
        <a:lstStyle/>
        <a:p>
          <a:endParaRPr lang="fr-FR"/>
        </a:p>
      </dgm:t>
    </dgm:pt>
    <dgm:pt modelId="{ECE1D1D3-C42F-418D-AF51-8446015E749C}" type="pres">
      <dgm:prSet presAssocID="{384B3C89-E6F5-45AC-ACD7-1A2F312A819A}" presName="connectorText" presStyleLbl="sibTrans2D1" presStyleIdx="2" presStyleCnt="4"/>
      <dgm:spPr/>
      <dgm:t>
        <a:bodyPr/>
        <a:lstStyle/>
        <a:p>
          <a:endParaRPr lang="fr-FR"/>
        </a:p>
      </dgm:t>
    </dgm:pt>
    <dgm:pt modelId="{B2776B3D-462E-4C1F-BECB-FDAD863B213B}" type="pres">
      <dgm:prSet presAssocID="{8D3B520F-0DDA-4B7E-9E06-93BCB29D73FD}" presName="node" presStyleLbl="node1" presStyleIdx="2" presStyleCnt="4">
        <dgm:presLayoutVars>
          <dgm:bulletEnabled val="1"/>
        </dgm:presLayoutVars>
      </dgm:prSet>
      <dgm:spPr/>
      <dgm:t>
        <a:bodyPr/>
        <a:lstStyle/>
        <a:p>
          <a:endParaRPr lang="fr-FR"/>
        </a:p>
      </dgm:t>
    </dgm:pt>
    <dgm:pt modelId="{147A6BEE-7473-4DA4-80B4-40A313FA0A8F}" type="pres">
      <dgm:prSet presAssocID="{C983FEE8-F53B-4D33-B397-7882C6131FBF}" presName="parTrans" presStyleLbl="sibTrans2D1" presStyleIdx="3" presStyleCnt="4"/>
      <dgm:spPr/>
      <dgm:t>
        <a:bodyPr/>
        <a:lstStyle/>
        <a:p>
          <a:endParaRPr lang="fr-FR"/>
        </a:p>
      </dgm:t>
    </dgm:pt>
    <dgm:pt modelId="{1896985D-FA1F-424D-B1B7-77F24B2CE2A9}" type="pres">
      <dgm:prSet presAssocID="{C983FEE8-F53B-4D33-B397-7882C6131FBF}" presName="connectorText" presStyleLbl="sibTrans2D1" presStyleIdx="3" presStyleCnt="4"/>
      <dgm:spPr/>
      <dgm:t>
        <a:bodyPr/>
        <a:lstStyle/>
        <a:p>
          <a:endParaRPr lang="fr-FR"/>
        </a:p>
      </dgm:t>
    </dgm:pt>
    <dgm:pt modelId="{7417E2BE-00D7-495D-BEB7-2FDFDFB2087B}" type="pres">
      <dgm:prSet presAssocID="{55C47380-3740-4AA2-B130-597ADC82C621}" presName="node" presStyleLbl="node1" presStyleIdx="3" presStyleCnt="4">
        <dgm:presLayoutVars>
          <dgm:bulletEnabled val="1"/>
        </dgm:presLayoutVars>
      </dgm:prSet>
      <dgm:spPr/>
      <dgm:t>
        <a:bodyPr/>
        <a:lstStyle/>
        <a:p>
          <a:endParaRPr lang="fr-FR"/>
        </a:p>
      </dgm:t>
    </dgm:pt>
  </dgm:ptLst>
  <dgm:cxnLst>
    <dgm:cxn modelId="{4C09AC97-0254-42DA-B7FD-3B9AA23EC049}" srcId="{3C116FBA-A9E2-43A5-A704-8847020F041F}" destId="{55C47380-3740-4AA2-B130-597ADC82C621}" srcOrd="3" destOrd="0" parTransId="{C983FEE8-F53B-4D33-B397-7882C6131FBF}" sibTransId="{1B8C5EEE-729F-4B53-A81B-70832EB1CEC8}"/>
    <dgm:cxn modelId="{89D519A9-1E7B-4655-83D2-F7C8CBD49E71}" type="presOf" srcId="{72706CEB-2FEB-4B92-BA27-F7CD232AE274}" destId="{402B7035-55E5-478A-9C0B-3BD726B9D729}" srcOrd="0" destOrd="0" presId="urn:microsoft.com/office/officeart/2005/8/layout/radial5"/>
    <dgm:cxn modelId="{45D7266C-A7AF-426C-937D-9B2841EB70D1}" type="presOf" srcId="{C983FEE8-F53B-4D33-B397-7882C6131FBF}" destId="{147A6BEE-7473-4DA4-80B4-40A313FA0A8F}" srcOrd="0" destOrd="0" presId="urn:microsoft.com/office/officeart/2005/8/layout/radial5"/>
    <dgm:cxn modelId="{414B0129-21CA-4229-AF9E-5368D19EAE57}" type="presOf" srcId="{002E1AB4-DDD8-4E10-A3BB-33EC9D474518}" destId="{08CA61F1-97E7-4757-B9D1-5F98AC1E4F4F}" srcOrd="0" destOrd="0" presId="urn:microsoft.com/office/officeart/2005/8/layout/radial5"/>
    <dgm:cxn modelId="{D2AF8328-B60F-4428-A663-2647D64ED7F4}" type="presOf" srcId="{4EC9F0A3-6DF5-4C06-8463-527DC3DF9074}" destId="{9A2C1E55-FC19-4A7B-9D8B-A11C06FAFE28}" srcOrd="1" destOrd="0" presId="urn:microsoft.com/office/officeart/2005/8/layout/radial5"/>
    <dgm:cxn modelId="{39345D97-4283-4B34-86DC-770D989AC226}" type="presOf" srcId="{C983FEE8-F53B-4D33-B397-7882C6131FBF}" destId="{1896985D-FA1F-424D-B1B7-77F24B2CE2A9}" srcOrd="1" destOrd="0" presId="urn:microsoft.com/office/officeart/2005/8/layout/radial5"/>
    <dgm:cxn modelId="{7FA495D8-355B-4B88-A546-D78C8CDAA197}" type="presOf" srcId="{8D3B520F-0DDA-4B7E-9E06-93BCB29D73FD}" destId="{B2776B3D-462E-4C1F-BECB-FDAD863B213B}" srcOrd="0" destOrd="0" presId="urn:microsoft.com/office/officeart/2005/8/layout/radial5"/>
    <dgm:cxn modelId="{3BCBF834-6DA0-435C-9D8B-F3886F30FC9C}" srcId="{3C116FBA-A9E2-43A5-A704-8847020F041F}" destId="{8D3B520F-0DDA-4B7E-9E06-93BCB29D73FD}" srcOrd="2" destOrd="0" parTransId="{384B3C89-E6F5-45AC-ACD7-1A2F312A819A}" sibTransId="{41049D8E-C845-445D-8140-508C3F6D121B}"/>
    <dgm:cxn modelId="{0DE9DED4-2B70-48D8-AB39-CA02977E9FBB}" type="presOf" srcId="{4EC9F0A3-6DF5-4C06-8463-527DC3DF9074}" destId="{83869F16-F867-4F6A-98E7-5A91F2F9BB26}" srcOrd="0" destOrd="0" presId="urn:microsoft.com/office/officeart/2005/8/layout/radial5"/>
    <dgm:cxn modelId="{32789967-8DC3-4785-94A3-2F2DFCBB7DCF}" type="presOf" srcId="{4D53C3BA-D3CA-4463-9B65-86645015CB6F}" destId="{20435C1B-6687-43DD-936F-865347A14F32}" srcOrd="0" destOrd="0" presId="urn:microsoft.com/office/officeart/2005/8/layout/radial5"/>
    <dgm:cxn modelId="{2053E73D-ADB8-4A49-98ED-34E27324FADB}" type="presOf" srcId="{55C47380-3740-4AA2-B130-597ADC82C621}" destId="{7417E2BE-00D7-495D-BEB7-2FDFDFB2087B}" srcOrd="0" destOrd="0" presId="urn:microsoft.com/office/officeart/2005/8/layout/radial5"/>
    <dgm:cxn modelId="{F288142B-B5EE-440A-9DC3-F02B97E3A9B4}" srcId="{4D53C3BA-D3CA-4463-9B65-86645015CB6F}" destId="{3C116FBA-A9E2-43A5-A704-8847020F041F}" srcOrd="0" destOrd="0" parTransId="{918F6384-A76F-4F43-ADBA-D6C8BB9D6B04}" sibTransId="{26E682F9-2EBC-4C4C-86B5-5DBA696E0F50}"/>
    <dgm:cxn modelId="{5601B9ED-1C21-4154-B426-E62055E33A3E}" type="presOf" srcId="{384B3C89-E6F5-45AC-ACD7-1A2F312A819A}" destId="{ECE1D1D3-C42F-418D-AF51-8446015E749C}" srcOrd="1" destOrd="0" presId="urn:microsoft.com/office/officeart/2005/8/layout/radial5"/>
    <dgm:cxn modelId="{6B9F01C3-89ED-4298-ACDB-CF6C700F724B}" type="presOf" srcId="{6F491CC9-CF3B-4BF9-8D0C-BB3F9655014F}" destId="{C86E5C4F-D12A-41D2-AD7D-B47D151893DA}" srcOrd="1" destOrd="0" presId="urn:microsoft.com/office/officeart/2005/8/layout/radial5"/>
    <dgm:cxn modelId="{AA77E6E2-3E1E-479C-BADD-6A636FE39003}" srcId="{3C116FBA-A9E2-43A5-A704-8847020F041F}" destId="{002E1AB4-DDD8-4E10-A3BB-33EC9D474518}" srcOrd="1" destOrd="0" parTransId="{4EC9F0A3-6DF5-4C06-8463-527DC3DF9074}" sibTransId="{89C63380-7E99-4BA7-95EA-F8DDB204451C}"/>
    <dgm:cxn modelId="{38C4ECF3-D644-49B6-9850-1677677940C8}" type="presOf" srcId="{6F491CC9-CF3B-4BF9-8D0C-BB3F9655014F}" destId="{01B9FFB2-47DC-4E8B-A6B9-DBA166FD9FCA}" srcOrd="0" destOrd="0" presId="urn:microsoft.com/office/officeart/2005/8/layout/radial5"/>
    <dgm:cxn modelId="{BC5FF07A-6C14-40E2-A956-5C36EE351CDD}" type="presOf" srcId="{384B3C89-E6F5-45AC-ACD7-1A2F312A819A}" destId="{FFE95ACD-DFFA-4A9A-8C23-FD99565238EF}" srcOrd="0" destOrd="0" presId="urn:microsoft.com/office/officeart/2005/8/layout/radial5"/>
    <dgm:cxn modelId="{E54B3431-E010-48A5-9242-99AD9E93BEAA}" type="presOf" srcId="{3C116FBA-A9E2-43A5-A704-8847020F041F}" destId="{D6BB255D-435F-495F-BB7F-A65284E18A68}" srcOrd="0" destOrd="0" presId="urn:microsoft.com/office/officeart/2005/8/layout/radial5"/>
    <dgm:cxn modelId="{FF676119-8781-4BE1-8989-F7882D898569}" srcId="{3C116FBA-A9E2-43A5-A704-8847020F041F}" destId="{72706CEB-2FEB-4B92-BA27-F7CD232AE274}" srcOrd="0" destOrd="0" parTransId="{6F491CC9-CF3B-4BF9-8D0C-BB3F9655014F}" sibTransId="{F88550FA-656D-4A78-A3BC-EC50FBE643E5}"/>
    <dgm:cxn modelId="{ADE1B9AC-F62E-4FDE-9BE5-991DF95A53EB}" type="presParOf" srcId="{20435C1B-6687-43DD-936F-865347A14F32}" destId="{D6BB255D-435F-495F-BB7F-A65284E18A68}" srcOrd="0" destOrd="0" presId="urn:microsoft.com/office/officeart/2005/8/layout/radial5"/>
    <dgm:cxn modelId="{19087575-696E-49A1-9B7C-0C308F7AAD9F}" type="presParOf" srcId="{20435C1B-6687-43DD-936F-865347A14F32}" destId="{01B9FFB2-47DC-4E8B-A6B9-DBA166FD9FCA}" srcOrd="1" destOrd="0" presId="urn:microsoft.com/office/officeart/2005/8/layout/radial5"/>
    <dgm:cxn modelId="{3798D515-CD71-494B-8628-1B71EB1CC334}" type="presParOf" srcId="{01B9FFB2-47DC-4E8B-A6B9-DBA166FD9FCA}" destId="{C86E5C4F-D12A-41D2-AD7D-B47D151893DA}" srcOrd="0" destOrd="0" presId="urn:microsoft.com/office/officeart/2005/8/layout/radial5"/>
    <dgm:cxn modelId="{96A3EF13-BC72-438A-B631-666717FD960C}" type="presParOf" srcId="{20435C1B-6687-43DD-936F-865347A14F32}" destId="{402B7035-55E5-478A-9C0B-3BD726B9D729}" srcOrd="2" destOrd="0" presId="urn:microsoft.com/office/officeart/2005/8/layout/radial5"/>
    <dgm:cxn modelId="{7E8DEE38-2257-4123-8532-B8FD5DB99740}" type="presParOf" srcId="{20435C1B-6687-43DD-936F-865347A14F32}" destId="{83869F16-F867-4F6A-98E7-5A91F2F9BB26}" srcOrd="3" destOrd="0" presId="urn:microsoft.com/office/officeart/2005/8/layout/radial5"/>
    <dgm:cxn modelId="{D3EDAB91-77B4-4A89-974A-D0D8DBC77973}" type="presParOf" srcId="{83869F16-F867-4F6A-98E7-5A91F2F9BB26}" destId="{9A2C1E55-FC19-4A7B-9D8B-A11C06FAFE28}" srcOrd="0" destOrd="0" presId="urn:microsoft.com/office/officeart/2005/8/layout/radial5"/>
    <dgm:cxn modelId="{55046F4E-DDD9-40A2-BF83-5DC7CA645EE2}" type="presParOf" srcId="{20435C1B-6687-43DD-936F-865347A14F32}" destId="{08CA61F1-97E7-4757-B9D1-5F98AC1E4F4F}" srcOrd="4" destOrd="0" presId="urn:microsoft.com/office/officeart/2005/8/layout/radial5"/>
    <dgm:cxn modelId="{8FF81CAF-7063-464B-B6E4-48162755B35E}" type="presParOf" srcId="{20435C1B-6687-43DD-936F-865347A14F32}" destId="{FFE95ACD-DFFA-4A9A-8C23-FD99565238EF}" srcOrd="5" destOrd="0" presId="urn:microsoft.com/office/officeart/2005/8/layout/radial5"/>
    <dgm:cxn modelId="{5441FD19-DAFA-4D1B-B4E2-F3A8CD5066F1}" type="presParOf" srcId="{FFE95ACD-DFFA-4A9A-8C23-FD99565238EF}" destId="{ECE1D1D3-C42F-418D-AF51-8446015E749C}" srcOrd="0" destOrd="0" presId="urn:microsoft.com/office/officeart/2005/8/layout/radial5"/>
    <dgm:cxn modelId="{0EDDE2C0-7ACA-4DD9-B150-798EA11995A6}" type="presParOf" srcId="{20435C1B-6687-43DD-936F-865347A14F32}" destId="{B2776B3D-462E-4C1F-BECB-FDAD863B213B}" srcOrd="6" destOrd="0" presId="urn:microsoft.com/office/officeart/2005/8/layout/radial5"/>
    <dgm:cxn modelId="{D4291116-004C-4953-8962-5C928AD1E350}" type="presParOf" srcId="{20435C1B-6687-43DD-936F-865347A14F32}" destId="{147A6BEE-7473-4DA4-80B4-40A313FA0A8F}" srcOrd="7" destOrd="0" presId="urn:microsoft.com/office/officeart/2005/8/layout/radial5"/>
    <dgm:cxn modelId="{DFC9F9FB-04E0-437F-B1E5-A06843AE2FCE}" type="presParOf" srcId="{147A6BEE-7473-4DA4-80B4-40A313FA0A8F}" destId="{1896985D-FA1F-424D-B1B7-77F24B2CE2A9}" srcOrd="0" destOrd="0" presId="urn:microsoft.com/office/officeart/2005/8/layout/radial5"/>
    <dgm:cxn modelId="{07A3D5C8-40EB-47A1-A178-0220A3424EF6}" type="presParOf" srcId="{20435C1B-6687-43DD-936F-865347A14F32}" destId="{7417E2BE-00D7-495D-BEB7-2FDFDFB2087B}" srcOrd="8" destOrd="0" presId="urn:microsoft.com/office/officeart/2005/8/layout/radial5"/>
  </dgm:cxnLst>
  <dgm:bg>
    <a:solidFill>
      <a:schemeClr val="accent3">
        <a:lumMod val="60000"/>
        <a:lumOff val="40000"/>
      </a:schemeClr>
    </a:solidFill>
  </dgm:bg>
  <dgm:whole/>
  <dgm:extLst>
    <a:ext uri="http://schemas.microsoft.com/office/drawing/2008/diagram">
      <dsp:dataModelExt xmlns:dsp="http://schemas.microsoft.com/office/drawing/2008/diagram" relId="rId1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079DC8A-75C6-4663-8EDB-9822C88A1868}" type="doc">
      <dgm:prSet loTypeId="urn:microsoft.com/office/officeart/2005/8/layout/venn1" loCatId="relationship" qsTypeId="urn:microsoft.com/office/officeart/2005/8/quickstyle/simple1" qsCatId="simple" csTypeId="urn:microsoft.com/office/officeart/2005/8/colors/colorful1" csCatId="colorful" phldr="1"/>
      <dgm:spPr/>
      <dgm:t>
        <a:bodyPr/>
        <a:lstStyle/>
        <a:p>
          <a:endParaRPr lang="fr-FR"/>
        </a:p>
      </dgm:t>
    </dgm:pt>
    <dgm:pt modelId="{16B74ED0-C98C-4E69-8C0E-EC187069EE1B}">
      <dgm:prSet phldrT="[Texte]" custT="1">
        <dgm:style>
          <a:lnRef idx="0">
            <a:schemeClr val="accent1"/>
          </a:lnRef>
          <a:fillRef idx="3">
            <a:schemeClr val="accent1"/>
          </a:fillRef>
          <a:effectRef idx="3">
            <a:schemeClr val="accent1"/>
          </a:effectRef>
          <a:fontRef idx="minor">
            <a:schemeClr val="lt1"/>
          </a:fontRef>
        </dgm:style>
      </dgm:prSet>
      <dgm:spPr/>
      <dgm:t>
        <a:bodyPr/>
        <a:lstStyle/>
        <a:p>
          <a:endParaRPr lang="fr-FR" sz="1200" b="1" dirty="0" smtClean="0">
            <a:solidFill>
              <a:srgbClr val="FFC000"/>
            </a:solidFill>
            <a:effectLst>
              <a:outerShdw blurRad="38100" dist="38100" dir="2700000" algn="tl">
                <a:srgbClr val="000000">
                  <a:alpha val="43137"/>
                </a:srgbClr>
              </a:outerShdw>
            </a:effectLst>
          </a:endParaRPr>
        </a:p>
        <a:p>
          <a:r>
            <a:rPr lang="fr-FR" sz="3200" b="1" dirty="0" smtClean="0">
              <a:solidFill>
                <a:srgbClr val="FFC000"/>
              </a:solidFill>
              <a:effectLst>
                <a:outerShdw blurRad="38100" dist="38100" dir="2700000" algn="tl">
                  <a:srgbClr val="000000">
                    <a:alpha val="43137"/>
                  </a:srgbClr>
                </a:outerShdw>
              </a:effectLst>
            </a:rPr>
            <a:t>Dieu</a:t>
          </a:r>
          <a:endParaRPr lang="fr-FR" sz="3200" b="1" dirty="0">
            <a:solidFill>
              <a:srgbClr val="FFC000"/>
            </a:solidFill>
            <a:effectLst>
              <a:outerShdw blurRad="38100" dist="38100" dir="2700000" algn="tl">
                <a:srgbClr val="000000">
                  <a:alpha val="43137"/>
                </a:srgbClr>
              </a:outerShdw>
            </a:effectLst>
          </a:endParaRPr>
        </a:p>
      </dgm:t>
    </dgm:pt>
    <dgm:pt modelId="{C132336C-9C78-4C99-A2FF-F6459C03E24E}" type="parTrans" cxnId="{482DBBBE-D1AA-410B-9138-0C71D7EB1677}">
      <dgm:prSet/>
      <dgm:spPr/>
      <dgm:t>
        <a:bodyPr/>
        <a:lstStyle/>
        <a:p>
          <a:endParaRPr lang="fr-FR"/>
        </a:p>
      </dgm:t>
    </dgm:pt>
    <dgm:pt modelId="{C72DF5ED-5572-4419-8808-5235DAEDA69D}" type="sibTrans" cxnId="{482DBBBE-D1AA-410B-9138-0C71D7EB1677}">
      <dgm:prSet/>
      <dgm:spPr/>
      <dgm:t>
        <a:bodyPr/>
        <a:lstStyle/>
        <a:p>
          <a:endParaRPr lang="fr-FR"/>
        </a:p>
      </dgm:t>
    </dgm:pt>
    <dgm:pt modelId="{01CF6E23-4918-4DE9-AF52-E08A363AC439}">
      <dgm:prSet phldrT="[Texte]"/>
      <dgm:spPr/>
      <dgm:t>
        <a:bodyPr/>
        <a:lstStyle/>
        <a:p>
          <a:r>
            <a:rPr lang="fr-FR" b="1" dirty="0" smtClean="0">
              <a:solidFill>
                <a:schemeClr val="accent5">
                  <a:lumMod val="75000"/>
                </a:schemeClr>
              </a:solidFill>
              <a:effectLst>
                <a:outerShdw blurRad="38100" dist="38100" dir="2700000" algn="tl">
                  <a:srgbClr val="000000">
                    <a:alpha val="43137"/>
                  </a:srgbClr>
                </a:outerShdw>
              </a:effectLst>
            </a:rPr>
            <a:t>Monde physique</a:t>
          </a:r>
          <a:endParaRPr lang="fr-FR" b="1" dirty="0">
            <a:solidFill>
              <a:schemeClr val="accent5">
                <a:lumMod val="75000"/>
              </a:schemeClr>
            </a:solidFill>
            <a:effectLst>
              <a:outerShdw blurRad="38100" dist="38100" dir="2700000" algn="tl">
                <a:srgbClr val="000000">
                  <a:alpha val="43137"/>
                </a:srgbClr>
              </a:outerShdw>
            </a:effectLst>
          </a:endParaRPr>
        </a:p>
      </dgm:t>
    </dgm:pt>
    <dgm:pt modelId="{B7546666-984A-4E1F-86C0-ADE16201DBFA}" type="parTrans" cxnId="{2A9EB247-58DF-4F2C-BAC0-7E5EC71E2FDB}">
      <dgm:prSet/>
      <dgm:spPr/>
      <dgm:t>
        <a:bodyPr/>
        <a:lstStyle/>
        <a:p>
          <a:endParaRPr lang="fr-FR"/>
        </a:p>
      </dgm:t>
    </dgm:pt>
    <dgm:pt modelId="{5D70F7C2-AF32-4E09-BE7D-1E3DA6D63448}" type="sibTrans" cxnId="{2A9EB247-58DF-4F2C-BAC0-7E5EC71E2FDB}">
      <dgm:prSet/>
      <dgm:spPr/>
      <dgm:t>
        <a:bodyPr/>
        <a:lstStyle/>
        <a:p>
          <a:endParaRPr lang="fr-FR"/>
        </a:p>
      </dgm:t>
    </dgm:pt>
    <dgm:pt modelId="{F62FFAC2-902B-43E8-8B1A-9B73A19D8ECB}">
      <dgm:prSet phldrT="[Texte]"/>
      <dgm:spPr/>
      <dgm:t>
        <a:bodyPr/>
        <a:lstStyle/>
        <a:p>
          <a:r>
            <a:rPr lang="fr-FR" b="1" dirty="0" smtClean="0">
              <a:solidFill>
                <a:srgbClr val="7030A0"/>
              </a:solidFill>
              <a:effectLst>
                <a:outerShdw blurRad="38100" dist="38100" dir="2700000" algn="tl">
                  <a:srgbClr val="000000">
                    <a:alpha val="43137"/>
                  </a:srgbClr>
                </a:outerShdw>
              </a:effectLst>
            </a:rPr>
            <a:t>Monde spirituel</a:t>
          </a:r>
          <a:endParaRPr lang="fr-FR" b="1" dirty="0">
            <a:solidFill>
              <a:srgbClr val="7030A0"/>
            </a:solidFill>
            <a:effectLst>
              <a:outerShdw blurRad="38100" dist="38100" dir="2700000" algn="tl">
                <a:srgbClr val="000000">
                  <a:alpha val="43137"/>
                </a:srgbClr>
              </a:outerShdw>
            </a:effectLst>
          </a:endParaRPr>
        </a:p>
      </dgm:t>
    </dgm:pt>
    <dgm:pt modelId="{996E9FBD-7A72-451D-9B4B-9D7E12436730}" type="parTrans" cxnId="{B8FAD642-0F51-4135-891D-16262CB2FB98}">
      <dgm:prSet/>
      <dgm:spPr/>
      <dgm:t>
        <a:bodyPr/>
        <a:lstStyle/>
        <a:p>
          <a:endParaRPr lang="fr-FR"/>
        </a:p>
      </dgm:t>
    </dgm:pt>
    <dgm:pt modelId="{97D944CF-A665-4B5B-87B5-C8285C3FF012}" type="sibTrans" cxnId="{B8FAD642-0F51-4135-891D-16262CB2FB98}">
      <dgm:prSet/>
      <dgm:spPr/>
      <dgm:t>
        <a:bodyPr/>
        <a:lstStyle/>
        <a:p>
          <a:endParaRPr lang="fr-FR"/>
        </a:p>
      </dgm:t>
    </dgm:pt>
    <dgm:pt modelId="{E6309430-27DD-4B4B-BC99-CCA7350700DD}" type="pres">
      <dgm:prSet presAssocID="{3079DC8A-75C6-4663-8EDB-9822C88A1868}" presName="compositeShape" presStyleCnt="0">
        <dgm:presLayoutVars>
          <dgm:chMax val="7"/>
          <dgm:dir/>
          <dgm:resizeHandles val="exact"/>
        </dgm:presLayoutVars>
      </dgm:prSet>
      <dgm:spPr/>
      <dgm:t>
        <a:bodyPr/>
        <a:lstStyle/>
        <a:p>
          <a:endParaRPr lang="fr-FR"/>
        </a:p>
      </dgm:t>
    </dgm:pt>
    <dgm:pt modelId="{3D7AD057-A7B0-48C2-98FB-7A24EEA73755}" type="pres">
      <dgm:prSet presAssocID="{16B74ED0-C98C-4E69-8C0E-EC187069EE1B}" presName="circ1" presStyleLbl="vennNode1" presStyleIdx="0" presStyleCnt="3" custScaleX="37047" custScaleY="33932" custLinFactNeighborX="543" custLinFactNeighborY="-21538"/>
      <dgm:spPr/>
      <dgm:t>
        <a:bodyPr/>
        <a:lstStyle/>
        <a:p>
          <a:endParaRPr lang="fr-FR"/>
        </a:p>
      </dgm:t>
    </dgm:pt>
    <dgm:pt modelId="{721B56A7-0081-4509-B794-C8F5B0EECD10}" type="pres">
      <dgm:prSet presAssocID="{16B74ED0-C98C-4E69-8C0E-EC187069EE1B}" presName="circ1Tx" presStyleLbl="revTx" presStyleIdx="0" presStyleCnt="0">
        <dgm:presLayoutVars>
          <dgm:chMax val="0"/>
          <dgm:chPref val="0"/>
          <dgm:bulletEnabled val="1"/>
        </dgm:presLayoutVars>
      </dgm:prSet>
      <dgm:spPr/>
      <dgm:t>
        <a:bodyPr/>
        <a:lstStyle/>
        <a:p>
          <a:endParaRPr lang="fr-FR"/>
        </a:p>
      </dgm:t>
    </dgm:pt>
    <dgm:pt modelId="{1CBD848A-506D-4785-9559-EF31BD1CC057}" type="pres">
      <dgm:prSet presAssocID="{01CF6E23-4918-4DE9-AF52-E08A363AC439}" presName="circ2" presStyleLbl="vennNode1" presStyleIdx="1" presStyleCnt="3" custLinFactNeighborX="-4064" custLinFactNeighborY="-6498"/>
      <dgm:spPr/>
      <dgm:t>
        <a:bodyPr/>
        <a:lstStyle/>
        <a:p>
          <a:endParaRPr lang="fr-FR"/>
        </a:p>
      </dgm:t>
    </dgm:pt>
    <dgm:pt modelId="{9D2E7A08-8B59-4952-AC25-8EAD411ADF7A}" type="pres">
      <dgm:prSet presAssocID="{01CF6E23-4918-4DE9-AF52-E08A363AC439}" presName="circ2Tx" presStyleLbl="revTx" presStyleIdx="0" presStyleCnt="0">
        <dgm:presLayoutVars>
          <dgm:chMax val="0"/>
          <dgm:chPref val="0"/>
          <dgm:bulletEnabled val="1"/>
        </dgm:presLayoutVars>
      </dgm:prSet>
      <dgm:spPr/>
      <dgm:t>
        <a:bodyPr/>
        <a:lstStyle/>
        <a:p>
          <a:endParaRPr lang="fr-FR"/>
        </a:p>
      </dgm:t>
    </dgm:pt>
    <dgm:pt modelId="{B219F82D-9AA0-4676-B0D1-CD3B0247CD8F}" type="pres">
      <dgm:prSet presAssocID="{F62FFAC2-902B-43E8-8B1A-9B73A19D8ECB}" presName="circ3" presStyleLbl="vennNode1" presStyleIdx="2" presStyleCnt="3" custLinFactNeighborY="-8521"/>
      <dgm:spPr/>
      <dgm:t>
        <a:bodyPr/>
        <a:lstStyle/>
        <a:p>
          <a:endParaRPr lang="fr-FR"/>
        </a:p>
      </dgm:t>
    </dgm:pt>
    <dgm:pt modelId="{08BC775C-3228-4618-93F4-D617DDFABC7B}" type="pres">
      <dgm:prSet presAssocID="{F62FFAC2-902B-43E8-8B1A-9B73A19D8ECB}" presName="circ3Tx" presStyleLbl="revTx" presStyleIdx="0" presStyleCnt="0">
        <dgm:presLayoutVars>
          <dgm:chMax val="0"/>
          <dgm:chPref val="0"/>
          <dgm:bulletEnabled val="1"/>
        </dgm:presLayoutVars>
      </dgm:prSet>
      <dgm:spPr/>
      <dgm:t>
        <a:bodyPr/>
        <a:lstStyle/>
        <a:p>
          <a:endParaRPr lang="fr-FR"/>
        </a:p>
      </dgm:t>
    </dgm:pt>
  </dgm:ptLst>
  <dgm:cxnLst>
    <dgm:cxn modelId="{9CD6CDBA-8C54-450E-B348-9F2966487D30}" type="presOf" srcId="{01CF6E23-4918-4DE9-AF52-E08A363AC439}" destId="{9D2E7A08-8B59-4952-AC25-8EAD411ADF7A}" srcOrd="1" destOrd="0" presId="urn:microsoft.com/office/officeart/2005/8/layout/venn1"/>
    <dgm:cxn modelId="{6BDAB778-D884-486B-875F-3CE92D1646C2}" type="presOf" srcId="{16B74ED0-C98C-4E69-8C0E-EC187069EE1B}" destId="{721B56A7-0081-4509-B794-C8F5B0EECD10}" srcOrd="1" destOrd="0" presId="urn:microsoft.com/office/officeart/2005/8/layout/venn1"/>
    <dgm:cxn modelId="{F3610C79-0421-4682-9D67-983EF507B9E2}" type="presOf" srcId="{01CF6E23-4918-4DE9-AF52-E08A363AC439}" destId="{1CBD848A-506D-4785-9559-EF31BD1CC057}" srcOrd="0" destOrd="0" presId="urn:microsoft.com/office/officeart/2005/8/layout/venn1"/>
    <dgm:cxn modelId="{CF85EE56-3CB8-4F52-86A3-FA5DB1A122B7}" type="presOf" srcId="{F62FFAC2-902B-43E8-8B1A-9B73A19D8ECB}" destId="{B219F82D-9AA0-4676-B0D1-CD3B0247CD8F}" srcOrd="0" destOrd="0" presId="urn:microsoft.com/office/officeart/2005/8/layout/venn1"/>
    <dgm:cxn modelId="{482DBBBE-D1AA-410B-9138-0C71D7EB1677}" srcId="{3079DC8A-75C6-4663-8EDB-9822C88A1868}" destId="{16B74ED0-C98C-4E69-8C0E-EC187069EE1B}" srcOrd="0" destOrd="0" parTransId="{C132336C-9C78-4C99-A2FF-F6459C03E24E}" sibTransId="{C72DF5ED-5572-4419-8808-5235DAEDA69D}"/>
    <dgm:cxn modelId="{B8FAD642-0F51-4135-891D-16262CB2FB98}" srcId="{3079DC8A-75C6-4663-8EDB-9822C88A1868}" destId="{F62FFAC2-902B-43E8-8B1A-9B73A19D8ECB}" srcOrd="2" destOrd="0" parTransId="{996E9FBD-7A72-451D-9B4B-9D7E12436730}" sibTransId="{97D944CF-A665-4B5B-87B5-C8285C3FF012}"/>
    <dgm:cxn modelId="{A5411511-9183-4077-9C3D-74BA58BA57E4}" type="presOf" srcId="{16B74ED0-C98C-4E69-8C0E-EC187069EE1B}" destId="{3D7AD057-A7B0-48C2-98FB-7A24EEA73755}" srcOrd="0" destOrd="0" presId="urn:microsoft.com/office/officeart/2005/8/layout/venn1"/>
    <dgm:cxn modelId="{C41A0781-B079-4F16-AB0A-25C23388CBD1}" type="presOf" srcId="{3079DC8A-75C6-4663-8EDB-9822C88A1868}" destId="{E6309430-27DD-4B4B-BC99-CCA7350700DD}" srcOrd="0" destOrd="0" presId="urn:microsoft.com/office/officeart/2005/8/layout/venn1"/>
    <dgm:cxn modelId="{2A9EB247-58DF-4F2C-BAC0-7E5EC71E2FDB}" srcId="{3079DC8A-75C6-4663-8EDB-9822C88A1868}" destId="{01CF6E23-4918-4DE9-AF52-E08A363AC439}" srcOrd="1" destOrd="0" parTransId="{B7546666-984A-4E1F-86C0-ADE16201DBFA}" sibTransId="{5D70F7C2-AF32-4E09-BE7D-1E3DA6D63448}"/>
    <dgm:cxn modelId="{8FC67BE3-8E11-47F8-AF7C-BFB688265222}" type="presOf" srcId="{F62FFAC2-902B-43E8-8B1A-9B73A19D8ECB}" destId="{08BC775C-3228-4618-93F4-D617DDFABC7B}" srcOrd="1" destOrd="0" presId="urn:microsoft.com/office/officeart/2005/8/layout/venn1"/>
    <dgm:cxn modelId="{486FF010-C05B-485D-B809-D6D1C8136448}" type="presParOf" srcId="{E6309430-27DD-4B4B-BC99-CCA7350700DD}" destId="{3D7AD057-A7B0-48C2-98FB-7A24EEA73755}" srcOrd="0" destOrd="0" presId="urn:microsoft.com/office/officeart/2005/8/layout/venn1"/>
    <dgm:cxn modelId="{BA38B114-111F-4042-8D5A-200E74DA025B}" type="presParOf" srcId="{E6309430-27DD-4B4B-BC99-CCA7350700DD}" destId="{721B56A7-0081-4509-B794-C8F5B0EECD10}" srcOrd="1" destOrd="0" presId="urn:microsoft.com/office/officeart/2005/8/layout/venn1"/>
    <dgm:cxn modelId="{623CCB18-006C-4A4C-9017-9375C527045E}" type="presParOf" srcId="{E6309430-27DD-4B4B-BC99-CCA7350700DD}" destId="{1CBD848A-506D-4785-9559-EF31BD1CC057}" srcOrd="2" destOrd="0" presId="urn:microsoft.com/office/officeart/2005/8/layout/venn1"/>
    <dgm:cxn modelId="{8CC05CB8-E16E-44E6-AFE4-4E55FB82F554}" type="presParOf" srcId="{E6309430-27DD-4B4B-BC99-CCA7350700DD}" destId="{9D2E7A08-8B59-4952-AC25-8EAD411ADF7A}" srcOrd="3" destOrd="0" presId="urn:microsoft.com/office/officeart/2005/8/layout/venn1"/>
    <dgm:cxn modelId="{9DC83608-14B3-4CE3-B074-B86DACDA6291}" type="presParOf" srcId="{E6309430-27DD-4B4B-BC99-CCA7350700DD}" destId="{B219F82D-9AA0-4676-B0D1-CD3B0247CD8F}" srcOrd="4" destOrd="0" presId="urn:microsoft.com/office/officeart/2005/8/layout/venn1"/>
    <dgm:cxn modelId="{8BEAE0CB-6EBC-40E0-9A3B-2E17D8806827}" type="presParOf" srcId="{E6309430-27DD-4B4B-BC99-CCA7350700DD}" destId="{08BC775C-3228-4618-93F4-D617DDFABC7B}" srcOrd="5" destOrd="0" presId="urn:microsoft.com/office/officeart/2005/8/layout/venn1"/>
  </dgm:cxnLst>
  <dgm:bg>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50000" t="50000" r="50000" b="50000"/>
      </a:path>
      <a:tileRect/>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E8326C9-3185-46E4-8952-ED5A9B13DA5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r-FR"/>
        </a:p>
      </dgm:t>
    </dgm:pt>
    <dgm:pt modelId="{AD864DD2-0B8B-45E2-9A9E-3CBD050F7A13}">
      <dgm:prSet phldrT="[Texte]"/>
      <dgm:spPr/>
      <dgm:t>
        <a:bodyPr/>
        <a:lstStyle/>
        <a:p>
          <a:endParaRPr lang="fr-FR" dirty="0" smtClean="0"/>
        </a:p>
      </dgm:t>
    </dgm:pt>
    <dgm:pt modelId="{A873F3AE-A967-4D8C-9C9F-BFB749179BF2}" type="parTrans" cxnId="{E3628506-980C-4B53-8EA5-09E45D01C78C}">
      <dgm:prSet/>
      <dgm:spPr/>
      <dgm:t>
        <a:bodyPr/>
        <a:lstStyle/>
        <a:p>
          <a:endParaRPr lang="fr-FR"/>
        </a:p>
      </dgm:t>
    </dgm:pt>
    <dgm:pt modelId="{CDD63D70-8B6E-42D9-8352-A9C397C793AD}" type="sibTrans" cxnId="{E3628506-980C-4B53-8EA5-09E45D01C78C}">
      <dgm:prSet/>
      <dgm:spPr/>
      <dgm:t>
        <a:bodyPr/>
        <a:lstStyle/>
        <a:p>
          <a:endParaRPr lang="fr-FR"/>
        </a:p>
      </dgm:t>
    </dgm:pt>
    <dgm:pt modelId="{7481A746-B59D-474B-B0AB-21F0A9DC420E}">
      <dgm:prSet phldrT="[Texte]"/>
      <dgm:spPr/>
      <dgm:t>
        <a:bodyPr/>
        <a:lstStyle/>
        <a:p>
          <a:r>
            <a:rPr lang="fr-FR" dirty="0" smtClean="0"/>
            <a:t>accomplissement</a:t>
          </a:r>
          <a:endParaRPr lang="fr-FR" dirty="0"/>
        </a:p>
      </dgm:t>
    </dgm:pt>
    <dgm:pt modelId="{97FD6363-6682-46B5-B104-92178EBB228D}" type="parTrans" cxnId="{F56804A5-F464-4FC6-90C6-B84138FBEAA7}">
      <dgm:prSet/>
      <dgm:spPr/>
      <dgm:t>
        <a:bodyPr/>
        <a:lstStyle/>
        <a:p>
          <a:endParaRPr lang="fr-FR"/>
        </a:p>
      </dgm:t>
    </dgm:pt>
    <dgm:pt modelId="{6A390C70-7946-43C3-8F13-83B6EB5C793A}" type="sibTrans" cxnId="{F56804A5-F464-4FC6-90C6-B84138FBEAA7}">
      <dgm:prSet/>
      <dgm:spPr/>
      <dgm:t>
        <a:bodyPr/>
        <a:lstStyle/>
        <a:p>
          <a:endParaRPr lang="fr-FR"/>
        </a:p>
      </dgm:t>
    </dgm:pt>
    <dgm:pt modelId="{EA7F8467-3769-4AC4-BAEB-9B9CF751E280}">
      <dgm:prSet phldrT="[Texte]"/>
      <dgm:spPr/>
      <dgm:t>
        <a:bodyPr/>
        <a:lstStyle/>
        <a:p>
          <a:r>
            <a:rPr lang="fr-FR" dirty="0" smtClean="0"/>
            <a:t>Croissance</a:t>
          </a:r>
          <a:endParaRPr lang="fr-FR" dirty="0"/>
        </a:p>
      </dgm:t>
    </dgm:pt>
    <dgm:pt modelId="{E815318F-830D-4F0F-AE76-707EE67ACAF7}" type="parTrans" cxnId="{7CCA6CC3-DE03-485D-A120-F045D8876AD6}">
      <dgm:prSet/>
      <dgm:spPr/>
      <dgm:t>
        <a:bodyPr/>
        <a:lstStyle/>
        <a:p>
          <a:endParaRPr lang="fr-FR"/>
        </a:p>
      </dgm:t>
    </dgm:pt>
    <dgm:pt modelId="{895425A2-F077-4577-A30D-E6E564598B5C}" type="sibTrans" cxnId="{7CCA6CC3-DE03-485D-A120-F045D8876AD6}">
      <dgm:prSet/>
      <dgm:spPr/>
      <dgm:t>
        <a:bodyPr/>
        <a:lstStyle/>
        <a:p>
          <a:endParaRPr lang="fr-FR"/>
        </a:p>
      </dgm:t>
    </dgm:pt>
    <dgm:pt modelId="{ADE841BE-1A6B-4A46-AE96-B1F1041726D6}">
      <dgm:prSet phldrT="[Texte]"/>
      <dgm:spPr/>
      <dgm:t>
        <a:bodyPr/>
        <a:lstStyle/>
        <a:p>
          <a:r>
            <a:rPr lang="fr-FR" dirty="0" smtClean="0"/>
            <a:t>formation</a:t>
          </a:r>
          <a:endParaRPr lang="fr-FR" dirty="0"/>
        </a:p>
      </dgm:t>
    </dgm:pt>
    <dgm:pt modelId="{70748D0E-3C1A-4671-A23F-FD85179F27BE}" type="parTrans" cxnId="{5025A80E-B517-40BC-9F67-CB5182581B6A}">
      <dgm:prSet/>
      <dgm:spPr/>
      <dgm:t>
        <a:bodyPr/>
        <a:lstStyle/>
        <a:p>
          <a:endParaRPr lang="fr-FR"/>
        </a:p>
      </dgm:t>
    </dgm:pt>
    <dgm:pt modelId="{67E13259-DE70-4AAA-AD74-94564B97E358}" type="sibTrans" cxnId="{5025A80E-B517-40BC-9F67-CB5182581B6A}">
      <dgm:prSet/>
      <dgm:spPr/>
      <dgm:t>
        <a:bodyPr/>
        <a:lstStyle/>
        <a:p>
          <a:endParaRPr lang="fr-FR"/>
        </a:p>
      </dgm:t>
    </dgm:pt>
    <dgm:pt modelId="{A9E082DC-C052-40DC-B4F0-AA61437FCA11}" type="pres">
      <dgm:prSet presAssocID="{6E8326C9-3185-46E4-8952-ED5A9B13DA56}" presName="vert0" presStyleCnt="0">
        <dgm:presLayoutVars>
          <dgm:dir/>
          <dgm:animOne val="branch"/>
          <dgm:animLvl val="lvl"/>
        </dgm:presLayoutVars>
      </dgm:prSet>
      <dgm:spPr/>
      <dgm:t>
        <a:bodyPr/>
        <a:lstStyle/>
        <a:p>
          <a:endParaRPr lang="fr-FR"/>
        </a:p>
      </dgm:t>
    </dgm:pt>
    <dgm:pt modelId="{BCE13A6E-43C0-4D2C-8E33-3688C37DAEF9}" type="pres">
      <dgm:prSet presAssocID="{AD864DD2-0B8B-45E2-9A9E-3CBD050F7A13}" presName="thickLine" presStyleLbl="alignNode1" presStyleIdx="0" presStyleCnt="1"/>
      <dgm:spPr/>
    </dgm:pt>
    <dgm:pt modelId="{0FCEAFE6-4DE0-417F-B982-755F1826BB1A}" type="pres">
      <dgm:prSet presAssocID="{AD864DD2-0B8B-45E2-9A9E-3CBD050F7A13}" presName="horz1" presStyleCnt="0"/>
      <dgm:spPr/>
    </dgm:pt>
    <dgm:pt modelId="{8B7BD543-067B-495B-8EDD-D5104DC1392F}" type="pres">
      <dgm:prSet presAssocID="{AD864DD2-0B8B-45E2-9A9E-3CBD050F7A13}" presName="tx1" presStyleLbl="revTx" presStyleIdx="0" presStyleCnt="4"/>
      <dgm:spPr/>
      <dgm:t>
        <a:bodyPr/>
        <a:lstStyle/>
        <a:p>
          <a:endParaRPr lang="fr-FR"/>
        </a:p>
      </dgm:t>
    </dgm:pt>
    <dgm:pt modelId="{D4BA36EA-1841-40B5-8B4C-5C75B5A8C369}" type="pres">
      <dgm:prSet presAssocID="{AD864DD2-0B8B-45E2-9A9E-3CBD050F7A13}" presName="vert1" presStyleCnt="0"/>
      <dgm:spPr/>
    </dgm:pt>
    <dgm:pt modelId="{064575F8-A6CC-48BF-B482-A48D1564CD0E}" type="pres">
      <dgm:prSet presAssocID="{7481A746-B59D-474B-B0AB-21F0A9DC420E}" presName="vertSpace2a" presStyleCnt="0"/>
      <dgm:spPr/>
    </dgm:pt>
    <dgm:pt modelId="{76AA8349-7E75-484F-A5EB-86562CA305EF}" type="pres">
      <dgm:prSet presAssocID="{7481A746-B59D-474B-B0AB-21F0A9DC420E}" presName="horz2" presStyleCnt="0"/>
      <dgm:spPr/>
    </dgm:pt>
    <dgm:pt modelId="{88A24CC8-475B-443C-941B-FD1E8F778C52}" type="pres">
      <dgm:prSet presAssocID="{7481A746-B59D-474B-B0AB-21F0A9DC420E}" presName="horzSpace2" presStyleCnt="0"/>
      <dgm:spPr/>
    </dgm:pt>
    <dgm:pt modelId="{B97792A6-AF1A-4E0A-A98C-7185CDCBBDED}" type="pres">
      <dgm:prSet presAssocID="{7481A746-B59D-474B-B0AB-21F0A9DC420E}" presName="tx2" presStyleLbl="revTx" presStyleIdx="1" presStyleCnt="4" custScaleX="105733" custLinFactNeighborX="-4748" custLinFactNeighborY="-1"/>
      <dgm:spPr/>
      <dgm:t>
        <a:bodyPr/>
        <a:lstStyle/>
        <a:p>
          <a:endParaRPr lang="fr-FR"/>
        </a:p>
      </dgm:t>
    </dgm:pt>
    <dgm:pt modelId="{8A1AA182-C7C1-4DF8-B9DC-1B22BD62E5D5}" type="pres">
      <dgm:prSet presAssocID="{7481A746-B59D-474B-B0AB-21F0A9DC420E}" presName="vert2" presStyleCnt="0"/>
      <dgm:spPr/>
    </dgm:pt>
    <dgm:pt modelId="{F0F277BD-CC57-4DE1-9811-0B417F5E1FDC}" type="pres">
      <dgm:prSet presAssocID="{7481A746-B59D-474B-B0AB-21F0A9DC420E}" presName="thinLine2b" presStyleLbl="callout" presStyleIdx="0" presStyleCnt="3"/>
      <dgm:spPr/>
    </dgm:pt>
    <dgm:pt modelId="{26E46E61-B5F2-459B-9CBA-274F78AB334B}" type="pres">
      <dgm:prSet presAssocID="{7481A746-B59D-474B-B0AB-21F0A9DC420E}" presName="vertSpace2b" presStyleCnt="0"/>
      <dgm:spPr/>
    </dgm:pt>
    <dgm:pt modelId="{6F70589A-D062-4915-B2E2-C63F8A463D35}" type="pres">
      <dgm:prSet presAssocID="{EA7F8467-3769-4AC4-BAEB-9B9CF751E280}" presName="horz2" presStyleCnt="0"/>
      <dgm:spPr/>
    </dgm:pt>
    <dgm:pt modelId="{D514C513-0CB0-48F2-829F-A38DE2ECDCFC}" type="pres">
      <dgm:prSet presAssocID="{EA7F8467-3769-4AC4-BAEB-9B9CF751E280}" presName="horzSpace2" presStyleCnt="0"/>
      <dgm:spPr/>
    </dgm:pt>
    <dgm:pt modelId="{D48D16B0-BB50-47E3-BA10-F24533BAC280}" type="pres">
      <dgm:prSet presAssocID="{EA7F8467-3769-4AC4-BAEB-9B9CF751E280}" presName="tx2" presStyleLbl="revTx" presStyleIdx="2" presStyleCnt="4" custLinFactNeighborX="-4748" custLinFactNeighborY="3456"/>
      <dgm:spPr/>
      <dgm:t>
        <a:bodyPr/>
        <a:lstStyle/>
        <a:p>
          <a:endParaRPr lang="fr-FR"/>
        </a:p>
      </dgm:t>
    </dgm:pt>
    <dgm:pt modelId="{05151294-211B-4BCA-9325-3DF91EBAB708}" type="pres">
      <dgm:prSet presAssocID="{EA7F8467-3769-4AC4-BAEB-9B9CF751E280}" presName="vert2" presStyleCnt="0"/>
      <dgm:spPr/>
    </dgm:pt>
    <dgm:pt modelId="{0AA4776A-EBFA-467D-9A9B-7650407FB5DD}" type="pres">
      <dgm:prSet presAssocID="{EA7F8467-3769-4AC4-BAEB-9B9CF751E280}" presName="thinLine2b" presStyleLbl="callout" presStyleIdx="1" presStyleCnt="3"/>
      <dgm:spPr/>
    </dgm:pt>
    <dgm:pt modelId="{5CEA67B2-C647-49D2-9CF9-FD140C868BD0}" type="pres">
      <dgm:prSet presAssocID="{EA7F8467-3769-4AC4-BAEB-9B9CF751E280}" presName="vertSpace2b" presStyleCnt="0"/>
      <dgm:spPr/>
    </dgm:pt>
    <dgm:pt modelId="{95D1AEF4-2823-44E0-A5A7-4D7544F561A5}" type="pres">
      <dgm:prSet presAssocID="{ADE841BE-1A6B-4A46-AE96-B1F1041726D6}" presName="horz2" presStyleCnt="0"/>
      <dgm:spPr/>
    </dgm:pt>
    <dgm:pt modelId="{593A987C-5298-40B3-9EA0-DC45D501A2A8}" type="pres">
      <dgm:prSet presAssocID="{ADE841BE-1A6B-4A46-AE96-B1F1041726D6}" presName="horzSpace2" presStyleCnt="0"/>
      <dgm:spPr/>
    </dgm:pt>
    <dgm:pt modelId="{B4CC8924-BC6B-4C9C-AE8A-D928D21A5A46}" type="pres">
      <dgm:prSet presAssocID="{ADE841BE-1A6B-4A46-AE96-B1F1041726D6}" presName="tx2" presStyleLbl="revTx" presStyleIdx="3" presStyleCnt="4" custLinFactNeighborX="-2326" custLinFactNeighborY="-2430"/>
      <dgm:spPr/>
      <dgm:t>
        <a:bodyPr/>
        <a:lstStyle/>
        <a:p>
          <a:endParaRPr lang="fr-FR"/>
        </a:p>
      </dgm:t>
    </dgm:pt>
    <dgm:pt modelId="{29039B36-0CBA-43DB-89F1-3EAEF7CDD4A8}" type="pres">
      <dgm:prSet presAssocID="{ADE841BE-1A6B-4A46-AE96-B1F1041726D6}" presName="vert2" presStyleCnt="0"/>
      <dgm:spPr/>
    </dgm:pt>
    <dgm:pt modelId="{E5726C2B-6905-4425-8A32-7F87775B3F53}" type="pres">
      <dgm:prSet presAssocID="{ADE841BE-1A6B-4A46-AE96-B1F1041726D6}" presName="thinLine2b" presStyleLbl="callout" presStyleIdx="2" presStyleCnt="3"/>
      <dgm:spPr/>
    </dgm:pt>
    <dgm:pt modelId="{FF353013-6BF9-4C07-9157-ED0E0BEDFDC0}" type="pres">
      <dgm:prSet presAssocID="{ADE841BE-1A6B-4A46-AE96-B1F1041726D6}" presName="vertSpace2b" presStyleCnt="0"/>
      <dgm:spPr/>
    </dgm:pt>
  </dgm:ptLst>
  <dgm:cxnLst>
    <dgm:cxn modelId="{995740EC-89D8-41F1-B035-5CDD763DF9F6}" type="presOf" srcId="{6E8326C9-3185-46E4-8952-ED5A9B13DA56}" destId="{A9E082DC-C052-40DC-B4F0-AA61437FCA11}" srcOrd="0" destOrd="0" presId="urn:microsoft.com/office/officeart/2008/layout/LinedList"/>
    <dgm:cxn modelId="{F56804A5-F464-4FC6-90C6-B84138FBEAA7}" srcId="{AD864DD2-0B8B-45E2-9A9E-3CBD050F7A13}" destId="{7481A746-B59D-474B-B0AB-21F0A9DC420E}" srcOrd="0" destOrd="0" parTransId="{97FD6363-6682-46B5-B104-92178EBB228D}" sibTransId="{6A390C70-7946-43C3-8F13-83B6EB5C793A}"/>
    <dgm:cxn modelId="{7CCA6CC3-DE03-485D-A120-F045D8876AD6}" srcId="{AD864DD2-0B8B-45E2-9A9E-3CBD050F7A13}" destId="{EA7F8467-3769-4AC4-BAEB-9B9CF751E280}" srcOrd="1" destOrd="0" parTransId="{E815318F-830D-4F0F-AE76-707EE67ACAF7}" sibTransId="{895425A2-F077-4577-A30D-E6E564598B5C}"/>
    <dgm:cxn modelId="{3A70C5CB-FCAA-4B11-BD17-549FAB022583}" type="presOf" srcId="{ADE841BE-1A6B-4A46-AE96-B1F1041726D6}" destId="{B4CC8924-BC6B-4C9C-AE8A-D928D21A5A46}" srcOrd="0" destOrd="0" presId="urn:microsoft.com/office/officeart/2008/layout/LinedList"/>
    <dgm:cxn modelId="{62BC6342-817B-4706-9B94-0F445C82B1C3}" type="presOf" srcId="{EA7F8467-3769-4AC4-BAEB-9B9CF751E280}" destId="{D48D16B0-BB50-47E3-BA10-F24533BAC280}" srcOrd="0" destOrd="0" presId="urn:microsoft.com/office/officeart/2008/layout/LinedList"/>
    <dgm:cxn modelId="{5025A80E-B517-40BC-9F67-CB5182581B6A}" srcId="{AD864DD2-0B8B-45E2-9A9E-3CBD050F7A13}" destId="{ADE841BE-1A6B-4A46-AE96-B1F1041726D6}" srcOrd="2" destOrd="0" parTransId="{70748D0E-3C1A-4671-A23F-FD85179F27BE}" sibTransId="{67E13259-DE70-4AAA-AD74-94564B97E358}"/>
    <dgm:cxn modelId="{75D58A06-FA93-4A81-8590-C2609197BEEF}" type="presOf" srcId="{AD864DD2-0B8B-45E2-9A9E-3CBD050F7A13}" destId="{8B7BD543-067B-495B-8EDD-D5104DC1392F}" srcOrd="0" destOrd="0" presId="urn:microsoft.com/office/officeart/2008/layout/LinedList"/>
    <dgm:cxn modelId="{51212EB8-9B76-4BC1-BBFE-9EFC1129F4B7}" type="presOf" srcId="{7481A746-B59D-474B-B0AB-21F0A9DC420E}" destId="{B97792A6-AF1A-4E0A-A98C-7185CDCBBDED}" srcOrd="0" destOrd="0" presId="urn:microsoft.com/office/officeart/2008/layout/LinedList"/>
    <dgm:cxn modelId="{E3628506-980C-4B53-8EA5-09E45D01C78C}" srcId="{6E8326C9-3185-46E4-8952-ED5A9B13DA56}" destId="{AD864DD2-0B8B-45E2-9A9E-3CBD050F7A13}" srcOrd="0" destOrd="0" parTransId="{A873F3AE-A967-4D8C-9C9F-BFB749179BF2}" sibTransId="{CDD63D70-8B6E-42D9-8352-A9C397C793AD}"/>
    <dgm:cxn modelId="{9C6658C2-8C92-4773-A6E6-26B8EEA3F506}" type="presParOf" srcId="{A9E082DC-C052-40DC-B4F0-AA61437FCA11}" destId="{BCE13A6E-43C0-4D2C-8E33-3688C37DAEF9}" srcOrd="0" destOrd="0" presId="urn:microsoft.com/office/officeart/2008/layout/LinedList"/>
    <dgm:cxn modelId="{D56B66D6-223A-4586-8955-B08FA1D8CFDE}" type="presParOf" srcId="{A9E082DC-C052-40DC-B4F0-AA61437FCA11}" destId="{0FCEAFE6-4DE0-417F-B982-755F1826BB1A}" srcOrd="1" destOrd="0" presId="urn:microsoft.com/office/officeart/2008/layout/LinedList"/>
    <dgm:cxn modelId="{31536E3F-B1FE-44CB-A101-9ABFB55B04C6}" type="presParOf" srcId="{0FCEAFE6-4DE0-417F-B982-755F1826BB1A}" destId="{8B7BD543-067B-495B-8EDD-D5104DC1392F}" srcOrd="0" destOrd="0" presId="urn:microsoft.com/office/officeart/2008/layout/LinedList"/>
    <dgm:cxn modelId="{BEF44E4F-68FE-48C9-A5AA-5AD4E36EE775}" type="presParOf" srcId="{0FCEAFE6-4DE0-417F-B982-755F1826BB1A}" destId="{D4BA36EA-1841-40B5-8B4C-5C75B5A8C369}" srcOrd="1" destOrd="0" presId="urn:microsoft.com/office/officeart/2008/layout/LinedList"/>
    <dgm:cxn modelId="{67DA0756-AB9F-467A-835A-E7D25427C8C6}" type="presParOf" srcId="{D4BA36EA-1841-40B5-8B4C-5C75B5A8C369}" destId="{064575F8-A6CC-48BF-B482-A48D1564CD0E}" srcOrd="0" destOrd="0" presId="urn:microsoft.com/office/officeart/2008/layout/LinedList"/>
    <dgm:cxn modelId="{5133C016-BBCF-4BB2-95EA-0B4EBD90BAF2}" type="presParOf" srcId="{D4BA36EA-1841-40B5-8B4C-5C75B5A8C369}" destId="{76AA8349-7E75-484F-A5EB-86562CA305EF}" srcOrd="1" destOrd="0" presId="urn:microsoft.com/office/officeart/2008/layout/LinedList"/>
    <dgm:cxn modelId="{45198265-B7B9-40C8-B6D3-1193359E203C}" type="presParOf" srcId="{76AA8349-7E75-484F-A5EB-86562CA305EF}" destId="{88A24CC8-475B-443C-941B-FD1E8F778C52}" srcOrd="0" destOrd="0" presId="urn:microsoft.com/office/officeart/2008/layout/LinedList"/>
    <dgm:cxn modelId="{832F40D5-D478-44A9-99CE-BCCACA30C983}" type="presParOf" srcId="{76AA8349-7E75-484F-A5EB-86562CA305EF}" destId="{B97792A6-AF1A-4E0A-A98C-7185CDCBBDED}" srcOrd="1" destOrd="0" presId="urn:microsoft.com/office/officeart/2008/layout/LinedList"/>
    <dgm:cxn modelId="{A9B20BAF-D71F-4B05-BF1A-8BD8E47E8AC3}" type="presParOf" srcId="{76AA8349-7E75-484F-A5EB-86562CA305EF}" destId="{8A1AA182-C7C1-4DF8-B9DC-1B22BD62E5D5}" srcOrd="2" destOrd="0" presId="urn:microsoft.com/office/officeart/2008/layout/LinedList"/>
    <dgm:cxn modelId="{BB8AA2D7-C8BB-4EA9-BE8C-C97C57AF2339}" type="presParOf" srcId="{D4BA36EA-1841-40B5-8B4C-5C75B5A8C369}" destId="{F0F277BD-CC57-4DE1-9811-0B417F5E1FDC}" srcOrd="2" destOrd="0" presId="urn:microsoft.com/office/officeart/2008/layout/LinedList"/>
    <dgm:cxn modelId="{826B9489-A55B-4B9C-9CF6-6AC077D7DC0D}" type="presParOf" srcId="{D4BA36EA-1841-40B5-8B4C-5C75B5A8C369}" destId="{26E46E61-B5F2-459B-9CBA-274F78AB334B}" srcOrd="3" destOrd="0" presId="urn:microsoft.com/office/officeart/2008/layout/LinedList"/>
    <dgm:cxn modelId="{B3B58069-26BF-4BE9-A25C-E3D411F7E977}" type="presParOf" srcId="{D4BA36EA-1841-40B5-8B4C-5C75B5A8C369}" destId="{6F70589A-D062-4915-B2E2-C63F8A463D35}" srcOrd="4" destOrd="0" presId="urn:microsoft.com/office/officeart/2008/layout/LinedList"/>
    <dgm:cxn modelId="{6B1E6AB1-AE3C-4FF4-B12D-75B3BE1FE4AF}" type="presParOf" srcId="{6F70589A-D062-4915-B2E2-C63F8A463D35}" destId="{D514C513-0CB0-48F2-829F-A38DE2ECDCFC}" srcOrd="0" destOrd="0" presId="urn:microsoft.com/office/officeart/2008/layout/LinedList"/>
    <dgm:cxn modelId="{3B2DA35B-E00F-4AA7-97B1-F936FE2C6A1D}" type="presParOf" srcId="{6F70589A-D062-4915-B2E2-C63F8A463D35}" destId="{D48D16B0-BB50-47E3-BA10-F24533BAC280}" srcOrd="1" destOrd="0" presId="urn:microsoft.com/office/officeart/2008/layout/LinedList"/>
    <dgm:cxn modelId="{8D921FC5-6198-48BD-96E6-D664A1CECB45}" type="presParOf" srcId="{6F70589A-D062-4915-B2E2-C63F8A463D35}" destId="{05151294-211B-4BCA-9325-3DF91EBAB708}" srcOrd="2" destOrd="0" presId="urn:microsoft.com/office/officeart/2008/layout/LinedList"/>
    <dgm:cxn modelId="{E0D3C140-5306-4002-B292-0C466B0B105E}" type="presParOf" srcId="{D4BA36EA-1841-40B5-8B4C-5C75B5A8C369}" destId="{0AA4776A-EBFA-467D-9A9B-7650407FB5DD}" srcOrd="5" destOrd="0" presId="urn:microsoft.com/office/officeart/2008/layout/LinedList"/>
    <dgm:cxn modelId="{993BB9B8-47ED-459A-AEE0-2D11C230D3FB}" type="presParOf" srcId="{D4BA36EA-1841-40B5-8B4C-5C75B5A8C369}" destId="{5CEA67B2-C647-49D2-9CF9-FD140C868BD0}" srcOrd="6" destOrd="0" presId="urn:microsoft.com/office/officeart/2008/layout/LinedList"/>
    <dgm:cxn modelId="{2BE48D99-F3BB-4505-ADB9-D316CE3FD6E4}" type="presParOf" srcId="{D4BA36EA-1841-40B5-8B4C-5C75B5A8C369}" destId="{95D1AEF4-2823-44E0-A5A7-4D7544F561A5}" srcOrd="7" destOrd="0" presId="urn:microsoft.com/office/officeart/2008/layout/LinedList"/>
    <dgm:cxn modelId="{EF21EE47-37E4-46C9-840D-D7B3B2332B8B}" type="presParOf" srcId="{95D1AEF4-2823-44E0-A5A7-4D7544F561A5}" destId="{593A987C-5298-40B3-9EA0-DC45D501A2A8}" srcOrd="0" destOrd="0" presId="urn:microsoft.com/office/officeart/2008/layout/LinedList"/>
    <dgm:cxn modelId="{D6CE900E-5F74-41B6-A1B0-1F1F310B3B0E}" type="presParOf" srcId="{95D1AEF4-2823-44E0-A5A7-4D7544F561A5}" destId="{B4CC8924-BC6B-4C9C-AE8A-D928D21A5A46}" srcOrd="1" destOrd="0" presId="urn:microsoft.com/office/officeart/2008/layout/LinedList"/>
    <dgm:cxn modelId="{DD334014-4DCF-4847-A286-318964B90E6E}" type="presParOf" srcId="{95D1AEF4-2823-44E0-A5A7-4D7544F561A5}" destId="{29039B36-0CBA-43DB-89F1-3EAEF7CDD4A8}" srcOrd="2" destOrd="0" presId="urn:microsoft.com/office/officeart/2008/layout/LinedList"/>
    <dgm:cxn modelId="{0F3B123F-6A41-49F9-B7A3-21BE9F111B04}" type="presParOf" srcId="{D4BA36EA-1841-40B5-8B4C-5C75B5A8C369}" destId="{E5726C2B-6905-4425-8A32-7F87775B3F53}" srcOrd="8" destOrd="0" presId="urn:microsoft.com/office/officeart/2008/layout/LinedList"/>
    <dgm:cxn modelId="{55FF04CA-AD94-4BD6-BAB2-D0DC6AB676F4}" type="presParOf" srcId="{D4BA36EA-1841-40B5-8B4C-5C75B5A8C369}" destId="{FF353013-6BF9-4C07-9157-ED0E0BEDFDC0}"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0BB3A6-A1D5-4613-B362-FFB42CDB363F}"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fr-FR"/>
        </a:p>
      </dgm:t>
    </dgm:pt>
    <dgm:pt modelId="{B58E03E8-0E87-431E-8CA7-9D511213F5BF}">
      <dgm:prSet phldrT="[Texte]">
        <dgm:style>
          <a:lnRef idx="0">
            <a:schemeClr val="accent6"/>
          </a:lnRef>
          <a:fillRef idx="3">
            <a:schemeClr val="accent6"/>
          </a:fillRef>
          <a:effectRef idx="3">
            <a:schemeClr val="accent6"/>
          </a:effectRef>
          <a:fontRef idx="minor">
            <a:schemeClr val="lt1"/>
          </a:fontRef>
        </dgm:style>
      </dgm:prSet>
      <dgm:spPr/>
      <dgm:t>
        <a:bodyPr/>
        <a:lstStyle/>
        <a:p>
          <a:r>
            <a:rPr lang="fr-FR" dirty="0" smtClean="0"/>
            <a:t>Objet</a:t>
          </a:r>
          <a:endParaRPr lang="fr-FR" dirty="0"/>
        </a:p>
      </dgm:t>
    </dgm:pt>
    <dgm:pt modelId="{75BF4C25-E0FC-4C4E-8A5E-732C1CF35C4F}" type="parTrans" cxnId="{D307B7C8-4C09-4763-95D2-9083519564C6}">
      <dgm:prSet/>
      <dgm:spPr/>
      <dgm:t>
        <a:bodyPr/>
        <a:lstStyle/>
        <a:p>
          <a:endParaRPr lang="fr-FR"/>
        </a:p>
      </dgm:t>
    </dgm:pt>
    <dgm:pt modelId="{68A96FD3-53C1-4C19-8DFF-92E443AD9B6C}" type="sibTrans" cxnId="{D307B7C8-4C09-4763-95D2-9083519564C6}">
      <dgm:prSet/>
      <dgm:spPr/>
      <dgm:t>
        <a:bodyPr/>
        <a:lstStyle/>
        <a:p>
          <a:endParaRPr lang="fr-FR"/>
        </a:p>
      </dgm:t>
    </dgm:pt>
    <dgm:pt modelId="{260411C9-5A1F-45C1-85C4-CB0CC736F9FD}">
      <dgm:prSet phldrT="[Texte]">
        <dgm:style>
          <a:lnRef idx="0">
            <a:schemeClr val="accent1"/>
          </a:lnRef>
          <a:fillRef idx="3">
            <a:schemeClr val="accent1"/>
          </a:fillRef>
          <a:effectRef idx="3">
            <a:schemeClr val="accent1"/>
          </a:effectRef>
          <a:fontRef idx="minor">
            <a:schemeClr val="lt1"/>
          </a:fontRef>
        </dgm:style>
      </dgm:prSet>
      <dgm:spPr/>
      <dgm:t>
        <a:bodyPr/>
        <a:lstStyle/>
        <a:p>
          <a:r>
            <a:rPr lang="fr-FR" dirty="0" smtClean="0"/>
            <a:t>Sujet</a:t>
          </a:r>
          <a:endParaRPr lang="fr-FR" dirty="0"/>
        </a:p>
      </dgm:t>
    </dgm:pt>
    <dgm:pt modelId="{3BA07C44-CB77-4A21-82C7-5A0CC60048C7}" type="parTrans" cxnId="{DA978C9F-9DC5-4013-ACCF-7D99449BCA73}">
      <dgm:prSet/>
      <dgm:spPr/>
      <dgm:t>
        <a:bodyPr/>
        <a:lstStyle/>
        <a:p>
          <a:endParaRPr lang="fr-FR"/>
        </a:p>
      </dgm:t>
    </dgm:pt>
    <dgm:pt modelId="{8DF43428-740F-4812-BE43-6BE4BB9BB6CC}" type="sibTrans" cxnId="{DA978C9F-9DC5-4013-ACCF-7D99449BCA73}">
      <dgm:prSet/>
      <dgm:spPr/>
      <dgm:t>
        <a:bodyPr/>
        <a:lstStyle/>
        <a:p>
          <a:endParaRPr lang="fr-FR"/>
        </a:p>
      </dgm:t>
    </dgm:pt>
    <dgm:pt modelId="{10C9DA1F-093C-4124-8AAD-2809031D586F}" type="pres">
      <dgm:prSet presAssocID="{9B0BB3A6-A1D5-4613-B362-FFB42CDB363F}" presName="Name0" presStyleCnt="0">
        <dgm:presLayoutVars>
          <dgm:chMax val="1"/>
          <dgm:dir/>
          <dgm:animLvl val="ctr"/>
          <dgm:resizeHandles val="exact"/>
        </dgm:presLayoutVars>
      </dgm:prSet>
      <dgm:spPr/>
      <dgm:t>
        <a:bodyPr/>
        <a:lstStyle/>
        <a:p>
          <a:endParaRPr lang="fr-FR"/>
        </a:p>
      </dgm:t>
    </dgm:pt>
    <dgm:pt modelId="{4926006A-2A76-40D3-B1D3-870477E3E2EE}" type="pres">
      <dgm:prSet presAssocID="{B58E03E8-0E87-431E-8CA7-9D511213F5BF}" presName="centerShape" presStyleLbl="node0" presStyleIdx="0" presStyleCnt="1" custScaleX="149753" custScaleY="141590" custLinFactNeighborX="88275" custLinFactNeighborY="-27012"/>
      <dgm:spPr/>
      <dgm:t>
        <a:bodyPr/>
        <a:lstStyle/>
        <a:p>
          <a:endParaRPr lang="fr-FR"/>
        </a:p>
      </dgm:t>
    </dgm:pt>
    <dgm:pt modelId="{9B275A0A-5D76-4922-B11C-39219E8765B5}" type="pres">
      <dgm:prSet presAssocID="{3BA07C44-CB77-4A21-82C7-5A0CC60048C7}" presName="parTrans" presStyleLbl="sibTrans2D1" presStyleIdx="0" presStyleCnt="1" custAng="10833246" custScaleX="183810" custScaleY="166915" custLinFactY="-30842" custLinFactNeighborX="-2048" custLinFactNeighborY="-100000"/>
      <dgm:spPr/>
      <dgm:t>
        <a:bodyPr/>
        <a:lstStyle/>
        <a:p>
          <a:endParaRPr lang="fr-FR"/>
        </a:p>
      </dgm:t>
    </dgm:pt>
    <dgm:pt modelId="{1D74B187-C3F1-4CE5-9C5C-16DD0998B561}" type="pres">
      <dgm:prSet presAssocID="{3BA07C44-CB77-4A21-82C7-5A0CC60048C7}" presName="connectorText" presStyleLbl="sibTrans2D1" presStyleIdx="0" presStyleCnt="1"/>
      <dgm:spPr/>
      <dgm:t>
        <a:bodyPr/>
        <a:lstStyle/>
        <a:p>
          <a:endParaRPr lang="fr-FR"/>
        </a:p>
      </dgm:t>
    </dgm:pt>
    <dgm:pt modelId="{0BD109C7-F1C2-4946-ACE9-520A45468B82}" type="pres">
      <dgm:prSet presAssocID="{260411C9-5A1F-45C1-85C4-CB0CC736F9FD}" presName="node" presStyleLbl="node1" presStyleIdx="0" presStyleCnt="1" custScaleX="155954" custScaleY="154063" custRadScaleRad="206623" custRadScaleInc="-41817">
        <dgm:presLayoutVars>
          <dgm:bulletEnabled val="1"/>
        </dgm:presLayoutVars>
      </dgm:prSet>
      <dgm:spPr/>
      <dgm:t>
        <a:bodyPr/>
        <a:lstStyle/>
        <a:p>
          <a:endParaRPr lang="fr-FR"/>
        </a:p>
      </dgm:t>
    </dgm:pt>
  </dgm:ptLst>
  <dgm:cxnLst>
    <dgm:cxn modelId="{BFB50E8B-37F1-4C96-B595-AD5E3DA3A6FE}" type="presOf" srcId="{260411C9-5A1F-45C1-85C4-CB0CC736F9FD}" destId="{0BD109C7-F1C2-4946-ACE9-520A45468B82}" srcOrd="0" destOrd="0" presId="urn:microsoft.com/office/officeart/2005/8/layout/radial5"/>
    <dgm:cxn modelId="{95FF0BDF-81BD-4806-81C0-CA89D4E00E79}" type="presOf" srcId="{9B0BB3A6-A1D5-4613-B362-FFB42CDB363F}" destId="{10C9DA1F-093C-4124-8AAD-2809031D586F}" srcOrd="0" destOrd="0" presId="urn:microsoft.com/office/officeart/2005/8/layout/radial5"/>
    <dgm:cxn modelId="{301BA3F5-FCFC-42F0-97C0-696E809EF358}" type="presOf" srcId="{B58E03E8-0E87-431E-8CA7-9D511213F5BF}" destId="{4926006A-2A76-40D3-B1D3-870477E3E2EE}" srcOrd="0" destOrd="0" presId="urn:microsoft.com/office/officeart/2005/8/layout/radial5"/>
    <dgm:cxn modelId="{804FC374-16C0-4132-91EC-7F51B0E0F028}" type="presOf" srcId="{3BA07C44-CB77-4A21-82C7-5A0CC60048C7}" destId="{1D74B187-C3F1-4CE5-9C5C-16DD0998B561}" srcOrd="1" destOrd="0" presId="urn:microsoft.com/office/officeart/2005/8/layout/radial5"/>
    <dgm:cxn modelId="{DA978C9F-9DC5-4013-ACCF-7D99449BCA73}" srcId="{B58E03E8-0E87-431E-8CA7-9D511213F5BF}" destId="{260411C9-5A1F-45C1-85C4-CB0CC736F9FD}" srcOrd="0" destOrd="0" parTransId="{3BA07C44-CB77-4A21-82C7-5A0CC60048C7}" sibTransId="{8DF43428-740F-4812-BE43-6BE4BB9BB6CC}"/>
    <dgm:cxn modelId="{FB7A4AB8-0664-4537-95FF-ED48547D463D}" type="presOf" srcId="{3BA07C44-CB77-4A21-82C7-5A0CC60048C7}" destId="{9B275A0A-5D76-4922-B11C-39219E8765B5}" srcOrd="0" destOrd="0" presId="urn:microsoft.com/office/officeart/2005/8/layout/radial5"/>
    <dgm:cxn modelId="{D307B7C8-4C09-4763-95D2-9083519564C6}" srcId="{9B0BB3A6-A1D5-4613-B362-FFB42CDB363F}" destId="{B58E03E8-0E87-431E-8CA7-9D511213F5BF}" srcOrd="0" destOrd="0" parTransId="{75BF4C25-E0FC-4C4E-8A5E-732C1CF35C4F}" sibTransId="{68A96FD3-53C1-4C19-8DFF-92E443AD9B6C}"/>
    <dgm:cxn modelId="{BB06E826-1648-4B9C-ACE8-7DA12FC5276D}" type="presParOf" srcId="{10C9DA1F-093C-4124-8AAD-2809031D586F}" destId="{4926006A-2A76-40D3-B1D3-870477E3E2EE}" srcOrd="0" destOrd="0" presId="urn:microsoft.com/office/officeart/2005/8/layout/radial5"/>
    <dgm:cxn modelId="{956AF331-9CBB-45ED-97E7-D16A89375B94}" type="presParOf" srcId="{10C9DA1F-093C-4124-8AAD-2809031D586F}" destId="{9B275A0A-5D76-4922-B11C-39219E8765B5}" srcOrd="1" destOrd="0" presId="urn:microsoft.com/office/officeart/2005/8/layout/radial5"/>
    <dgm:cxn modelId="{E95F0BAA-8246-430D-8539-15BF29F52449}" type="presParOf" srcId="{9B275A0A-5D76-4922-B11C-39219E8765B5}" destId="{1D74B187-C3F1-4CE5-9C5C-16DD0998B561}" srcOrd="0" destOrd="0" presId="urn:microsoft.com/office/officeart/2005/8/layout/radial5"/>
    <dgm:cxn modelId="{F93B9AAB-BCA1-474F-A85A-D56ADDF9149D}" type="presParOf" srcId="{10C9DA1F-093C-4124-8AAD-2809031D586F}" destId="{0BD109C7-F1C2-4946-ACE9-520A45468B82}" srcOrd="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7E4F8E-B5CC-4DF5-8E56-0550D372A6AF}"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fr-FR"/>
        </a:p>
      </dgm:t>
    </dgm:pt>
    <dgm:pt modelId="{93CDB189-688F-46D5-A6FA-2777532B0EE0}">
      <dgm:prSet phldrT="[Texte]" custT="1">
        <dgm:style>
          <a:lnRef idx="0">
            <a:schemeClr val="accent3"/>
          </a:lnRef>
          <a:fillRef idx="3">
            <a:schemeClr val="accent3"/>
          </a:fillRef>
          <a:effectRef idx="3">
            <a:schemeClr val="accent3"/>
          </a:effectRef>
          <a:fontRef idx="minor">
            <a:schemeClr val="lt1"/>
          </a:fontRef>
        </dgm:style>
      </dgm:prSet>
      <dgm:spPr>
        <a:solidFill>
          <a:srgbClr val="7030A0"/>
        </a:solidFill>
      </dgm:spPr>
      <dgm:t>
        <a:bodyPr/>
        <a:lstStyle/>
        <a:p>
          <a:r>
            <a:rPr lang="fr-FR" sz="2800" dirty="0" smtClean="0"/>
            <a:t>Cœur </a:t>
          </a:r>
          <a:endParaRPr lang="fr-FR" sz="2800" dirty="0"/>
        </a:p>
      </dgm:t>
    </dgm:pt>
    <dgm:pt modelId="{AD405DB9-DBA4-4999-8C35-9E1E0EDCAFBE}" type="parTrans" cxnId="{C4165290-7D87-4396-93F1-317F1F4019C9}">
      <dgm:prSet/>
      <dgm:spPr/>
      <dgm:t>
        <a:bodyPr/>
        <a:lstStyle/>
        <a:p>
          <a:endParaRPr lang="fr-FR"/>
        </a:p>
      </dgm:t>
    </dgm:pt>
    <dgm:pt modelId="{85A7F5BA-7EDF-4F8E-8F2D-5BC9277C2052}" type="sibTrans" cxnId="{C4165290-7D87-4396-93F1-317F1F4019C9}">
      <dgm:prSet/>
      <dgm:spPr/>
      <dgm:t>
        <a:bodyPr/>
        <a:lstStyle/>
        <a:p>
          <a:endParaRPr lang="fr-FR"/>
        </a:p>
      </dgm:t>
    </dgm:pt>
    <dgm:pt modelId="{8BAA0823-78E6-43A1-9ECA-BB27D66B93D1}">
      <dgm:prSet phldrT="[Texte]">
        <dgm:style>
          <a:lnRef idx="0">
            <a:schemeClr val="accent5"/>
          </a:lnRef>
          <a:fillRef idx="3">
            <a:schemeClr val="accent5"/>
          </a:fillRef>
          <a:effectRef idx="3">
            <a:schemeClr val="accent5"/>
          </a:effectRef>
          <a:fontRef idx="minor">
            <a:schemeClr val="lt1"/>
          </a:fontRef>
        </dgm:style>
      </dgm:prSet>
      <dgm:spPr>
        <a:solidFill>
          <a:srgbClr val="002060"/>
        </a:solidFill>
      </dgm:spPr>
      <dgm:t>
        <a:bodyPr/>
        <a:lstStyle/>
        <a:p>
          <a:r>
            <a:rPr lang="fr-FR" dirty="0" smtClean="0"/>
            <a:t>intellect</a:t>
          </a:r>
          <a:endParaRPr lang="fr-FR" dirty="0"/>
        </a:p>
      </dgm:t>
    </dgm:pt>
    <dgm:pt modelId="{F1FAABE6-67D0-46A3-8F04-EF0507807611}" type="parTrans" cxnId="{A2E42EF8-53E9-409D-9ACC-DABB9F80975F}">
      <dgm:prSet/>
      <dgm:spPr>
        <a:ln w="57150"/>
      </dgm:spPr>
      <dgm:t>
        <a:bodyPr/>
        <a:lstStyle/>
        <a:p>
          <a:endParaRPr lang="fr-FR"/>
        </a:p>
      </dgm:t>
    </dgm:pt>
    <dgm:pt modelId="{B0F127A0-BE41-4D43-A77B-6E77075116A1}" type="sibTrans" cxnId="{A2E42EF8-53E9-409D-9ACC-DABB9F80975F}">
      <dgm:prSet/>
      <dgm:spPr/>
      <dgm:t>
        <a:bodyPr/>
        <a:lstStyle/>
        <a:p>
          <a:endParaRPr lang="fr-FR"/>
        </a:p>
      </dgm:t>
    </dgm:pt>
    <dgm:pt modelId="{3B1EAAC6-9D0A-4846-BAED-7567503D3EFF}">
      <dgm:prSet phldrT="[Texte]">
        <dgm:style>
          <a:lnRef idx="0">
            <a:schemeClr val="accent5"/>
          </a:lnRef>
          <a:fillRef idx="3">
            <a:schemeClr val="accent5"/>
          </a:fillRef>
          <a:effectRef idx="3">
            <a:schemeClr val="accent5"/>
          </a:effectRef>
          <a:fontRef idx="minor">
            <a:schemeClr val="lt1"/>
          </a:fontRef>
        </dgm:style>
      </dgm:prSet>
      <dgm:spPr>
        <a:solidFill>
          <a:srgbClr val="006C31"/>
        </a:solidFill>
      </dgm:spPr>
      <dgm:t>
        <a:bodyPr/>
        <a:lstStyle/>
        <a:p>
          <a:r>
            <a:rPr lang="fr-FR" dirty="0" smtClean="0"/>
            <a:t>volonté</a:t>
          </a:r>
          <a:endParaRPr lang="fr-FR" dirty="0"/>
        </a:p>
      </dgm:t>
    </dgm:pt>
    <dgm:pt modelId="{5243EEC5-B4C4-47F1-A6B7-B786CBC98A80}" type="parTrans" cxnId="{EAC57715-69FC-4762-BC5C-4BDB2C9B06B8}">
      <dgm:prSet/>
      <dgm:spPr>
        <a:ln w="57150"/>
      </dgm:spPr>
      <dgm:t>
        <a:bodyPr/>
        <a:lstStyle/>
        <a:p>
          <a:endParaRPr lang="fr-FR"/>
        </a:p>
      </dgm:t>
    </dgm:pt>
    <dgm:pt modelId="{0064B347-311D-4E58-88C8-67774ED8188F}" type="sibTrans" cxnId="{EAC57715-69FC-4762-BC5C-4BDB2C9B06B8}">
      <dgm:prSet/>
      <dgm:spPr/>
      <dgm:t>
        <a:bodyPr/>
        <a:lstStyle/>
        <a:p>
          <a:endParaRPr lang="fr-FR"/>
        </a:p>
      </dgm:t>
    </dgm:pt>
    <dgm:pt modelId="{6BBD6438-2981-4F72-9476-D4625FEE326D}">
      <dgm:prSet phldrT="[Texte]">
        <dgm:style>
          <a:lnRef idx="0">
            <a:schemeClr val="accent2"/>
          </a:lnRef>
          <a:fillRef idx="3">
            <a:schemeClr val="accent2"/>
          </a:fillRef>
          <a:effectRef idx="3">
            <a:schemeClr val="accent2"/>
          </a:effectRef>
          <a:fontRef idx="minor">
            <a:schemeClr val="lt1"/>
          </a:fontRef>
        </dgm:style>
      </dgm:prSet>
      <dgm:spPr>
        <a:solidFill>
          <a:srgbClr val="FF0000"/>
        </a:solidFill>
      </dgm:spPr>
      <dgm:t>
        <a:bodyPr/>
        <a:lstStyle/>
        <a:p>
          <a:r>
            <a:rPr lang="fr-FR" dirty="0" smtClean="0"/>
            <a:t>émotion</a:t>
          </a:r>
          <a:endParaRPr lang="fr-FR" dirty="0"/>
        </a:p>
      </dgm:t>
    </dgm:pt>
    <dgm:pt modelId="{9E326405-CBCE-4583-A370-666693E0E817}" type="parTrans" cxnId="{8E712CB4-43C6-44E6-A93F-DCC55A49E010}">
      <dgm:prSet/>
      <dgm:spPr>
        <a:ln w="57150"/>
      </dgm:spPr>
      <dgm:t>
        <a:bodyPr/>
        <a:lstStyle/>
        <a:p>
          <a:endParaRPr lang="fr-FR"/>
        </a:p>
      </dgm:t>
    </dgm:pt>
    <dgm:pt modelId="{841ADC41-4466-4268-995E-349E9217167A}" type="sibTrans" cxnId="{8E712CB4-43C6-44E6-A93F-DCC55A49E010}">
      <dgm:prSet/>
      <dgm:spPr/>
      <dgm:t>
        <a:bodyPr/>
        <a:lstStyle/>
        <a:p>
          <a:endParaRPr lang="fr-FR"/>
        </a:p>
      </dgm:t>
    </dgm:pt>
    <dgm:pt modelId="{56BF01D3-6755-42E7-A207-2B372B7E9398}" type="pres">
      <dgm:prSet presAssocID="{737E4F8E-B5CC-4DF5-8E56-0550D372A6AF}" presName="Name0" presStyleCnt="0">
        <dgm:presLayoutVars>
          <dgm:chMax val="1"/>
          <dgm:chPref val="1"/>
          <dgm:dir/>
          <dgm:animOne val="branch"/>
          <dgm:animLvl val="lvl"/>
        </dgm:presLayoutVars>
      </dgm:prSet>
      <dgm:spPr/>
      <dgm:t>
        <a:bodyPr/>
        <a:lstStyle/>
        <a:p>
          <a:endParaRPr lang="fr-FR"/>
        </a:p>
      </dgm:t>
    </dgm:pt>
    <dgm:pt modelId="{57D505ED-81AD-4DEA-8911-E84457775D5A}" type="pres">
      <dgm:prSet presAssocID="{93CDB189-688F-46D5-A6FA-2777532B0EE0}" presName="singleCycle" presStyleCnt="0"/>
      <dgm:spPr/>
    </dgm:pt>
    <dgm:pt modelId="{9C889E5D-7301-4DF5-B1DC-9270634C199D}" type="pres">
      <dgm:prSet presAssocID="{93CDB189-688F-46D5-A6FA-2777532B0EE0}" presName="singleCenter" presStyleLbl="node1" presStyleIdx="0" presStyleCnt="4" custScaleX="64545" custScaleY="51182">
        <dgm:presLayoutVars>
          <dgm:chMax val="7"/>
          <dgm:chPref val="7"/>
        </dgm:presLayoutVars>
      </dgm:prSet>
      <dgm:spPr/>
      <dgm:t>
        <a:bodyPr/>
        <a:lstStyle/>
        <a:p>
          <a:endParaRPr lang="fr-FR"/>
        </a:p>
      </dgm:t>
    </dgm:pt>
    <dgm:pt modelId="{AC2BD51B-D6D6-48EE-B44F-021BE00F9740}" type="pres">
      <dgm:prSet presAssocID="{F1FAABE6-67D0-46A3-8F04-EF0507807611}" presName="Name56" presStyleLbl="parChTrans1D2" presStyleIdx="0" presStyleCnt="3"/>
      <dgm:spPr/>
      <dgm:t>
        <a:bodyPr/>
        <a:lstStyle/>
        <a:p>
          <a:endParaRPr lang="fr-FR"/>
        </a:p>
      </dgm:t>
    </dgm:pt>
    <dgm:pt modelId="{3109E3A4-BF47-4489-AA9A-BE7C06EEE997}" type="pres">
      <dgm:prSet presAssocID="{8BAA0823-78E6-43A1-9ECA-BB27D66B93D1}" presName="text0" presStyleLbl="node1" presStyleIdx="1" presStyleCnt="4">
        <dgm:presLayoutVars>
          <dgm:bulletEnabled val="1"/>
        </dgm:presLayoutVars>
      </dgm:prSet>
      <dgm:spPr/>
      <dgm:t>
        <a:bodyPr/>
        <a:lstStyle/>
        <a:p>
          <a:endParaRPr lang="fr-FR"/>
        </a:p>
      </dgm:t>
    </dgm:pt>
    <dgm:pt modelId="{C3D87FEC-166F-4A91-BA5A-1B6C710C8528}" type="pres">
      <dgm:prSet presAssocID="{5243EEC5-B4C4-47F1-A6B7-B786CBC98A80}" presName="Name56" presStyleLbl="parChTrans1D2" presStyleIdx="1" presStyleCnt="3"/>
      <dgm:spPr/>
      <dgm:t>
        <a:bodyPr/>
        <a:lstStyle/>
        <a:p>
          <a:endParaRPr lang="fr-FR"/>
        </a:p>
      </dgm:t>
    </dgm:pt>
    <dgm:pt modelId="{CEF6D732-CA4A-4CBF-90AB-A1AC2C91F406}" type="pres">
      <dgm:prSet presAssocID="{3B1EAAC6-9D0A-4846-BAED-7567503D3EFF}" presName="text0" presStyleLbl="node1" presStyleIdx="2" presStyleCnt="4">
        <dgm:presLayoutVars>
          <dgm:bulletEnabled val="1"/>
        </dgm:presLayoutVars>
      </dgm:prSet>
      <dgm:spPr/>
      <dgm:t>
        <a:bodyPr/>
        <a:lstStyle/>
        <a:p>
          <a:endParaRPr lang="fr-FR"/>
        </a:p>
      </dgm:t>
    </dgm:pt>
    <dgm:pt modelId="{F3CA6156-F0F9-4654-9804-5206C86D99AD}" type="pres">
      <dgm:prSet presAssocID="{9E326405-CBCE-4583-A370-666693E0E817}" presName="Name56" presStyleLbl="parChTrans1D2" presStyleIdx="2" presStyleCnt="3"/>
      <dgm:spPr/>
      <dgm:t>
        <a:bodyPr/>
        <a:lstStyle/>
        <a:p>
          <a:endParaRPr lang="fr-FR"/>
        </a:p>
      </dgm:t>
    </dgm:pt>
    <dgm:pt modelId="{65DF1411-C821-4D4B-BF58-AD4957B1F919}" type="pres">
      <dgm:prSet presAssocID="{6BBD6438-2981-4F72-9476-D4625FEE326D}" presName="text0" presStyleLbl="node1" presStyleIdx="3" presStyleCnt="4">
        <dgm:presLayoutVars>
          <dgm:bulletEnabled val="1"/>
        </dgm:presLayoutVars>
      </dgm:prSet>
      <dgm:spPr/>
      <dgm:t>
        <a:bodyPr/>
        <a:lstStyle/>
        <a:p>
          <a:endParaRPr lang="fr-FR"/>
        </a:p>
      </dgm:t>
    </dgm:pt>
  </dgm:ptLst>
  <dgm:cxnLst>
    <dgm:cxn modelId="{B76E6EF9-16E2-47B1-ACE6-C607D5DF37E0}" type="presOf" srcId="{6BBD6438-2981-4F72-9476-D4625FEE326D}" destId="{65DF1411-C821-4D4B-BF58-AD4957B1F919}" srcOrd="0" destOrd="0" presId="urn:microsoft.com/office/officeart/2008/layout/RadialCluster"/>
    <dgm:cxn modelId="{A2E42EF8-53E9-409D-9ACC-DABB9F80975F}" srcId="{93CDB189-688F-46D5-A6FA-2777532B0EE0}" destId="{8BAA0823-78E6-43A1-9ECA-BB27D66B93D1}" srcOrd="0" destOrd="0" parTransId="{F1FAABE6-67D0-46A3-8F04-EF0507807611}" sibTransId="{B0F127A0-BE41-4D43-A77B-6E77075116A1}"/>
    <dgm:cxn modelId="{B2C55FEE-4266-4FFF-B5CB-392092825099}" type="presOf" srcId="{F1FAABE6-67D0-46A3-8F04-EF0507807611}" destId="{AC2BD51B-D6D6-48EE-B44F-021BE00F9740}" srcOrd="0" destOrd="0" presId="urn:microsoft.com/office/officeart/2008/layout/RadialCluster"/>
    <dgm:cxn modelId="{F2FCFA7B-5BD1-49DA-A4DE-72980D290478}" type="presOf" srcId="{5243EEC5-B4C4-47F1-A6B7-B786CBC98A80}" destId="{C3D87FEC-166F-4A91-BA5A-1B6C710C8528}" srcOrd="0" destOrd="0" presId="urn:microsoft.com/office/officeart/2008/layout/RadialCluster"/>
    <dgm:cxn modelId="{47ECAF6E-5371-4468-80A2-4B6757663144}" type="presOf" srcId="{8BAA0823-78E6-43A1-9ECA-BB27D66B93D1}" destId="{3109E3A4-BF47-4489-AA9A-BE7C06EEE997}" srcOrd="0" destOrd="0" presId="urn:microsoft.com/office/officeart/2008/layout/RadialCluster"/>
    <dgm:cxn modelId="{8E712CB4-43C6-44E6-A93F-DCC55A49E010}" srcId="{93CDB189-688F-46D5-A6FA-2777532B0EE0}" destId="{6BBD6438-2981-4F72-9476-D4625FEE326D}" srcOrd="2" destOrd="0" parTransId="{9E326405-CBCE-4583-A370-666693E0E817}" sibTransId="{841ADC41-4466-4268-995E-349E9217167A}"/>
    <dgm:cxn modelId="{C4165290-7D87-4396-93F1-317F1F4019C9}" srcId="{737E4F8E-B5CC-4DF5-8E56-0550D372A6AF}" destId="{93CDB189-688F-46D5-A6FA-2777532B0EE0}" srcOrd="0" destOrd="0" parTransId="{AD405DB9-DBA4-4999-8C35-9E1E0EDCAFBE}" sibTransId="{85A7F5BA-7EDF-4F8E-8F2D-5BC9277C2052}"/>
    <dgm:cxn modelId="{1635F16C-FDC4-4EAA-A6DE-28942C976821}" type="presOf" srcId="{737E4F8E-B5CC-4DF5-8E56-0550D372A6AF}" destId="{56BF01D3-6755-42E7-A207-2B372B7E9398}" srcOrd="0" destOrd="0" presId="urn:microsoft.com/office/officeart/2008/layout/RadialCluster"/>
    <dgm:cxn modelId="{1C2A68DD-BCC7-4E06-BE40-3952999020CE}" type="presOf" srcId="{93CDB189-688F-46D5-A6FA-2777532B0EE0}" destId="{9C889E5D-7301-4DF5-B1DC-9270634C199D}" srcOrd="0" destOrd="0" presId="urn:microsoft.com/office/officeart/2008/layout/RadialCluster"/>
    <dgm:cxn modelId="{E4E13772-53F9-45A2-A68C-8B28C0181458}" type="presOf" srcId="{3B1EAAC6-9D0A-4846-BAED-7567503D3EFF}" destId="{CEF6D732-CA4A-4CBF-90AB-A1AC2C91F406}" srcOrd="0" destOrd="0" presId="urn:microsoft.com/office/officeart/2008/layout/RadialCluster"/>
    <dgm:cxn modelId="{EAC57715-69FC-4762-BC5C-4BDB2C9B06B8}" srcId="{93CDB189-688F-46D5-A6FA-2777532B0EE0}" destId="{3B1EAAC6-9D0A-4846-BAED-7567503D3EFF}" srcOrd="1" destOrd="0" parTransId="{5243EEC5-B4C4-47F1-A6B7-B786CBC98A80}" sibTransId="{0064B347-311D-4E58-88C8-67774ED8188F}"/>
    <dgm:cxn modelId="{97229E2A-E482-4D53-9673-E4C2EFD93DA7}" type="presOf" srcId="{9E326405-CBCE-4583-A370-666693E0E817}" destId="{F3CA6156-F0F9-4654-9804-5206C86D99AD}" srcOrd="0" destOrd="0" presId="urn:microsoft.com/office/officeart/2008/layout/RadialCluster"/>
    <dgm:cxn modelId="{CBA8B356-0A21-4B84-BFDF-05CF78C9307C}" type="presParOf" srcId="{56BF01D3-6755-42E7-A207-2B372B7E9398}" destId="{57D505ED-81AD-4DEA-8911-E84457775D5A}" srcOrd="0" destOrd="0" presId="urn:microsoft.com/office/officeart/2008/layout/RadialCluster"/>
    <dgm:cxn modelId="{252B14C6-D5BB-4F2A-91F3-5FF167B3C0BD}" type="presParOf" srcId="{57D505ED-81AD-4DEA-8911-E84457775D5A}" destId="{9C889E5D-7301-4DF5-B1DC-9270634C199D}" srcOrd="0" destOrd="0" presId="urn:microsoft.com/office/officeart/2008/layout/RadialCluster"/>
    <dgm:cxn modelId="{349512E1-2FC4-4DD9-A2D7-34A2A9D14935}" type="presParOf" srcId="{57D505ED-81AD-4DEA-8911-E84457775D5A}" destId="{AC2BD51B-D6D6-48EE-B44F-021BE00F9740}" srcOrd="1" destOrd="0" presId="urn:microsoft.com/office/officeart/2008/layout/RadialCluster"/>
    <dgm:cxn modelId="{2FD4E682-CE55-47F1-88FF-B314F46A6348}" type="presParOf" srcId="{57D505ED-81AD-4DEA-8911-E84457775D5A}" destId="{3109E3A4-BF47-4489-AA9A-BE7C06EEE997}" srcOrd="2" destOrd="0" presId="urn:microsoft.com/office/officeart/2008/layout/RadialCluster"/>
    <dgm:cxn modelId="{72ECF89E-24C5-4EA1-921F-D738B2AE06EA}" type="presParOf" srcId="{57D505ED-81AD-4DEA-8911-E84457775D5A}" destId="{C3D87FEC-166F-4A91-BA5A-1B6C710C8528}" srcOrd="3" destOrd="0" presId="urn:microsoft.com/office/officeart/2008/layout/RadialCluster"/>
    <dgm:cxn modelId="{F1CC5B24-45AC-4CB3-9372-CF9BCF1AD60D}" type="presParOf" srcId="{57D505ED-81AD-4DEA-8911-E84457775D5A}" destId="{CEF6D732-CA4A-4CBF-90AB-A1AC2C91F406}" srcOrd="4" destOrd="0" presId="urn:microsoft.com/office/officeart/2008/layout/RadialCluster"/>
    <dgm:cxn modelId="{1171DD20-D1B6-484A-ABC8-B05D3A003952}" type="presParOf" srcId="{57D505ED-81AD-4DEA-8911-E84457775D5A}" destId="{F3CA6156-F0F9-4654-9804-5206C86D99AD}" srcOrd="5" destOrd="0" presId="urn:microsoft.com/office/officeart/2008/layout/RadialCluster"/>
    <dgm:cxn modelId="{7BB37AA8-3048-40CD-BD8B-FADE1452C6B3}" type="presParOf" srcId="{57D505ED-81AD-4DEA-8911-E84457775D5A}" destId="{65DF1411-C821-4D4B-BF58-AD4957B1F919}" srcOrd="6" destOrd="0" presId="urn:microsoft.com/office/officeart/2008/layout/RadialCluster"/>
  </dgm:cxnLst>
  <dgm:bg>
    <a:solidFill>
      <a:schemeClr val="accent3">
        <a:lumMod val="60000"/>
        <a:lumOff val="4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7E4F8E-B5CC-4DF5-8E56-0550D372A6AF}"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fr-FR"/>
        </a:p>
      </dgm:t>
    </dgm:pt>
    <dgm:pt modelId="{93CDB189-688F-46D5-A6FA-2777532B0EE0}">
      <dgm:prSet phldrT="[Texte]">
        <dgm:style>
          <a:lnRef idx="0">
            <a:schemeClr val="accent3"/>
          </a:lnRef>
          <a:fillRef idx="3">
            <a:schemeClr val="accent3"/>
          </a:fillRef>
          <a:effectRef idx="3">
            <a:schemeClr val="accent3"/>
          </a:effectRef>
          <a:fontRef idx="minor">
            <a:schemeClr val="lt1"/>
          </a:fontRef>
        </dgm:style>
      </dgm:prSet>
      <dgm:spPr>
        <a:solidFill>
          <a:srgbClr val="7030A0"/>
        </a:solidFill>
      </dgm:spPr>
      <dgm:t>
        <a:bodyPr/>
        <a:lstStyle/>
        <a:p>
          <a:r>
            <a:rPr lang="fr-FR" dirty="0" smtClean="0"/>
            <a:t>Cœur et conscience </a:t>
          </a:r>
          <a:endParaRPr lang="fr-FR" dirty="0"/>
        </a:p>
      </dgm:t>
    </dgm:pt>
    <dgm:pt modelId="{AD405DB9-DBA4-4999-8C35-9E1E0EDCAFBE}" type="parTrans" cxnId="{C4165290-7D87-4396-93F1-317F1F4019C9}">
      <dgm:prSet/>
      <dgm:spPr/>
      <dgm:t>
        <a:bodyPr/>
        <a:lstStyle/>
        <a:p>
          <a:endParaRPr lang="fr-FR"/>
        </a:p>
      </dgm:t>
    </dgm:pt>
    <dgm:pt modelId="{85A7F5BA-7EDF-4F8E-8F2D-5BC9277C2052}" type="sibTrans" cxnId="{C4165290-7D87-4396-93F1-317F1F4019C9}">
      <dgm:prSet/>
      <dgm:spPr/>
      <dgm:t>
        <a:bodyPr/>
        <a:lstStyle/>
        <a:p>
          <a:endParaRPr lang="fr-FR"/>
        </a:p>
      </dgm:t>
    </dgm:pt>
    <dgm:pt modelId="{8BAA0823-78E6-43A1-9ECA-BB27D66B93D1}">
      <dgm:prSet phldrT="[Texte]">
        <dgm:style>
          <a:lnRef idx="0">
            <a:schemeClr val="accent5"/>
          </a:lnRef>
          <a:fillRef idx="3">
            <a:schemeClr val="accent5"/>
          </a:fillRef>
          <a:effectRef idx="3">
            <a:schemeClr val="accent5"/>
          </a:effectRef>
          <a:fontRef idx="minor">
            <a:schemeClr val="lt1"/>
          </a:fontRef>
        </dgm:style>
      </dgm:prSet>
      <dgm:spPr>
        <a:solidFill>
          <a:srgbClr val="002060"/>
        </a:solidFill>
      </dgm:spPr>
      <dgm:t>
        <a:bodyPr/>
        <a:lstStyle/>
        <a:p>
          <a:r>
            <a:rPr lang="fr-FR" dirty="0" smtClean="0"/>
            <a:t>Réflexion et sagesse</a:t>
          </a:r>
          <a:endParaRPr lang="fr-FR" dirty="0"/>
        </a:p>
      </dgm:t>
    </dgm:pt>
    <dgm:pt modelId="{F1FAABE6-67D0-46A3-8F04-EF0507807611}" type="parTrans" cxnId="{A2E42EF8-53E9-409D-9ACC-DABB9F80975F}">
      <dgm:prSet/>
      <dgm:spPr>
        <a:ln w="57150"/>
      </dgm:spPr>
      <dgm:t>
        <a:bodyPr/>
        <a:lstStyle/>
        <a:p>
          <a:endParaRPr lang="fr-FR"/>
        </a:p>
      </dgm:t>
    </dgm:pt>
    <dgm:pt modelId="{B0F127A0-BE41-4D43-A77B-6E77075116A1}" type="sibTrans" cxnId="{A2E42EF8-53E9-409D-9ACC-DABB9F80975F}">
      <dgm:prSet/>
      <dgm:spPr/>
      <dgm:t>
        <a:bodyPr/>
        <a:lstStyle/>
        <a:p>
          <a:endParaRPr lang="fr-FR"/>
        </a:p>
      </dgm:t>
    </dgm:pt>
    <dgm:pt modelId="{3B1EAAC6-9D0A-4846-BAED-7567503D3EFF}">
      <dgm:prSet phldrT="[Texte]">
        <dgm:style>
          <a:lnRef idx="0">
            <a:schemeClr val="accent4"/>
          </a:lnRef>
          <a:fillRef idx="3">
            <a:schemeClr val="accent4"/>
          </a:fillRef>
          <a:effectRef idx="3">
            <a:schemeClr val="accent4"/>
          </a:effectRef>
          <a:fontRef idx="minor">
            <a:schemeClr val="lt1"/>
          </a:fontRef>
        </dgm:style>
      </dgm:prSet>
      <dgm:spPr>
        <a:solidFill>
          <a:srgbClr val="006C31"/>
        </a:solidFill>
      </dgm:spPr>
      <dgm:t>
        <a:bodyPr/>
        <a:lstStyle/>
        <a:p>
          <a:r>
            <a:rPr lang="fr-FR" dirty="0" smtClean="0"/>
            <a:t>projet</a:t>
          </a:r>
          <a:endParaRPr lang="fr-FR" dirty="0"/>
        </a:p>
      </dgm:t>
    </dgm:pt>
    <dgm:pt modelId="{5243EEC5-B4C4-47F1-A6B7-B786CBC98A80}" type="parTrans" cxnId="{EAC57715-69FC-4762-BC5C-4BDB2C9B06B8}">
      <dgm:prSet/>
      <dgm:spPr>
        <a:ln w="57150"/>
      </dgm:spPr>
      <dgm:t>
        <a:bodyPr/>
        <a:lstStyle/>
        <a:p>
          <a:endParaRPr lang="fr-FR"/>
        </a:p>
      </dgm:t>
    </dgm:pt>
    <dgm:pt modelId="{0064B347-311D-4E58-88C8-67774ED8188F}" type="sibTrans" cxnId="{EAC57715-69FC-4762-BC5C-4BDB2C9B06B8}">
      <dgm:prSet/>
      <dgm:spPr/>
      <dgm:t>
        <a:bodyPr/>
        <a:lstStyle/>
        <a:p>
          <a:endParaRPr lang="fr-FR"/>
        </a:p>
      </dgm:t>
    </dgm:pt>
    <dgm:pt modelId="{6BBD6438-2981-4F72-9476-D4625FEE326D}">
      <dgm:prSet phldrT="[Texte]">
        <dgm:style>
          <a:lnRef idx="0">
            <a:schemeClr val="accent2"/>
          </a:lnRef>
          <a:fillRef idx="3">
            <a:schemeClr val="accent2"/>
          </a:fillRef>
          <a:effectRef idx="3">
            <a:schemeClr val="accent2"/>
          </a:effectRef>
          <a:fontRef idx="minor">
            <a:schemeClr val="lt1"/>
          </a:fontRef>
        </dgm:style>
      </dgm:prSet>
      <dgm:spPr>
        <a:solidFill>
          <a:srgbClr val="FF0000"/>
        </a:solidFill>
      </dgm:spPr>
      <dgm:t>
        <a:bodyPr/>
        <a:lstStyle/>
        <a:p>
          <a:r>
            <a:rPr lang="fr-FR" dirty="0" smtClean="0"/>
            <a:t>sentiment</a:t>
          </a:r>
          <a:endParaRPr lang="fr-FR" dirty="0"/>
        </a:p>
      </dgm:t>
    </dgm:pt>
    <dgm:pt modelId="{9E326405-CBCE-4583-A370-666693E0E817}" type="parTrans" cxnId="{8E712CB4-43C6-44E6-A93F-DCC55A49E010}">
      <dgm:prSet/>
      <dgm:spPr>
        <a:ln w="57150"/>
      </dgm:spPr>
      <dgm:t>
        <a:bodyPr/>
        <a:lstStyle/>
        <a:p>
          <a:endParaRPr lang="fr-FR"/>
        </a:p>
      </dgm:t>
    </dgm:pt>
    <dgm:pt modelId="{841ADC41-4466-4268-995E-349E9217167A}" type="sibTrans" cxnId="{8E712CB4-43C6-44E6-A93F-DCC55A49E010}">
      <dgm:prSet/>
      <dgm:spPr/>
      <dgm:t>
        <a:bodyPr/>
        <a:lstStyle/>
        <a:p>
          <a:endParaRPr lang="fr-FR"/>
        </a:p>
      </dgm:t>
    </dgm:pt>
    <dgm:pt modelId="{56BF01D3-6755-42E7-A207-2B372B7E9398}" type="pres">
      <dgm:prSet presAssocID="{737E4F8E-B5CC-4DF5-8E56-0550D372A6AF}" presName="Name0" presStyleCnt="0">
        <dgm:presLayoutVars>
          <dgm:chMax val="1"/>
          <dgm:chPref val="1"/>
          <dgm:dir/>
          <dgm:animOne val="branch"/>
          <dgm:animLvl val="lvl"/>
        </dgm:presLayoutVars>
      </dgm:prSet>
      <dgm:spPr/>
      <dgm:t>
        <a:bodyPr/>
        <a:lstStyle/>
        <a:p>
          <a:endParaRPr lang="fr-FR"/>
        </a:p>
      </dgm:t>
    </dgm:pt>
    <dgm:pt modelId="{57D505ED-81AD-4DEA-8911-E84457775D5A}" type="pres">
      <dgm:prSet presAssocID="{93CDB189-688F-46D5-A6FA-2777532B0EE0}" presName="singleCycle" presStyleCnt="0"/>
      <dgm:spPr/>
    </dgm:pt>
    <dgm:pt modelId="{9C889E5D-7301-4DF5-B1DC-9270634C199D}" type="pres">
      <dgm:prSet presAssocID="{93CDB189-688F-46D5-A6FA-2777532B0EE0}" presName="singleCenter" presStyleLbl="node1" presStyleIdx="0" presStyleCnt="4">
        <dgm:presLayoutVars>
          <dgm:chMax val="7"/>
          <dgm:chPref val="7"/>
        </dgm:presLayoutVars>
      </dgm:prSet>
      <dgm:spPr/>
      <dgm:t>
        <a:bodyPr/>
        <a:lstStyle/>
        <a:p>
          <a:endParaRPr lang="fr-FR"/>
        </a:p>
      </dgm:t>
    </dgm:pt>
    <dgm:pt modelId="{AC2BD51B-D6D6-48EE-B44F-021BE00F9740}" type="pres">
      <dgm:prSet presAssocID="{F1FAABE6-67D0-46A3-8F04-EF0507807611}" presName="Name56" presStyleLbl="parChTrans1D2" presStyleIdx="0" presStyleCnt="3"/>
      <dgm:spPr/>
      <dgm:t>
        <a:bodyPr/>
        <a:lstStyle/>
        <a:p>
          <a:endParaRPr lang="fr-FR"/>
        </a:p>
      </dgm:t>
    </dgm:pt>
    <dgm:pt modelId="{3109E3A4-BF47-4489-AA9A-BE7C06EEE997}" type="pres">
      <dgm:prSet presAssocID="{8BAA0823-78E6-43A1-9ECA-BB27D66B93D1}" presName="text0" presStyleLbl="node1" presStyleIdx="1" presStyleCnt="4">
        <dgm:presLayoutVars>
          <dgm:bulletEnabled val="1"/>
        </dgm:presLayoutVars>
      </dgm:prSet>
      <dgm:spPr/>
      <dgm:t>
        <a:bodyPr/>
        <a:lstStyle/>
        <a:p>
          <a:endParaRPr lang="fr-FR"/>
        </a:p>
      </dgm:t>
    </dgm:pt>
    <dgm:pt modelId="{C3D87FEC-166F-4A91-BA5A-1B6C710C8528}" type="pres">
      <dgm:prSet presAssocID="{5243EEC5-B4C4-47F1-A6B7-B786CBC98A80}" presName="Name56" presStyleLbl="parChTrans1D2" presStyleIdx="1" presStyleCnt="3"/>
      <dgm:spPr/>
      <dgm:t>
        <a:bodyPr/>
        <a:lstStyle/>
        <a:p>
          <a:endParaRPr lang="fr-FR"/>
        </a:p>
      </dgm:t>
    </dgm:pt>
    <dgm:pt modelId="{CEF6D732-CA4A-4CBF-90AB-A1AC2C91F406}" type="pres">
      <dgm:prSet presAssocID="{3B1EAAC6-9D0A-4846-BAED-7567503D3EFF}" presName="text0" presStyleLbl="node1" presStyleIdx="2" presStyleCnt="4">
        <dgm:presLayoutVars>
          <dgm:bulletEnabled val="1"/>
        </dgm:presLayoutVars>
      </dgm:prSet>
      <dgm:spPr/>
      <dgm:t>
        <a:bodyPr/>
        <a:lstStyle/>
        <a:p>
          <a:endParaRPr lang="fr-FR"/>
        </a:p>
      </dgm:t>
    </dgm:pt>
    <dgm:pt modelId="{F3CA6156-F0F9-4654-9804-5206C86D99AD}" type="pres">
      <dgm:prSet presAssocID="{9E326405-CBCE-4583-A370-666693E0E817}" presName="Name56" presStyleLbl="parChTrans1D2" presStyleIdx="2" presStyleCnt="3"/>
      <dgm:spPr/>
      <dgm:t>
        <a:bodyPr/>
        <a:lstStyle/>
        <a:p>
          <a:endParaRPr lang="fr-FR"/>
        </a:p>
      </dgm:t>
    </dgm:pt>
    <dgm:pt modelId="{65DF1411-C821-4D4B-BF58-AD4957B1F919}" type="pres">
      <dgm:prSet presAssocID="{6BBD6438-2981-4F72-9476-D4625FEE326D}" presName="text0" presStyleLbl="node1" presStyleIdx="3" presStyleCnt="4">
        <dgm:presLayoutVars>
          <dgm:bulletEnabled val="1"/>
        </dgm:presLayoutVars>
      </dgm:prSet>
      <dgm:spPr/>
      <dgm:t>
        <a:bodyPr/>
        <a:lstStyle/>
        <a:p>
          <a:endParaRPr lang="fr-FR"/>
        </a:p>
      </dgm:t>
    </dgm:pt>
  </dgm:ptLst>
  <dgm:cxnLst>
    <dgm:cxn modelId="{C4165290-7D87-4396-93F1-317F1F4019C9}" srcId="{737E4F8E-B5CC-4DF5-8E56-0550D372A6AF}" destId="{93CDB189-688F-46D5-A6FA-2777532B0EE0}" srcOrd="0" destOrd="0" parTransId="{AD405DB9-DBA4-4999-8C35-9E1E0EDCAFBE}" sibTransId="{85A7F5BA-7EDF-4F8E-8F2D-5BC9277C2052}"/>
    <dgm:cxn modelId="{1B784812-E623-421B-BC21-C0B63B696FE5}" type="presOf" srcId="{6BBD6438-2981-4F72-9476-D4625FEE326D}" destId="{65DF1411-C821-4D4B-BF58-AD4957B1F919}" srcOrd="0" destOrd="0" presId="urn:microsoft.com/office/officeart/2008/layout/RadialCluster"/>
    <dgm:cxn modelId="{8E712CB4-43C6-44E6-A93F-DCC55A49E010}" srcId="{93CDB189-688F-46D5-A6FA-2777532B0EE0}" destId="{6BBD6438-2981-4F72-9476-D4625FEE326D}" srcOrd="2" destOrd="0" parTransId="{9E326405-CBCE-4583-A370-666693E0E817}" sibTransId="{841ADC41-4466-4268-995E-349E9217167A}"/>
    <dgm:cxn modelId="{8ED6949D-42A4-41E1-A9CD-2E6B8ED06EB0}" type="presOf" srcId="{737E4F8E-B5CC-4DF5-8E56-0550D372A6AF}" destId="{56BF01D3-6755-42E7-A207-2B372B7E9398}" srcOrd="0" destOrd="0" presId="urn:microsoft.com/office/officeart/2008/layout/RadialCluster"/>
    <dgm:cxn modelId="{592560FD-AD8B-4F26-9C51-5702BCD4A8AC}" type="presOf" srcId="{3B1EAAC6-9D0A-4846-BAED-7567503D3EFF}" destId="{CEF6D732-CA4A-4CBF-90AB-A1AC2C91F406}" srcOrd="0" destOrd="0" presId="urn:microsoft.com/office/officeart/2008/layout/RadialCluster"/>
    <dgm:cxn modelId="{1D71DA90-4ECD-4A5D-91C2-B8014CAB798E}" type="presOf" srcId="{9E326405-CBCE-4583-A370-666693E0E817}" destId="{F3CA6156-F0F9-4654-9804-5206C86D99AD}" srcOrd="0" destOrd="0" presId="urn:microsoft.com/office/officeart/2008/layout/RadialCluster"/>
    <dgm:cxn modelId="{E2E35C99-B166-4769-8FD4-A60B3912501E}" type="presOf" srcId="{5243EEC5-B4C4-47F1-A6B7-B786CBC98A80}" destId="{C3D87FEC-166F-4A91-BA5A-1B6C710C8528}" srcOrd="0" destOrd="0" presId="urn:microsoft.com/office/officeart/2008/layout/RadialCluster"/>
    <dgm:cxn modelId="{479A05EC-4BC9-40CF-952F-4BDE071AA780}" type="presOf" srcId="{93CDB189-688F-46D5-A6FA-2777532B0EE0}" destId="{9C889E5D-7301-4DF5-B1DC-9270634C199D}" srcOrd="0" destOrd="0" presId="urn:microsoft.com/office/officeart/2008/layout/RadialCluster"/>
    <dgm:cxn modelId="{18E64AFE-F6E9-452D-A941-9C5DC94F49D3}" type="presOf" srcId="{F1FAABE6-67D0-46A3-8F04-EF0507807611}" destId="{AC2BD51B-D6D6-48EE-B44F-021BE00F9740}" srcOrd="0" destOrd="0" presId="urn:microsoft.com/office/officeart/2008/layout/RadialCluster"/>
    <dgm:cxn modelId="{A2E42EF8-53E9-409D-9ACC-DABB9F80975F}" srcId="{93CDB189-688F-46D5-A6FA-2777532B0EE0}" destId="{8BAA0823-78E6-43A1-9ECA-BB27D66B93D1}" srcOrd="0" destOrd="0" parTransId="{F1FAABE6-67D0-46A3-8F04-EF0507807611}" sibTransId="{B0F127A0-BE41-4D43-A77B-6E77075116A1}"/>
    <dgm:cxn modelId="{EAC57715-69FC-4762-BC5C-4BDB2C9B06B8}" srcId="{93CDB189-688F-46D5-A6FA-2777532B0EE0}" destId="{3B1EAAC6-9D0A-4846-BAED-7567503D3EFF}" srcOrd="1" destOrd="0" parTransId="{5243EEC5-B4C4-47F1-A6B7-B786CBC98A80}" sibTransId="{0064B347-311D-4E58-88C8-67774ED8188F}"/>
    <dgm:cxn modelId="{7FA394B7-D6C0-407E-B602-E4B46F51EB8D}" type="presOf" srcId="{8BAA0823-78E6-43A1-9ECA-BB27D66B93D1}" destId="{3109E3A4-BF47-4489-AA9A-BE7C06EEE997}" srcOrd="0" destOrd="0" presId="urn:microsoft.com/office/officeart/2008/layout/RadialCluster"/>
    <dgm:cxn modelId="{E7FF8E19-8CB4-492C-B7A9-080C92563A8B}" type="presParOf" srcId="{56BF01D3-6755-42E7-A207-2B372B7E9398}" destId="{57D505ED-81AD-4DEA-8911-E84457775D5A}" srcOrd="0" destOrd="0" presId="urn:microsoft.com/office/officeart/2008/layout/RadialCluster"/>
    <dgm:cxn modelId="{30A0A482-1413-4839-BE54-62B184DC6881}" type="presParOf" srcId="{57D505ED-81AD-4DEA-8911-E84457775D5A}" destId="{9C889E5D-7301-4DF5-B1DC-9270634C199D}" srcOrd="0" destOrd="0" presId="urn:microsoft.com/office/officeart/2008/layout/RadialCluster"/>
    <dgm:cxn modelId="{0A25794A-85E2-486E-925F-3BA916611CEB}" type="presParOf" srcId="{57D505ED-81AD-4DEA-8911-E84457775D5A}" destId="{AC2BD51B-D6D6-48EE-B44F-021BE00F9740}" srcOrd="1" destOrd="0" presId="urn:microsoft.com/office/officeart/2008/layout/RadialCluster"/>
    <dgm:cxn modelId="{6FB178A2-7456-447B-803A-A9482AD66B4E}" type="presParOf" srcId="{57D505ED-81AD-4DEA-8911-E84457775D5A}" destId="{3109E3A4-BF47-4489-AA9A-BE7C06EEE997}" srcOrd="2" destOrd="0" presId="urn:microsoft.com/office/officeart/2008/layout/RadialCluster"/>
    <dgm:cxn modelId="{9174C614-5CE6-4810-BDEF-7D6CCAA63688}" type="presParOf" srcId="{57D505ED-81AD-4DEA-8911-E84457775D5A}" destId="{C3D87FEC-166F-4A91-BA5A-1B6C710C8528}" srcOrd="3" destOrd="0" presId="urn:microsoft.com/office/officeart/2008/layout/RadialCluster"/>
    <dgm:cxn modelId="{1FC475EA-EEF9-4730-9A0E-ADA16F6C6399}" type="presParOf" srcId="{57D505ED-81AD-4DEA-8911-E84457775D5A}" destId="{CEF6D732-CA4A-4CBF-90AB-A1AC2C91F406}" srcOrd="4" destOrd="0" presId="urn:microsoft.com/office/officeart/2008/layout/RadialCluster"/>
    <dgm:cxn modelId="{A30BC516-2222-4BDB-837F-4B27207203AD}" type="presParOf" srcId="{57D505ED-81AD-4DEA-8911-E84457775D5A}" destId="{F3CA6156-F0F9-4654-9804-5206C86D99AD}" srcOrd="5" destOrd="0" presId="urn:microsoft.com/office/officeart/2008/layout/RadialCluster"/>
    <dgm:cxn modelId="{F59BF8F2-152D-4C43-9797-AB17AE1E039F}" type="presParOf" srcId="{57D505ED-81AD-4DEA-8911-E84457775D5A}" destId="{65DF1411-C821-4D4B-BF58-AD4957B1F919}" srcOrd="6" destOrd="0" presId="urn:microsoft.com/office/officeart/2008/layout/RadialCluster"/>
  </dgm:cxnLst>
  <dgm:bg>
    <a:solidFill>
      <a:schemeClr val="accent6">
        <a:lumMod val="40000"/>
        <a:lumOff val="60000"/>
      </a:schemeClr>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28EBAA2-745B-47DE-B75C-B9E2EDE94ABC}" type="doc">
      <dgm:prSet loTypeId="urn:microsoft.com/office/officeart/2005/8/layout/rings+Icon" loCatId="officeonline" qsTypeId="urn:microsoft.com/office/officeart/2005/8/quickstyle/simple1" qsCatId="simple" csTypeId="urn:microsoft.com/office/officeart/2005/8/colors/colorful4" csCatId="colorful" phldr="1"/>
      <dgm:spPr/>
    </dgm:pt>
    <dgm:pt modelId="{752FF2AC-FB2A-4969-BB05-A381498D83B0}">
      <dgm:prSet phldrT="[Texte]" custT="1"/>
      <dgm:spPr/>
      <dgm:t>
        <a:bodyPr/>
        <a:lstStyle/>
        <a:p>
          <a:pPr algn="l"/>
          <a:endParaRPr lang="fr-FR" sz="2800" dirty="0" smtClean="0"/>
        </a:p>
        <a:p>
          <a:pPr algn="l"/>
          <a:r>
            <a:rPr lang="fr-FR" sz="2400" dirty="0" smtClean="0"/>
            <a:t>Conditionner</a:t>
          </a:r>
        </a:p>
        <a:p>
          <a:pPr algn="l"/>
          <a:r>
            <a:rPr lang="fr-FR" sz="2400" dirty="0" smtClean="0"/>
            <a:t>Contaminer</a:t>
          </a:r>
        </a:p>
        <a:p>
          <a:pPr algn="l"/>
          <a:r>
            <a:rPr lang="fr-FR" sz="2400" dirty="0" smtClean="0"/>
            <a:t>Déteindre</a:t>
          </a:r>
        </a:p>
        <a:p>
          <a:pPr algn="l"/>
          <a:r>
            <a:rPr lang="fr-FR" sz="2400" dirty="0" smtClean="0"/>
            <a:t>Endoctriner</a:t>
          </a:r>
        </a:p>
        <a:p>
          <a:pPr algn="l"/>
          <a:r>
            <a:rPr lang="fr-FR" sz="2400" dirty="0" smtClean="0"/>
            <a:t>Impressionner</a:t>
          </a:r>
        </a:p>
        <a:p>
          <a:pPr algn="l"/>
          <a:r>
            <a:rPr lang="fr-FR" sz="2400" dirty="0" smtClean="0"/>
            <a:t>Faire plier</a:t>
          </a:r>
        </a:p>
        <a:p>
          <a:pPr algn="l"/>
          <a:r>
            <a:rPr lang="fr-FR" sz="2400" dirty="0" smtClean="0"/>
            <a:t>Insinuer</a:t>
          </a:r>
        </a:p>
        <a:p>
          <a:pPr algn="l"/>
          <a:r>
            <a:rPr lang="fr-FR" sz="2400" dirty="0" smtClean="0"/>
            <a:t>manipuler</a:t>
          </a:r>
        </a:p>
        <a:p>
          <a:pPr algn="l"/>
          <a:r>
            <a:rPr lang="fr-FR" sz="2400" dirty="0" smtClean="0"/>
            <a:t>Persuader</a:t>
          </a:r>
        </a:p>
        <a:p>
          <a:pPr algn="l"/>
          <a:r>
            <a:rPr lang="fr-FR" sz="2400" dirty="0" smtClean="0"/>
            <a:t>Peser</a:t>
          </a:r>
        </a:p>
        <a:p>
          <a:pPr algn="l"/>
          <a:r>
            <a:rPr lang="fr-FR" sz="2400" dirty="0" smtClean="0"/>
            <a:t>prédisposer</a:t>
          </a:r>
        </a:p>
        <a:p>
          <a:pPr algn="l"/>
          <a:endParaRPr lang="fr-FR" sz="2800" dirty="0"/>
        </a:p>
      </dgm:t>
    </dgm:pt>
    <dgm:pt modelId="{FA611BBC-2007-4274-80FD-07DA5A6CF647}" type="parTrans" cxnId="{E1350AF0-DDF3-4208-ACA1-5FCE3FA43F30}">
      <dgm:prSet/>
      <dgm:spPr/>
      <dgm:t>
        <a:bodyPr/>
        <a:lstStyle/>
        <a:p>
          <a:endParaRPr lang="fr-FR"/>
        </a:p>
      </dgm:t>
    </dgm:pt>
    <dgm:pt modelId="{6DFF10ED-3B4F-4360-8DBC-4018A80BA5F4}" type="sibTrans" cxnId="{E1350AF0-DDF3-4208-ACA1-5FCE3FA43F30}">
      <dgm:prSet/>
      <dgm:spPr/>
      <dgm:t>
        <a:bodyPr/>
        <a:lstStyle/>
        <a:p>
          <a:endParaRPr lang="fr-FR"/>
        </a:p>
      </dgm:t>
    </dgm:pt>
    <dgm:pt modelId="{714632BB-77E7-461A-AB2A-94C21C98D9A6}">
      <dgm:prSet phldrT="[Texte]" custT="1"/>
      <dgm:spPr/>
      <dgm:t>
        <a:bodyPr/>
        <a:lstStyle/>
        <a:p>
          <a:pPr algn="r"/>
          <a:r>
            <a:rPr lang="fr-FR" sz="3200" dirty="0" smtClean="0"/>
            <a:t>Communiquer</a:t>
          </a:r>
        </a:p>
        <a:p>
          <a:pPr algn="r"/>
          <a:r>
            <a:rPr lang="fr-FR" sz="3200" dirty="0" smtClean="0"/>
            <a:t>Conseiller</a:t>
          </a:r>
        </a:p>
        <a:p>
          <a:pPr algn="r"/>
          <a:r>
            <a:rPr lang="fr-FR" sz="3200" dirty="0" smtClean="0"/>
            <a:t>convaincre</a:t>
          </a:r>
        </a:p>
        <a:p>
          <a:pPr algn="r"/>
          <a:r>
            <a:rPr lang="fr-FR" sz="3200" dirty="0" smtClean="0"/>
            <a:t>Enflammer</a:t>
          </a:r>
        </a:p>
        <a:p>
          <a:pPr algn="r"/>
          <a:r>
            <a:rPr lang="fr-FR" sz="3200" dirty="0" smtClean="0"/>
            <a:t>Éveiller</a:t>
          </a:r>
        </a:p>
        <a:p>
          <a:pPr algn="r"/>
          <a:r>
            <a:rPr lang="fr-FR" sz="3200" dirty="0" smtClean="0"/>
            <a:t>Évoquer</a:t>
          </a:r>
        </a:p>
        <a:p>
          <a:pPr algn="r"/>
          <a:r>
            <a:rPr lang="fr-FR" sz="3200" dirty="0" smtClean="0"/>
            <a:t>Faire naître</a:t>
          </a:r>
        </a:p>
        <a:p>
          <a:pPr algn="r"/>
          <a:r>
            <a:rPr lang="fr-FR" sz="3200" dirty="0" smtClean="0"/>
            <a:t>insuffler</a:t>
          </a:r>
        </a:p>
        <a:p>
          <a:pPr algn="r"/>
          <a:r>
            <a:rPr lang="fr-FR" sz="3200" dirty="0" smtClean="0"/>
            <a:t>Guider</a:t>
          </a:r>
        </a:p>
        <a:p>
          <a:pPr algn="r"/>
          <a:r>
            <a:rPr lang="fr-FR" sz="3200" dirty="0" smtClean="0"/>
            <a:t>susciter</a:t>
          </a:r>
          <a:endParaRPr lang="fr-FR" sz="3200" dirty="0"/>
        </a:p>
      </dgm:t>
    </dgm:pt>
    <dgm:pt modelId="{FBD6CD05-BC6D-4A27-B901-A0AA69750B13}" type="parTrans" cxnId="{015F82A8-36AE-42A3-BD53-703B0B241832}">
      <dgm:prSet/>
      <dgm:spPr/>
      <dgm:t>
        <a:bodyPr/>
        <a:lstStyle/>
        <a:p>
          <a:endParaRPr lang="fr-FR"/>
        </a:p>
      </dgm:t>
    </dgm:pt>
    <dgm:pt modelId="{D30AD5FC-E19E-4F2C-82C4-EDB1159E5956}" type="sibTrans" cxnId="{015F82A8-36AE-42A3-BD53-703B0B241832}">
      <dgm:prSet/>
      <dgm:spPr/>
      <dgm:t>
        <a:bodyPr/>
        <a:lstStyle/>
        <a:p>
          <a:endParaRPr lang="fr-FR"/>
        </a:p>
      </dgm:t>
    </dgm:pt>
    <dgm:pt modelId="{E489C681-E23E-46FB-BAFA-F60717B11A0B}" type="pres">
      <dgm:prSet presAssocID="{028EBAA2-745B-47DE-B75C-B9E2EDE94ABC}" presName="Name0" presStyleCnt="0">
        <dgm:presLayoutVars>
          <dgm:chMax val="7"/>
          <dgm:dir/>
          <dgm:resizeHandles val="exact"/>
        </dgm:presLayoutVars>
      </dgm:prSet>
      <dgm:spPr/>
    </dgm:pt>
    <dgm:pt modelId="{3C84B79C-7A5F-470E-9395-51D29DADA876}" type="pres">
      <dgm:prSet presAssocID="{028EBAA2-745B-47DE-B75C-B9E2EDE94ABC}" presName="ellipse1" presStyleLbl="vennNode1" presStyleIdx="0" presStyleCnt="2" custScaleX="232937" custScaleY="166453" custLinFactX="-5925" custLinFactNeighborX="-100000" custLinFactNeighborY="35018">
        <dgm:presLayoutVars>
          <dgm:bulletEnabled val="1"/>
        </dgm:presLayoutVars>
      </dgm:prSet>
      <dgm:spPr/>
      <dgm:t>
        <a:bodyPr/>
        <a:lstStyle/>
        <a:p>
          <a:endParaRPr lang="fr-FR"/>
        </a:p>
      </dgm:t>
    </dgm:pt>
    <dgm:pt modelId="{8D0BE749-113E-4194-84F4-2E6FACBD5BC5}" type="pres">
      <dgm:prSet presAssocID="{028EBAA2-745B-47DE-B75C-B9E2EDE94ABC}" presName="ellipse2" presStyleLbl="vennNode1" presStyleIdx="1" presStyleCnt="2" custScaleX="211980" custScaleY="166694" custLinFactNeighborX="60133" custLinFactNeighborY="-33287">
        <dgm:presLayoutVars>
          <dgm:bulletEnabled val="1"/>
        </dgm:presLayoutVars>
      </dgm:prSet>
      <dgm:spPr/>
      <dgm:t>
        <a:bodyPr/>
        <a:lstStyle/>
        <a:p>
          <a:endParaRPr lang="fr-FR"/>
        </a:p>
      </dgm:t>
    </dgm:pt>
  </dgm:ptLst>
  <dgm:cxnLst>
    <dgm:cxn modelId="{67705FA9-D0E3-476F-B1B4-BCA19811EC97}" type="presOf" srcId="{752FF2AC-FB2A-4969-BB05-A381498D83B0}" destId="{3C84B79C-7A5F-470E-9395-51D29DADA876}" srcOrd="0" destOrd="0" presId="urn:microsoft.com/office/officeart/2005/8/layout/rings+Icon"/>
    <dgm:cxn modelId="{E1350AF0-DDF3-4208-ACA1-5FCE3FA43F30}" srcId="{028EBAA2-745B-47DE-B75C-B9E2EDE94ABC}" destId="{752FF2AC-FB2A-4969-BB05-A381498D83B0}" srcOrd="0" destOrd="0" parTransId="{FA611BBC-2007-4274-80FD-07DA5A6CF647}" sibTransId="{6DFF10ED-3B4F-4360-8DBC-4018A80BA5F4}"/>
    <dgm:cxn modelId="{015F82A8-36AE-42A3-BD53-703B0B241832}" srcId="{028EBAA2-745B-47DE-B75C-B9E2EDE94ABC}" destId="{714632BB-77E7-461A-AB2A-94C21C98D9A6}" srcOrd="1" destOrd="0" parTransId="{FBD6CD05-BC6D-4A27-B901-A0AA69750B13}" sibTransId="{D30AD5FC-E19E-4F2C-82C4-EDB1159E5956}"/>
    <dgm:cxn modelId="{7D2DAFB6-FA99-41AB-B9FD-FD64C9330AA6}" type="presOf" srcId="{028EBAA2-745B-47DE-B75C-B9E2EDE94ABC}" destId="{E489C681-E23E-46FB-BAFA-F60717B11A0B}" srcOrd="0" destOrd="0" presId="urn:microsoft.com/office/officeart/2005/8/layout/rings+Icon"/>
    <dgm:cxn modelId="{5F71DB76-4FDE-4C82-9280-41ED1A087A73}" type="presOf" srcId="{714632BB-77E7-461A-AB2A-94C21C98D9A6}" destId="{8D0BE749-113E-4194-84F4-2E6FACBD5BC5}" srcOrd="0" destOrd="0" presId="urn:microsoft.com/office/officeart/2005/8/layout/rings+Icon"/>
    <dgm:cxn modelId="{91C85DFD-9984-46C2-B97D-4DD62FE846E3}" type="presParOf" srcId="{E489C681-E23E-46FB-BAFA-F60717B11A0B}" destId="{3C84B79C-7A5F-470E-9395-51D29DADA876}" srcOrd="0" destOrd="0" presId="urn:microsoft.com/office/officeart/2005/8/layout/rings+Icon"/>
    <dgm:cxn modelId="{FD5F6841-0DDD-43A5-B6D9-F78FFA94601C}" type="presParOf" srcId="{E489C681-E23E-46FB-BAFA-F60717B11A0B}" destId="{8D0BE749-113E-4194-84F4-2E6FACBD5BC5}" srcOrd="1"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416DAA-07B7-4846-8082-84A62BD44933}" type="doc">
      <dgm:prSet loTypeId="urn:microsoft.com/office/officeart/2005/8/layout/radial5" loCatId="relationship" qsTypeId="urn:microsoft.com/office/officeart/2005/8/quickstyle/3d1" qsCatId="3D" csTypeId="urn:microsoft.com/office/officeart/2005/8/colors/colorful1#13" csCatId="colorful" phldr="1"/>
      <dgm:spPr/>
      <dgm:t>
        <a:bodyPr/>
        <a:lstStyle/>
        <a:p>
          <a:endParaRPr lang="fr-FR"/>
        </a:p>
      </dgm:t>
    </dgm:pt>
    <dgm:pt modelId="{D5F28BC8-D984-44B8-A939-2CE561A534A7}">
      <dgm:prSet phldrT="[Texte]">
        <dgm:style>
          <a:lnRef idx="0">
            <a:schemeClr val="accent3"/>
          </a:lnRef>
          <a:fillRef idx="3">
            <a:schemeClr val="accent3"/>
          </a:fillRef>
          <a:effectRef idx="3">
            <a:schemeClr val="accent3"/>
          </a:effectRef>
          <a:fontRef idx="minor">
            <a:schemeClr val="lt1"/>
          </a:fontRef>
        </dgm:style>
      </dgm:prSet>
      <dgm:spPr>
        <a:solidFill>
          <a:srgbClr val="FF0000"/>
        </a:solidFill>
        <a:effectLst>
          <a:glow rad="228600">
            <a:schemeClr val="accent2">
              <a:satMod val="175000"/>
              <a:alpha val="40000"/>
            </a:schemeClr>
          </a:glow>
        </a:effectLst>
      </dgm:spPr>
      <dgm:t>
        <a:bodyPr/>
        <a:lstStyle/>
        <a:p>
          <a:r>
            <a:rPr lang="fr-FR" dirty="0" smtClean="0"/>
            <a:t>Objet</a:t>
          </a:r>
          <a:endParaRPr lang="fr-FR" dirty="0"/>
        </a:p>
      </dgm:t>
    </dgm:pt>
    <dgm:pt modelId="{9AEA9F63-68ED-4B6F-99B1-5AAF802BF736}" type="parTrans" cxnId="{9B4AF8A4-C7B8-4579-85F9-3942BD1347F8}">
      <dgm:prSet/>
      <dgm:spPr/>
      <dgm:t>
        <a:bodyPr/>
        <a:lstStyle/>
        <a:p>
          <a:endParaRPr lang="fr-FR"/>
        </a:p>
      </dgm:t>
    </dgm:pt>
    <dgm:pt modelId="{5549A163-BC64-45D6-BB60-C0468DDA59A7}" type="sibTrans" cxnId="{9B4AF8A4-C7B8-4579-85F9-3942BD1347F8}">
      <dgm:prSet/>
      <dgm:spPr/>
      <dgm:t>
        <a:bodyPr/>
        <a:lstStyle/>
        <a:p>
          <a:endParaRPr lang="fr-FR"/>
        </a:p>
      </dgm:t>
    </dgm:pt>
    <dgm:pt modelId="{9EEEA299-DC3B-4EC9-8832-A7A63959E279}">
      <dgm:prSet phldrT="[Texte]">
        <dgm:style>
          <a:lnRef idx="0">
            <a:schemeClr val="accent1"/>
          </a:lnRef>
          <a:fillRef idx="3">
            <a:schemeClr val="accent1"/>
          </a:fillRef>
          <a:effectRef idx="3">
            <a:schemeClr val="accent1"/>
          </a:effectRef>
          <a:fontRef idx="minor">
            <a:schemeClr val="lt1"/>
          </a:fontRef>
        </dgm:style>
      </dgm:prSet>
      <dgm:spPr>
        <a:solidFill>
          <a:srgbClr val="002060"/>
        </a:solidFill>
        <a:effectLst>
          <a:glow rad="228600">
            <a:schemeClr val="accent5">
              <a:satMod val="175000"/>
              <a:alpha val="40000"/>
            </a:schemeClr>
          </a:glow>
        </a:effectLst>
      </dgm:spPr>
      <dgm:t>
        <a:bodyPr/>
        <a:lstStyle/>
        <a:p>
          <a:r>
            <a:rPr lang="fr-FR" dirty="0" smtClean="0"/>
            <a:t>Sujet</a:t>
          </a:r>
        </a:p>
        <a:p>
          <a:r>
            <a:rPr lang="fr-FR" dirty="0" smtClean="0"/>
            <a:t>(cœur) </a:t>
          </a:r>
          <a:endParaRPr lang="fr-FR" dirty="0"/>
        </a:p>
      </dgm:t>
    </dgm:pt>
    <dgm:pt modelId="{0CD6ADBD-A01F-44D2-9D47-840600E32086}" type="parTrans" cxnId="{6310527C-E478-41D2-9AE5-3F6DAD46D20B}">
      <dgm:prSet/>
      <dgm:spPr>
        <a:solidFill>
          <a:srgbClr val="002060"/>
        </a:solidFill>
      </dgm:spPr>
      <dgm:t>
        <a:bodyPr/>
        <a:lstStyle/>
        <a:p>
          <a:endParaRPr lang="fr-FR"/>
        </a:p>
      </dgm:t>
    </dgm:pt>
    <dgm:pt modelId="{299F7449-120A-4FF9-AD47-46EDD714E13A}" type="sibTrans" cxnId="{6310527C-E478-41D2-9AE5-3F6DAD46D20B}">
      <dgm:prSet/>
      <dgm:spPr/>
      <dgm:t>
        <a:bodyPr/>
        <a:lstStyle/>
        <a:p>
          <a:endParaRPr lang="fr-FR"/>
        </a:p>
      </dgm:t>
    </dgm:pt>
    <dgm:pt modelId="{19A47253-0BBD-4721-B48F-FAAE932D0909}" type="pres">
      <dgm:prSet presAssocID="{DF416DAA-07B7-4846-8082-84A62BD44933}" presName="Name0" presStyleCnt="0">
        <dgm:presLayoutVars>
          <dgm:chMax val="1"/>
          <dgm:dir/>
          <dgm:animLvl val="ctr"/>
          <dgm:resizeHandles val="exact"/>
        </dgm:presLayoutVars>
      </dgm:prSet>
      <dgm:spPr/>
      <dgm:t>
        <a:bodyPr/>
        <a:lstStyle/>
        <a:p>
          <a:endParaRPr lang="fr-FR"/>
        </a:p>
      </dgm:t>
    </dgm:pt>
    <dgm:pt modelId="{0597AA4E-579C-485A-8913-09CD10E077FF}" type="pres">
      <dgm:prSet presAssocID="{D5F28BC8-D984-44B8-A939-2CE561A534A7}" presName="centerShape" presStyleLbl="node0" presStyleIdx="0" presStyleCnt="1"/>
      <dgm:spPr/>
      <dgm:t>
        <a:bodyPr/>
        <a:lstStyle/>
        <a:p>
          <a:endParaRPr lang="fr-FR"/>
        </a:p>
      </dgm:t>
    </dgm:pt>
    <dgm:pt modelId="{1540F363-4441-4001-88FB-84B735C840D2}" type="pres">
      <dgm:prSet presAssocID="{0CD6ADBD-A01F-44D2-9D47-840600E32086}" presName="parTrans" presStyleLbl="sibTrans2D1" presStyleIdx="0" presStyleCnt="1" custAng="10800000"/>
      <dgm:spPr/>
      <dgm:t>
        <a:bodyPr/>
        <a:lstStyle/>
        <a:p>
          <a:endParaRPr lang="fr-FR"/>
        </a:p>
      </dgm:t>
    </dgm:pt>
    <dgm:pt modelId="{434C791B-A14F-4812-95D8-58460BA3F73B}" type="pres">
      <dgm:prSet presAssocID="{0CD6ADBD-A01F-44D2-9D47-840600E32086}" presName="connectorText" presStyleLbl="sibTrans2D1" presStyleIdx="0" presStyleCnt="1"/>
      <dgm:spPr/>
      <dgm:t>
        <a:bodyPr/>
        <a:lstStyle/>
        <a:p>
          <a:endParaRPr lang="fr-FR"/>
        </a:p>
      </dgm:t>
    </dgm:pt>
    <dgm:pt modelId="{27921AE8-E499-43DA-B5C1-E84F761D4BF6}" type="pres">
      <dgm:prSet presAssocID="{9EEEA299-DC3B-4EC9-8832-A7A63959E279}" presName="node" presStyleLbl="node1" presStyleIdx="0" presStyleCnt="1" custScaleX="85763" custScaleY="79877">
        <dgm:presLayoutVars>
          <dgm:bulletEnabled val="1"/>
        </dgm:presLayoutVars>
      </dgm:prSet>
      <dgm:spPr/>
      <dgm:t>
        <a:bodyPr/>
        <a:lstStyle/>
        <a:p>
          <a:endParaRPr lang="fr-FR"/>
        </a:p>
      </dgm:t>
    </dgm:pt>
  </dgm:ptLst>
  <dgm:cxnLst>
    <dgm:cxn modelId="{6310527C-E478-41D2-9AE5-3F6DAD46D20B}" srcId="{D5F28BC8-D984-44B8-A939-2CE561A534A7}" destId="{9EEEA299-DC3B-4EC9-8832-A7A63959E279}" srcOrd="0" destOrd="0" parTransId="{0CD6ADBD-A01F-44D2-9D47-840600E32086}" sibTransId="{299F7449-120A-4FF9-AD47-46EDD714E13A}"/>
    <dgm:cxn modelId="{C1C0B2B0-0DBE-4B70-B54C-C896BB0F38C6}" type="presOf" srcId="{9EEEA299-DC3B-4EC9-8832-A7A63959E279}" destId="{27921AE8-E499-43DA-B5C1-E84F761D4BF6}" srcOrd="0" destOrd="0" presId="urn:microsoft.com/office/officeart/2005/8/layout/radial5"/>
    <dgm:cxn modelId="{9B4AF8A4-C7B8-4579-85F9-3942BD1347F8}" srcId="{DF416DAA-07B7-4846-8082-84A62BD44933}" destId="{D5F28BC8-D984-44B8-A939-2CE561A534A7}" srcOrd="0" destOrd="0" parTransId="{9AEA9F63-68ED-4B6F-99B1-5AAF802BF736}" sibTransId="{5549A163-BC64-45D6-BB60-C0468DDA59A7}"/>
    <dgm:cxn modelId="{71F521D6-02D3-4487-8AF3-280A477441C9}" type="presOf" srcId="{DF416DAA-07B7-4846-8082-84A62BD44933}" destId="{19A47253-0BBD-4721-B48F-FAAE932D0909}" srcOrd="0" destOrd="0" presId="urn:microsoft.com/office/officeart/2005/8/layout/radial5"/>
    <dgm:cxn modelId="{48D8FCC9-D0DD-44C4-A546-C7A171F31E54}" type="presOf" srcId="{0CD6ADBD-A01F-44D2-9D47-840600E32086}" destId="{1540F363-4441-4001-88FB-84B735C840D2}" srcOrd="0" destOrd="0" presId="urn:microsoft.com/office/officeart/2005/8/layout/radial5"/>
    <dgm:cxn modelId="{E17D0834-7149-40A0-A49B-1D81C9FE4C9F}" type="presOf" srcId="{D5F28BC8-D984-44B8-A939-2CE561A534A7}" destId="{0597AA4E-579C-485A-8913-09CD10E077FF}" srcOrd="0" destOrd="0" presId="urn:microsoft.com/office/officeart/2005/8/layout/radial5"/>
    <dgm:cxn modelId="{732CBAA5-E1C4-42F5-93BC-2C3B7DA6046B}" type="presOf" srcId="{0CD6ADBD-A01F-44D2-9D47-840600E32086}" destId="{434C791B-A14F-4812-95D8-58460BA3F73B}" srcOrd="1" destOrd="0" presId="urn:microsoft.com/office/officeart/2005/8/layout/radial5"/>
    <dgm:cxn modelId="{57082406-9CBE-482A-98E3-8E2A81F85EB6}" type="presParOf" srcId="{19A47253-0BBD-4721-B48F-FAAE932D0909}" destId="{0597AA4E-579C-485A-8913-09CD10E077FF}" srcOrd="0" destOrd="0" presId="urn:microsoft.com/office/officeart/2005/8/layout/radial5"/>
    <dgm:cxn modelId="{0715DF0A-D5E6-4E42-BA03-884069F67388}" type="presParOf" srcId="{19A47253-0BBD-4721-B48F-FAAE932D0909}" destId="{1540F363-4441-4001-88FB-84B735C840D2}" srcOrd="1" destOrd="0" presId="urn:microsoft.com/office/officeart/2005/8/layout/radial5"/>
    <dgm:cxn modelId="{704A2E7F-2BD4-4315-8EEB-4E5F9CE063B2}" type="presParOf" srcId="{1540F363-4441-4001-88FB-84B735C840D2}" destId="{434C791B-A14F-4812-95D8-58460BA3F73B}" srcOrd="0" destOrd="0" presId="urn:microsoft.com/office/officeart/2005/8/layout/radial5"/>
    <dgm:cxn modelId="{D8BADF4D-DDD1-4572-A0DA-405994F89CC8}" type="presParOf" srcId="{19A47253-0BBD-4721-B48F-FAAE932D0909}" destId="{27921AE8-E499-43DA-B5C1-E84F761D4BF6}" srcOrd="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54E0D25-D3FA-44CF-A68A-AAC03DECDFD9}" type="doc">
      <dgm:prSet loTypeId="urn:microsoft.com/office/officeart/2005/8/layout/process4" loCatId="list" qsTypeId="urn:microsoft.com/office/officeart/2005/8/quickstyle/simple5" qsCatId="simple" csTypeId="urn:microsoft.com/office/officeart/2005/8/colors/colorful4" csCatId="colorful" phldr="1"/>
      <dgm:spPr/>
      <dgm:t>
        <a:bodyPr/>
        <a:lstStyle/>
        <a:p>
          <a:endParaRPr lang="fr-FR"/>
        </a:p>
      </dgm:t>
    </dgm:pt>
    <dgm:pt modelId="{18E81841-93CC-4171-B268-44E837205A38}">
      <dgm:prSet phldrT="[Texte]" custT="1"/>
      <dgm:spPr>
        <a:solidFill>
          <a:srgbClr val="002060"/>
        </a:solidFill>
      </dgm:spPr>
      <dgm:t>
        <a:bodyPr/>
        <a:lstStyle/>
        <a:p>
          <a:r>
            <a:rPr lang="fr-FR" sz="1800" b="1" dirty="0" smtClean="0">
              <a:latin typeface="Arial Narrow" pitchFamily="34" charset="0"/>
            </a:rPr>
            <a:t>Le cœur = élan irrépressible de chercher la joie en aimant un objet </a:t>
          </a:r>
          <a:endParaRPr lang="fr-FR" sz="1800" b="1" dirty="0">
            <a:latin typeface="Arial Narrow" pitchFamily="34" charset="0"/>
          </a:endParaRPr>
        </a:p>
      </dgm:t>
    </dgm:pt>
    <dgm:pt modelId="{386817D8-A077-4341-899B-DE73BB996C84}" type="parTrans" cxnId="{C53EAE0D-3445-4330-9A1E-18E78D16427C}">
      <dgm:prSet/>
      <dgm:spPr/>
      <dgm:t>
        <a:bodyPr/>
        <a:lstStyle/>
        <a:p>
          <a:endParaRPr lang="fr-FR"/>
        </a:p>
      </dgm:t>
    </dgm:pt>
    <dgm:pt modelId="{2C6710E2-8363-415A-A8B7-06E702EC40C6}" type="sibTrans" cxnId="{C53EAE0D-3445-4330-9A1E-18E78D16427C}">
      <dgm:prSet/>
      <dgm:spPr/>
      <dgm:t>
        <a:bodyPr/>
        <a:lstStyle/>
        <a:p>
          <a:endParaRPr lang="fr-FR"/>
        </a:p>
      </dgm:t>
    </dgm:pt>
    <dgm:pt modelId="{057DA7A9-D16D-4952-B334-31B9E2547F41}">
      <dgm:prSet phldrT="[Texte]"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2000" b="1" dirty="0" smtClean="0">
              <a:latin typeface="Arial Narrow" pitchFamily="34" charset="0"/>
            </a:rPr>
            <a:t>L’objet comme projection de soi</a:t>
          </a:r>
          <a:endParaRPr lang="fr-FR" sz="2000" b="1" dirty="0">
            <a:latin typeface="Arial Narrow" pitchFamily="34" charset="0"/>
          </a:endParaRPr>
        </a:p>
      </dgm:t>
    </dgm:pt>
    <dgm:pt modelId="{D7928C21-83D7-4CD2-B23F-A908DFDE161E}" type="parTrans" cxnId="{0423BB20-35BE-4B73-A83E-ABE5BD44E6A1}">
      <dgm:prSet/>
      <dgm:spPr/>
      <dgm:t>
        <a:bodyPr/>
        <a:lstStyle/>
        <a:p>
          <a:endParaRPr lang="fr-FR"/>
        </a:p>
      </dgm:t>
    </dgm:pt>
    <dgm:pt modelId="{9AE2B235-105B-4B19-90E4-5DB804552B75}" type="sibTrans" cxnId="{0423BB20-35BE-4B73-A83E-ABE5BD44E6A1}">
      <dgm:prSet/>
      <dgm:spPr/>
      <dgm:t>
        <a:bodyPr/>
        <a:lstStyle/>
        <a:p>
          <a:endParaRPr lang="fr-FR"/>
        </a:p>
      </dgm:t>
    </dgm:pt>
    <dgm:pt modelId="{BA1C8F95-2071-49E1-92F2-A8D3117C8AF6}">
      <dgm:prSet phldrT="[Texte]" custT="1"/>
      <dgm:spPr>
        <a:solidFill>
          <a:srgbClr val="00B050"/>
        </a:solidFill>
      </dgm:spPr>
      <dgm:t>
        <a:bodyPr/>
        <a:lstStyle/>
        <a:p>
          <a:r>
            <a:rPr lang="fr-FR" sz="3600" b="1" dirty="0" smtClean="0"/>
            <a:t>Projeter son image</a:t>
          </a:r>
          <a:endParaRPr lang="fr-FR" sz="3600" b="1" dirty="0"/>
        </a:p>
      </dgm:t>
    </dgm:pt>
    <dgm:pt modelId="{E17E73DA-152B-46F3-8834-4D3850056AD4}" type="parTrans" cxnId="{C27A5D03-EB61-472E-9EED-CC1DD06ECA6A}">
      <dgm:prSet/>
      <dgm:spPr/>
      <dgm:t>
        <a:bodyPr/>
        <a:lstStyle/>
        <a:p>
          <a:endParaRPr lang="fr-FR"/>
        </a:p>
      </dgm:t>
    </dgm:pt>
    <dgm:pt modelId="{9CAFF458-6295-4A5E-9764-69056C4D72E1}" type="sibTrans" cxnId="{C27A5D03-EB61-472E-9EED-CC1DD06ECA6A}">
      <dgm:prSet/>
      <dgm:spPr/>
      <dgm:t>
        <a:bodyPr/>
        <a:lstStyle/>
        <a:p>
          <a:endParaRPr lang="fr-FR"/>
        </a:p>
      </dgm:t>
    </dgm:pt>
    <dgm:pt modelId="{F55BD59D-232C-4F17-9554-F7B9133884DC}">
      <dgm:prSet phldrT="[Texte]"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sz="1800" dirty="0" smtClean="0"/>
            <a:t>L’artiste dans sa Création</a:t>
          </a:r>
          <a:endParaRPr lang="fr-FR" dirty="0"/>
        </a:p>
      </dgm:t>
    </dgm:pt>
    <dgm:pt modelId="{A5377617-036C-4B56-9AD1-D69549718F66}" type="parTrans" cxnId="{61B54D21-768C-4415-9105-57B2C9C5B585}">
      <dgm:prSet/>
      <dgm:spPr/>
      <dgm:t>
        <a:bodyPr/>
        <a:lstStyle/>
        <a:p>
          <a:endParaRPr lang="fr-FR"/>
        </a:p>
      </dgm:t>
    </dgm:pt>
    <dgm:pt modelId="{571E3FBC-41F6-4427-84FA-AF23CA259C53}" type="sibTrans" cxnId="{61B54D21-768C-4415-9105-57B2C9C5B585}">
      <dgm:prSet/>
      <dgm:spPr/>
      <dgm:t>
        <a:bodyPr/>
        <a:lstStyle/>
        <a:p>
          <a:endParaRPr lang="fr-FR"/>
        </a:p>
      </dgm:t>
    </dgm:pt>
    <dgm:pt modelId="{3075DD51-15B3-422F-9F09-1902E6BD3B57}">
      <dgm:prSet phldrT="[Texte]"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sz="1600" dirty="0" smtClean="0"/>
            <a:t>les parents dans leurs enfants. </a:t>
          </a:r>
        </a:p>
      </dgm:t>
    </dgm:pt>
    <dgm:pt modelId="{6A0C0EF6-B675-4CFF-B068-84B1D9082553}" type="parTrans" cxnId="{FC8B4E21-6B46-49DD-A191-F31402201B49}">
      <dgm:prSet/>
      <dgm:spPr/>
      <dgm:t>
        <a:bodyPr/>
        <a:lstStyle/>
        <a:p>
          <a:endParaRPr lang="fr-FR"/>
        </a:p>
      </dgm:t>
    </dgm:pt>
    <dgm:pt modelId="{9AB06EAC-32A2-418E-8008-C7DC1F342343}" type="sibTrans" cxnId="{FC8B4E21-6B46-49DD-A191-F31402201B49}">
      <dgm:prSet/>
      <dgm:spPr/>
      <dgm:t>
        <a:bodyPr/>
        <a:lstStyle/>
        <a:p>
          <a:endParaRPr lang="fr-FR"/>
        </a:p>
      </dgm:t>
    </dgm:pt>
    <dgm:pt modelId="{E4EB8079-FCE9-4FFB-81C5-2D2098D76C70}">
      <dgm:prSet phldrT="[Texte]"/>
      <dgm:spPr>
        <a:solidFill>
          <a:schemeClr val="accent2">
            <a:lumMod val="75000"/>
          </a:schemeClr>
        </a:solidFill>
      </dgm:spPr>
      <dgm:t>
        <a:bodyPr/>
        <a:lstStyle/>
        <a:p>
          <a:r>
            <a:rPr lang="fr-FR" dirty="0" smtClean="0"/>
            <a:t>La Création comme projection</a:t>
          </a:r>
          <a:endParaRPr lang="fr-FR" dirty="0"/>
        </a:p>
      </dgm:t>
    </dgm:pt>
    <dgm:pt modelId="{F19B2962-DB30-4FD1-80E3-41A36F995690}" type="parTrans" cxnId="{0E62F273-1807-4FB2-9CA2-7B4A4400CCC1}">
      <dgm:prSet/>
      <dgm:spPr/>
      <dgm:t>
        <a:bodyPr/>
        <a:lstStyle/>
        <a:p>
          <a:endParaRPr lang="fr-FR"/>
        </a:p>
      </dgm:t>
    </dgm:pt>
    <dgm:pt modelId="{FF538F47-6F91-406A-8C3B-13A5E79FEAE7}" type="sibTrans" cxnId="{0E62F273-1807-4FB2-9CA2-7B4A4400CCC1}">
      <dgm:prSet/>
      <dgm:spPr/>
      <dgm:t>
        <a:bodyPr/>
        <a:lstStyle/>
        <a:p>
          <a:endParaRPr lang="fr-FR"/>
        </a:p>
      </dgm:t>
    </dgm:pt>
    <dgm:pt modelId="{179954EF-C51C-4355-9BA9-D6DEDBB39A90}">
      <dgm:prSet phldrT="[Texte]"/>
      <dgm:spPr/>
      <dgm:t>
        <a:bodyPr/>
        <a:lstStyle/>
        <a:p>
          <a:r>
            <a:rPr lang="fr-FR" b="1" dirty="0" smtClean="0">
              <a:latin typeface="Arial Narrow" pitchFamily="34" charset="0"/>
            </a:rPr>
            <a:t>Dieu projeté dans Sa création (image divine) </a:t>
          </a:r>
          <a:endParaRPr lang="fr-FR" b="1" dirty="0">
            <a:latin typeface="Arial Narrow" pitchFamily="34" charset="0"/>
          </a:endParaRPr>
        </a:p>
      </dgm:t>
    </dgm:pt>
    <dgm:pt modelId="{78059824-57BA-475D-BE7C-C43B019C6172}" type="parTrans" cxnId="{22AC73D5-4A50-4615-AF10-00FE0DE023DA}">
      <dgm:prSet/>
      <dgm:spPr/>
      <dgm:t>
        <a:bodyPr/>
        <a:lstStyle/>
        <a:p>
          <a:endParaRPr lang="fr-FR"/>
        </a:p>
      </dgm:t>
    </dgm:pt>
    <dgm:pt modelId="{CBC3C2E3-F899-4163-991C-B87D91B106F9}" type="sibTrans" cxnId="{22AC73D5-4A50-4615-AF10-00FE0DE023DA}">
      <dgm:prSet/>
      <dgm:spPr/>
      <dgm:t>
        <a:bodyPr/>
        <a:lstStyle/>
        <a:p>
          <a:endParaRPr lang="fr-FR"/>
        </a:p>
      </dgm:t>
    </dgm:pt>
    <dgm:pt modelId="{B9B44D50-7820-46A9-AA62-4480BCE5E91C}">
      <dgm:prSet phldrT="[Texte]"/>
      <dgm:spPr/>
      <dgm:t>
        <a:bodyPr/>
        <a:lstStyle/>
        <a:p>
          <a:r>
            <a:rPr lang="fr-FR" b="1" dirty="0" smtClean="0">
              <a:latin typeface="Arial Narrow" pitchFamily="34" charset="0"/>
            </a:rPr>
            <a:t>Dieu projeté en l’être humain (caractère divin)</a:t>
          </a:r>
          <a:endParaRPr lang="fr-FR" b="1" dirty="0">
            <a:latin typeface="Arial Narrow" pitchFamily="34" charset="0"/>
          </a:endParaRPr>
        </a:p>
      </dgm:t>
    </dgm:pt>
    <dgm:pt modelId="{537AD04F-1102-493B-846B-88A3A977FDC9}" type="parTrans" cxnId="{D8625CB9-DC4C-4C75-AE7A-F7296EAC00E3}">
      <dgm:prSet/>
      <dgm:spPr/>
      <dgm:t>
        <a:bodyPr/>
        <a:lstStyle/>
        <a:p>
          <a:endParaRPr lang="fr-FR"/>
        </a:p>
      </dgm:t>
    </dgm:pt>
    <dgm:pt modelId="{335BF204-29B0-4938-A202-ADD7F9B66050}" type="sibTrans" cxnId="{D8625CB9-DC4C-4C75-AE7A-F7296EAC00E3}">
      <dgm:prSet/>
      <dgm:spPr/>
      <dgm:t>
        <a:bodyPr/>
        <a:lstStyle/>
        <a:p>
          <a:endParaRPr lang="fr-FR"/>
        </a:p>
      </dgm:t>
    </dgm:pt>
    <dgm:pt modelId="{02662171-E190-4643-9321-314B3E6451C9}" type="pres">
      <dgm:prSet presAssocID="{C54E0D25-D3FA-44CF-A68A-AAC03DECDFD9}" presName="Name0" presStyleCnt="0">
        <dgm:presLayoutVars>
          <dgm:dir/>
          <dgm:animLvl val="lvl"/>
          <dgm:resizeHandles val="exact"/>
        </dgm:presLayoutVars>
      </dgm:prSet>
      <dgm:spPr/>
      <dgm:t>
        <a:bodyPr/>
        <a:lstStyle/>
        <a:p>
          <a:endParaRPr lang="fr-FR"/>
        </a:p>
      </dgm:t>
    </dgm:pt>
    <dgm:pt modelId="{54711752-8F77-41A6-BD6E-393EEDBD8CAB}" type="pres">
      <dgm:prSet presAssocID="{E4EB8079-FCE9-4FFB-81C5-2D2098D76C70}" presName="boxAndChildren" presStyleCnt="0"/>
      <dgm:spPr/>
    </dgm:pt>
    <dgm:pt modelId="{D46753CB-9A4A-4D47-B1F4-20958A5BEE50}" type="pres">
      <dgm:prSet presAssocID="{E4EB8079-FCE9-4FFB-81C5-2D2098D76C70}" presName="parentTextBox" presStyleLbl="node1" presStyleIdx="0" presStyleCnt="3"/>
      <dgm:spPr/>
      <dgm:t>
        <a:bodyPr/>
        <a:lstStyle/>
        <a:p>
          <a:endParaRPr lang="fr-FR"/>
        </a:p>
      </dgm:t>
    </dgm:pt>
    <dgm:pt modelId="{C912D909-659A-4DA1-9F9F-FD4FCF3D08D4}" type="pres">
      <dgm:prSet presAssocID="{E4EB8079-FCE9-4FFB-81C5-2D2098D76C70}" presName="entireBox" presStyleLbl="node1" presStyleIdx="0" presStyleCnt="3"/>
      <dgm:spPr/>
      <dgm:t>
        <a:bodyPr/>
        <a:lstStyle/>
        <a:p>
          <a:endParaRPr lang="fr-FR"/>
        </a:p>
      </dgm:t>
    </dgm:pt>
    <dgm:pt modelId="{36BE9B14-10F7-4EFE-BC04-A2579C126B22}" type="pres">
      <dgm:prSet presAssocID="{E4EB8079-FCE9-4FFB-81C5-2D2098D76C70}" presName="descendantBox" presStyleCnt="0"/>
      <dgm:spPr/>
    </dgm:pt>
    <dgm:pt modelId="{CA1A3CA8-B72E-45D1-83ED-AF2AACD8433B}" type="pres">
      <dgm:prSet presAssocID="{179954EF-C51C-4355-9BA9-D6DEDBB39A90}" presName="childTextBox" presStyleLbl="fgAccFollowNode1" presStyleIdx="0" presStyleCnt="5">
        <dgm:presLayoutVars>
          <dgm:bulletEnabled val="1"/>
        </dgm:presLayoutVars>
      </dgm:prSet>
      <dgm:spPr/>
      <dgm:t>
        <a:bodyPr/>
        <a:lstStyle/>
        <a:p>
          <a:endParaRPr lang="fr-FR"/>
        </a:p>
      </dgm:t>
    </dgm:pt>
    <dgm:pt modelId="{20E469F8-EDA1-4516-A462-09702609B710}" type="pres">
      <dgm:prSet presAssocID="{B9B44D50-7820-46A9-AA62-4480BCE5E91C}" presName="childTextBox" presStyleLbl="fgAccFollowNode1" presStyleIdx="1" presStyleCnt="5">
        <dgm:presLayoutVars>
          <dgm:bulletEnabled val="1"/>
        </dgm:presLayoutVars>
      </dgm:prSet>
      <dgm:spPr/>
      <dgm:t>
        <a:bodyPr/>
        <a:lstStyle/>
        <a:p>
          <a:endParaRPr lang="fr-FR"/>
        </a:p>
      </dgm:t>
    </dgm:pt>
    <dgm:pt modelId="{02691ECB-0619-4F44-97F5-3D630D2B4BAA}" type="pres">
      <dgm:prSet presAssocID="{9CAFF458-6295-4A5E-9764-69056C4D72E1}" presName="sp" presStyleCnt="0"/>
      <dgm:spPr/>
    </dgm:pt>
    <dgm:pt modelId="{24F1344D-6747-48B2-9205-FB6F06DC5F44}" type="pres">
      <dgm:prSet presAssocID="{BA1C8F95-2071-49E1-92F2-A8D3117C8AF6}" presName="arrowAndChildren" presStyleCnt="0"/>
      <dgm:spPr/>
    </dgm:pt>
    <dgm:pt modelId="{7245B5F2-7210-442F-ADED-EEFA6FF1A8CD}" type="pres">
      <dgm:prSet presAssocID="{BA1C8F95-2071-49E1-92F2-A8D3117C8AF6}" presName="parentTextArrow" presStyleLbl="node1" presStyleIdx="0" presStyleCnt="3"/>
      <dgm:spPr/>
      <dgm:t>
        <a:bodyPr/>
        <a:lstStyle/>
        <a:p>
          <a:endParaRPr lang="fr-FR"/>
        </a:p>
      </dgm:t>
    </dgm:pt>
    <dgm:pt modelId="{F71248E2-ED53-478D-B3A5-35FAE5B88869}" type="pres">
      <dgm:prSet presAssocID="{BA1C8F95-2071-49E1-92F2-A8D3117C8AF6}" presName="arrow" presStyleLbl="node1" presStyleIdx="1" presStyleCnt="3"/>
      <dgm:spPr/>
      <dgm:t>
        <a:bodyPr/>
        <a:lstStyle/>
        <a:p>
          <a:endParaRPr lang="fr-FR"/>
        </a:p>
      </dgm:t>
    </dgm:pt>
    <dgm:pt modelId="{BD7244E8-92BE-4B09-84EC-CF817B0CD9E2}" type="pres">
      <dgm:prSet presAssocID="{BA1C8F95-2071-49E1-92F2-A8D3117C8AF6}" presName="descendantArrow" presStyleCnt="0"/>
      <dgm:spPr/>
    </dgm:pt>
    <dgm:pt modelId="{103CCF46-CDC2-45CC-A853-5A720EB09550}" type="pres">
      <dgm:prSet presAssocID="{F55BD59D-232C-4F17-9554-F7B9133884DC}" presName="childTextArrow" presStyleLbl="fgAccFollowNode1" presStyleIdx="2" presStyleCnt="5">
        <dgm:presLayoutVars>
          <dgm:bulletEnabled val="1"/>
        </dgm:presLayoutVars>
      </dgm:prSet>
      <dgm:spPr/>
      <dgm:t>
        <a:bodyPr/>
        <a:lstStyle/>
        <a:p>
          <a:endParaRPr lang="fr-FR"/>
        </a:p>
      </dgm:t>
    </dgm:pt>
    <dgm:pt modelId="{45B884FF-26C2-4359-9654-277361EC3902}" type="pres">
      <dgm:prSet presAssocID="{3075DD51-15B3-422F-9F09-1902E6BD3B57}" presName="childTextArrow" presStyleLbl="fgAccFollowNode1" presStyleIdx="3" presStyleCnt="5">
        <dgm:presLayoutVars>
          <dgm:bulletEnabled val="1"/>
        </dgm:presLayoutVars>
      </dgm:prSet>
      <dgm:spPr/>
      <dgm:t>
        <a:bodyPr/>
        <a:lstStyle/>
        <a:p>
          <a:endParaRPr lang="fr-FR"/>
        </a:p>
      </dgm:t>
    </dgm:pt>
    <dgm:pt modelId="{8FF37DE4-FEA2-484B-B40F-50C72E14AC57}" type="pres">
      <dgm:prSet presAssocID="{2C6710E2-8363-415A-A8B7-06E702EC40C6}" presName="sp" presStyleCnt="0"/>
      <dgm:spPr/>
    </dgm:pt>
    <dgm:pt modelId="{CD805AD7-D3F8-4A80-8ECD-E0E8B3B9EB8E}" type="pres">
      <dgm:prSet presAssocID="{18E81841-93CC-4171-B268-44E837205A38}" presName="arrowAndChildren" presStyleCnt="0"/>
      <dgm:spPr/>
    </dgm:pt>
    <dgm:pt modelId="{CB812C48-C657-4C14-861E-188AC89EBE79}" type="pres">
      <dgm:prSet presAssocID="{18E81841-93CC-4171-B268-44E837205A38}" presName="parentTextArrow" presStyleLbl="node1" presStyleIdx="1" presStyleCnt="3"/>
      <dgm:spPr/>
      <dgm:t>
        <a:bodyPr/>
        <a:lstStyle/>
        <a:p>
          <a:endParaRPr lang="fr-FR"/>
        </a:p>
      </dgm:t>
    </dgm:pt>
    <dgm:pt modelId="{E7B49C6E-5F39-4525-A17E-39F48B1AC7DE}" type="pres">
      <dgm:prSet presAssocID="{18E81841-93CC-4171-B268-44E837205A38}" presName="arrow" presStyleLbl="node1" presStyleIdx="2" presStyleCnt="3" custLinFactNeighborX="703" custLinFactNeighborY="-46"/>
      <dgm:spPr/>
      <dgm:t>
        <a:bodyPr/>
        <a:lstStyle/>
        <a:p>
          <a:endParaRPr lang="fr-FR"/>
        </a:p>
      </dgm:t>
    </dgm:pt>
    <dgm:pt modelId="{15F805A5-06DA-4CAC-9E1F-72D7F43CC242}" type="pres">
      <dgm:prSet presAssocID="{18E81841-93CC-4171-B268-44E837205A38}" presName="descendantArrow" presStyleCnt="0"/>
      <dgm:spPr/>
    </dgm:pt>
    <dgm:pt modelId="{E4D4842F-EAAA-4504-BFCF-1519571191D0}" type="pres">
      <dgm:prSet presAssocID="{057DA7A9-D16D-4952-B334-31B9E2547F41}" presName="childTextArrow" presStyleLbl="fgAccFollowNode1" presStyleIdx="4" presStyleCnt="5">
        <dgm:presLayoutVars>
          <dgm:bulletEnabled val="1"/>
        </dgm:presLayoutVars>
      </dgm:prSet>
      <dgm:spPr/>
      <dgm:t>
        <a:bodyPr/>
        <a:lstStyle/>
        <a:p>
          <a:endParaRPr lang="fr-FR"/>
        </a:p>
      </dgm:t>
    </dgm:pt>
  </dgm:ptLst>
  <dgm:cxnLst>
    <dgm:cxn modelId="{C27A5D03-EB61-472E-9EED-CC1DD06ECA6A}" srcId="{C54E0D25-D3FA-44CF-A68A-AAC03DECDFD9}" destId="{BA1C8F95-2071-49E1-92F2-A8D3117C8AF6}" srcOrd="1" destOrd="0" parTransId="{E17E73DA-152B-46F3-8834-4D3850056AD4}" sibTransId="{9CAFF458-6295-4A5E-9764-69056C4D72E1}"/>
    <dgm:cxn modelId="{3760BA81-EACE-49EA-AEF3-13FBA39B4074}" type="presOf" srcId="{F55BD59D-232C-4F17-9554-F7B9133884DC}" destId="{103CCF46-CDC2-45CC-A853-5A720EB09550}" srcOrd="0" destOrd="0" presId="urn:microsoft.com/office/officeart/2005/8/layout/process4"/>
    <dgm:cxn modelId="{FC8B4E21-6B46-49DD-A191-F31402201B49}" srcId="{BA1C8F95-2071-49E1-92F2-A8D3117C8AF6}" destId="{3075DD51-15B3-422F-9F09-1902E6BD3B57}" srcOrd="1" destOrd="0" parTransId="{6A0C0EF6-B675-4CFF-B068-84B1D9082553}" sibTransId="{9AB06EAC-32A2-418E-8008-C7DC1F342343}"/>
    <dgm:cxn modelId="{3CDD783E-525B-42B9-8B55-7CE32C7B862D}" type="presOf" srcId="{3075DD51-15B3-422F-9F09-1902E6BD3B57}" destId="{45B884FF-26C2-4359-9654-277361EC3902}" srcOrd="0" destOrd="0" presId="urn:microsoft.com/office/officeart/2005/8/layout/process4"/>
    <dgm:cxn modelId="{22AC73D5-4A50-4615-AF10-00FE0DE023DA}" srcId="{E4EB8079-FCE9-4FFB-81C5-2D2098D76C70}" destId="{179954EF-C51C-4355-9BA9-D6DEDBB39A90}" srcOrd="0" destOrd="0" parTransId="{78059824-57BA-475D-BE7C-C43B019C6172}" sibTransId="{CBC3C2E3-F899-4163-991C-B87D91B106F9}"/>
    <dgm:cxn modelId="{C53EAE0D-3445-4330-9A1E-18E78D16427C}" srcId="{C54E0D25-D3FA-44CF-A68A-AAC03DECDFD9}" destId="{18E81841-93CC-4171-B268-44E837205A38}" srcOrd="0" destOrd="0" parTransId="{386817D8-A077-4341-899B-DE73BB996C84}" sibTransId="{2C6710E2-8363-415A-A8B7-06E702EC40C6}"/>
    <dgm:cxn modelId="{1CA8ADD7-7261-4C79-B6FD-7B64FB348A3A}" type="presOf" srcId="{B9B44D50-7820-46A9-AA62-4480BCE5E91C}" destId="{20E469F8-EDA1-4516-A462-09702609B710}" srcOrd="0" destOrd="0" presId="urn:microsoft.com/office/officeart/2005/8/layout/process4"/>
    <dgm:cxn modelId="{C74C9F4A-7CAA-4C85-B008-E941030345EB}" type="presOf" srcId="{E4EB8079-FCE9-4FFB-81C5-2D2098D76C70}" destId="{D46753CB-9A4A-4D47-B1F4-20958A5BEE50}" srcOrd="0" destOrd="0" presId="urn:microsoft.com/office/officeart/2005/8/layout/process4"/>
    <dgm:cxn modelId="{6595EE93-D2EE-436B-A07B-3119ADEE042A}" type="presOf" srcId="{18E81841-93CC-4171-B268-44E837205A38}" destId="{E7B49C6E-5F39-4525-A17E-39F48B1AC7DE}" srcOrd="1" destOrd="0" presId="urn:microsoft.com/office/officeart/2005/8/layout/process4"/>
    <dgm:cxn modelId="{A5A85B20-1BB4-4329-AD45-34DC1399B017}" type="presOf" srcId="{18E81841-93CC-4171-B268-44E837205A38}" destId="{CB812C48-C657-4C14-861E-188AC89EBE79}" srcOrd="0" destOrd="0" presId="urn:microsoft.com/office/officeart/2005/8/layout/process4"/>
    <dgm:cxn modelId="{0423BB20-35BE-4B73-A83E-ABE5BD44E6A1}" srcId="{18E81841-93CC-4171-B268-44E837205A38}" destId="{057DA7A9-D16D-4952-B334-31B9E2547F41}" srcOrd="0" destOrd="0" parTransId="{D7928C21-83D7-4CD2-B23F-A908DFDE161E}" sibTransId="{9AE2B235-105B-4B19-90E4-5DB804552B75}"/>
    <dgm:cxn modelId="{EDC73952-C153-4BA5-ABE6-BE4C04D7CA53}" type="presOf" srcId="{179954EF-C51C-4355-9BA9-D6DEDBB39A90}" destId="{CA1A3CA8-B72E-45D1-83ED-AF2AACD8433B}" srcOrd="0" destOrd="0" presId="urn:microsoft.com/office/officeart/2005/8/layout/process4"/>
    <dgm:cxn modelId="{C6DB8ECE-E4FB-4540-B642-8C36210A8851}" type="presOf" srcId="{BA1C8F95-2071-49E1-92F2-A8D3117C8AF6}" destId="{F71248E2-ED53-478D-B3A5-35FAE5B88869}" srcOrd="1" destOrd="0" presId="urn:microsoft.com/office/officeart/2005/8/layout/process4"/>
    <dgm:cxn modelId="{D575ABC4-8737-4659-BE06-8CE685EEF626}" type="presOf" srcId="{C54E0D25-D3FA-44CF-A68A-AAC03DECDFD9}" destId="{02662171-E190-4643-9321-314B3E6451C9}" srcOrd="0" destOrd="0" presId="urn:microsoft.com/office/officeart/2005/8/layout/process4"/>
    <dgm:cxn modelId="{D757B70D-09BA-4A09-9368-6D1E68985631}" type="presOf" srcId="{BA1C8F95-2071-49E1-92F2-A8D3117C8AF6}" destId="{7245B5F2-7210-442F-ADED-EEFA6FF1A8CD}" srcOrd="0" destOrd="0" presId="urn:microsoft.com/office/officeart/2005/8/layout/process4"/>
    <dgm:cxn modelId="{0E62F273-1807-4FB2-9CA2-7B4A4400CCC1}" srcId="{C54E0D25-D3FA-44CF-A68A-AAC03DECDFD9}" destId="{E4EB8079-FCE9-4FFB-81C5-2D2098D76C70}" srcOrd="2" destOrd="0" parTransId="{F19B2962-DB30-4FD1-80E3-41A36F995690}" sibTransId="{FF538F47-6F91-406A-8C3B-13A5E79FEAE7}"/>
    <dgm:cxn modelId="{BBBA3CE0-66F8-4CFB-A4C9-174A836E2C17}" type="presOf" srcId="{057DA7A9-D16D-4952-B334-31B9E2547F41}" destId="{E4D4842F-EAAA-4504-BFCF-1519571191D0}" srcOrd="0" destOrd="0" presId="urn:microsoft.com/office/officeart/2005/8/layout/process4"/>
    <dgm:cxn modelId="{A73394DE-2589-45C9-88ED-E7EFE38BA9E9}" type="presOf" srcId="{E4EB8079-FCE9-4FFB-81C5-2D2098D76C70}" destId="{C912D909-659A-4DA1-9F9F-FD4FCF3D08D4}" srcOrd="1" destOrd="0" presId="urn:microsoft.com/office/officeart/2005/8/layout/process4"/>
    <dgm:cxn modelId="{D8625CB9-DC4C-4C75-AE7A-F7296EAC00E3}" srcId="{E4EB8079-FCE9-4FFB-81C5-2D2098D76C70}" destId="{B9B44D50-7820-46A9-AA62-4480BCE5E91C}" srcOrd="1" destOrd="0" parTransId="{537AD04F-1102-493B-846B-88A3A977FDC9}" sibTransId="{335BF204-29B0-4938-A202-ADD7F9B66050}"/>
    <dgm:cxn modelId="{61B54D21-768C-4415-9105-57B2C9C5B585}" srcId="{BA1C8F95-2071-49E1-92F2-A8D3117C8AF6}" destId="{F55BD59D-232C-4F17-9554-F7B9133884DC}" srcOrd="0" destOrd="0" parTransId="{A5377617-036C-4B56-9AD1-D69549718F66}" sibTransId="{571E3FBC-41F6-4427-84FA-AF23CA259C53}"/>
    <dgm:cxn modelId="{34DA95CD-DD9B-40E5-ACF2-368F1ABF62C7}" type="presParOf" srcId="{02662171-E190-4643-9321-314B3E6451C9}" destId="{54711752-8F77-41A6-BD6E-393EEDBD8CAB}" srcOrd="0" destOrd="0" presId="urn:microsoft.com/office/officeart/2005/8/layout/process4"/>
    <dgm:cxn modelId="{061E2B52-9416-4302-99D1-F43E329564D0}" type="presParOf" srcId="{54711752-8F77-41A6-BD6E-393EEDBD8CAB}" destId="{D46753CB-9A4A-4D47-B1F4-20958A5BEE50}" srcOrd="0" destOrd="0" presId="urn:microsoft.com/office/officeart/2005/8/layout/process4"/>
    <dgm:cxn modelId="{CD28A3CE-5CD6-4864-92AD-A98BCE06DFFE}" type="presParOf" srcId="{54711752-8F77-41A6-BD6E-393EEDBD8CAB}" destId="{C912D909-659A-4DA1-9F9F-FD4FCF3D08D4}" srcOrd="1" destOrd="0" presId="urn:microsoft.com/office/officeart/2005/8/layout/process4"/>
    <dgm:cxn modelId="{0438BB5B-36C9-4258-AE4C-43DA682E5B9E}" type="presParOf" srcId="{54711752-8F77-41A6-BD6E-393EEDBD8CAB}" destId="{36BE9B14-10F7-4EFE-BC04-A2579C126B22}" srcOrd="2" destOrd="0" presId="urn:microsoft.com/office/officeart/2005/8/layout/process4"/>
    <dgm:cxn modelId="{3463842C-680E-4964-8287-D5A3D401712D}" type="presParOf" srcId="{36BE9B14-10F7-4EFE-BC04-A2579C126B22}" destId="{CA1A3CA8-B72E-45D1-83ED-AF2AACD8433B}" srcOrd="0" destOrd="0" presId="urn:microsoft.com/office/officeart/2005/8/layout/process4"/>
    <dgm:cxn modelId="{A90E9255-2A4D-4F3B-BA39-7D2C94E3E96E}" type="presParOf" srcId="{36BE9B14-10F7-4EFE-BC04-A2579C126B22}" destId="{20E469F8-EDA1-4516-A462-09702609B710}" srcOrd="1" destOrd="0" presId="urn:microsoft.com/office/officeart/2005/8/layout/process4"/>
    <dgm:cxn modelId="{08F5FC9D-5EB2-45F0-9BD5-99F79841F0B5}" type="presParOf" srcId="{02662171-E190-4643-9321-314B3E6451C9}" destId="{02691ECB-0619-4F44-97F5-3D630D2B4BAA}" srcOrd="1" destOrd="0" presId="urn:microsoft.com/office/officeart/2005/8/layout/process4"/>
    <dgm:cxn modelId="{8689874B-0D78-4F53-8CD1-BE035C2A19DC}" type="presParOf" srcId="{02662171-E190-4643-9321-314B3E6451C9}" destId="{24F1344D-6747-48B2-9205-FB6F06DC5F44}" srcOrd="2" destOrd="0" presId="urn:microsoft.com/office/officeart/2005/8/layout/process4"/>
    <dgm:cxn modelId="{9229CC80-8EBF-4604-9F35-9B27B8B652EC}" type="presParOf" srcId="{24F1344D-6747-48B2-9205-FB6F06DC5F44}" destId="{7245B5F2-7210-442F-ADED-EEFA6FF1A8CD}" srcOrd="0" destOrd="0" presId="urn:microsoft.com/office/officeart/2005/8/layout/process4"/>
    <dgm:cxn modelId="{3B63A434-19BF-462B-8EDE-9D07F7D4890F}" type="presParOf" srcId="{24F1344D-6747-48B2-9205-FB6F06DC5F44}" destId="{F71248E2-ED53-478D-B3A5-35FAE5B88869}" srcOrd="1" destOrd="0" presId="urn:microsoft.com/office/officeart/2005/8/layout/process4"/>
    <dgm:cxn modelId="{E5308BEF-40AD-4ECF-8711-38EBD4EA9D92}" type="presParOf" srcId="{24F1344D-6747-48B2-9205-FB6F06DC5F44}" destId="{BD7244E8-92BE-4B09-84EC-CF817B0CD9E2}" srcOrd="2" destOrd="0" presId="urn:microsoft.com/office/officeart/2005/8/layout/process4"/>
    <dgm:cxn modelId="{A8256BC4-61D8-42FC-9C57-740FC5017679}" type="presParOf" srcId="{BD7244E8-92BE-4B09-84EC-CF817B0CD9E2}" destId="{103CCF46-CDC2-45CC-A853-5A720EB09550}" srcOrd="0" destOrd="0" presId="urn:microsoft.com/office/officeart/2005/8/layout/process4"/>
    <dgm:cxn modelId="{E625818B-CA76-494A-AAB9-BBBB9426506D}" type="presParOf" srcId="{BD7244E8-92BE-4B09-84EC-CF817B0CD9E2}" destId="{45B884FF-26C2-4359-9654-277361EC3902}" srcOrd="1" destOrd="0" presId="urn:microsoft.com/office/officeart/2005/8/layout/process4"/>
    <dgm:cxn modelId="{FD310119-A59A-47DD-81CA-104A97ED8A54}" type="presParOf" srcId="{02662171-E190-4643-9321-314B3E6451C9}" destId="{8FF37DE4-FEA2-484B-B40F-50C72E14AC57}" srcOrd="3" destOrd="0" presId="urn:microsoft.com/office/officeart/2005/8/layout/process4"/>
    <dgm:cxn modelId="{857A6AC4-35C1-431E-8E3A-192B6A306AAB}" type="presParOf" srcId="{02662171-E190-4643-9321-314B3E6451C9}" destId="{CD805AD7-D3F8-4A80-8ECD-E0E8B3B9EB8E}" srcOrd="4" destOrd="0" presId="urn:microsoft.com/office/officeart/2005/8/layout/process4"/>
    <dgm:cxn modelId="{0BB51979-D3AD-48BC-A178-AB9AB0FB7F53}" type="presParOf" srcId="{CD805AD7-D3F8-4A80-8ECD-E0E8B3B9EB8E}" destId="{CB812C48-C657-4C14-861E-188AC89EBE79}" srcOrd="0" destOrd="0" presId="urn:microsoft.com/office/officeart/2005/8/layout/process4"/>
    <dgm:cxn modelId="{A09ACB47-326E-4BB4-B7BD-3C169C86508C}" type="presParOf" srcId="{CD805AD7-D3F8-4A80-8ECD-E0E8B3B9EB8E}" destId="{E7B49C6E-5F39-4525-A17E-39F48B1AC7DE}" srcOrd="1" destOrd="0" presId="urn:microsoft.com/office/officeart/2005/8/layout/process4"/>
    <dgm:cxn modelId="{A6E49579-9812-4C21-B9C2-7B919279A793}" type="presParOf" srcId="{CD805AD7-D3F8-4A80-8ECD-E0E8B3B9EB8E}" destId="{15F805A5-06DA-4CAC-9E1F-72D7F43CC242}" srcOrd="2" destOrd="0" presId="urn:microsoft.com/office/officeart/2005/8/layout/process4"/>
    <dgm:cxn modelId="{D56143CF-2979-4C08-8BCC-A4FA9DC88483}" type="presParOf" srcId="{15F805A5-06DA-4CAC-9E1F-72D7F43CC242}" destId="{E4D4842F-EAAA-4504-BFCF-1519571191D0}" srcOrd="0" destOrd="0" presId="urn:microsoft.com/office/officeart/2005/8/layout/process4"/>
  </dgm:cxnLst>
  <dgm:bg>
    <a:solidFill>
      <a:srgbClr val="FFC7CF"/>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D96DEEB-55E7-41BA-83C0-8A082EAD537D}" type="doc">
      <dgm:prSet loTypeId="urn:microsoft.com/office/officeart/2005/8/layout/radial5" loCatId="relationship" qsTypeId="urn:microsoft.com/office/officeart/2005/8/quickstyle/simple3" qsCatId="simple" csTypeId="urn:microsoft.com/office/officeart/2005/8/colors/colorful3" csCatId="colorful" phldr="1"/>
      <dgm:spPr/>
      <dgm:t>
        <a:bodyPr/>
        <a:lstStyle/>
        <a:p>
          <a:endParaRPr lang="fr-FR"/>
        </a:p>
      </dgm:t>
    </dgm:pt>
    <dgm:pt modelId="{234E07E3-1939-4B1E-8628-ABD9913E9720}">
      <dgm:prSet phldrT="[Texte]"/>
      <dgm:spPr/>
      <dgm:t>
        <a:bodyPr/>
        <a:lstStyle/>
        <a:p>
          <a:r>
            <a:rPr lang="fr-FR" dirty="0" smtClean="0"/>
            <a:t>Homme</a:t>
          </a:r>
        </a:p>
        <a:p>
          <a:r>
            <a:rPr lang="fr-FR" dirty="0" smtClean="0"/>
            <a:t>(objet)</a:t>
          </a:r>
          <a:endParaRPr lang="fr-FR" dirty="0"/>
        </a:p>
      </dgm:t>
    </dgm:pt>
    <dgm:pt modelId="{CCFA2788-AB58-489D-A520-1E57DEDF90F7}" type="parTrans" cxnId="{A2D94C61-3844-4B14-96E3-CD4C024E0C54}">
      <dgm:prSet/>
      <dgm:spPr/>
      <dgm:t>
        <a:bodyPr/>
        <a:lstStyle/>
        <a:p>
          <a:endParaRPr lang="fr-FR"/>
        </a:p>
      </dgm:t>
    </dgm:pt>
    <dgm:pt modelId="{1C186CC7-7E8B-44C7-9D8F-2B207771DD46}" type="sibTrans" cxnId="{A2D94C61-3844-4B14-96E3-CD4C024E0C54}">
      <dgm:prSet/>
      <dgm:spPr/>
      <dgm:t>
        <a:bodyPr/>
        <a:lstStyle/>
        <a:p>
          <a:endParaRPr lang="fr-FR"/>
        </a:p>
      </dgm:t>
    </dgm:pt>
    <dgm:pt modelId="{CEABC8AA-E5F9-42CD-B3A5-A23A4DAC13CD}">
      <dgm:prSet phldrT="[Texte]"/>
      <dgm:spPr/>
      <dgm:t>
        <a:bodyPr/>
        <a:lstStyle/>
        <a:p>
          <a:r>
            <a:rPr lang="fr-FR" dirty="0" smtClean="0"/>
            <a:t>Dieu</a:t>
          </a:r>
        </a:p>
        <a:p>
          <a:r>
            <a:rPr lang="fr-FR" dirty="0" smtClean="0"/>
            <a:t>(Sujet)</a:t>
          </a:r>
          <a:endParaRPr lang="fr-FR" dirty="0"/>
        </a:p>
      </dgm:t>
    </dgm:pt>
    <dgm:pt modelId="{6F8BB7E1-3A44-417A-9B7C-5A3D7C8FE0BF}" type="parTrans" cxnId="{90CB4D2E-31F6-40A0-A094-9E0AA137163E}">
      <dgm:prSet>
        <dgm:style>
          <a:lnRef idx="0">
            <a:schemeClr val="accent2"/>
          </a:lnRef>
          <a:fillRef idx="3">
            <a:schemeClr val="accent2"/>
          </a:fillRef>
          <a:effectRef idx="3">
            <a:schemeClr val="accent2"/>
          </a:effectRef>
          <a:fontRef idx="minor">
            <a:schemeClr val="lt1"/>
          </a:fontRef>
        </dgm:style>
      </dgm:prSet>
      <dgm:spPr/>
      <dgm:t>
        <a:bodyPr/>
        <a:lstStyle/>
        <a:p>
          <a:endParaRPr lang="fr-FR"/>
        </a:p>
      </dgm:t>
    </dgm:pt>
    <dgm:pt modelId="{97065F5C-7BEE-45AB-8027-CA74D06F56EA}" type="sibTrans" cxnId="{90CB4D2E-31F6-40A0-A094-9E0AA137163E}">
      <dgm:prSet/>
      <dgm:spPr/>
      <dgm:t>
        <a:bodyPr/>
        <a:lstStyle/>
        <a:p>
          <a:endParaRPr lang="fr-FR"/>
        </a:p>
      </dgm:t>
    </dgm:pt>
    <dgm:pt modelId="{BF3608B2-783B-4292-8CE1-CA7CE4DC789D}" type="pres">
      <dgm:prSet presAssocID="{6D96DEEB-55E7-41BA-83C0-8A082EAD537D}" presName="Name0" presStyleCnt="0">
        <dgm:presLayoutVars>
          <dgm:chMax val="1"/>
          <dgm:dir/>
          <dgm:animLvl val="ctr"/>
          <dgm:resizeHandles val="exact"/>
        </dgm:presLayoutVars>
      </dgm:prSet>
      <dgm:spPr/>
      <dgm:t>
        <a:bodyPr/>
        <a:lstStyle/>
        <a:p>
          <a:endParaRPr lang="fr-FR"/>
        </a:p>
      </dgm:t>
    </dgm:pt>
    <dgm:pt modelId="{2A1A668D-CBCF-467F-8E98-53C255F29163}" type="pres">
      <dgm:prSet presAssocID="{234E07E3-1939-4B1E-8628-ABD9913E9720}" presName="centerShape" presStyleLbl="node0" presStyleIdx="0" presStyleCnt="1" custLinFactNeighborX="68" custLinFactNeighborY="10268"/>
      <dgm:spPr/>
      <dgm:t>
        <a:bodyPr/>
        <a:lstStyle/>
        <a:p>
          <a:endParaRPr lang="fr-FR"/>
        </a:p>
      </dgm:t>
    </dgm:pt>
    <dgm:pt modelId="{2E188497-7128-41DC-A8A8-11A9F8DBA4A7}" type="pres">
      <dgm:prSet presAssocID="{6F8BB7E1-3A44-417A-9B7C-5A3D7C8FE0BF}" presName="parTrans" presStyleLbl="sibTrans2D1" presStyleIdx="0" presStyleCnt="1" custAng="10800000" custScaleX="137684"/>
      <dgm:spPr/>
      <dgm:t>
        <a:bodyPr/>
        <a:lstStyle/>
        <a:p>
          <a:endParaRPr lang="fr-FR"/>
        </a:p>
      </dgm:t>
    </dgm:pt>
    <dgm:pt modelId="{64CEAD25-743F-4A52-A4B9-15287CA46DA6}" type="pres">
      <dgm:prSet presAssocID="{6F8BB7E1-3A44-417A-9B7C-5A3D7C8FE0BF}" presName="connectorText" presStyleLbl="sibTrans2D1" presStyleIdx="0" presStyleCnt="1"/>
      <dgm:spPr/>
      <dgm:t>
        <a:bodyPr/>
        <a:lstStyle/>
        <a:p>
          <a:endParaRPr lang="fr-FR"/>
        </a:p>
      </dgm:t>
    </dgm:pt>
    <dgm:pt modelId="{ED54F04F-4FF0-4234-817C-5263EB03885E}" type="pres">
      <dgm:prSet presAssocID="{CEABC8AA-E5F9-42CD-B3A5-A23A4DAC13CD}" presName="node" presStyleLbl="node1" presStyleIdx="0" presStyleCnt="1">
        <dgm:presLayoutVars>
          <dgm:bulletEnabled val="1"/>
        </dgm:presLayoutVars>
      </dgm:prSet>
      <dgm:spPr/>
      <dgm:t>
        <a:bodyPr/>
        <a:lstStyle/>
        <a:p>
          <a:endParaRPr lang="fr-FR"/>
        </a:p>
      </dgm:t>
    </dgm:pt>
  </dgm:ptLst>
  <dgm:cxnLst>
    <dgm:cxn modelId="{34EBA9A0-29F3-4AEB-BC65-A94349CB0A6D}" type="presOf" srcId="{6D96DEEB-55E7-41BA-83C0-8A082EAD537D}" destId="{BF3608B2-783B-4292-8CE1-CA7CE4DC789D}" srcOrd="0" destOrd="0" presId="urn:microsoft.com/office/officeart/2005/8/layout/radial5"/>
    <dgm:cxn modelId="{90CB4D2E-31F6-40A0-A094-9E0AA137163E}" srcId="{234E07E3-1939-4B1E-8628-ABD9913E9720}" destId="{CEABC8AA-E5F9-42CD-B3A5-A23A4DAC13CD}" srcOrd="0" destOrd="0" parTransId="{6F8BB7E1-3A44-417A-9B7C-5A3D7C8FE0BF}" sibTransId="{97065F5C-7BEE-45AB-8027-CA74D06F56EA}"/>
    <dgm:cxn modelId="{7D50AFCE-AE23-450D-A378-B466B03CBEA4}" type="presOf" srcId="{6F8BB7E1-3A44-417A-9B7C-5A3D7C8FE0BF}" destId="{64CEAD25-743F-4A52-A4B9-15287CA46DA6}" srcOrd="1" destOrd="0" presId="urn:microsoft.com/office/officeart/2005/8/layout/radial5"/>
    <dgm:cxn modelId="{A2D94C61-3844-4B14-96E3-CD4C024E0C54}" srcId="{6D96DEEB-55E7-41BA-83C0-8A082EAD537D}" destId="{234E07E3-1939-4B1E-8628-ABD9913E9720}" srcOrd="0" destOrd="0" parTransId="{CCFA2788-AB58-489D-A520-1E57DEDF90F7}" sibTransId="{1C186CC7-7E8B-44C7-9D8F-2B207771DD46}"/>
    <dgm:cxn modelId="{8B814EA9-B9AE-4E9C-80C0-E9F4246682EC}" type="presOf" srcId="{234E07E3-1939-4B1E-8628-ABD9913E9720}" destId="{2A1A668D-CBCF-467F-8E98-53C255F29163}" srcOrd="0" destOrd="0" presId="urn:microsoft.com/office/officeart/2005/8/layout/radial5"/>
    <dgm:cxn modelId="{D68E7A1A-3F17-4BC0-A0AB-F10FA05EAB3B}" type="presOf" srcId="{6F8BB7E1-3A44-417A-9B7C-5A3D7C8FE0BF}" destId="{2E188497-7128-41DC-A8A8-11A9F8DBA4A7}" srcOrd="0" destOrd="0" presId="urn:microsoft.com/office/officeart/2005/8/layout/radial5"/>
    <dgm:cxn modelId="{E4874D75-8DB0-4147-8DFD-EBCC49E27BC6}" type="presOf" srcId="{CEABC8AA-E5F9-42CD-B3A5-A23A4DAC13CD}" destId="{ED54F04F-4FF0-4234-817C-5263EB03885E}" srcOrd="0" destOrd="0" presId="urn:microsoft.com/office/officeart/2005/8/layout/radial5"/>
    <dgm:cxn modelId="{D554BC2B-B2CE-45C6-A989-F8EB5D3A3545}" type="presParOf" srcId="{BF3608B2-783B-4292-8CE1-CA7CE4DC789D}" destId="{2A1A668D-CBCF-467F-8E98-53C255F29163}" srcOrd="0" destOrd="0" presId="urn:microsoft.com/office/officeart/2005/8/layout/radial5"/>
    <dgm:cxn modelId="{3366505E-A44F-44CF-92D1-5046772EEF2B}" type="presParOf" srcId="{BF3608B2-783B-4292-8CE1-CA7CE4DC789D}" destId="{2E188497-7128-41DC-A8A8-11A9F8DBA4A7}" srcOrd="1" destOrd="0" presId="urn:microsoft.com/office/officeart/2005/8/layout/radial5"/>
    <dgm:cxn modelId="{C6A22E03-B94B-4ACD-BBB9-A422EF57BB54}" type="presParOf" srcId="{2E188497-7128-41DC-A8A8-11A9F8DBA4A7}" destId="{64CEAD25-743F-4A52-A4B9-15287CA46DA6}" srcOrd="0" destOrd="0" presId="urn:microsoft.com/office/officeart/2005/8/layout/radial5"/>
    <dgm:cxn modelId="{C1DEFC36-D74F-4105-B03B-0EA724A109A5}" type="presParOf" srcId="{BF3608B2-783B-4292-8CE1-CA7CE4DC789D}" destId="{ED54F04F-4FF0-4234-817C-5263EB03885E}" srcOrd="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8FCC690-AC24-406B-8906-8C444C61DDC0}" type="doc">
      <dgm:prSet loTypeId="urn:microsoft.com/office/officeart/2005/8/layout/vList5" loCatId="list" qsTypeId="urn:microsoft.com/office/officeart/2005/8/quickstyle/simple5" qsCatId="simple" csTypeId="urn:microsoft.com/office/officeart/2005/8/colors/colorful2" csCatId="colorful" phldr="1"/>
      <dgm:spPr/>
      <dgm:t>
        <a:bodyPr/>
        <a:lstStyle/>
        <a:p>
          <a:endParaRPr lang="fr-FR"/>
        </a:p>
      </dgm:t>
    </dgm:pt>
    <dgm:pt modelId="{04D1F1C1-C860-4A48-91E5-BD79228034E9}">
      <dgm:prSet phldrT="[Texte]"/>
      <dgm:spPr/>
      <dgm:t>
        <a:bodyPr/>
        <a:lstStyle/>
        <a:p>
          <a:r>
            <a:rPr lang="fr-FR" dirty="0" smtClean="0">
              <a:latin typeface="Arial Narrow" pitchFamily="34" charset="0"/>
            </a:rPr>
            <a:t>Modèle : </a:t>
          </a:r>
          <a:r>
            <a:rPr lang="fr-FR" b="1" dirty="0" smtClean="0">
              <a:effectLst>
                <a:outerShdw blurRad="38100" dist="38100" dir="2700000" algn="tl">
                  <a:srgbClr val="000000">
                    <a:alpha val="43137"/>
                  </a:srgbClr>
                </a:outerShdw>
              </a:effectLst>
              <a:latin typeface="Arial Narrow" pitchFamily="34" charset="0"/>
            </a:rPr>
            <a:t>refléter </a:t>
          </a:r>
          <a:r>
            <a:rPr lang="fr-FR" dirty="0" smtClean="0">
              <a:latin typeface="Arial Narrow" pitchFamily="34" charset="0"/>
            </a:rPr>
            <a:t>l’image divine et le caractère divin</a:t>
          </a:r>
          <a:endParaRPr lang="fr-FR" dirty="0">
            <a:latin typeface="Arial Narrow" pitchFamily="34" charset="0"/>
          </a:endParaRPr>
        </a:p>
      </dgm:t>
    </dgm:pt>
    <dgm:pt modelId="{006FC107-59BF-4EDB-BD96-161A3EA3784C}" type="parTrans" cxnId="{8CA3CB05-E8AB-41C1-81D1-93D40A085931}">
      <dgm:prSet/>
      <dgm:spPr/>
      <dgm:t>
        <a:bodyPr/>
        <a:lstStyle/>
        <a:p>
          <a:endParaRPr lang="fr-FR"/>
        </a:p>
      </dgm:t>
    </dgm:pt>
    <dgm:pt modelId="{41CCC1FE-AE02-4C63-93FC-53E532A01CA9}" type="sibTrans" cxnId="{8CA3CB05-E8AB-41C1-81D1-93D40A085931}">
      <dgm:prSet/>
      <dgm:spPr/>
      <dgm:t>
        <a:bodyPr/>
        <a:lstStyle/>
        <a:p>
          <a:endParaRPr lang="fr-FR"/>
        </a:p>
      </dgm:t>
    </dgm:pt>
    <dgm:pt modelId="{E1766A81-4252-4C62-94EA-32736589CE2D}">
      <dgm:prSet phldrT="[Texte]" custT="1"/>
      <dgm:spPr>
        <a:solidFill>
          <a:srgbClr val="00B050"/>
        </a:solidFill>
      </dgm:spPr>
      <dgm:t>
        <a:bodyPr/>
        <a:lstStyle/>
        <a:p>
          <a:r>
            <a:rPr lang="fr-FR" sz="2400" dirty="0" smtClean="0">
              <a:latin typeface="Arial Narrow" pitchFamily="34" charset="0"/>
            </a:rPr>
            <a:t>Idéal de la création = </a:t>
          </a:r>
          <a:r>
            <a:rPr lang="fr-FR" sz="2800" b="1" dirty="0" smtClean="0">
              <a:effectLst>
                <a:outerShdw blurRad="38100" dist="38100" dir="2700000" algn="tl">
                  <a:srgbClr val="000000">
                    <a:alpha val="43137"/>
                  </a:srgbClr>
                </a:outerShdw>
              </a:effectLst>
              <a:latin typeface="Arial Narrow" pitchFamily="34" charset="0"/>
            </a:rPr>
            <a:t>accomplir</a:t>
          </a:r>
          <a:r>
            <a:rPr lang="fr-FR" sz="2400" dirty="0" smtClean="0">
              <a:effectLst>
                <a:outerShdw blurRad="38100" dist="38100" dir="2700000" algn="tl">
                  <a:srgbClr val="000000">
                    <a:alpha val="43137"/>
                  </a:srgbClr>
                </a:outerShdw>
              </a:effectLst>
              <a:latin typeface="Arial Narrow" pitchFamily="34" charset="0"/>
            </a:rPr>
            <a:t> </a:t>
          </a:r>
          <a:r>
            <a:rPr lang="fr-FR" sz="2400" dirty="0" smtClean="0">
              <a:latin typeface="Arial Narrow" pitchFamily="34" charset="0"/>
            </a:rPr>
            <a:t>les trois grands buts (être, aimer, faire)</a:t>
          </a:r>
          <a:endParaRPr lang="fr-FR" sz="2400" dirty="0">
            <a:latin typeface="Arial Narrow" pitchFamily="34" charset="0"/>
          </a:endParaRPr>
        </a:p>
      </dgm:t>
    </dgm:pt>
    <dgm:pt modelId="{4256AAF4-C523-4992-BA96-EB03876D1994}" type="parTrans" cxnId="{E8F1DA82-6A15-4229-92A4-16800614A6A9}">
      <dgm:prSet/>
      <dgm:spPr/>
      <dgm:t>
        <a:bodyPr/>
        <a:lstStyle/>
        <a:p>
          <a:endParaRPr lang="fr-FR"/>
        </a:p>
      </dgm:t>
    </dgm:pt>
    <dgm:pt modelId="{8555895D-6791-4780-9A08-A88916F072FC}" type="sibTrans" cxnId="{E8F1DA82-6A15-4229-92A4-16800614A6A9}">
      <dgm:prSet/>
      <dgm:spPr/>
      <dgm:t>
        <a:bodyPr/>
        <a:lstStyle/>
        <a:p>
          <a:endParaRPr lang="fr-FR"/>
        </a:p>
      </dgm:t>
    </dgm:pt>
    <dgm:pt modelId="{B31B353C-E856-4DE7-8FC5-A37ABFA489CF}">
      <dgm:prSet phldrT="[Texte]" custT="1"/>
      <dgm:spPr>
        <a:solidFill>
          <a:srgbClr val="7030A0"/>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sz="2400" b="1" dirty="0" smtClean="0">
              <a:effectLst>
                <a:outerShdw blurRad="38100" dist="38100" dir="2700000" algn="tl">
                  <a:srgbClr val="000000">
                    <a:alpha val="43137"/>
                  </a:srgbClr>
                </a:outerShdw>
              </a:effectLst>
              <a:latin typeface="Arial Narrow" pitchFamily="34" charset="0"/>
            </a:rPr>
            <a:t>élever</a:t>
          </a:r>
          <a:r>
            <a:rPr lang="fr-FR" sz="2400" dirty="0" smtClean="0">
              <a:latin typeface="Arial Narrow" pitchFamily="34" charset="0"/>
            </a:rPr>
            <a:t> des êtres libres qui veulent jouer le rôle pour lequel ils ont été créés</a:t>
          </a:r>
          <a:endParaRPr lang="fr-FR" sz="2400" dirty="0"/>
        </a:p>
      </dgm:t>
    </dgm:pt>
    <dgm:pt modelId="{0B3D60A2-822B-440C-A0F1-C720C2BE8689}" type="parTrans" cxnId="{69A39B12-07D6-44CF-9C1D-1706EEEB4AD2}">
      <dgm:prSet/>
      <dgm:spPr/>
      <dgm:t>
        <a:bodyPr/>
        <a:lstStyle/>
        <a:p>
          <a:endParaRPr lang="fr-FR"/>
        </a:p>
      </dgm:t>
    </dgm:pt>
    <dgm:pt modelId="{BDD62F50-6708-4B73-B48D-F131710A2BE5}" type="sibTrans" cxnId="{69A39B12-07D6-44CF-9C1D-1706EEEB4AD2}">
      <dgm:prSet/>
      <dgm:spPr/>
      <dgm:t>
        <a:bodyPr/>
        <a:lstStyle/>
        <a:p>
          <a:endParaRPr lang="fr-FR"/>
        </a:p>
      </dgm:t>
    </dgm:pt>
    <dgm:pt modelId="{CBA94A06-7935-4DC5-8712-A07E8E782A53}" type="pres">
      <dgm:prSet presAssocID="{78FCC690-AC24-406B-8906-8C444C61DDC0}" presName="Name0" presStyleCnt="0">
        <dgm:presLayoutVars>
          <dgm:dir/>
          <dgm:animLvl val="lvl"/>
          <dgm:resizeHandles val="exact"/>
        </dgm:presLayoutVars>
      </dgm:prSet>
      <dgm:spPr/>
      <dgm:t>
        <a:bodyPr/>
        <a:lstStyle/>
        <a:p>
          <a:endParaRPr lang="fr-FR"/>
        </a:p>
      </dgm:t>
    </dgm:pt>
    <dgm:pt modelId="{0A3107DB-CC01-4B7E-A175-9B9B4D46CF80}" type="pres">
      <dgm:prSet presAssocID="{04D1F1C1-C860-4A48-91E5-BD79228034E9}" presName="linNode" presStyleCnt="0"/>
      <dgm:spPr/>
    </dgm:pt>
    <dgm:pt modelId="{9F9B60F4-35EF-4357-B840-65CB0849267C}" type="pres">
      <dgm:prSet presAssocID="{04D1F1C1-C860-4A48-91E5-BD79228034E9}" presName="parentText" presStyleLbl="node1" presStyleIdx="0" presStyleCnt="3" custScaleX="277778">
        <dgm:presLayoutVars>
          <dgm:chMax val="1"/>
          <dgm:bulletEnabled val="1"/>
        </dgm:presLayoutVars>
      </dgm:prSet>
      <dgm:spPr/>
      <dgm:t>
        <a:bodyPr/>
        <a:lstStyle/>
        <a:p>
          <a:endParaRPr lang="fr-FR"/>
        </a:p>
      </dgm:t>
    </dgm:pt>
    <dgm:pt modelId="{2420DFCA-FA4A-4071-A8B2-6EC3D938F0D0}" type="pres">
      <dgm:prSet presAssocID="{41CCC1FE-AE02-4C63-93FC-53E532A01CA9}" presName="sp" presStyleCnt="0"/>
      <dgm:spPr/>
    </dgm:pt>
    <dgm:pt modelId="{FC2D435F-E919-42B3-9BD5-FBF4192DE2B7}" type="pres">
      <dgm:prSet presAssocID="{E1766A81-4252-4C62-94EA-32736589CE2D}" presName="linNode" presStyleCnt="0"/>
      <dgm:spPr/>
    </dgm:pt>
    <dgm:pt modelId="{E7944B99-CBD6-4D5C-ABB6-51DE8EF9816F}" type="pres">
      <dgm:prSet presAssocID="{E1766A81-4252-4C62-94EA-32736589CE2D}" presName="parentText" presStyleLbl="node1" presStyleIdx="1" presStyleCnt="3" custScaleX="277778">
        <dgm:presLayoutVars>
          <dgm:chMax val="1"/>
          <dgm:bulletEnabled val="1"/>
        </dgm:presLayoutVars>
      </dgm:prSet>
      <dgm:spPr/>
      <dgm:t>
        <a:bodyPr/>
        <a:lstStyle/>
        <a:p>
          <a:endParaRPr lang="fr-FR"/>
        </a:p>
      </dgm:t>
    </dgm:pt>
    <dgm:pt modelId="{6F0D28D7-0137-4CCF-A7FE-040B5214A63F}" type="pres">
      <dgm:prSet presAssocID="{8555895D-6791-4780-9A08-A88916F072FC}" presName="sp" presStyleCnt="0"/>
      <dgm:spPr/>
    </dgm:pt>
    <dgm:pt modelId="{050585B5-987C-4A12-95DD-87AF43D9D9D5}" type="pres">
      <dgm:prSet presAssocID="{B31B353C-E856-4DE7-8FC5-A37ABFA489CF}" presName="linNode" presStyleCnt="0"/>
      <dgm:spPr/>
    </dgm:pt>
    <dgm:pt modelId="{3BB493B3-0197-4492-A603-979318B7FADE}" type="pres">
      <dgm:prSet presAssocID="{B31B353C-E856-4DE7-8FC5-A37ABFA489CF}" presName="parentText" presStyleLbl="node1" presStyleIdx="2" presStyleCnt="3" custScaleX="277778">
        <dgm:presLayoutVars>
          <dgm:chMax val="1"/>
          <dgm:bulletEnabled val="1"/>
        </dgm:presLayoutVars>
      </dgm:prSet>
      <dgm:spPr/>
      <dgm:t>
        <a:bodyPr/>
        <a:lstStyle/>
        <a:p>
          <a:endParaRPr lang="fr-FR"/>
        </a:p>
      </dgm:t>
    </dgm:pt>
  </dgm:ptLst>
  <dgm:cxnLst>
    <dgm:cxn modelId="{C29C2D11-4D23-4F05-A905-7E736C533648}" type="presOf" srcId="{78FCC690-AC24-406B-8906-8C444C61DDC0}" destId="{CBA94A06-7935-4DC5-8712-A07E8E782A53}" srcOrd="0" destOrd="0" presId="urn:microsoft.com/office/officeart/2005/8/layout/vList5"/>
    <dgm:cxn modelId="{7E8AB9ED-3984-4BD9-830E-AC5531689EC1}" type="presOf" srcId="{E1766A81-4252-4C62-94EA-32736589CE2D}" destId="{E7944B99-CBD6-4D5C-ABB6-51DE8EF9816F}" srcOrd="0" destOrd="0" presId="urn:microsoft.com/office/officeart/2005/8/layout/vList5"/>
    <dgm:cxn modelId="{8CA3CB05-E8AB-41C1-81D1-93D40A085931}" srcId="{78FCC690-AC24-406B-8906-8C444C61DDC0}" destId="{04D1F1C1-C860-4A48-91E5-BD79228034E9}" srcOrd="0" destOrd="0" parTransId="{006FC107-59BF-4EDB-BD96-161A3EA3784C}" sibTransId="{41CCC1FE-AE02-4C63-93FC-53E532A01CA9}"/>
    <dgm:cxn modelId="{09A58DB6-DD07-46AE-9EED-C3D4F31F7262}" type="presOf" srcId="{B31B353C-E856-4DE7-8FC5-A37ABFA489CF}" destId="{3BB493B3-0197-4492-A603-979318B7FADE}" srcOrd="0" destOrd="0" presId="urn:microsoft.com/office/officeart/2005/8/layout/vList5"/>
    <dgm:cxn modelId="{9CA28749-CFF0-4B26-AE5F-E8BEF125B5AE}" type="presOf" srcId="{04D1F1C1-C860-4A48-91E5-BD79228034E9}" destId="{9F9B60F4-35EF-4357-B840-65CB0849267C}" srcOrd="0" destOrd="0" presId="urn:microsoft.com/office/officeart/2005/8/layout/vList5"/>
    <dgm:cxn modelId="{E8F1DA82-6A15-4229-92A4-16800614A6A9}" srcId="{78FCC690-AC24-406B-8906-8C444C61DDC0}" destId="{E1766A81-4252-4C62-94EA-32736589CE2D}" srcOrd="1" destOrd="0" parTransId="{4256AAF4-C523-4992-BA96-EB03876D1994}" sibTransId="{8555895D-6791-4780-9A08-A88916F072FC}"/>
    <dgm:cxn modelId="{69A39B12-07D6-44CF-9C1D-1706EEEB4AD2}" srcId="{78FCC690-AC24-406B-8906-8C444C61DDC0}" destId="{B31B353C-E856-4DE7-8FC5-A37ABFA489CF}" srcOrd="2" destOrd="0" parTransId="{0B3D60A2-822B-440C-A0F1-C720C2BE8689}" sibTransId="{BDD62F50-6708-4B73-B48D-F131710A2BE5}"/>
    <dgm:cxn modelId="{71B9B400-FE56-472D-858B-90C77BEE8335}" type="presParOf" srcId="{CBA94A06-7935-4DC5-8712-A07E8E782A53}" destId="{0A3107DB-CC01-4B7E-A175-9B9B4D46CF80}" srcOrd="0" destOrd="0" presId="urn:microsoft.com/office/officeart/2005/8/layout/vList5"/>
    <dgm:cxn modelId="{F6EA9F4D-C8AD-4385-A2CF-67FC57C26F2E}" type="presParOf" srcId="{0A3107DB-CC01-4B7E-A175-9B9B4D46CF80}" destId="{9F9B60F4-35EF-4357-B840-65CB0849267C}" srcOrd="0" destOrd="0" presId="urn:microsoft.com/office/officeart/2005/8/layout/vList5"/>
    <dgm:cxn modelId="{91E5F085-BFD3-4383-A88E-75BA37E5EE59}" type="presParOf" srcId="{CBA94A06-7935-4DC5-8712-A07E8E782A53}" destId="{2420DFCA-FA4A-4071-A8B2-6EC3D938F0D0}" srcOrd="1" destOrd="0" presId="urn:microsoft.com/office/officeart/2005/8/layout/vList5"/>
    <dgm:cxn modelId="{B05B4D32-8782-4CD2-A8FB-81CF0EF5128C}" type="presParOf" srcId="{CBA94A06-7935-4DC5-8712-A07E8E782A53}" destId="{FC2D435F-E919-42B3-9BD5-FBF4192DE2B7}" srcOrd="2" destOrd="0" presId="urn:microsoft.com/office/officeart/2005/8/layout/vList5"/>
    <dgm:cxn modelId="{BCEC9D16-2CE0-444C-9B67-5DD4730CD3A6}" type="presParOf" srcId="{FC2D435F-E919-42B3-9BD5-FBF4192DE2B7}" destId="{E7944B99-CBD6-4D5C-ABB6-51DE8EF9816F}" srcOrd="0" destOrd="0" presId="urn:microsoft.com/office/officeart/2005/8/layout/vList5"/>
    <dgm:cxn modelId="{4EAF2D76-FBCF-44E6-9FBF-AFC99E4B8F23}" type="presParOf" srcId="{CBA94A06-7935-4DC5-8712-A07E8E782A53}" destId="{6F0D28D7-0137-4CCF-A7FE-040B5214A63F}" srcOrd="3" destOrd="0" presId="urn:microsoft.com/office/officeart/2005/8/layout/vList5"/>
    <dgm:cxn modelId="{86017AF7-67B9-4D09-ADC8-A058186E9824}" type="presParOf" srcId="{CBA94A06-7935-4DC5-8712-A07E8E782A53}" destId="{050585B5-987C-4A12-95DD-87AF43D9D9D5}" srcOrd="4" destOrd="0" presId="urn:microsoft.com/office/officeart/2005/8/layout/vList5"/>
    <dgm:cxn modelId="{415CC94A-4395-42BE-9522-BDC5C73D05E5}" type="presParOf" srcId="{050585B5-987C-4A12-95DD-87AF43D9D9D5}" destId="{3BB493B3-0197-4492-A603-979318B7FADE}"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CD3475-C4D9-4A0A-A5C8-590FB97A9569}">
      <dsp:nvSpPr>
        <dsp:cNvPr id="0" name=""/>
        <dsp:cNvSpPr/>
      </dsp:nvSpPr>
      <dsp:spPr>
        <a:xfrm>
          <a:off x="2447" y="0"/>
          <a:ext cx="2401375" cy="4475181"/>
        </a:xfrm>
        <a:prstGeom prst="roundRect">
          <a:avLst>
            <a:gd name="adj" fmla="val 10000"/>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1">
              <a:satMod val="30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99060" tIns="99060" rIns="99060" bIns="990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2600" kern="1200" dirty="0" smtClean="0"/>
            <a:t>Inspiration et influence</a:t>
          </a:r>
        </a:p>
        <a:p>
          <a:pPr lvl="0" algn="ctr" defTabSz="1333500">
            <a:lnSpc>
              <a:spcPct val="90000"/>
            </a:lnSpc>
            <a:spcBef>
              <a:spcPct val="0"/>
            </a:spcBef>
            <a:spcAft>
              <a:spcPct val="35000"/>
            </a:spcAft>
          </a:pPr>
          <a:endParaRPr lang="fr-FR" sz="2600" kern="1200" dirty="0"/>
        </a:p>
      </dsp:txBody>
      <dsp:txXfrm>
        <a:off x="2447" y="0"/>
        <a:ext cx="2401375" cy="1342554"/>
      </dsp:txXfrm>
    </dsp:sp>
    <dsp:sp modelId="{160FFADB-B24A-42DE-89B5-F28EFCB9CC89}">
      <dsp:nvSpPr>
        <dsp:cNvPr id="0" name=""/>
        <dsp:cNvSpPr/>
      </dsp:nvSpPr>
      <dsp:spPr>
        <a:xfrm>
          <a:off x="242584" y="1343865"/>
          <a:ext cx="1921100" cy="1349328"/>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12700" cap="flat" cmpd="sng" algn="ctr">
          <a:solidFill>
            <a:schemeClr val="accent1">
              <a:tint val="95000"/>
              <a:shade val="95000"/>
              <a:satMod val="120000"/>
            </a:schemeClr>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fr-FR" sz="2000" kern="1200" dirty="0" smtClean="0"/>
            <a:t>Parole Donnée </a:t>
          </a:r>
          <a:r>
            <a:rPr lang="fr-FR" sz="2000" kern="1200" dirty="0" smtClean="0"/>
            <a:t>N°227</a:t>
          </a:r>
          <a:endParaRPr lang="fr-FR" sz="2000" kern="1200" dirty="0"/>
        </a:p>
      </dsp:txBody>
      <dsp:txXfrm>
        <a:off x="282104" y="1383385"/>
        <a:ext cx="1842060" cy="1270288"/>
      </dsp:txXfrm>
    </dsp:sp>
    <dsp:sp modelId="{6CEA2606-C6A1-4B9D-AD76-6E5E8C16C917}">
      <dsp:nvSpPr>
        <dsp:cNvPr id="0" name=""/>
        <dsp:cNvSpPr/>
      </dsp:nvSpPr>
      <dsp:spPr>
        <a:xfrm>
          <a:off x="242584" y="2900782"/>
          <a:ext cx="1921100" cy="1349328"/>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12700" cap="flat" cmpd="sng" algn="ctr">
          <a:solidFill>
            <a:schemeClr val="accent1">
              <a:tint val="95000"/>
              <a:shade val="95000"/>
              <a:satMod val="120000"/>
            </a:schemeClr>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0800" tIns="38100" rIns="50800" bIns="381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2000" kern="1200" dirty="0" smtClean="0"/>
            <a:t>Mercredi 4 novembre</a:t>
          </a:r>
        </a:p>
      </dsp:txBody>
      <dsp:txXfrm>
        <a:off x="282104" y="2940302"/>
        <a:ext cx="1842060" cy="1270288"/>
      </dsp:txXfrm>
    </dsp:sp>
    <dsp:sp modelId="{CE79D143-E07E-4CDA-A971-E64568EC33A8}">
      <dsp:nvSpPr>
        <dsp:cNvPr id="0" name=""/>
        <dsp:cNvSpPr/>
      </dsp:nvSpPr>
      <dsp:spPr>
        <a:xfrm>
          <a:off x="2583926" y="0"/>
          <a:ext cx="2401375" cy="4475181"/>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99060" tIns="99060" rIns="99060" bIns="990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2600" kern="1200" dirty="0" smtClean="0"/>
            <a:t>Partage et influence</a:t>
          </a:r>
        </a:p>
        <a:p>
          <a:pPr lvl="0" algn="ctr" defTabSz="755650">
            <a:lnSpc>
              <a:spcPct val="90000"/>
            </a:lnSpc>
            <a:spcBef>
              <a:spcPct val="0"/>
            </a:spcBef>
            <a:spcAft>
              <a:spcPct val="35000"/>
            </a:spcAft>
          </a:pPr>
          <a:endParaRPr lang="fr-FR" sz="2600" kern="1200" dirty="0"/>
        </a:p>
      </dsp:txBody>
      <dsp:txXfrm>
        <a:off x="2583926" y="0"/>
        <a:ext cx="2401375" cy="1342554"/>
      </dsp:txXfrm>
    </dsp:sp>
    <dsp:sp modelId="{51D3782A-A809-4550-8385-2E9AE8AF66C8}">
      <dsp:nvSpPr>
        <dsp:cNvPr id="0" name=""/>
        <dsp:cNvSpPr/>
      </dsp:nvSpPr>
      <dsp:spPr>
        <a:xfrm>
          <a:off x="2824064" y="1343865"/>
          <a:ext cx="1921100" cy="1349328"/>
        </a:xfrm>
        <a:prstGeom prst="roundRect">
          <a:avLst>
            <a:gd name="adj" fmla="val 10000"/>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12700" cap="flat" cmpd="sng" algn="ctr">
          <a:solidFill>
            <a:schemeClr val="accent5">
              <a:tint val="95000"/>
              <a:shade val="95000"/>
              <a:satMod val="120000"/>
            </a:schemeClr>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fr-FR" sz="2000" kern="1200" dirty="0" smtClean="0"/>
            <a:t>Parole Donnée N° </a:t>
          </a:r>
          <a:r>
            <a:rPr lang="fr-FR" sz="2000" kern="1200" dirty="0" smtClean="0"/>
            <a:t>228</a:t>
          </a:r>
          <a:endParaRPr lang="fr-FR" sz="2000" kern="1200" dirty="0"/>
        </a:p>
      </dsp:txBody>
      <dsp:txXfrm>
        <a:off x="2863584" y="1383385"/>
        <a:ext cx="1842060" cy="1270288"/>
      </dsp:txXfrm>
    </dsp:sp>
    <dsp:sp modelId="{1D7C644D-BE86-4B08-A3A0-D8FB0EC57E3C}">
      <dsp:nvSpPr>
        <dsp:cNvPr id="0" name=""/>
        <dsp:cNvSpPr/>
      </dsp:nvSpPr>
      <dsp:spPr>
        <a:xfrm>
          <a:off x="2824064" y="2900782"/>
          <a:ext cx="1921100" cy="1349328"/>
        </a:xfrm>
        <a:prstGeom prst="roundRect">
          <a:avLst>
            <a:gd name="adj" fmla="val 10000"/>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12700" cap="flat" cmpd="sng" algn="ctr">
          <a:solidFill>
            <a:schemeClr val="accent5">
              <a:tint val="95000"/>
              <a:shade val="95000"/>
              <a:satMod val="120000"/>
            </a:schemeClr>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50800" tIns="38100" rIns="50800" bIns="381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fr-FR" sz="2000" kern="1200" dirty="0" smtClean="0"/>
        </a:p>
        <a:p>
          <a:pPr marL="0" marR="0" lvl="0" indent="0" algn="ctr" defTabSz="914400" eaLnBrk="1" fontAlgn="auto" latinLnBrk="0" hangingPunct="1">
            <a:lnSpc>
              <a:spcPct val="100000"/>
            </a:lnSpc>
            <a:spcBef>
              <a:spcPct val="0"/>
            </a:spcBef>
            <a:spcAft>
              <a:spcPts val="0"/>
            </a:spcAft>
            <a:buClrTx/>
            <a:buSzTx/>
            <a:buFontTx/>
            <a:buNone/>
            <a:tabLst/>
            <a:defRPr/>
          </a:pPr>
          <a:r>
            <a:rPr lang="fr-FR" sz="2000" kern="1200" dirty="0" smtClean="0"/>
            <a:t>Mercredi 11 novembre</a:t>
          </a:r>
        </a:p>
        <a:p>
          <a:pPr lvl="0" algn="ctr" defTabSz="666750">
            <a:lnSpc>
              <a:spcPct val="90000"/>
            </a:lnSpc>
            <a:spcBef>
              <a:spcPct val="0"/>
            </a:spcBef>
            <a:spcAft>
              <a:spcPct val="35000"/>
            </a:spcAft>
          </a:pPr>
          <a:endParaRPr lang="fr-FR" sz="2000" kern="1200" dirty="0"/>
        </a:p>
      </dsp:txBody>
      <dsp:txXfrm>
        <a:off x="2863584" y="2940302"/>
        <a:ext cx="1842060" cy="1270288"/>
      </dsp:txXfrm>
    </dsp:sp>
    <dsp:sp modelId="{5A9D763D-B60F-40EC-9ACD-78BF144662C7}">
      <dsp:nvSpPr>
        <dsp:cNvPr id="0" name=""/>
        <dsp:cNvSpPr/>
      </dsp:nvSpPr>
      <dsp:spPr>
        <a:xfrm>
          <a:off x="5165405" y="0"/>
          <a:ext cx="2401375" cy="4475181"/>
        </a:xfrm>
        <a:prstGeom prst="roundRect">
          <a:avLst>
            <a:gd name="adj" fmla="val 10000"/>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9060" tIns="99060" rIns="99060" bIns="990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2600" kern="1200" dirty="0" smtClean="0"/>
            <a:t>La personne influente</a:t>
          </a:r>
        </a:p>
        <a:p>
          <a:pPr lvl="0" algn="ctr" defTabSz="889000">
            <a:lnSpc>
              <a:spcPct val="90000"/>
            </a:lnSpc>
            <a:spcBef>
              <a:spcPct val="0"/>
            </a:spcBef>
            <a:spcAft>
              <a:spcPct val="35000"/>
            </a:spcAft>
          </a:pPr>
          <a:endParaRPr lang="fr-FR" sz="2600" kern="1200" dirty="0"/>
        </a:p>
      </dsp:txBody>
      <dsp:txXfrm>
        <a:off x="5165405" y="0"/>
        <a:ext cx="2401375" cy="1342554"/>
      </dsp:txXfrm>
    </dsp:sp>
    <dsp:sp modelId="{F974DED1-971A-4EAC-AEAD-05618457EA7A}">
      <dsp:nvSpPr>
        <dsp:cNvPr id="0" name=""/>
        <dsp:cNvSpPr/>
      </dsp:nvSpPr>
      <dsp:spPr>
        <a:xfrm>
          <a:off x="5405543" y="1343865"/>
          <a:ext cx="1921100" cy="1349328"/>
        </a:xfrm>
        <a:prstGeom prst="roundRect">
          <a:avLst>
            <a:gd name="adj" fmla="val 10000"/>
          </a:avLst>
        </a:prstGeom>
        <a:gradFill rotWithShape="1">
          <a:gsLst>
            <a:gs pos="0">
              <a:schemeClr val="accent3">
                <a:tint val="62000"/>
                <a:satMod val="180000"/>
              </a:schemeClr>
            </a:gs>
            <a:gs pos="65000">
              <a:schemeClr val="accent3">
                <a:tint val="32000"/>
                <a:satMod val="250000"/>
              </a:schemeClr>
            </a:gs>
            <a:gs pos="100000">
              <a:schemeClr val="accent3">
                <a:tint val="23000"/>
                <a:satMod val="300000"/>
              </a:schemeClr>
            </a:gs>
          </a:gsLst>
          <a:lin ang="16200000" scaled="0"/>
        </a:gradFill>
        <a:ln w="12700" cap="flat" cmpd="sng" algn="ctr">
          <a:solidFill>
            <a:schemeClr val="accent3">
              <a:tint val="95000"/>
              <a:shade val="95000"/>
              <a:satMod val="120000"/>
            </a:schemeClr>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fr-FR" sz="2000" kern="1200" dirty="0" smtClean="0"/>
            <a:t>Parole Donnée N° </a:t>
          </a:r>
          <a:r>
            <a:rPr lang="fr-FR" sz="2000" kern="1200" dirty="0" smtClean="0"/>
            <a:t>229</a:t>
          </a:r>
          <a:endParaRPr lang="fr-FR" sz="2000" kern="1200" dirty="0"/>
        </a:p>
      </dsp:txBody>
      <dsp:txXfrm>
        <a:off x="5445063" y="1383385"/>
        <a:ext cx="1842060" cy="1270288"/>
      </dsp:txXfrm>
    </dsp:sp>
    <dsp:sp modelId="{BF1ED892-6001-48F2-99CB-83CB001D2D4A}">
      <dsp:nvSpPr>
        <dsp:cNvPr id="0" name=""/>
        <dsp:cNvSpPr/>
      </dsp:nvSpPr>
      <dsp:spPr>
        <a:xfrm>
          <a:off x="5405543" y="2900782"/>
          <a:ext cx="1921100" cy="1349328"/>
        </a:xfrm>
        <a:prstGeom prst="roundRect">
          <a:avLst>
            <a:gd name="adj" fmla="val 10000"/>
          </a:avLst>
        </a:prstGeom>
        <a:gradFill rotWithShape="1">
          <a:gsLst>
            <a:gs pos="0">
              <a:schemeClr val="accent3">
                <a:tint val="62000"/>
                <a:satMod val="180000"/>
              </a:schemeClr>
            </a:gs>
            <a:gs pos="65000">
              <a:schemeClr val="accent3">
                <a:tint val="32000"/>
                <a:satMod val="250000"/>
              </a:schemeClr>
            </a:gs>
            <a:gs pos="100000">
              <a:schemeClr val="accent3">
                <a:tint val="23000"/>
                <a:satMod val="300000"/>
              </a:schemeClr>
            </a:gs>
          </a:gsLst>
          <a:lin ang="16200000" scaled="0"/>
        </a:gradFill>
        <a:ln w="12700" cap="flat" cmpd="sng" algn="ctr">
          <a:solidFill>
            <a:schemeClr val="accent3">
              <a:tint val="95000"/>
              <a:shade val="95000"/>
              <a:satMod val="120000"/>
            </a:schemeClr>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50800" tIns="38100" rIns="50800" bIns="381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fr-FR" sz="2000" kern="1200" dirty="0" smtClean="0"/>
        </a:p>
        <a:p>
          <a:pPr marL="0" marR="0" lvl="0" indent="0" algn="ctr" defTabSz="914400" eaLnBrk="1" fontAlgn="auto" latinLnBrk="0" hangingPunct="1">
            <a:lnSpc>
              <a:spcPct val="100000"/>
            </a:lnSpc>
            <a:spcBef>
              <a:spcPct val="0"/>
            </a:spcBef>
            <a:spcAft>
              <a:spcPts val="0"/>
            </a:spcAft>
            <a:buClrTx/>
            <a:buSzTx/>
            <a:buFontTx/>
            <a:buNone/>
            <a:tabLst/>
            <a:defRPr/>
          </a:pPr>
          <a:r>
            <a:rPr lang="fr-FR" sz="2000" kern="1200" dirty="0" smtClean="0"/>
            <a:t>Mercredi 18 novembre</a:t>
          </a:r>
        </a:p>
        <a:p>
          <a:pPr lvl="0" algn="ctr">
            <a:spcBef>
              <a:spcPct val="0"/>
            </a:spcBef>
          </a:pPr>
          <a:endParaRPr lang="fr-FR" sz="2000" kern="1200" dirty="0"/>
        </a:p>
      </dsp:txBody>
      <dsp:txXfrm>
        <a:off x="5445063" y="2940302"/>
        <a:ext cx="1842060" cy="1270288"/>
      </dsp:txXfrm>
    </dsp:sp>
    <dsp:sp modelId="{97175D60-F73C-4E0A-8A68-F33685C13BBD}">
      <dsp:nvSpPr>
        <dsp:cNvPr id="0" name=""/>
        <dsp:cNvSpPr/>
      </dsp:nvSpPr>
      <dsp:spPr>
        <a:xfrm>
          <a:off x="7746884" y="0"/>
          <a:ext cx="2401375" cy="4475181"/>
        </a:xfrm>
        <a:prstGeom prst="roundRect">
          <a:avLst>
            <a:gd name="adj" fmla="val 10000"/>
          </a:avLst>
        </a:prstGeom>
        <a:gradFill rotWithShape="1">
          <a:gsLst>
            <a:gs pos="0">
              <a:schemeClr val="accent6">
                <a:shade val="15000"/>
                <a:satMod val="180000"/>
              </a:schemeClr>
            </a:gs>
            <a:gs pos="50000">
              <a:schemeClr val="accent6">
                <a:shade val="45000"/>
                <a:satMod val="170000"/>
              </a:schemeClr>
            </a:gs>
            <a:gs pos="70000">
              <a:schemeClr val="accent6">
                <a:tint val="99000"/>
                <a:shade val="65000"/>
                <a:satMod val="155000"/>
              </a:schemeClr>
            </a:gs>
            <a:gs pos="100000">
              <a:schemeClr val="accent6">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6">
              <a:satMod val="300000"/>
            </a:schemeClr>
          </a:contourClr>
        </a:sp3d>
      </dsp:spPr>
      <dsp:style>
        <a:lnRef idx="0">
          <a:schemeClr val="accent6"/>
        </a:lnRef>
        <a:fillRef idx="3">
          <a:schemeClr val="accent6"/>
        </a:fillRef>
        <a:effectRef idx="3">
          <a:schemeClr val="accent6"/>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r-FR" sz="2600" kern="1200" dirty="0" smtClean="0"/>
            <a:t>Sphère d’influence </a:t>
          </a:r>
        </a:p>
      </dsp:txBody>
      <dsp:txXfrm>
        <a:off x="7746884" y="0"/>
        <a:ext cx="2401375" cy="1342554"/>
      </dsp:txXfrm>
    </dsp:sp>
    <dsp:sp modelId="{74BFCEB2-BEAE-44A0-A7CC-9E2A9919F407}">
      <dsp:nvSpPr>
        <dsp:cNvPr id="0" name=""/>
        <dsp:cNvSpPr/>
      </dsp:nvSpPr>
      <dsp:spPr>
        <a:xfrm>
          <a:off x="7987022" y="1343865"/>
          <a:ext cx="1921100" cy="1349328"/>
        </a:xfrm>
        <a:prstGeom prst="roundRect">
          <a:avLst>
            <a:gd name="adj" fmla="val 10000"/>
          </a:avLst>
        </a:prstGeom>
        <a:gradFill rotWithShape="1">
          <a:gsLst>
            <a:gs pos="0">
              <a:schemeClr val="accent6">
                <a:tint val="62000"/>
                <a:satMod val="180000"/>
              </a:schemeClr>
            </a:gs>
            <a:gs pos="65000">
              <a:schemeClr val="accent6">
                <a:tint val="32000"/>
                <a:satMod val="250000"/>
              </a:schemeClr>
            </a:gs>
            <a:gs pos="100000">
              <a:schemeClr val="accent6">
                <a:tint val="23000"/>
                <a:satMod val="300000"/>
              </a:schemeClr>
            </a:gs>
          </a:gsLst>
          <a:lin ang="16200000" scaled="0"/>
        </a:gradFill>
        <a:ln w="12700" cap="flat" cmpd="sng" algn="ctr">
          <a:solidFill>
            <a:schemeClr val="accent6">
              <a:tint val="95000"/>
              <a:shade val="95000"/>
              <a:satMod val="120000"/>
            </a:schemeClr>
          </a:solidFill>
          <a:prstDash val="solid"/>
        </a:ln>
        <a:effectLst>
          <a:outerShdw blurRad="50800" dist="38100" dir="5400000" rotWithShape="0">
            <a:srgbClr val="000000">
              <a:alpha val="35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fr-FR" sz="2000" kern="1200" dirty="0" smtClean="0"/>
            <a:t>Parole Donnée N° </a:t>
          </a:r>
          <a:r>
            <a:rPr lang="fr-FR" sz="2000" kern="1200" dirty="0" smtClean="0"/>
            <a:t>230</a:t>
          </a:r>
          <a:endParaRPr lang="fr-FR" sz="2000" kern="1200" dirty="0"/>
        </a:p>
      </dsp:txBody>
      <dsp:txXfrm>
        <a:off x="8026542" y="1383385"/>
        <a:ext cx="1842060" cy="1270288"/>
      </dsp:txXfrm>
    </dsp:sp>
    <dsp:sp modelId="{40C2D0EC-A970-40C2-85BB-61E302CD1ABA}">
      <dsp:nvSpPr>
        <dsp:cNvPr id="0" name=""/>
        <dsp:cNvSpPr/>
      </dsp:nvSpPr>
      <dsp:spPr>
        <a:xfrm>
          <a:off x="7987022" y="2900782"/>
          <a:ext cx="1921100" cy="1349328"/>
        </a:xfrm>
        <a:prstGeom prst="roundRect">
          <a:avLst>
            <a:gd name="adj" fmla="val 10000"/>
          </a:avLst>
        </a:prstGeom>
        <a:gradFill rotWithShape="1">
          <a:gsLst>
            <a:gs pos="0">
              <a:schemeClr val="accent6">
                <a:tint val="62000"/>
                <a:satMod val="180000"/>
              </a:schemeClr>
            </a:gs>
            <a:gs pos="65000">
              <a:schemeClr val="accent6">
                <a:tint val="32000"/>
                <a:satMod val="250000"/>
              </a:schemeClr>
            </a:gs>
            <a:gs pos="100000">
              <a:schemeClr val="accent6">
                <a:tint val="23000"/>
                <a:satMod val="300000"/>
              </a:schemeClr>
            </a:gs>
          </a:gsLst>
          <a:lin ang="16200000" scaled="0"/>
        </a:gradFill>
        <a:ln w="12700" cap="flat" cmpd="sng" algn="ctr">
          <a:solidFill>
            <a:schemeClr val="accent6">
              <a:tint val="95000"/>
              <a:shade val="95000"/>
              <a:satMod val="120000"/>
            </a:schemeClr>
          </a:solidFill>
          <a:prstDash val="solid"/>
        </a:ln>
        <a:effectLst>
          <a:outerShdw blurRad="50800" dist="38100" dir="5400000" rotWithShape="0">
            <a:srgbClr val="000000">
              <a:alpha val="35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50800" tIns="38100" rIns="50800" bIns="381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fr-FR" sz="2000" kern="1200" dirty="0" smtClean="0"/>
        </a:p>
        <a:p>
          <a:pPr marL="0" marR="0" lvl="0" indent="0" algn="ctr" defTabSz="914400" eaLnBrk="1" fontAlgn="auto" latinLnBrk="0" hangingPunct="1">
            <a:lnSpc>
              <a:spcPct val="100000"/>
            </a:lnSpc>
            <a:spcBef>
              <a:spcPct val="0"/>
            </a:spcBef>
            <a:spcAft>
              <a:spcPts val="0"/>
            </a:spcAft>
            <a:buClrTx/>
            <a:buSzTx/>
            <a:buFontTx/>
            <a:buNone/>
            <a:tabLst/>
            <a:defRPr/>
          </a:pPr>
          <a:r>
            <a:rPr lang="fr-FR" sz="2000" kern="1200" dirty="0" smtClean="0"/>
            <a:t>Mercredi 25 novembre</a:t>
          </a:r>
        </a:p>
        <a:p>
          <a:pPr lvl="0" algn="ctr">
            <a:spcBef>
              <a:spcPct val="0"/>
            </a:spcBef>
          </a:pPr>
          <a:endParaRPr lang="fr-FR" sz="2000" kern="1200" dirty="0"/>
        </a:p>
      </dsp:txBody>
      <dsp:txXfrm>
        <a:off x="8026542" y="2940302"/>
        <a:ext cx="1842060" cy="12702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07A838-4453-4FD6-B050-147E918FEB37}">
      <dsp:nvSpPr>
        <dsp:cNvPr id="0" name=""/>
        <dsp:cNvSpPr/>
      </dsp:nvSpPr>
      <dsp:spPr>
        <a:xfrm>
          <a:off x="3383756" y="3190577"/>
          <a:ext cx="2057400" cy="2057400"/>
        </a:xfrm>
        <a:prstGeom prst="roundRect">
          <a:avLst/>
        </a:prstGeom>
        <a:gradFill rotWithShape="1">
          <a:gsLst>
            <a:gs pos="0">
              <a:schemeClr val="accent4">
                <a:shade val="15000"/>
                <a:satMod val="180000"/>
              </a:schemeClr>
            </a:gs>
            <a:gs pos="50000">
              <a:schemeClr val="accent4">
                <a:shade val="45000"/>
                <a:satMod val="170000"/>
              </a:schemeClr>
            </a:gs>
            <a:gs pos="70000">
              <a:schemeClr val="accent4">
                <a:tint val="99000"/>
                <a:shade val="65000"/>
                <a:satMod val="155000"/>
              </a:schemeClr>
            </a:gs>
            <a:gs pos="100000">
              <a:schemeClr val="accent4">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4">
              <a:satMod val="300000"/>
            </a:schemeClr>
          </a:contourClr>
        </a:sp3d>
      </dsp:spPr>
      <dsp:style>
        <a:lnRef idx="0">
          <a:schemeClr val="accent4"/>
        </a:lnRef>
        <a:fillRef idx="3">
          <a:schemeClr val="accent4"/>
        </a:fillRef>
        <a:effectRef idx="3">
          <a:schemeClr val="accent4"/>
        </a:effectRef>
        <a:fontRef idx="minor">
          <a:schemeClr val="lt1"/>
        </a:fontRef>
      </dsp:style>
      <dsp:txBody>
        <a:bodyPr spcFirstLastPara="0" vert="horz" wrap="square" lIns="83820" tIns="83820" rIns="83820" bIns="83820" numCol="1" spcCol="1270" anchor="ctr" anchorCtr="0">
          <a:noAutofit/>
        </a:bodyPr>
        <a:lstStyle/>
        <a:p>
          <a:pPr lvl="0" algn="ctr" defTabSz="1466850">
            <a:lnSpc>
              <a:spcPct val="90000"/>
            </a:lnSpc>
            <a:spcBef>
              <a:spcPct val="0"/>
            </a:spcBef>
            <a:spcAft>
              <a:spcPct val="35000"/>
            </a:spcAft>
          </a:pPr>
          <a:endParaRPr lang="fr-FR" sz="3300" kern="1200" dirty="0" smtClean="0"/>
        </a:p>
        <a:p>
          <a:pPr lvl="0" algn="ctr" defTabSz="1466850">
            <a:lnSpc>
              <a:spcPct val="90000"/>
            </a:lnSpc>
            <a:spcBef>
              <a:spcPct val="0"/>
            </a:spcBef>
            <a:spcAft>
              <a:spcPct val="35000"/>
            </a:spcAft>
          </a:pPr>
          <a:endParaRPr lang="fr-FR" sz="3300" kern="1200" dirty="0" smtClean="0"/>
        </a:p>
        <a:p>
          <a:pPr lvl="0" algn="ctr" defTabSz="1466850">
            <a:lnSpc>
              <a:spcPct val="90000"/>
            </a:lnSpc>
            <a:spcBef>
              <a:spcPct val="0"/>
            </a:spcBef>
            <a:spcAft>
              <a:spcPct val="35000"/>
            </a:spcAft>
          </a:pPr>
          <a:r>
            <a:rPr lang="fr-FR" sz="3300" kern="1200" dirty="0" smtClean="0"/>
            <a:t>Cœur </a:t>
          </a:r>
          <a:endParaRPr lang="fr-FR" sz="3300" kern="1200" dirty="0"/>
        </a:p>
      </dsp:txBody>
      <dsp:txXfrm>
        <a:off x="3484190" y="3291011"/>
        <a:ext cx="1856532" cy="1856532"/>
      </dsp:txXfrm>
    </dsp:sp>
    <dsp:sp modelId="{72F07D24-BC67-4E52-8C2E-EBAB55C21F92}">
      <dsp:nvSpPr>
        <dsp:cNvPr id="0" name=""/>
        <dsp:cNvSpPr/>
      </dsp:nvSpPr>
      <dsp:spPr>
        <a:xfrm rot="16200000">
          <a:off x="3690866" y="2468987"/>
          <a:ext cx="1443180" cy="0"/>
        </a:xfrm>
        <a:custGeom>
          <a:avLst/>
          <a:gdLst/>
          <a:ahLst/>
          <a:cxnLst/>
          <a:rect l="0" t="0" r="0" b="0"/>
          <a:pathLst>
            <a:path>
              <a:moveTo>
                <a:pt x="0" y="0"/>
              </a:moveTo>
              <a:lnTo>
                <a:pt x="1443180" y="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CB5651-7B1C-4F21-8404-D52EA3E4A324}">
      <dsp:nvSpPr>
        <dsp:cNvPr id="0" name=""/>
        <dsp:cNvSpPr/>
      </dsp:nvSpPr>
      <dsp:spPr>
        <a:xfrm>
          <a:off x="3723227" y="368938"/>
          <a:ext cx="1378458" cy="1378458"/>
        </a:xfrm>
        <a:prstGeom prst="roundRect">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1">
              <a:satMod val="30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fr-FR" sz="2300" kern="1200" dirty="0" smtClean="0"/>
            <a:t>Intellect</a:t>
          </a:r>
        </a:p>
      </dsp:txBody>
      <dsp:txXfrm>
        <a:off x="3790518" y="436229"/>
        <a:ext cx="1243876" cy="1243876"/>
      </dsp:txXfrm>
    </dsp:sp>
    <dsp:sp modelId="{E5C84469-BCA1-48FE-8A60-9B70047A9A66}">
      <dsp:nvSpPr>
        <dsp:cNvPr id="0" name=""/>
        <dsp:cNvSpPr/>
      </dsp:nvSpPr>
      <dsp:spPr>
        <a:xfrm rot="1800000">
          <a:off x="5362284" y="5107551"/>
          <a:ext cx="1177415" cy="0"/>
        </a:xfrm>
        <a:custGeom>
          <a:avLst/>
          <a:gdLst/>
          <a:ahLst/>
          <a:cxnLst/>
          <a:rect l="0" t="0" r="0" b="0"/>
          <a:pathLst>
            <a:path>
              <a:moveTo>
                <a:pt x="0" y="0"/>
              </a:moveTo>
              <a:lnTo>
                <a:pt x="1177415" y="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0CEFA0-D956-4580-86BF-7A872AC5BEA2}">
      <dsp:nvSpPr>
        <dsp:cNvPr id="0" name=""/>
        <dsp:cNvSpPr/>
      </dsp:nvSpPr>
      <dsp:spPr>
        <a:xfrm>
          <a:off x="6460828" y="5110603"/>
          <a:ext cx="1378458" cy="1378458"/>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fr-FR" sz="2600" kern="1200" dirty="0" smtClean="0"/>
            <a:t>volonté</a:t>
          </a:r>
          <a:endParaRPr lang="fr-FR" sz="2600" kern="1200" dirty="0"/>
        </a:p>
      </dsp:txBody>
      <dsp:txXfrm>
        <a:off x="6528119" y="5177894"/>
        <a:ext cx="1243876" cy="1243876"/>
      </dsp:txXfrm>
    </dsp:sp>
    <dsp:sp modelId="{694B0231-27AC-4F75-BC16-C7351E161AE8}">
      <dsp:nvSpPr>
        <dsp:cNvPr id="0" name=""/>
        <dsp:cNvSpPr/>
      </dsp:nvSpPr>
      <dsp:spPr>
        <a:xfrm rot="9000000">
          <a:off x="2285212" y="5107551"/>
          <a:ext cx="1177415" cy="0"/>
        </a:xfrm>
        <a:custGeom>
          <a:avLst/>
          <a:gdLst/>
          <a:ahLst/>
          <a:cxnLst/>
          <a:rect l="0" t="0" r="0" b="0"/>
          <a:pathLst>
            <a:path>
              <a:moveTo>
                <a:pt x="0" y="0"/>
              </a:moveTo>
              <a:lnTo>
                <a:pt x="1177415" y="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BBBE8F-5C74-4A34-A689-A7382571AE62}">
      <dsp:nvSpPr>
        <dsp:cNvPr id="0" name=""/>
        <dsp:cNvSpPr/>
      </dsp:nvSpPr>
      <dsp:spPr>
        <a:xfrm>
          <a:off x="985626" y="5110603"/>
          <a:ext cx="1378458" cy="1378458"/>
        </a:xfrm>
        <a:prstGeom prst="roundRect">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bg1"/>
              </a:solidFill>
            </a:rPr>
            <a:t>émotion</a:t>
          </a:r>
          <a:endParaRPr lang="fr-FR" sz="2400" kern="1200" dirty="0">
            <a:solidFill>
              <a:schemeClr val="bg1"/>
            </a:solidFill>
          </a:endParaRPr>
        </a:p>
      </dsp:txBody>
      <dsp:txXfrm>
        <a:off x="1052917" y="5177894"/>
        <a:ext cx="1243876" cy="124387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B255D-435F-495F-BB7F-A65284E18A68}">
      <dsp:nvSpPr>
        <dsp:cNvPr id="0" name=""/>
        <dsp:cNvSpPr/>
      </dsp:nvSpPr>
      <dsp:spPr>
        <a:xfrm>
          <a:off x="1445249" y="1505684"/>
          <a:ext cx="1029859" cy="1029859"/>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kern="1200" dirty="0" smtClean="0"/>
            <a:t>Amour vrai</a:t>
          </a:r>
          <a:endParaRPr lang="fr-FR" sz="1800" kern="1200" dirty="0"/>
        </a:p>
      </dsp:txBody>
      <dsp:txXfrm>
        <a:off x="1596068" y="1656503"/>
        <a:ext cx="728221" cy="728221"/>
      </dsp:txXfrm>
    </dsp:sp>
    <dsp:sp modelId="{01B9FFB2-47DC-4E8B-A6B9-DBA166FD9FCA}">
      <dsp:nvSpPr>
        <dsp:cNvPr id="0" name=""/>
        <dsp:cNvSpPr/>
      </dsp:nvSpPr>
      <dsp:spPr>
        <a:xfrm rot="16200000">
          <a:off x="1850697" y="1130236"/>
          <a:ext cx="218963" cy="350152"/>
        </a:xfrm>
        <a:prstGeom prst="rightArrow">
          <a:avLst>
            <a:gd name="adj1" fmla="val 60000"/>
            <a:gd name="adj2" fmla="val 5000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5">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a:off x="1883542" y="1233111"/>
        <a:ext cx="153274" cy="210092"/>
      </dsp:txXfrm>
    </dsp:sp>
    <dsp:sp modelId="{402B7035-55E5-478A-9C0B-3BD726B9D729}">
      <dsp:nvSpPr>
        <dsp:cNvPr id="0" name=""/>
        <dsp:cNvSpPr/>
      </dsp:nvSpPr>
      <dsp:spPr>
        <a:xfrm>
          <a:off x="1445249" y="62686"/>
          <a:ext cx="1029859" cy="1029859"/>
        </a:xfrm>
        <a:prstGeom prst="ellipse">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5">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dirty="0" smtClean="0"/>
            <a:t>Dieu</a:t>
          </a:r>
          <a:endParaRPr lang="fr-FR" sz="2000" kern="1200" dirty="0"/>
        </a:p>
      </dsp:txBody>
      <dsp:txXfrm>
        <a:off x="1596068" y="213505"/>
        <a:ext cx="728221" cy="728221"/>
      </dsp:txXfrm>
    </dsp:sp>
    <dsp:sp modelId="{83869F16-F867-4F6A-98E7-5A91F2F9BB26}">
      <dsp:nvSpPr>
        <dsp:cNvPr id="0" name=""/>
        <dsp:cNvSpPr/>
      </dsp:nvSpPr>
      <dsp:spPr>
        <a:xfrm>
          <a:off x="2565999" y="1845538"/>
          <a:ext cx="218963" cy="350152"/>
        </a:xfrm>
        <a:prstGeom prst="rightArrow">
          <a:avLst>
            <a:gd name="adj1" fmla="val 60000"/>
            <a:gd name="adj2" fmla="val 50000"/>
          </a:avLst>
        </a:prstGeom>
        <a:gradFill rotWithShape="0">
          <a:gsLst>
            <a:gs pos="0">
              <a:schemeClr val="accent5">
                <a:hueOff val="-343741"/>
                <a:satOff val="-4006"/>
                <a:lumOff val="-719"/>
                <a:alphaOff val="0"/>
                <a:shade val="15000"/>
                <a:satMod val="180000"/>
              </a:schemeClr>
            </a:gs>
            <a:gs pos="50000">
              <a:schemeClr val="accent5">
                <a:hueOff val="-343741"/>
                <a:satOff val="-4006"/>
                <a:lumOff val="-719"/>
                <a:alphaOff val="0"/>
                <a:shade val="45000"/>
                <a:satMod val="170000"/>
              </a:schemeClr>
            </a:gs>
            <a:gs pos="70000">
              <a:schemeClr val="accent5">
                <a:hueOff val="-343741"/>
                <a:satOff val="-4006"/>
                <a:lumOff val="-719"/>
                <a:alphaOff val="0"/>
                <a:tint val="99000"/>
                <a:shade val="65000"/>
                <a:satMod val="155000"/>
              </a:schemeClr>
            </a:gs>
            <a:gs pos="100000">
              <a:schemeClr val="accent5">
                <a:hueOff val="-343741"/>
                <a:satOff val="-4006"/>
                <a:lumOff val="-719"/>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5">
              <a:hueOff val="-343741"/>
              <a:satOff val="-4006"/>
              <a:lumOff val="-719"/>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a:off x="2565999" y="1915568"/>
        <a:ext cx="153274" cy="210092"/>
      </dsp:txXfrm>
    </dsp:sp>
    <dsp:sp modelId="{08CA61F1-97E7-4757-B9D1-5F98AC1E4F4F}">
      <dsp:nvSpPr>
        <dsp:cNvPr id="0" name=""/>
        <dsp:cNvSpPr/>
      </dsp:nvSpPr>
      <dsp:spPr>
        <a:xfrm>
          <a:off x="2888247" y="1505684"/>
          <a:ext cx="1029859" cy="1029859"/>
        </a:xfrm>
        <a:prstGeom prst="ellipse">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kern="1200" dirty="0" smtClean="0"/>
            <a:t>Corps</a:t>
          </a:r>
          <a:endParaRPr lang="fr-FR" sz="1800" kern="1200" dirty="0"/>
        </a:p>
      </dsp:txBody>
      <dsp:txXfrm>
        <a:off x="3039066" y="1656503"/>
        <a:ext cx="728221" cy="728221"/>
      </dsp:txXfrm>
    </dsp:sp>
    <dsp:sp modelId="{FFE95ACD-DFFA-4A9A-8C23-FD99565238EF}">
      <dsp:nvSpPr>
        <dsp:cNvPr id="0" name=""/>
        <dsp:cNvSpPr/>
      </dsp:nvSpPr>
      <dsp:spPr>
        <a:xfrm rot="5400000">
          <a:off x="1850697" y="2560840"/>
          <a:ext cx="218963" cy="350152"/>
        </a:xfrm>
        <a:prstGeom prst="rightArrow">
          <a:avLst>
            <a:gd name="adj1" fmla="val 60000"/>
            <a:gd name="adj2" fmla="val 50000"/>
          </a:avLst>
        </a:prstGeom>
        <a:gradFill rotWithShape="0">
          <a:gsLst>
            <a:gs pos="0">
              <a:schemeClr val="accent5">
                <a:hueOff val="-687482"/>
                <a:satOff val="-8011"/>
                <a:lumOff val="-1439"/>
                <a:alphaOff val="0"/>
                <a:shade val="15000"/>
                <a:satMod val="180000"/>
              </a:schemeClr>
            </a:gs>
            <a:gs pos="50000">
              <a:schemeClr val="accent5">
                <a:hueOff val="-687482"/>
                <a:satOff val="-8011"/>
                <a:lumOff val="-1439"/>
                <a:alphaOff val="0"/>
                <a:shade val="45000"/>
                <a:satMod val="170000"/>
              </a:schemeClr>
            </a:gs>
            <a:gs pos="70000">
              <a:schemeClr val="accent5">
                <a:hueOff val="-687482"/>
                <a:satOff val="-8011"/>
                <a:lumOff val="-1439"/>
                <a:alphaOff val="0"/>
                <a:tint val="99000"/>
                <a:shade val="65000"/>
                <a:satMod val="155000"/>
              </a:schemeClr>
            </a:gs>
            <a:gs pos="100000">
              <a:schemeClr val="accent5">
                <a:hueOff val="-687482"/>
                <a:satOff val="-8011"/>
                <a:lumOff val="-1439"/>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5">
              <a:hueOff val="-687482"/>
              <a:satOff val="-8011"/>
              <a:lumOff val="-1439"/>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a:off x="1883542" y="2598026"/>
        <a:ext cx="153274" cy="210092"/>
      </dsp:txXfrm>
    </dsp:sp>
    <dsp:sp modelId="{B2776B3D-462E-4C1F-BECB-FDAD863B213B}">
      <dsp:nvSpPr>
        <dsp:cNvPr id="0" name=""/>
        <dsp:cNvSpPr/>
      </dsp:nvSpPr>
      <dsp:spPr>
        <a:xfrm>
          <a:off x="1445249" y="2948682"/>
          <a:ext cx="1029859" cy="1029859"/>
        </a:xfrm>
        <a:prstGeom prst="ellipse">
          <a:avLst/>
        </a:prstGeom>
        <a:gradFill rotWithShape="1">
          <a:gsLst>
            <a:gs pos="0">
              <a:schemeClr val="accent4">
                <a:shade val="15000"/>
                <a:satMod val="180000"/>
              </a:schemeClr>
            </a:gs>
            <a:gs pos="50000">
              <a:schemeClr val="accent4">
                <a:shade val="45000"/>
                <a:satMod val="170000"/>
              </a:schemeClr>
            </a:gs>
            <a:gs pos="70000">
              <a:schemeClr val="accent4">
                <a:tint val="99000"/>
                <a:shade val="65000"/>
                <a:satMod val="155000"/>
              </a:schemeClr>
            </a:gs>
            <a:gs pos="100000">
              <a:schemeClr val="accent4">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4">
              <a:satMod val="300000"/>
            </a:schemeClr>
          </a:contourClr>
        </a:sp3d>
      </dsp:spPr>
      <dsp:style>
        <a:lnRef idx="0">
          <a:schemeClr val="accent4"/>
        </a:lnRef>
        <a:fillRef idx="3">
          <a:schemeClr val="accent4"/>
        </a:fillRef>
        <a:effectRef idx="3">
          <a:schemeClr val="accent4"/>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dirty="0" smtClean="0">
              <a:latin typeface="Bodoni MT Condensed" pitchFamily="18" charset="0"/>
            </a:rPr>
            <a:t>Homme </a:t>
          </a:r>
          <a:r>
            <a:rPr lang="fr-FR" sz="1800" kern="1200" dirty="0" smtClean="0">
              <a:latin typeface="Bodoni MT Condensed" pitchFamily="18" charset="0"/>
            </a:rPr>
            <a:t>parfait</a:t>
          </a:r>
          <a:endParaRPr lang="fr-FR" sz="1800" kern="1200" dirty="0">
            <a:latin typeface="Bodoni MT Condensed" pitchFamily="18" charset="0"/>
          </a:endParaRPr>
        </a:p>
      </dsp:txBody>
      <dsp:txXfrm>
        <a:off x="1596068" y="3099501"/>
        <a:ext cx="728221" cy="728221"/>
      </dsp:txXfrm>
    </dsp:sp>
    <dsp:sp modelId="{147A6BEE-7473-4DA4-80B4-40A313FA0A8F}">
      <dsp:nvSpPr>
        <dsp:cNvPr id="0" name=""/>
        <dsp:cNvSpPr/>
      </dsp:nvSpPr>
      <dsp:spPr>
        <a:xfrm rot="10800000">
          <a:off x="1135395" y="1845538"/>
          <a:ext cx="218963" cy="350152"/>
        </a:xfrm>
        <a:prstGeom prst="rightArrow">
          <a:avLst>
            <a:gd name="adj1" fmla="val 60000"/>
            <a:gd name="adj2" fmla="val 50000"/>
          </a:avLst>
        </a:prstGeom>
        <a:gradFill rotWithShape="0">
          <a:gsLst>
            <a:gs pos="0">
              <a:schemeClr val="accent5">
                <a:hueOff val="-1031223"/>
                <a:satOff val="-12017"/>
                <a:lumOff val="-2158"/>
                <a:alphaOff val="0"/>
                <a:shade val="15000"/>
                <a:satMod val="180000"/>
              </a:schemeClr>
            </a:gs>
            <a:gs pos="50000">
              <a:schemeClr val="accent5">
                <a:hueOff val="-1031223"/>
                <a:satOff val="-12017"/>
                <a:lumOff val="-2158"/>
                <a:alphaOff val="0"/>
                <a:shade val="45000"/>
                <a:satMod val="170000"/>
              </a:schemeClr>
            </a:gs>
            <a:gs pos="70000">
              <a:schemeClr val="accent5">
                <a:hueOff val="-1031223"/>
                <a:satOff val="-12017"/>
                <a:lumOff val="-2158"/>
                <a:alphaOff val="0"/>
                <a:tint val="99000"/>
                <a:shade val="65000"/>
                <a:satMod val="155000"/>
              </a:schemeClr>
            </a:gs>
            <a:gs pos="100000">
              <a:schemeClr val="accent5">
                <a:hueOff val="-1031223"/>
                <a:satOff val="-12017"/>
                <a:lumOff val="-2158"/>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5">
              <a:hueOff val="-1031223"/>
              <a:satOff val="-12017"/>
              <a:lumOff val="-2158"/>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rot="10800000">
        <a:off x="1201084" y="1915568"/>
        <a:ext cx="153274" cy="210092"/>
      </dsp:txXfrm>
    </dsp:sp>
    <dsp:sp modelId="{7417E2BE-00D7-495D-BEB7-2FDFDFB2087B}">
      <dsp:nvSpPr>
        <dsp:cNvPr id="0" name=""/>
        <dsp:cNvSpPr/>
      </dsp:nvSpPr>
      <dsp:spPr>
        <a:xfrm>
          <a:off x="2251" y="1505684"/>
          <a:ext cx="1029859" cy="1029859"/>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1">
              <a:satMod val="30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kern="1200" dirty="0" smtClean="0"/>
            <a:t>Esp</a:t>
          </a:r>
          <a:endParaRPr lang="fr-FR" sz="1800" kern="1200" dirty="0"/>
        </a:p>
      </dsp:txBody>
      <dsp:txXfrm>
        <a:off x="153070" y="1656503"/>
        <a:ext cx="728221" cy="72822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B255D-435F-495F-BB7F-A65284E18A68}">
      <dsp:nvSpPr>
        <dsp:cNvPr id="0" name=""/>
        <dsp:cNvSpPr/>
      </dsp:nvSpPr>
      <dsp:spPr>
        <a:xfrm>
          <a:off x="1726078" y="1481712"/>
          <a:ext cx="1056782" cy="1056782"/>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fr-FR" sz="1900" kern="1200" dirty="0" smtClean="0"/>
            <a:t>Amour Vrai</a:t>
          </a:r>
          <a:endParaRPr lang="fr-FR" sz="1900" kern="1200" dirty="0"/>
        </a:p>
      </dsp:txBody>
      <dsp:txXfrm>
        <a:off x="1880840" y="1636474"/>
        <a:ext cx="747258" cy="747258"/>
      </dsp:txXfrm>
    </dsp:sp>
    <dsp:sp modelId="{01B9FFB2-47DC-4E8B-A6B9-DBA166FD9FCA}">
      <dsp:nvSpPr>
        <dsp:cNvPr id="0" name=""/>
        <dsp:cNvSpPr/>
      </dsp:nvSpPr>
      <dsp:spPr>
        <a:xfrm rot="16200000">
          <a:off x="2142564" y="1097251"/>
          <a:ext cx="223810" cy="359306"/>
        </a:xfrm>
        <a:prstGeom prst="rightArrow">
          <a:avLst>
            <a:gd name="adj1" fmla="val 60000"/>
            <a:gd name="adj2" fmla="val 5000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5">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a:off x="2176136" y="1202684"/>
        <a:ext cx="156667" cy="215584"/>
      </dsp:txXfrm>
    </dsp:sp>
    <dsp:sp modelId="{402B7035-55E5-478A-9C0B-3BD726B9D729}">
      <dsp:nvSpPr>
        <dsp:cNvPr id="0" name=""/>
        <dsp:cNvSpPr/>
      </dsp:nvSpPr>
      <dsp:spPr>
        <a:xfrm>
          <a:off x="1726078" y="2646"/>
          <a:ext cx="1056782" cy="1056782"/>
        </a:xfrm>
        <a:prstGeom prst="ellipse">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5">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fr-FR" sz="1900" kern="1200" dirty="0" smtClean="0"/>
            <a:t>Dieu</a:t>
          </a:r>
          <a:endParaRPr lang="fr-FR" sz="1900" kern="1200" dirty="0"/>
        </a:p>
      </dsp:txBody>
      <dsp:txXfrm>
        <a:off x="1880840" y="157408"/>
        <a:ext cx="747258" cy="747258"/>
      </dsp:txXfrm>
    </dsp:sp>
    <dsp:sp modelId="{83869F16-F867-4F6A-98E7-5A91F2F9BB26}">
      <dsp:nvSpPr>
        <dsp:cNvPr id="0" name=""/>
        <dsp:cNvSpPr/>
      </dsp:nvSpPr>
      <dsp:spPr>
        <a:xfrm>
          <a:off x="2875763" y="1830450"/>
          <a:ext cx="223810" cy="359306"/>
        </a:xfrm>
        <a:prstGeom prst="rightArrow">
          <a:avLst>
            <a:gd name="adj1" fmla="val 60000"/>
            <a:gd name="adj2" fmla="val 50000"/>
          </a:avLst>
        </a:prstGeom>
        <a:gradFill rotWithShape="0">
          <a:gsLst>
            <a:gs pos="0">
              <a:schemeClr val="accent5">
                <a:hueOff val="-343741"/>
                <a:satOff val="-4006"/>
                <a:lumOff val="-719"/>
                <a:alphaOff val="0"/>
                <a:shade val="15000"/>
                <a:satMod val="180000"/>
              </a:schemeClr>
            </a:gs>
            <a:gs pos="50000">
              <a:schemeClr val="accent5">
                <a:hueOff val="-343741"/>
                <a:satOff val="-4006"/>
                <a:lumOff val="-719"/>
                <a:alphaOff val="0"/>
                <a:shade val="45000"/>
                <a:satMod val="170000"/>
              </a:schemeClr>
            </a:gs>
            <a:gs pos="70000">
              <a:schemeClr val="accent5">
                <a:hueOff val="-343741"/>
                <a:satOff val="-4006"/>
                <a:lumOff val="-719"/>
                <a:alphaOff val="0"/>
                <a:tint val="99000"/>
                <a:shade val="65000"/>
                <a:satMod val="155000"/>
              </a:schemeClr>
            </a:gs>
            <a:gs pos="100000">
              <a:schemeClr val="accent5">
                <a:hueOff val="-343741"/>
                <a:satOff val="-4006"/>
                <a:lumOff val="-719"/>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5">
              <a:hueOff val="-343741"/>
              <a:satOff val="-4006"/>
              <a:lumOff val="-719"/>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a:off x="2875763" y="1902311"/>
        <a:ext cx="156667" cy="215584"/>
      </dsp:txXfrm>
    </dsp:sp>
    <dsp:sp modelId="{08CA61F1-97E7-4757-B9D1-5F98AC1E4F4F}">
      <dsp:nvSpPr>
        <dsp:cNvPr id="0" name=""/>
        <dsp:cNvSpPr/>
      </dsp:nvSpPr>
      <dsp:spPr>
        <a:xfrm>
          <a:off x="3205143" y="1481712"/>
          <a:ext cx="1056782" cy="1056782"/>
        </a:xfrm>
        <a:prstGeom prst="ellipse">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dirty="0" smtClean="0"/>
            <a:t>Eve</a:t>
          </a:r>
          <a:endParaRPr lang="fr-FR" sz="2000" kern="1200" dirty="0"/>
        </a:p>
      </dsp:txBody>
      <dsp:txXfrm>
        <a:off x="3359905" y="1636474"/>
        <a:ext cx="747258" cy="747258"/>
      </dsp:txXfrm>
    </dsp:sp>
    <dsp:sp modelId="{FFE95ACD-DFFA-4A9A-8C23-FD99565238EF}">
      <dsp:nvSpPr>
        <dsp:cNvPr id="0" name=""/>
        <dsp:cNvSpPr/>
      </dsp:nvSpPr>
      <dsp:spPr>
        <a:xfrm rot="5400000">
          <a:off x="2142564" y="2563649"/>
          <a:ext cx="223810" cy="359306"/>
        </a:xfrm>
        <a:prstGeom prst="rightArrow">
          <a:avLst>
            <a:gd name="adj1" fmla="val 60000"/>
            <a:gd name="adj2" fmla="val 50000"/>
          </a:avLst>
        </a:prstGeom>
        <a:gradFill rotWithShape="0">
          <a:gsLst>
            <a:gs pos="0">
              <a:schemeClr val="accent5">
                <a:hueOff val="-687482"/>
                <a:satOff val="-8011"/>
                <a:lumOff val="-1439"/>
                <a:alphaOff val="0"/>
                <a:shade val="15000"/>
                <a:satMod val="180000"/>
              </a:schemeClr>
            </a:gs>
            <a:gs pos="50000">
              <a:schemeClr val="accent5">
                <a:hueOff val="-687482"/>
                <a:satOff val="-8011"/>
                <a:lumOff val="-1439"/>
                <a:alphaOff val="0"/>
                <a:shade val="45000"/>
                <a:satMod val="170000"/>
              </a:schemeClr>
            </a:gs>
            <a:gs pos="70000">
              <a:schemeClr val="accent5">
                <a:hueOff val="-687482"/>
                <a:satOff val="-8011"/>
                <a:lumOff val="-1439"/>
                <a:alphaOff val="0"/>
                <a:tint val="99000"/>
                <a:shade val="65000"/>
                <a:satMod val="155000"/>
              </a:schemeClr>
            </a:gs>
            <a:gs pos="100000">
              <a:schemeClr val="accent5">
                <a:hueOff val="-687482"/>
                <a:satOff val="-8011"/>
                <a:lumOff val="-1439"/>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5">
              <a:hueOff val="-687482"/>
              <a:satOff val="-8011"/>
              <a:lumOff val="-1439"/>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a:off x="2176136" y="2601939"/>
        <a:ext cx="156667" cy="215584"/>
      </dsp:txXfrm>
    </dsp:sp>
    <dsp:sp modelId="{B2776B3D-462E-4C1F-BECB-FDAD863B213B}">
      <dsp:nvSpPr>
        <dsp:cNvPr id="0" name=""/>
        <dsp:cNvSpPr/>
      </dsp:nvSpPr>
      <dsp:spPr>
        <a:xfrm>
          <a:off x="1726078" y="2960777"/>
          <a:ext cx="1056782" cy="1056782"/>
        </a:xfrm>
        <a:prstGeom prst="ellipse">
          <a:avLst/>
        </a:prstGeom>
        <a:gradFill rotWithShape="1">
          <a:gsLst>
            <a:gs pos="0">
              <a:schemeClr val="accent4">
                <a:shade val="15000"/>
                <a:satMod val="180000"/>
              </a:schemeClr>
            </a:gs>
            <a:gs pos="50000">
              <a:schemeClr val="accent4">
                <a:shade val="45000"/>
                <a:satMod val="170000"/>
              </a:schemeClr>
            </a:gs>
            <a:gs pos="70000">
              <a:schemeClr val="accent4">
                <a:tint val="99000"/>
                <a:shade val="65000"/>
                <a:satMod val="155000"/>
              </a:schemeClr>
            </a:gs>
            <a:gs pos="100000">
              <a:schemeClr val="accent4">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4">
              <a:satMod val="300000"/>
            </a:schemeClr>
          </a:contourClr>
        </a:sp3d>
      </dsp:spPr>
      <dsp:style>
        <a:lnRef idx="0">
          <a:schemeClr val="accent4"/>
        </a:lnRef>
        <a:fillRef idx="3">
          <a:schemeClr val="accent4"/>
        </a:fillRef>
        <a:effectRef idx="3">
          <a:schemeClr val="accent4"/>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solidFill>
                <a:srgbClr val="FFC000"/>
              </a:solidFill>
            </a:rPr>
            <a:t>Enfants</a:t>
          </a:r>
          <a:endParaRPr lang="fr-FR" sz="1400" kern="1200" dirty="0">
            <a:solidFill>
              <a:srgbClr val="FFC000"/>
            </a:solidFill>
          </a:endParaRPr>
        </a:p>
      </dsp:txBody>
      <dsp:txXfrm>
        <a:off x="1880840" y="3115539"/>
        <a:ext cx="747258" cy="747258"/>
      </dsp:txXfrm>
    </dsp:sp>
    <dsp:sp modelId="{147A6BEE-7473-4DA4-80B4-40A313FA0A8F}">
      <dsp:nvSpPr>
        <dsp:cNvPr id="0" name=""/>
        <dsp:cNvSpPr/>
      </dsp:nvSpPr>
      <dsp:spPr>
        <a:xfrm rot="10800000">
          <a:off x="1409365" y="1830450"/>
          <a:ext cx="223810" cy="359306"/>
        </a:xfrm>
        <a:prstGeom prst="rightArrow">
          <a:avLst>
            <a:gd name="adj1" fmla="val 60000"/>
            <a:gd name="adj2" fmla="val 50000"/>
          </a:avLst>
        </a:prstGeom>
        <a:gradFill rotWithShape="0">
          <a:gsLst>
            <a:gs pos="0">
              <a:schemeClr val="accent5">
                <a:hueOff val="-1031223"/>
                <a:satOff val="-12017"/>
                <a:lumOff val="-2158"/>
                <a:alphaOff val="0"/>
                <a:shade val="15000"/>
                <a:satMod val="180000"/>
              </a:schemeClr>
            </a:gs>
            <a:gs pos="50000">
              <a:schemeClr val="accent5">
                <a:hueOff val="-1031223"/>
                <a:satOff val="-12017"/>
                <a:lumOff val="-2158"/>
                <a:alphaOff val="0"/>
                <a:shade val="45000"/>
                <a:satMod val="170000"/>
              </a:schemeClr>
            </a:gs>
            <a:gs pos="70000">
              <a:schemeClr val="accent5">
                <a:hueOff val="-1031223"/>
                <a:satOff val="-12017"/>
                <a:lumOff val="-2158"/>
                <a:alphaOff val="0"/>
                <a:tint val="99000"/>
                <a:shade val="65000"/>
                <a:satMod val="155000"/>
              </a:schemeClr>
            </a:gs>
            <a:gs pos="100000">
              <a:schemeClr val="accent5">
                <a:hueOff val="-1031223"/>
                <a:satOff val="-12017"/>
                <a:lumOff val="-2158"/>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5">
              <a:hueOff val="-1031223"/>
              <a:satOff val="-12017"/>
              <a:lumOff val="-2158"/>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rot="10800000">
        <a:off x="1476508" y="1902311"/>
        <a:ext cx="156667" cy="215584"/>
      </dsp:txXfrm>
    </dsp:sp>
    <dsp:sp modelId="{7417E2BE-00D7-495D-BEB7-2FDFDFB2087B}">
      <dsp:nvSpPr>
        <dsp:cNvPr id="0" name=""/>
        <dsp:cNvSpPr/>
      </dsp:nvSpPr>
      <dsp:spPr>
        <a:xfrm>
          <a:off x="247012" y="1481712"/>
          <a:ext cx="1056782" cy="1056782"/>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1">
              <a:satMod val="30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kern="1200" dirty="0" smtClean="0"/>
            <a:t>Adam</a:t>
          </a:r>
          <a:endParaRPr lang="fr-FR" sz="1800" kern="1200" dirty="0"/>
        </a:p>
      </dsp:txBody>
      <dsp:txXfrm>
        <a:off x="401774" y="1636474"/>
        <a:ext cx="747258" cy="74725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B255D-435F-495F-BB7F-A65284E18A68}">
      <dsp:nvSpPr>
        <dsp:cNvPr id="0" name=""/>
        <dsp:cNvSpPr/>
      </dsp:nvSpPr>
      <dsp:spPr>
        <a:xfrm>
          <a:off x="1431597" y="1593330"/>
          <a:ext cx="865075" cy="865075"/>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r-FR" sz="1500" kern="1200" dirty="0" smtClean="0"/>
            <a:t>Amour Vrai</a:t>
          </a:r>
          <a:endParaRPr lang="fr-FR" sz="1500" kern="1200" dirty="0"/>
        </a:p>
      </dsp:txBody>
      <dsp:txXfrm>
        <a:off x="1558284" y="1720017"/>
        <a:ext cx="611701" cy="611701"/>
      </dsp:txXfrm>
    </dsp:sp>
    <dsp:sp modelId="{01B9FFB2-47DC-4E8B-A6B9-DBA166FD9FCA}">
      <dsp:nvSpPr>
        <dsp:cNvPr id="0" name=""/>
        <dsp:cNvSpPr/>
      </dsp:nvSpPr>
      <dsp:spPr>
        <a:xfrm rot="16200000">
          <a:off x="1771852" y="1277373"/>
          <a:ext cx="184565" cy="294125"/>
        </a:xfrm>
        <a:prstGeom prst="rightArrow">
          <a:avLst>
            <a:gd name="adj1" fmla="val 60000"/>
            <a:gd name="adj2" fmla="val 5000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5">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fr-FR" sz="1200" kern="1200"/>
        </a:p>
      </dsp:txBody>
      <dsp:txXfrm>
        <a:off x="1799537" y="1363883"/>
        <a:ext cx="129196" cy="176475"/>
      </dsp:txXfrm>
    </dsp:sp>
    <dsp:sp modelId="{402B7035-55E5-478A-9C0B-3BD726B9D729}">
      <dsp:nvSpPr>
        <dsp:cNvPr id="0" name=""/>
        <dsp:cNvSpPr/>
      </dsp:nvSpPr>
      <dsp:spPr>
        <a:xfrm>
          <a:off x="1323463" y="163750"/>
          <a:ext cx="1081343" cy="1081343"/>
        </a:xfrm>
        <a:prstGeom prst="ellipse">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5">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dirty="0" smtClean="0"/>
            <a:t>Dieu</a:t>
          </a:r>
          <a:endParaRPr lang="fr-FR" sz="2000" kern="1200" dirty="0"/>
        </a:p>
      </dsp:txBody>
      <dsp:txXfrm>
        <a:off x="1481822" y="322109"/>
        <a:ext cx="764625" cy="764625"/>
      </dsp:txXfrm>
    </dsp:sp>
    <dsp:sp modelId="{83869F16-F867-4F6A-98E7-5A91F2F9BB26}">
      <dsp:nvSpPr>
        <dsp:cNvPr id="0" name=""/>
        <dsp:cNvSpPr/>
      </dsp:nvSpPr>
      <dsp:spPr>
        <a:xfrm>
          <a:off x="2373284" y="1878805"/>
          <a:ext cx="184565" cy="294125"/>
        </a:xfrm>
        <a:prstGeom prst="rightArrow">
          <a:avLst>
            <a:gd name="adj1" fmla="val 60000"/>
            <a:gd name="adj2" fmla="val 50000"/>
          </a:avLst>
        </a:prstGeom>
        <a:gradFill rotWithShape="0">
          <a:gsLst>
            <a:gs pos="0">
              <a:schemeClr val="accent5">
                <a:hueOff val="-343741"/>
                <a:satOff val="-4006"/>
                <a:lumOff val="-719"/>
                <a:alphaOff val="0"/>
                <a:shade val="15000"/>
                <a:satMod val="180000"/>
              </a:schemeClr>
            </a:gs>
            <a:gs pos="50000">
              <a:schemeClr val="accent5">
                <a:hueOff val="-343741"/>
                <a:satOff val="-4006"/>
                <a:lumOff val="-719"/>
                <a:alphaOff val="0"/>
                <a:shade val="45000"/>
                <a:satMod val="170000"/>
              </a:schemeClr>
            </a:gs>
            <a:gs pos="70000">
              <a:schemeClr val="accent5">
                <a:hueOff val="-343741"/>
                <a:satOff val="-4006"/>
                <a:lumOff val="-719"/>
                <a:alphaOff val="0"/>
                <a:tint val="99000"/>
                <a:shade val="65000"/>
                <a:satMod val="155000"/>
              </a:schemeClr>
            </a:gs>
            <a:gs pos="100000">
              <a:schemeClr val="accent5">
                <a:hueOff val="-343741"/>
                <a:satOff val="-4006"/>
                <a:lumOff val="-719"/>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5">
              <a:hueOff val="-343741"/>
              <a:satOff val="-4006"/>
              <a:lumOff val="-719"/>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fr-FR" sz="1200" kern="1200"/>
        </a:p>
      </dsp:txBody>
      <dsp:txXfrm>
        <a:off x="2373284" y="1937630"/>
        <a:ext cx="129196" cy="176475"/>
      </dsp:txXfrm>
    </dsp:sp>
    <dsp:sp modelId="{08CA61F1-97E7-4757-B9D1-5F98AC1E4F4F}">
      <dsp:nvSpPr>
        <dsp:cNvPr id="0" name=""/>
        <dsp:cNvSpPr/>
      </dsp:nvSpPr>
      <dsp:spPr>
        <a:xfrm>
          <a:off x="2644908" y="1485196"/>
          <a:ext cx="1081343" cy="1081343"/>
        </a:xfrm>
        <a:prstGeom prst="ellipse">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r-FR" sz="1500" kern="1200" dirty="0" smtClean="0"/>
            <a:t>Choses</a:t>
          </a:r>
          <a:endParaRPr lang="fr-FR" sz="1500" kern="1200" dirty="0"/>
        </a:p>
      </dsp:txBody>
      <dsp:txXfrm>
        <a:off x="2803267" y="1643555"/>
        <a:ext cx="764625" cy="764625"/>
      </dsp:txXfrm>
    </dsp:sp>
    <dsp:sp modelId="{FFE95ACD-DFFA-4A9A-8C23-FD99565238EF}">
      <dsp:nvSpPr>
        <dsp:cNvPr id="0" name=""/>
        <dsp:cNvSpPr/>
      </dsp:nvSpPr>
      <dsp:spPr>
        <a:xfrm rot="5400000">
          <a:off x="1771852" y="2480237"/>
          <a:ext cx="184565" cy="294125"/>
        </a:xfrm>
        <a:prstGeom prst="rightArrow">
          <a:avLst>
            <a:gd name="adj1" fmla="val 60000"/>
            <a:gd name="adj2" fmla="val 50000"/>
          </a:avLst>
        </a:prstGeom>
        <a:gradFill rotWithShape="0">
          <a:gsLst>
            <a:gs pos="0">
              <a:schemeClr val="accent5">
                <a:hueOff val="-687482"/>
                <a:satOff val="-8011"/>
                <a:lumOff val="-1439"/>
                <a:alphaOff val="0"/>
                <a:shade val="15000"/>
                <a:satMod val="180000"/>
              </a:schemeClr>
            </a:gs>
            <a:gs pos="50000">
              <a:schemeClr val="accent5">
                <a:hueOff val="-687482"/>
                <a:satOff val="-8011"/>
                <a:lumOff val="-1439"/>
                <a:alphaOff val="0"/>
                <a:shade val="45000"/>
                <a:satMod val="170000"/>
              </a:schemeClr>
            </a:gs>
            <a:gs pos="70000">
              <a:schemeClr val="accent5">
                <a:hueOff val="-687482"/>
                <a:satOff val="-8011"/>
                <a:lumOff val="-1439"/>
                <a:alphaOff val="0"/>
                <a:tint val="99000"/>
                <a:shade val="65000"/>
                <a:satMod val="155000"/>
              </a:schemeClr>
            </a:gs>
            <a:gs pos="100000">
              <a:schemeClr val="accent5">
                <a:hueOff val="-687482"/>
                <a:satOff val="-8011"/>
                <a:lumOff val="-1439"/>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5">
              <a:hueOff val="-687482"/>
              <a:satOff val="-8011"/>
              <a:lumOff val="-1439"/>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fr-FR" sz="1200" kern="1200"/>
        </a:p>
      </dsp:txBody>
      <dsp:txXfrm>
        <a:off x="1799537" y="2511378"/>
        <a:ext cx="129196" cy="176475"/>
      </dsp:txXfrm>
    </dsp:sp>
    <dsp:sp modelId="{B2776B3D-462E-4C1F-BECB-FDAD863B213B}">
      <dsp:nvSpPr>
        <dsp:cNvPr id="0" name=""/>
        <dsp:cNvSpPr/>
      </dsp:nvSpPr>
      <dsp:spPr>
        <a:xfrm>
          <a:off x="1323463" y="2806642"/>
          <a:ext cx="1081343" cy="1081343"/>
        </a:xfrm>
        <a:prstGeom prst="ellipse">
          <a:avLst/>
        </a:prstGeom>
        <a:gradFill rotWithShape="1">
          <a:gsLst>
            <a:gs pos="0">
              <a:schemeClr val="accent4">
                <a:shade val="15000"/>
                <a:satMod val="180000"/>
              </a:schemeClr>
            </a:gs>
            <a:gs pos="50000">
              <a:schemeClr val="accent4">
                <a:shade val="45000"/>
                <a:satMod val="170000"/>
              </a:schemeClr>
            </a:gs>
            <a:gs pos="70000">
              <a:schemeClr val="accent4">
                <a:tint val="99000"/>
                <a:shade val="65000"/>
                <a:satMod val="155000"/>
              </a:schemeClr>
            </a:gs>
            <a:gs pos="100000">
              <a:schemeClr val="accent4">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4">
              <a:satMod val="300000"/>
            </a:schemeClr>
          </a:contourClr>
        </a:sp3d>
      </dsp:spPr>
      <dsp:style>
        <a:lnRef idx="0">
          <a:schemeClr val="accent4"/>
        </a:lnRef>
        <a:fillRef idx="3">
          <a:schemeClr val="accent4"/>
        </a:fillRef>
        <a:effectRef idx="3">
          <a:schemeClr val="accent4"/>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kern="1200" dirty="0" smtClean="0">
              <a:solidFill>
                <a:srgbClr val="FFC000"/>
              </a:solidFill>
              <a:latin typeface="Bodoni MT Condensed" pitchFamily="18" charset="0"/>
            </a:rPr>
            <a:t>Œuvres</a:t>
          </a:r>
          <a:endParaRPr lang="fr-FR" sz="1800" kern="1200" dirty="0">
            <a:solidFill>
              <a:srgbClr val="FFC000"/>
            </a:solidFill>
            <a:latin typeface="Bodoni MT Condensed" pitchFamily="18" charset="0"/>
          </a:endParaRPr>
        </a:p>
      </dsp:txBody>
      <dsp:txXfrm>
        <a:off x="1481822" y="2965001"/>
        <a:ext cx="764625" cy="764625"/>
      </dsp:txXfrm>
    </dsp:sp>
    <dsp:sp modelId="{147A6BEE-7473-4DA4-80B4-40A313FA0A8F}">
      <dsp:nvSpPr>
        <dsp:cNvPr id="0" name=""/>
        <dsp:cNvSpPr/>
      </dsp:nvSpPr>
      <dsp:spPr>
        <a:xfrm rot="10800000">
          <a:off x="1170420" y="1878805"/>
          <a:ext cx="184565" cy="294125"/>
        </a:xfrm>
        <a:prstGeom prst="rightArrow">
          <a:avLst>
            <a:gd name="adj1" fmla="val 60000"/>
            <a:gd name="adj2" fmla="val 50000"/>
          </a:avLst>
        </a:prstGeom>
        <a:gradFill rotWithShape="0">
          <a:gsLst>
            <a:gs pos="0">
              <a:schemeClr val="accent5">
                <a:hueOff val="-1031223"/>
                <a:satOff val="-12017"/>
                <a:lumOff val="-2158"/>
                <a:alphaOff val="0"/>
                <a:shade val="15000"/>
                <a:satMod val="180000"/>
              </a:schemeClr>
            </a:gs>
            <a:gs pos="50000">
              <a:schemeClr val="accent5">
                <a:hueOff val="-1031223"/>
                <a:satOff val="-12017"/>
                <a:lumOff val="-2158"/>
                <a:alphaOff val="0"/>
                <a:shade val="45000"/>
                <a:satMod val="170000"/>
              </a:schemeClr>
            </a:gs>
            <a:gs pos="70000">
              <a:schemeClr val="accent5">
                <a:hueOff val="-1031223"/>
                <a:satOff val="-12017"/>
                <a:lumOff val="-2158"/>
                <a:alphaOff val="0"/>
                <a:tint val="99000"/>
                <a:shade val="65000"/>
                <a:satMod val="155000"/>
              </a:schemeClr>
            </a:gs>
            <a:gs pos="100000">
              <a:schemeClr val="accent5">
                <a:hueOff val="-1031223"/>
                <a:satOff val="-12017"/>
                <a:lumOff val="-2158"/>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5">
              <a:hueOff val="-1031223"/>
              <a:satOff val="-12017"/>
              <a:lumOff val="-2158"/>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fr-FR" sz="1200" kern="1200"/>
        </a:p>
      </dsp:txBody>
      <dsp:txXfrm rot="10800000">
        <a:off x="1225789" y="1937630"/>
        <a:ext cx="129196" cy="176475"/>
      </dsp:txXfrm>
    </dsp:sp>
    <dsp:sp modelId="{7417E2BE-00D7-495D-BEB7-2FDFDFB2087B}">
      <dsp:nvSpPr>
        <dsp:cNvPr id="0" name=""/>
        <dsp:cNvSpPr/>
      </dsp:nvSpPr>
      <dsp:spPr>
        <a:xfrm>
          <a:off x="2017" y="1485196"/>
          <a:ext cx="1081343" cy="108134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1">
              <a:satMod val="30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Être humain</a:t>
          </a:r>
          <a:endParaRPr lang="fr-FR" sz="1400" kern="1200" dirty="0"/>
        </a:p>
      </dsp:txBody>
      <dsp:txXfrm>
        <a:off x="160376" y="1643555"/>
        <a:ext cx="764625" cy="76462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AD057-A7B0-48C2-98FB-7A24EEA73755}">
      <dsp:nvSpPr>
        <dsp:cNvPr id="0" name=""/>
        <dsp:cNvSpPr/>
      </dsp:nvSpPr>
      <dsp:spPr>
        <a:xfrm>
          <a:off x="2719010" y="13"/>
          <a:ext cx="1479104" cy="1354737"/>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1">
              <a:satMod val="30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fr-FR" sz="1200" b="1" kern="1200" dirty="0" smtClean="0">
            <a:solidFill>
              <a:srgbClr val="FFC000"/>
            </a:solidFill>
            <a:effectLst>
              <a:outerShdw blurRad="38100" dist="38100" dir="2700000" algn="tl">
                <a:srgbClr val="000000">
                  <a:alpha val="43137"/>
                </a:srgbClr>
              </a:outerShdw>
            </a:effectLst>
          </a:endParaRPr>
        </a:p>
        <a:p>
          <a:pPr lvl="0" algn="ctr" defTabSz="533400">
            <a:lnSpc>
              <a:spcPct val="90000"/>
            </a:lnSpc>
            <a:spcBef>
              <a:spcPct val="0"/>
            </a:spcBef>
            <a:spcAft>
              <a:spcPct val="35000"/>
            </a:spcAft>
          </a:pPr>
          <a:r>
            <a:rPr lang="fr-FR" sz="3200" b="1" kern="1200" dirty="0" smtClean="0">
              <a:solidFill>
                <a:srgbClr val="FFC000"/>
              </a:solidFill>
              <a:effectLst>
                <a:outerShdw blurRad="38100" dist="38100" dir="2700000" algn="tl">
                  <a:srgbClr val="000000">
                    <a:alpha val="43137"/>
                  </a:srgbClr>
                </a:outerShdw>
              </a:effectLst>
            </a:rPr>
            <a:t>Dieu</a:t>
          </a:r>
          <a:endParaRPr lang="fr-FR" sz="3200" b="1" kern="1200" dirty="0">
            <a:solidFill>
              <a:srgbClr val="FFC000"/>
            </a:solidFill>
            <a:effectLst>
              <a:outerShdw blurRad="38100" dist="38100" dir="2700000" algn="tl">
                <a:srgbClr val="000000">
                  <a:alpha val="43137"/>
                </a:srgbClr>
              </a:outerShdw>
            </a:effectLst>
          </a:endParaRPr>
        </a:p>
      </dsp:txBody>
      <dsp:txXfrm>
        <a:off x="2916224" y="237092"/>
        <a:ext cx="1084676" cy="609631"/>
      </dsp:txXfrm>
    </dsp:sp>
    <dsp:sp modelId="{1CBD848A-506D-4785-9559-EF31BD1CC057}">
      <dsp:nvSpPr>
        <dsp:cNvPr id="0" name=""/>
        <dsp:cNvSpPr/>
      </dsp:nvSpPr>
      <dsp:spPr>
        <a:xfrm>
          <a:off x="2719003" y="1776919"/>
          <a:ext cx="3992506" cy="3992506"/>
        </a:xfrm>
        <a:prstGeom prst="ellipse">
          <a:avLst/>
        </a:prstGeom>
        <a:solidFill>
          <a:schemeClr val="accent3">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000250">
            <a:lnSpc>
              <a:spcPct val="90000"/>
            </a:lnSpc>
            <a:spcBef>
              <a:spcPct val="0"/>
            </a:spcBef>
            <a:spcAft>
              <a:spcPct val="35000"/>
            </a:spcAft>
          </a:pPr>
          <a:r>
            <a:rPr lang="fr-FR" sz="4500" b="1" kern="1200" dirty="0" smtClean="0">
              <a:solidFill>
                <a:schemeClr val="accent5">
                  <a:lumMod val="75000"/>
                </a:schemeClr>
              </a:solidFill>
              <a:effectLst>
                <a:outerShdw blurRad="38100" dist="38100" dir="2700000" algn="tl">
                  <a:srgbClr val="000000">
                    <a:alpha val="43137"/>
                  </a:srgbClr>
                </a:outerShdw>
              </a:effectLst>
            </a:rPr>
            <a:t>Monde physique</a:t>
          </a:r>
          <a:endParaRPr lang="fr-FR" sz="4500" b="1" kern="1200" dirty="0">
            <a:solidFill>
              <a:schemeClr val="accent5">
                <a:lumMod val="75000"/>
              </a:schemeClr>
            </a:solidFill>
            <a:effectLst>
              <a:outerShdw blurRad="38100" dist="38100" dir="2700000" algn="tl">
                <a:srgbClr val="000000">
                  <a:alpha val="43137"/>
                </a:srgbClr>
              </a:outerShdw>
            </a:effectLst>
          </a:endParaRPr>
        </a:p>
      </dsp:txBody>
      <dsp:txXfrm>
        <a:off x="3940045" y="2808316"/>
        <a:ext cx="2395504" cy="2195878"/>
      </dsp:txXfrm>
    </dsp:sp>
    <dsp:sp modelId="{B219F82D-9AA0-4676-B0D1-CD3B0247CD8F}">
      <dsp:nvSpPr>
        <dsp:cNvPr id="0" name=""/>
        <dsp:cNvSpPr/>
      </dsp:nvSpPr>
      <dsp:spPr>
        <a:xfrm>
          <a:off x="0" y="1696150"/>
          <a:ext cx="3992506" cy="3992506"/>
        </a:xfrm>
        <a:prstGeom prst="ellipse">
          <a:avLst/>
        </a:prstGeom>
        <a:solidFill>
          <a:schemeClr val="accent4">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000250">
            <a:lnSpc>
              <a:spcPct val="90000"/>
            </a:lnSpc>
            <a:spcBef>
              <a:spcPct val="0"/>
            </a:spcBef>
            <a:spcAft>
              <a:spcPct val="35000"/>
            </a:spcAft>
          </a:pPr>
          <a:r>
            <a:rPr lang="fr-FR" sz="4500" b="1" kern="1200" dirty="0" smtClean="0">
              <a:solidFill>
                <a:srgbClr val="7030A0"/>
              </a:solidFill>
              <a:effectLst>
                <a:outerShdw blurRad="38100" dist="38100" dir="2700000" algn="tl">
                  <a:srgbClr val="000000">
                    <a:alpha val="43137"/>
                  </a:srgbClr>
                </a:outerShdw>
              </a:effectLst>
            </a:rPr>
            <a:t>Monde spirituel</a:t>
          </a:r>
          <a:endParaRPr lang="fr-FR" sz="4500" b="1" kern="1200" dirty="0">
            <a:solidFill>
              <a:srgbClr val="7030A0"/>
            </a:solidFill>
            <a:effectLst>
              <a:outerShdw blurRad="38100" dist="38100" dir="2700000" algn="tl">
                <a:srgbClr val="000000">
                  <a:alpha val="43137"/>
                </a:srgbClr>
              </a:outerShdw>
            </a:effectLst>
          </a:endParaRPr>
        </a:p>
      </dsp:txBody>
      <dsp:txXfrm>
        <a:off x="375961" y="2727548"/>
        <a:ext cx="2395504" cy="219587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E13A6E-43C0-4D2C-8E33-3688C37DAEF9}">
      <dsp:nvSpPr>
        <dsp:cNvPr id="0" name=""/>
        <dsp:cNvSpPr/>
      </dsp:nvSpPr>
      <dsp:spPr>
        <a:xfrm>
          <a:off x="0" y="0"/>
          <a:ext cx="9562322" cy="0"/>
        </a:xfrm>
        <a:prstGeom prst="line">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7BD543-067B-495B-8EDD-D5104DC1392F}">
      <dsp:nvSpPr>
        <dsp:cNvPr id="0" name=""/>
        <dsp:cNvSpPr/>
      </dsp:nvSpPr>
      <dsp:spPr>
        <a:xfrm>
          <a:off x="0" y="0"/>
          <a:ext cx="1828420" cy="2782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endParaRPr lang="fr-FR" sz="6500" kern="1200" dirty="0" smtClean="0"/>
        </a:p>
      </dsp:txBody>
      <dsp:txXfrm>
        <a:off x="0" y="0"/>
        <a:ext cx="1828420" cy="2782888"/>
      </dsp:txXfrm>
    </dsp:sp>
    <dsp:sp modelId="{B97792A6-AF1A-4E0A-A98C-7185CDCBBDED}">
      <dsp:nvSpPr>
        <dsp:cNvPr id="0" name=""/>
        <dsp:cNvSpPr/>
      </dsp:nvSpPr>
      <dsp:spPr>
        <a:xfrm>
          <a:off x="1624809" y="43473"/>
          <a:ext cx="7587982" cy="8696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a:lnSpc>
              <a:spcPct val="90000"/>
            </a:lnSpc>
            <a:spcBef>
              <a:spcPct val="0"/>
            </a:spcBef>
            <a:spcAft>
              <a:spcPct val="35000"/>
            </a:spcAft>
          </a:pPr>
          <a:r>
            <a:rPr lang="fr-FR" sz="4100" kern="1200" dirty="0" smtClean="0"/>
            <a:t>accomplissement</a:t>
          </a:r>
          <a:endParaRPr lang="fr-FR" sz="4100" kern="1200" dirty="0"/>
        </a:p>
      </dsp:txBody>
      <dsp:txXfrm>
        <a:off x="1624809" y="43473"/>
        <a:ext cx="7587982" cy="869652"/>
      </dsp:txXfrm>
    </dsp:sp>
    <dsp:sp modelId="{F0F277BD-CC57-4DE1-9811-0B417F5E1FDC}">
      <dsp:nvSpPr>
        <dsp:cNvPr id="0" name=""/>
        <dsp:cNvSpPr/>
      </dsp:nvSpPr>
      <dsp:spPr>
        <a:xfrm>
          <a:off x="1828420" y="913135"/>
          <a:ext cx="7313682"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8D16B0-BB50-47E3-BA10-F24533BAC280}">
      <dsp:nvSpPr>
        <dsp:cNvPr id="0" name=""/>
        <dsp:cNvSpPr/>
      </dsp:nvSpPr>
      <dsp:spPr>
        <a:xfrm>
          <a:off x="1624809" y="986672"/>
          <a:ext cx="7176550" cy="8696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a:lnSpc>
              <a:spcPct val="90000"/>
            </a:lnSpc>
            <a:spcBef>
              <a:spcPct val="0"/>
            </a:spcBef>
            <a:spcAft>
              <a:spcPct val="35000"/>
            </a:spcAft>
          </a:pPr>
          <a:r>
            <a:rPr lang="fr-FR" sz="4100" kern="1200" dirty="0" smtClean="0"/>
            <a:t>Croissance</a:t>
          </a:r>
          <a:endParaRPr lang="fr-FR" sz="4100" kern="1200" dirty="0"/>
        </a:p>
      </dsp:txBody>
      <dsp:txXfrm>
        <a:off x="1624809" y="986672"/>
        <a:ext cx="7176550" cy="869652"/>
      </dsp:txXfrm>
    </dsp:sp>
    <dsp:sp modelId="{0AA4776A-EBFA-467D-9A9B-7650407FB5DD}">
      <dsp:nvSpPr>
        <dsp:cNvPr id="0" name=""/>
        <dsp:cNvSpPr/>
      </dsp:nvSpPr>
      <dsp:spPr>
        <a:xfrm>
          <a:off x="1828420" y="1826270"/>
          <a:ext cx="7313682"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CC8924-BC6B-4C9C-AE8A-D928D21A5A46}">
      <dsp:nvSpPr>
        <dsp:cNvPr id="0" name=""/>
        <dsp:cNvSpPr/>
      </dsp:nvSpPr>
      <dsp:spPr>
        <a:xfrm>
          <a:off x="1798625" y="1848620"/>
          <a:ext cx="7176550" cy="8696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a:lnSpc>
              <a:spcPct val="90000"/>
            </a:lnSpc>
            <a:spcBef>
              <a:spcPct val="0"/>
            </a:spcBef>
            <a:spcAft>
              <a:spcPct val="35000"/>
            </a:spcAft>
          </a:pPr>
          <a:r>
            <a:rPr lang="fr-FR" sz="4100" kern="1200" dirty="0" smtClean="0"/>
            <a:t>formation</a:t>
          </a:r>
          <a:endParaRPr lang="fr-FR" sz="4100" kern="1200" dirty="0"/>
        </a:p>
      </dsp:txBody>
      <dsp:txXfrm>
        <a:off x="1798625" y="1848620"/>
        <a:ext cx="7176550" cy="869652"/>
      </dsp:txXfrm>
    </dsp:sp>
    <dsp:sp modelId="{E5726C2B-6905-4425-8A32-7F87775B3F53}">
      <dsp:nvSpPr>
        <dsp:cNvPr id="0" name=""/>
        <dsp:cNvSpPr/>
      </dsp:nvSpPr>
      <dsp:spPr>
        <a:xfrm>
          <a:off x="1828420" y="2739405"/>
          <a:ext cx="7313682"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26006A-2A76-40D3-B1D3-870477E3E2EE}">
      <dsp:nvSpPr>
        <dsp:cNvPr id="0" name=""/>
        <dsp:cNvSpPr/>
      </dsp:nvSpPr>
      <dsp:spPr>
        <a:xfrm>
          <a:off x="5951102" y="442609"/>
          <a:ext cx="1418482" cy="1341161"/>
        </a:xfrm>
        <a:prstGeom prst="ellipse">
          <a:avLst/>
        </a:prstGeom>
        <a:gradFill rotWithShape="1">
          <a:gsLst>
            <a:gs pos="0">
              <a:schemeClr val="accent6">
                <a:shade val="15000"/>
                <a:satMod val="180000"/>
              </a:schemeClr>
            </a:gs>
            <a:gs pos="50000">
              <a:schemeClr val="accent6">
                <a:shade val="45000"/>
                <a:satMod val="170000"/>
              </a:schemeClr>
            </a:gs>
            <a:gs pos="70000">
              <a:schemeClr val="accent6">
                <a:tint val="99000"/>
                <a:shade val="65000"/>
                <a:satMod val="155000"/>
              </a:schemeClr>
            </a:gs>
            <a:gs pos="100000">
              <a:schemeClr val="accent6">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6">
              <a:satMod val="300000"/>
            </a:schemeClr>
          </a:contourClr>
        </a:sp3d>
      </dsp:spPr>
      <dsp:style>
        <a:lnRef idx="0">
          <a:schemeClr val="accent6"/>
        </a:lnRef>
        <a:fillRef idx="3">
          <a:schemeClr val="accent6"/>
        </a:fillRef>
        <a:effectRef idx="3">
          <a:schemeClr val="accent6"/>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fr-FR" sz="2700" kern="1200" dirty="0" smtClean="0"/>
            <a:t>Objet</a:t>
          </a:r>
          <a:endParaRPr lang="fr-FR" sz="2700" kern="1200" dirty="0"/>
        </a:p>
      </dsp:txBody>
      <dsp:txXfrm>
        <a:off x="6158834" y="639017"/>
        <a:ext cx="1003018" cy="948345"/>
      </dsp:txXfrm>
    </dsp:sp>
    <dsp:sp modelId="{9B275A0A-5D76-4922-B11C-39219E8765B5}">
      <dsp:nvSpPr>
        <dsp:cNvPr id="0" name=""/>
        <dsp:cNvSpPr/>
      </dsp:nvSpPr>
      <dsp:spPr>
        <a:xfrm rot="19644">
          <a:off x="2470994" y="432632"/>
          <a:ext cx="3449120" cy="5375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fr-FR" sz="2100" kern="1200"/>
        </a:p>
      </dsp:txBody>
      <dsp:txXfrm rot="10800000">
        <a:off x="2470995" y="539682"/>
        <a:ext cx="3287854" cy="322532"/>
      </dsp:txXfrm>
    </dsp:sp>
    <dsp:sp modelId="{0BD109C7-F1C2-4946-ACE9-520A45468B82}">
      <dsp:nvSpPr>
        <dsp:cNvPr id="0" name=""/>
        <dsp:cNvSpPr/>
      </dsp:nvSpPr>
      <dsp:spPr>
        <a:xfrm>
          <a:off x="933433" y="403273"/>
          <a:ext cx="1477219" cy="1459307"/>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1">
              <a:satMod val="30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fr-FR" sz="2700" kern="1200" dirty="0" smtClean="0"/>
            <a:t>Sujet</a:t>
          </a:r>
          <a:endParaRPr lang="fr-FR" sz="2700" kern="1200" dirty="0"/>
        </a:p>
      </dsp:txBody>
      <dsp:txXfrm>
        <a:off x="1149767" y="616984"/>
        <a:ext cx="1044551" cy="10318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889E5D-7301-4DF5-B1DC-9270634C199D}">
      <dsp:nvSpPr>
        <dsp:cNvPr id="0" name=""/>
        <dsp:cNvSpPr/>
      </dsp:nvSpPr>
      <dsp:spPr>
        <a:xfrm>
          <a:off x="2396355" y="3657599"/>
          <a:ext cx="1150888" cy="912616"/>
        </a:xfrm>
        <a:prstGeom prst="roundRect">
          <a:avLst/>
        </a:prstGeom>
        <a:solidFill>
          <a:srgbClr val="7030A0"/>
        </a:soli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fr-FR" sz="2800" kern="1200" dirty="0" smtClean="0"/>
            <a:t>Cœur </a:t>
          </a:r>
          <a:endParaRPr lang="fr-FR" sz="2800" kern="1200" dirty="0"/>
        </a:p>
      </dsp:txBody>
      <dsp:txXfrm>
        <a:off x="2440905" y="3702149"/>
        <a:ext cx="1061788" cy="823516"/>
      </dsp:txXfrm>
    </dsp:sp>
    <dsp:sp modelId="{AC2BD51B-D6D6-48EE-B44F-021BE00F9740}">
      <dsp:nvSpPr>
        <dsp:cNvPr id="0" name=""/>
        <dsp:cNvSpPr/>
      </dsp:nvSpPr>
      <dsp:spPr>
        <a:xfrm rot="16200000">
          <a:off x="2128805" y="2814604"/>
          <a:ext cx="1685988" cy="0"/>
        </a:xfrm>
        <a:custGeom>
          <a:avLst/>
          <a:gdLst/>
          <a:ahLst/>
          <a:cxnLst/>
          <a:rect l="0" t="0" r="0" b="0"/>
          <a:pathLst>
            <a:path>
              <a:moveTo>
                <a:pt x="0" y="0"/>
              </a:moveTo>
              <a:lnTo>
                <a:pt x="1685988" y="0"/>
              </a:lnTo>
            </a:path>
          </a:pathLst>
        </a:custGeom>
        <a:noFill/>
        <a:ln w="57150" cap="flat" cmpd="thickThin" algn="ctr">
          <a:solidFill>
            <a:scrgbClr r="0" g="0" b="0">
              <a:tint val="90000"/>
              <a:satMod val="130000"/>
            </a:scrgbClr>
          </a:solidFill>
          <a:prstDash val="solid"/>
        </a:ln>
        <a:effectLst/>
      </dsp:spPr>
      <dsp:style>
        <a:lnRef idx="2">
          <a:scrgbClr r="0" g="0" b="0"/>
        </a:lnRef>
        <a:fillRef idx="0">
          <a:scrgbClr r="0" g="0" b="0"/>
        </a:fillRef>
        <a:effectRef idx="0">
          <a:scrgbClr r="0" g="0" b="0"/>
        </a:effectRef>
        <a:fontRef idx="minor"/>
      </dsp:style>
    </dsp:sp>
    <dsp:sp modelId="{3109E3A4-BF47-4489-AA9A-BE7C06EEE997}">
      <dsp:nvSpPr>
        <dsp:cNvPr id="0" name=""/>
        <dsp:cNvSpPr/>
      </dsp:nvSpPr>
      <dsp:spPr>
        <a:xfrm>
          <a:off x="2374468" y="776947"/>
          <a:ext cx="1194663" cy="1194663"/>
        </a:xfrm>
        <a:prstGeom prst="roundRect">
          <a:avLst/>
        </a:prstGeom>
        <a:solidFill>
          <a:srgbClr val="002060"/>
        </a:soli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kern="1200" dirty="0" smtClean="0"/>
            <a:t>intellect</a:t>
          </a:r>
          <a:endParaRPr lang="fr-FR" sz="2000" kern="1200" dirty="0"/>
        </a:p>
      </dsp:txBody>
      <dsp:txXfrm>
        <a:off x="2432787" y="835266"/>
        <a:ext cx="1078025" cy="1078025"/>
      </dsp:txXfrm>
    </dsp:sp>
    <dsp:sp modelId="{C3D87FEC-166F-4A91-BA5A-1B6C710C8528}">
      <dsp:nvSpPr>
        <dsp:cNvPr id="0" name=""/>
        <dsp:cNvSpPr/>
      </dsp:nvSpPr>
      <dsp:spPr>
        <a:xfrm rot="1800000">
          <a:off x="3454438" y="4792495"/>
          <a:ext cx="1385422" cy="0"/>
        </a:xfrm>
        <a:custGeom>
          <a:avLst/>
          <a:gdLst/>
          <a:ahLst/>
          <a:cxnLst/>
          <a:rect l="0" t="0" r="0" b="0"/>
          <a:pathLst>
            <a:path>
              <a:moveTo>
                <a:pt x="0" y="0"/>
              </a:moveTo>
              <a:lnTo>
                <a:pt x="1385422" y="0"/>
              </a:lnTo>
            </a:path>
          </a:pathLst>
        </a:custGeom>
        <a:noFill/>
        <a:ln w="57150" cap="flat" cmpd="thickThin" algn="ctr">
          <a:solidFill>
            <a:scrgbClr r="0" g="0" b="0">
              <a:tint val="90000"/>
              <a:satMod val="130000"/>
            </a:scrgbClr>
          </a:solidFill>
          <a:prstDash val="solid"/>
        </a:ln>
        <a:effectLst/>
      </dsp:spPr>
      <dsp:style>
        <a:lnRef idx="2">
          <a:scrgbClr r="0" g="0" b="0"/>
        </a:lnRef>
        <a:fillRef idx="0">
          <a:scrgbClr r="0" g="0" b="0"/>
        </a:fillRef>
        <a:effectRef idx="0">
          <a:scrgbClr r="0" g="0" b="0"/>
        </a:effectRef>
        <a:fontRef idx="minor"/>
      </dsp:style>
    </dsp:sp>
    <dsp:sp modelId="{CEF6D732-CA4A-4CBF-90AB-A1AC2C91F406}">
      <dsp:nvSpPr>
        <dsp:cNvPr id="0" name=""/>
        <dsp:cNvSpPr/>
      </dsp:nvSpPr>
      <dsp:spPr>
        <a:xfrm>
          <a:off x="4747055" y="4886389"/>
          <a:ext cx="1194663" cy="1194663"/>
        </a:xfrm>
        <a:prstGeom prst="roundRect">
          <a:avLst/>
        </a:prstGeom>
        <a:solidFill>
          <a:srgbClr val="006C31"/>
        </a:soli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fr-FR" sz="2200" kern="1200" dirty="0" smtClean="0"/>
            <a:t>volonté</a:t>
          </a:r>
          <a:endParaRPr lang="fr-FR" sz="2200" kern="1200" dirty="0"/>
        </a:p>
      </dsp:txBody>
      <dsp:txXfrm>
        <a:off x="4805374" y="4944708"/>
        <a:ext cx="1078025" cy="1078025"/>
      </dsp:txXfrm>
    </dsp:sp>
    <dsp:sp modelId="{F3CA6156-F0F9-4654-9804-5206C86D99AD}">
      <dsp:nvSpPr>
        <dsp:cNvPr id="0" name=""/>
        <dsp:cNvSpPr/>
      </dsp:nvSpPr>
      <dsp:spPr>
        <a:xfrm rot="9000000">
          <a:off x="1103738" y="4792495"/>
          <a:ext cx="1385422" cy="0"/>
        </a:xfrm>
        <a:custGeom>
          <a:avLst/>
          <a:gdLst/>
          <a:ahLst/>
          <a:cxnLst/>
          <a:rect l="0" t="0" r="0" b="0"/>
          <a:pathLst>
            <a:path>
              <a:moveTo>
                <a:pt x="0" y="0"/>
              </a:moveTo>
              <a:lnTo>
                <a:pt x="1385422" y="0"/>
              </a:lnTo>
            </a:path>
          </a:pathLst>
        </a:custGeom>
        <a:noFill/>
        <a:ln w="57150" cap="flat" cmpd="thickThin" algn="ctr">
          <a:solidFill>
            <a:scrgbClr r="0" g="0" b="0">
              <a:tint val="90000"/>
              <a:satMod val="130000"/>
            </a:scrgbClr>
          </a:solidFill>
          <a:prstDash val="solid"/>
        </a:ln>
        <a:effectLst/>
      </dsp:spPr>
      <dsp:style>
        <a:lnRef idx="2">
          <a:scrgbClr r="0" g="0" b="0"/>
        </a:lnRef>
        <a:fillRef idx="0">
          <a:scrgbClr r="0" g="0" b="0"/>
        </a:fillRef>
        <a:effectRef idx="0">
          <a:scrgbClr r="0" g="0" b="0"/>
        </a:effectRef>
        <a:fontRef idx="minor"/>
      </dsp:style>
    </dsp:sp>
    <dsp:sp modelId="{65DF1411-C821-4D4B-BF58-AD4957B1F919}">
      <dsp:nvSpPr>
        <dsp:cNvPr id="0" name=""/>
        <dsp:cNvSpPr/>
      </dsp:nvSpPr>
      <dsp:spPr>
        <a:xfrm>
          <a:off x="1880" y="4886389"/>
          <a:ext cx="1194663" cy="1194663"/>
        </a:xfrm>
        <a:prstGeom prst="roundRect">
          <a:avLst/>
        </a:prstGeom>
        <a:solidFill>
          <a:srgbClr val="FF0000"/>
        </a:soli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kern="1200" dirty="0" smtClean="0"/>
            <a:t>émotion</a:t>
          </a:r>
          <a:endParaRPr lang="fr-FR" sz="2000" kern="1200" dirty="0"/>
        </a:p>
      </dsp:txBody>
      <dsp:txXfrm>
        <a:off x="60199" y="4944708"/>
        <a:ext cx="1078025" cy="10780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889E5D-7301-4DF5-B1DC-9270634C199D}">
      <dsp:nvSpPr>
        <dsp:cNvPr id="0" name=""/>
        <dsp:cNvSpPr/>
      </dsp:nvSpPr>
      <dsp:spPr>
        <a:xfrm>
          <a:off x="2080259" y="3222367"/>
          <a:ext cx="1783080" cy="1783080"/>
        </a:xfrm>
        <a:prstGeom prst="roundRect">
          <a:avLst/>
        </a:prstGeom>
        <a:solidFill>
          <a:srgbClr val="7030A0"/>
        </a:soli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fr-FR" sz="2300" kern="1200" dirty="0" smtClean="0"/>
            <a:t>Cœur et conscience </a:t>
          </a:r>
          <a:endParaRPr lang="fr-FR" sz="2300" kern="1200" dirty="0"/>
        </a:p>
      </dsp:txBody>
      <dsp:txXfrm>
        <a:off x="2167302" y="3309410"/>
        <a:ext cx="1608994" cy="1608994"/>
      </dsp:txXfrm>
    </dsp:sp>
    <dsp:sp modelId="{AC2BD51B-D6D6-48EE-B44F-021BE00F9740}">
      <dsp:nvSpPr>
        <dsp:cNvPr id="0" name=""/>
        <dsp:cNvSpPr/>
      </dsp:nvSpPr>
      <dsp:spPr>
        <a:xfrm rot="16200000">
          <a:off x="2346421" y="2596988"/>
          <a:ext cx="1250756" cy="0"/>
        </a:xfrm>
        <a:custGeom>
          <a:avLst/>
          <a:gdLst/>
          <a:ahLst/>
          <a:cxnLst/>
          <a:rect l="0" t="0" r="0" b="0"/>
          <a:pathLst>
            <a:path>
              <a:moveTo>
                <a:pt x="0" y="0"/>
              </a:moveTo>
              <a:lnTo>
                <a:pt x="1250756" y="0"/>
              </a:lnTo>
            </a:path>
          </a:pathLst>
        </a:custGeom>
        <a:noFill/>
        <a:ln w="57150" cap="flat" cmpd="thickThin" algn="ctr">
          <a:solidFill>
            <a:scrgbClr r="0" g="0" b="0">
              <a:tint val="90000"/>
              <a:satMod val="130000"/>
            </a:scrgbClr>
          </a:solidFill>
          <a:prstDash val="solid"/>
        </a:ln>
        <a:effectLst/>
      </dsp:spPr>
      <dsp:style>
        <a:lnRef idx="2">
          <a:scrgbClr r="0" g="0" b="0"/>
        </a:lnRef>
        <a:fillRef idx="0">
          <a:scrgbClr r="0" g="0" b="0"/>
        </a:fillRef>
        <a:effectRef idx="0">
          <a:scrgbClr r="0" g="0" b="0"/>
        </a:effectRef>
        <a:fontRef idx="minor"/>
      </dsp:style>
    </dsp:sp>
    <dsp:sp modelId="{3109E3A4-BF47-4489-AA9A-BE7C06EEE997}">
      <dsp:nvSpPr>
        <dsp:cNvPr id="0" name=""/>
        <dsp:cNvSpPr/>
      </dsp:nvSpPr>
      <dsp:spPr>
        <a:xfrm>
          <a:off x="2374468" y="776947"/>
          <a:ext cx="1194663" cy="1194663"/>
        </a:xfrm>
        <a:prstGeom prst="roundRect">
          <a:avLst/>
        </a:prstGeom>
        <a:solidFill>
          <a:srgbClr val="002060"/>
        </a:soli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fr-FR" sz="1800" kern="1200" dirty="0" smtClean="0"/>
            <a:t>Réflexion et sagesse</a:t>
          </a:r>
          <a:endParaRPr lang="fr-FR" sz="1800" kern="1200" dirty="0"/>
        </a:p>
      </dsp:txBody>
      <dsp:txXfrm>
        <a:off x="2432787" y="835266"/>
        <a:ext cx="1078025" cy="1078025"/>
      </dsp:txXfrm>
    </dsp:sp>
    <dsp:sp modelId="{C3D87FEC-166F-4A91-BA5A-1B6C710C8528}">
      <dsp:nvSpPr>
        <dsp:cNvPr id="0" name=""/>
        <dsp:cNvSpPr/>
      </dsp:nvSpPr>
      <dsp:spPr>
        <a:xfrm rot="1800000">
          <a:off x="3794984" y="4883744"/>
          <a:ext cx="1020427" cy="0"/>
        </a:xfrm>
        <a:custGeom>
          <a:avLst/>
          <a:gdLst/>
          <a:ahLst/>
          <a:cxnLst/>
          <a:rect l="0" t="0" r="0" b="0"/>
          <a:pathLst>
            <a:path>
              <a:moveTo>
                <a:pt x="0" y="0"/>
              </a:moveTo>
              <a:lnTo>
                <a:pt x="1020427" y="0"/>
              </a:lnTo>
            </a:path>
          </a:pathLst>
        </a:custGeom>
        <a:noFill/>
        <a:ln w="57150" cap="flat" cmpd="thickThin" algn="ctr">
          <a:solidFill>
            <a:scrgbClr r="0" g="0" b="0">
              <a:tint val="90000"/>
              <a:satMod val="130000"/>
            </a:scrgbClr>
          </a:solidFill>
          <a:prstDash val="solid"/>
        </a:ln>
        <a:effectLst/>
      </dsp:spPr>
      <dsp:style>
        <a:lnRef idx="2">
          <a:scrgbClr r="0" g="0" b="0"/>
        </a:lnRef>
        <a:fillRef idx="0">
          <a:scrgbClr r="0" g="0" b="0"/>
        </a:fillRef>
        <a:effectRef idx="0">
          <a:scrgbClr r="0" g="0" b="0"/>
        </a:effectRef>
        <a:fontRef idx="minor"/>
      </dsp:style>
    </dsp:sp>
    <dsp:sp modelId="{CEF6D732-CA4A-4CBF-90AB-A1AC2C91F406}">
      <dsp:nvSpPr>
        <dsp:cNvPr id="0" name=""/>
        <dsp:cNvSpPr/>
      </dsp:nvSpPr>
      <dsp:spPr>
        <a:xfrm>
          <a:off x="4747055" y="4886389"/>
          <a:ext cx="1194663" cy="1194663"/>
        </a:xfrm>
        <a:prstGeom prst="roundRect">
          <a:avLst/>
        </a:prstGeom>
        <a:solidFill>
          <a:srgbClr val="006C31"/>
        </a:soli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4">
              <a:satMod val="300000"/>
            </a:schemeClr>
          </a:contourClr>
        </a:sp3d>
      </dsp:spPr>
      <dsp:style>
        <a:lnRef idx="0">
          <a:schemeClr val="accent4"/>
        </a:lnRef>
        <a:fillRef idx="3">
          <a:schemeClr val="accent4"/>
        </a:fillRef>
        <a:effectRef idx="3">
          <a:schemeClr val="accent4"/>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fr-FR" sz="2600" kern="1200" dirty="0" smtClean="0"/>
            <a:t>projet</a:t>
          </a:r>
          <a:endParaRPr lang="fr-FR" sz="2600" kern="1200" dirty="0"/>
        </a:p>
      </dsp:txBody>
      <dsp:txXfrm>
        <a:off x="4805374" y="4944708"/>
        <a:ext cx="1078025" cy="1078025"/>
      </dsp:txXfrm>
    </dsp:sp>
    <dsp:sp modelId="{F3CA6156-F0F9-4654-9804-5206C86D99AD}">
      <dsp:nvSpPr>
        <dsp:cNvPr id="0" name=""/>
        <dsp:cNvSpPr/>
      </dsp:nvSpPr>
      <dsp:spPr>
        <a:xfrm rot="9000000">
          <a:off x="1128188" y="4883744"/>
          <a:ext cx="1020427" cy="0"/>
        </a:xfrm>
        <a:custGeom>
          <a:avLst/>
          <a:gdLst/>
          <a:ahLst/>
          <a:cxnLst/>
          <a:rect l="0" t="0" r="0" b="0"/>
          <a:pathLst>
            <a:path>
              <a:moveTo>
                <a:pt x="0" y="0"/>
              </a:moveTo>
              <a:lnTo>
                <a:pt x="1020427" y="0"/>
              </a:lnTo>
            </a:path>
          </a:pathLst>
        </a:custGeom>
        <a:noFill/>
        <a:ln w="57150" cap="flat" cmpd="thickThin" algn="ctr">
          <a:solidFill>
            <a:scrgbClr r="0" g="0" b="0">
              <a:tint val="90000"/>
              <a:satMod val="130000"/>
            </a:scrgbClr>
          </a:solidFill>
          <a:prstDash val="solid"/>
        </a:ln>
        <a:effectLst/>
      </dsp:spPr>
      <dsp:style>
        <a:lnRef idx="2">
          <a:scrgbClr r="0" g="0" b="0"/>
        </a:lnRef>
        <a:fillRef idx="0">
          <a:scrgbClr r="0" g="0" b="0"/>
        </a:fillRef>
        <a:effectRef idx="0">
          <a:scrgbClr r="0" g="0" b="0"/>
        </a:effectRef>
        <a:fontRef idx="minor"/>
      </dsp:style>
    </dsp:sp>
    <dsp:sp modelId="{65DF1411-C821-4D4B-BF58-AD4957B1F919}">
      <dsp:nvSpPr>
        <dsp:cNvPr id="0" name=""/>
        <dsp:cNvSpPr/>
      </dsp:nvSpPr>
      <dsp:spPr>
        <a:xfrm>
          <a:off x="1880" y="4886389"/>
          <a:ext cx="1194663" cy="1194663"/>
        </a:xfrm>
        <a:prstGeom prst="roundRect">
          <a:avLst/>
        </a:prstGeom>
        <a:solidFill>
          <a:srgbClr val="FF0000"/>
        </a:soli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fr-FR" sz="1700" kern="1200" dirty="0" smtClean="0"/>
            <a:t>sentiment</a:t>
          </a:r>
          <a:endParaRPr lang="fr-FR" sz="1700" kern="1200" dirty="0"/>
        </a:p>
      </dsp:txBody>
      <dsp:txXfrm>
        <a:off x="60199" y="4944708"/>
        <a:ext cx="1078025" cy="10780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84B79C-7A5F-470E-9395-51D29DADA876}">
      <dsp:nvSpPr>
        <dsp:cNvPr id="0" name=""/>
        <dsp:cNvSpPr/>
      </dsp:nvSpPr>
      <dsp:spPr>
        <a:xfrm>
          <a:off x="0" y="9134"/>
          <a:ext cx="8811602" cy="6297071"/>
        </a:xfrm>
        <a:prstGeom prst="ellipse">
          <a:avLst/>
        </a:prstGeom>
        <a:solidFill>
          <a:schemeClr val="accent4">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endParaRPr lang="fr-FR" sz="2800" kern="1200" dirty="0" smtClean="0"/>
        </a:p>
        <a:p>
          <a:pPr lvl="0" algn="l" defTabSz="1244600">
            <a:lnSpc>
              <a:spcPct val="90000"/>
            </a:lnSpc>
            <a:spcBef>
              <a:spcPct val="0"/>
            </a:spcBef>
            <a:spcAft>
              <a:spcPct val="35000"/>
            </a:spcAft>
          </a:pPr>
          <a:r>
            <a:rPr lang="fr-FR" sz="2400" kern="1200" dirty="0" smtClean="0"/>
            <a:t>Conditionner</a:t>
          </a:r>
        </a:p>
        <a:p>
          <a:pPr lvl="0" algn="l" defTabSz="1244600">
            <a:lnSpc>
              <a:spcPct val="90000"/>
            </a:lnSpc>
            <a:spcBef>
              <a:spcPct val="0"/>
            </a:spcBef>
            <a:spcAft>
              <a:spcPct val="35000"/>
            </a:spcAft>
          </a:pPr>
          <a:r>
            <a:rPr lang="fr-FR" sz="2400" kern="1200" dirty="0" smtClean="0"/>
            <a:t>Contaminer</a:t>
          </a:r>
        </a:p>
        <a:p>
          <a:pPr lvl="0" algn="l" defTabSz="1244600">
            <a:lnSpc>
              <a:spcPct val="90000"/>
            </a:lnSpc>
            <a:spcBef>
              <a:spcPct val="0"/>
            </a:spcBef>
            <a:spcAft>
              <a:spcPct val="35000"/>
            </a:spcAft>
          </a:pPr>
          <a:r>
            <a:rPr lang="fr-FR" sz="2400" kern="1200" dirty="0" smtClean="0"/>
            <a:t>Déteindre</a:t>
          </a:r>
        </a:p>
        <a:p>
          <a:pPr lvl="0" algn="l" defTabSz="1244600">
            <a:lnSpc>
              <a:spcPct val="90000"/>
            </a:lnSpc>
            <a:spcBef>
              <a:spcPct val="0"/>
            </a:spcBef>
            <a:spcAft>
              <a:spcPct val="35000"/>
            </a:spcAft>
          </a:pPr>
          <a:r>
            <a:rPr lang="fr-FR" sz="2400" kern="1200" dirty="0" smtClean="0"/>
            <a:t>Endoctriner</a:t>
          </a:r>
        </a:p>
        <a:p>
          <a:pPr lvl="0" algn="l" defTabSz="1244600">
            <a:lnSpc>
              <a:spcPct val="90000"/>
            </a:lnSpc>
            <a:spcBef>
              <a:spcPct val="0"/>
            </a:spcBef>
            <a:spcAft>
              <a:spcPct val="35000"/>
            </a:spcAft>
          </a:pPr>
          <a:r>
            <a:rPr lang="fr-FR" sz="2400" kern="1200" dirty="0" smtClean="0"/>
            <a:t>Impressionner</a:t>
          </a:r>
        </a:p>
        <a:p>
          <a:pPr lvl="0" algn="l" defTabSz="1244600">
            <a:lnSpc>
              <a:spcPct val="90000"/>
            </a:lnSpc>
            <a:spcBef>
              <a:spcPct val="0"/>
            </a:spcBef>
            <a:spcAft>
              <a:spcPct val="35000"/>
            </a:spcAft>
          </a:pPr>
          <a:r>
            <a:rPr lang="fr-FR" sz="2400" kern="1200" dirty="0" smtClean="0"/>
            <a:t>Faire plier</a:t>
          </a:r>
        </a:p>
        <a:p>
          <a:pPr lvl="0" algn="l" defTabSz="1244600">
            <a:lnSpc>
              <a:spcPct val="90000"/>
            </a:lnSpc>
            <a:spcBef>
              <a:spcPct val="0"/>
            </a:spcBef>
            <a:spcAft>
              <a:spcPct val="35000"/>
            </a:spcAft>
          </a:pPr>
          <a:r>
            <a:rPr lang="fr-FR" sz="2400" kern="1200" dirty="0" smtClean="0"/>
            <a:t>Insinuer</a:t>
          </a:r>
        </a:p>
        <a:p>
          <a:pPr lvl="0" algn="l" defTabSz="1244600">
            <a:lnSpc>
              <a:spcPct val="90000"/>
            </a:lnSpc>
            <a:spcBef>
              <a:spcPct val="0"/>
            </a:spcBef>
            <a:spcAft>
              <a:spcPct val="35000"/>
            </a:spcAft>
          </a:pPr>
          <a:r>
            <a:rPr lang="fr-FR" sz="2400" kern="1200" dirty="0" smtClean="0"/>
            <a:t>manipuler</a:t>
          </a:r>
        </a:p>
        <a:p>
          <a:pPr lvl="0" algn="l" defTabSz="1244600">
            <a:lnSpc>
              <a:spcPct val="90000"/>
            </a:lnSpc>
            <a:spcBef>
              <a:spcPct val="0"/>
            </a:spcBef>
            <a:spcAft>
              <a:spcPct val="35000"/>
            </a:spcAft>
          </a:pPr>
          <a:r>
            <a:rPr lang="fr-FR" sz="2400" kern="1200" dirty="0" smtClean="0"/>
            <a:t>Persuader</a:t>
          </a:r>
        </a:p>
        <a:p>
          <a:pPr lvl="0" algn="l" defTabSz="1244600">
            <a:lnSpc>
              <a:spcPct val="90000"/>
            </a:lnSpc>
            <a:spcBef>
              <a:spcPct val="0"/>
            </a:spcBef>
            <a:spcAft>
              <a:spcPct val="35000"/>
            </a:spcAft>
          </a:pPr>
          <a:r>
            <a:rPr lang="fr-FR" sz="2400" kern="1200" dirty="0" smtClean="0"/>
            <a:t>Peser</a:t>
          </a:r>
        </a:p>
        <a:p>
          <a:pPr lvl="0" algn="l" defTabSz="1244600">
            <a:lnSpc>
              <a:spcPct val="90000"/>
            </a:lnSpc>
            <a:spcBef>
              <a:spcPct val="0"/>
            </a:spcBef>
            <a:spcAft>
              <a:spcPct val="35000"/>
            </a:spcAft>
          </a:pPr>
          <a:r>
            <a:rPr lang="fr-FR" sz="2400" kern="1200" dirty="0" smtClean="0"/>
            <a:t>prédisposer</a:t>
          </a:r>
        </a:p>
        <a:p>
          <a:pPr lvl="0" algn="l" defTabSz="1244600">
            <a:lnSpc>
              <a:spcPct val="90000"/>
            </a:lnSpc>
            <a:spcBef>
              <a:spcPct val="0"/>
            </a:spcBef>
            <a:spcAft>
              <a:spcPct val="35000"/>
            </a:spcAft>
          </a:pPr>
          <a:endParaRPr lang="fr-FR" sz="2800" kern="1200" dirty="0"/>
        </a:p>
      </dsp:txBody>
      <dsp:txXfrm>
        <a:off x="1290429" y="931319"/>
        <a:ext cx="6230744" cy="4452701"/>
      </dsp:txXfrm>
    </dsp:sp>
    <dsp:sp modelId="{8D0BE749-113E-4194-84F4-2E6FACBD5BC5}">
      <dsp:nvSpPr>
        <dsp:cNvPr id="0" name=""/>
        <dsp:cNvSpPr/>
      </dsp:nvSpPr>
      <dsp:spPr>
        <a:xfrm>
          <a:off x="4173164" y="7"/>
          <a:ext cx="8018835" cy="6306189"/>
        </a:xfrm>
        <a:prstGeom prst="ellipse">
          <a:avLst/>
        </a:prstGeom>
        <a:solidFill>
          <a:schemeClr val="accent4">
            <a:alpha val="50000"/>
            <a:hueOff val="-8271860"/>
            <a:satOff val="46445"/>
            <a:lumOff val="-215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1920" tIns="121920" rIns="121920" bIns="121920" numCol="1" spcCol="1270" anchor="ctr" anchorCtr="0">
          <a:noAutofit/>
        </a:bodyPr>
        <a:lstStyle/>
        <a:p>
          <a:pPr lvl="0" algn="r" defTabSz="1422400">
            <a:lnSpc>
              <a:spcPct val="90000"/>
            </a:lnSpc>
            <a:spcBef>
              <a:spcPct val="0"/>
            </a:spcBef>
            <a:spcAft>
              <a:spcPct val="35000"/>
            </a:spcAft>
          </a:pPr>
          <a:r>
            <a:rPr lang="fr-FR" sz="3200" kern="1200" dirty="0" smtClean="0"/>
            <a:t>Communiquer</a:t>
          </a:r>
        </a:p>
        <a:p>
          <a:pPr lvl="0" algn="r" defTabSz="1422400">
            <a:lnSpc>
              <a:spcPct val="90000"/>
            </a:lnSpc>
            <a:spcBef>
              <a:spcPct val="0"/>
            </a:spcBef>
            <a:spcAft>
              <a:spcPct val="35000"/>
            </a:spcAft>
          </a:pPr>
          <a:r>
            <a:rPr lang="fr-FR" sz="3200" kern="1200" dirty="0" smtClean="0"/>
            <a:t>Conseiller</a:t>
          </a:r>
        </a:p>
        <a:p>
          <a:pPr lvl="0" algn="r" defTabSz="1422400">
            <a:lnSpc>
              <a:spcPct val="90000"/>
            </a:lnSpc>
            <a:spcBef>
              <a:spcPct val="0"/>
            </a:spcBef>
            <a:spcAft>
              <a:spcPct val="35000"/>
            </a:spcAft>
          </a:pPr>
          <a:r>
            <a:rPr lang="fr-FR" sz="3200" kern="1200" dirty="0" smtClean="0"/>
            <a:t>convaincre</a:t>
          </a:r>
        </a:p>
        <a:p>
          <a:pPr lvl="0" algn="r" defTabSz="1422400">
            <a:lnSpc>
              <a:spcPct val="90000"/>
            </a:lnSpc>
            <a:spcBef>
              <a:spcPct val="0"/>
            </a:spcBef>
            <a:spcAft>
              <a:spcPct val="35000"/>
            </a:spcAft>
          </a:pPr>
          <a:r>
            <a:rPr lang="fr-FR" sz="3200" kern="1200" dirty="0" smtClean="0"/>
            <a:t>Enflammer</a:t>
          </a:r>
        </a:p>
        <a:p>
          <a:pPr lvl="0" algn="r" defTabSz="1422400">
            <a:lnSpc>
              <a:spcPct val="90000"/>
            </a:lnSpc>
            <a:spcBef>
              <a:spcPct val="0"/>
            </a:spcBef>
            <a:spcAft>
              <a:spcPct val="35000"/>
            </a:spcAft>
          </a:pPr>
          <a:r>
            <a:rPr lang="fr-FR" sz="3200" kern="1200" dirty="0" smtClean="0"/>
            <a:t>Éveiller</a:t>
          </a:r>
        </a:p>
        <a:p>
          <a:pPr lvl="0" algn="r" defTabSz="1422400">
            <a:lnSpc>
              <a:spcPct val="90000"/>
            </a:lnSpc>
            <a:spcBef>
              <a:spcPct val="0"/>
            </a:spcBef>
            <a:spcAft>
              <a:spcPct val="35000"/>
            </a:spcAft>
          </a:pPr>
          <a:r>
            <a:rPr lang="fr-FR" sz="3200" kern="1200" dirty="0" smtClean="0"/>
            <a:t>Évoquer</a:t>
          </a:r>
        </a:p>
        <a:p>
          <a:pPr lvl="0" algn="r" defTabSz="1422400">
            <a:lnSpc>
              <a:spcPct val="90000"/>
            </a:lnSpc>
            <a:spcBef>
              <a:spcPct val="0"/>
            </a:spcBef>
            <a:spcAft>
              <a:spcPct val="35000"/>
            </a:spcAft>
          </a:pPr>
          <a:r>
            <a:rPr lang="fr-FR" sz="3200" kern="1200" dirty="0" smtClean="0"/>
            <a:t>Faire naître</a:t>
          </a:r>
        </a:p>
        <a:p>
          <a:pPr lvl="0" algn="r" defTabSz="1422400">
            <a:lnSpc>
              <a:spcPct val="90000"/>
            </a:lnSpc>
            <a:spcBef>
              <a:spcPct val="0"/>
            </a:spcBef>
            <a:spcAft>
              <a:spcPct val="35000"/>
            </a:spcAft>
          </a:pPr>
          <a:r>
            <a:rPr lang="fr-FR" sz="3200" kern="1200" dirty="0" smtClean="0"/>
            <a:t>insuffler</a:t>
          </a:r>
        </a:p>
        <a:p>
          <a:pPr lvl="0" algn="r" defTabSz="1422400">
            <a:lnSpc>
              <a:spcPct val="90000"/>
            </a:lnSpc>
            <a:spcBef>
              <a:spcPct val="0"/>
            </a:spcBef>
            <a:spcAft>
              <a:spcPct val="35000"/>
            </a:spcAft>
          </a:pPr>
          <a:r>
            <a:rPr lang="fr-FR" sz="3200" kern="1200" dirty="0" smtClean="0"/>
            <a:t>Guider</a:t>
          </a:r>
        </a:p>
        <a:p>
          <a:pPr lvl="0" algn="r" defTabSz="1422400">
            <a:lnSpc>
              <a:spcPct val="90000"/>
            </a:lnSpc>
            <a:spcBef>
              <a:spcPct val="0"/>
            </a:spcBef>
            <a:spcAft>
              <a:spcPct val="35000"/>
            </a:spcAft>
          </a:pPr>
          <a:r>
            <a:rPr lang="fr-FR" sz="3200" kern="1200" dirty="0" smtClean="0"/>
            <a:t>susciter</a:t>
          </a:r>
          <a:endParaRPr lang="fr-FR" sz="3200" kern="1200" dirty="0"/>
        </a:p>
      </dsp:txBody>
      <dsp:txXfrm>
        <a:off x="5347495" y="923527"/>
        <a:ext cx="5670173" cy="44591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97AA4E-579C-485A-8913-09CD10E077FF}">
      <dsp:nvSpPr>
        <dsp:cNvPr id="0" name=""/>
        <dsp:cNvSpPr/>
      </dsp:nvSpPr>
      <dsp:spPr>
        <a:xfrm>
          <a:off x="1714301" y="2641979"/>
          <a:ext cx="1956196" cy="1956196"/>
        </a:xfrm>
        <a:prstGeom prst="ellipse">
          <a:avLst/>
        </a:prstGeom>
        <a:solidFill>
          <a:srgbClr val="FF0000"/>
        </a:solidFill>
        <a:ln>
          <a:noFill/>
        </a:ln>
        <a:effectLst>
          <a:glow rad="228600">
            <a:schemeClr val="accent2">
              <a:satMod val="175000"/>
              <a:alpha val="40000"/>
            </a:schemeClr>
          </a:glow>
        </a:effectLst>
        <a:scene3d>
          <a:camera prst="orthographicFront"/>
          <a:lightRig rig="flat" dir="t"/>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fr-FR" sz="3900" kern="1200" dirty="0" smtClean="0"/>
            <a:t>Objet</a:t>
          </a:r>
          <a:endParaRPr lang="fr-FR" sz="3900" kern="1200" dirty="0"/>
        </a:p>
      </dsp:txBody>
      <dsp:txXfrm>
        <a:off x="2000779" y="2928457"/>
        <a:ext cx="1383240" cy="1383240"/>
      </dsp:txXfrm>
    </dsp:sp>
    <dsp:sp modelId="{1540F363-4441-4001-88FB-84B735C840D2}">
      <dsp:nvSpPr>
        <dsp:cNvPr id="0" name=""/>
        <dsp:cNvSpPr/>
      </dsp:nvSpPr>
      <dsp:spPr>
        <a:xfrm rot="5400000">
          <a:off x="2432837" y="1834377"/>
          <a:ext cx="519124" cy="665106"/>
        </a:xfrm>
        <a:prstGeom prst="rightArrow">
          <a:avLst>
            <a:gd name="adj1" fmla="val 60000"/>
            <a:gd name="adj2" fmla="val 50000"/>
          </a:avLst>
        </a:prstGeom>
        <a:solidFill>
          <a:srgbClr val="002060"/>
        </a:soli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fr-FR" sz="2800" kern="1200"/>
        </a:p>
      </dsp:txBody>
      <dsp:txXfrm>
        <a:off x="2510706" y="1889530"/>
        <a:ext cx="363387" cy="399064"/>
      </dsp:txXfrm>
    </dsp:sp>
    <dsp:sp modelId="{27921AE8-E499-43DA-B5C1-E84F761D4BF6}">
      <dsp:nvSpPr>
        <dsp:cNvPr id="0" name=""/>
        <dsp:cNvSpPr/>
      </dsp:nvSpPr>
      <dsp:spPr>
        <a:xfrm>
          <a:off x="1853553" y="99947"/>
          <a:ext cx="1677693" cy="1562551"/>
        </a:xfrm>
        <a:prstGeom prst="ellipse">
          <a:avLst/>
        </a:prstGeom>
        <a:solidFill>
          <a:srgbClr val="002060"/>
        </a:solidFill>
        <a:ln>
          <a:noFill/>
        </a:ln>
        <a:effectLst>
          <a:glow rad="228600">
            <a:schemeClr val="accent5">
              <a:satMod val="175000"/>
              <a:alpha val="40000"/>
            </a:schemeClr>
          </a:glow>
        </a:effectLst>
        <a:scene3d>
          <a:camera prst="orthographicFront"/>
          <a:lightRig rig="flat" dir="t"/>
        </a:scene3d>
        <a:sp3d contourW="1000" prstMaterial="flat">
          <a:bevelT w="95250" h="101600"/>
          <a:contourClr>
            <a:schemeClr val="accent1">
              <a:satMod val="30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r-FR" sz="2800" kern="1200" dirty="0" smtClean="0"/>
            <a:t>Sujet</a:t>
          </a:r>
        </a:p>
        <a:p>
          <a:pPr lvl="0" algn="ctr" defTabSz="1244600">
            <a:lnSpc>
              <a:spcPct val="90000"/>
            </a:lnSpc>
            <a:spcBef>
              <a:spcPct val="0"/>
            </a:spcBef>
            <a:spcAft>
              <a:spcPct val="35000"/>
            </a:spcAft>
          </a:pPr>
          <a:r>
            <a:rPr lang="fr-FR" sz="2800" kern="1200" dirty="0" smtClean="0"/>
            <a:t>(cœur) </a:t>
          </a:r>
          <a:endParaRPr lang="fr-FR" sz="2800" kern="1200" dirty="0"/>
        </a:p>
      </dsp:txBody>
      <dsp:txXfrm>
        <a:off x="2099245" y="328777"/>
        <a:ext cx="1186309" cy="110489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12D909-659A-4DA1-9F9F-FD4FCF3D08D4}">
      <dsp:nvSpPr>
        <dsp:cNvPr id="0" name=""/>
        <dsp:cNvSpPr/>
      </dsp:nvSpPr>
      <dsp:spPr>
        <a:xfrm>
          <a:off x="0" y="3448731"/>
          <a:ext cx="6368920" cy="1131950"/>
        </a:xfrm>
        <a:prstGeom prst="rect">
          <a:avLst/>
        </a:prstGeom>
        <a:solidFill>
          <a:schemeClr val="accent2">
            <a:lumMod val="75000"/>
          </a:schemeClr>
        </a:soli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4">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fr-FR" sz="2200" kern="1200" dirty="0" smtClean="0"/>
            <a:t>La Création comme projection</a:t>
          </a:r>
          <a:endParaRPr lang="fr-FR" sz="2200" kern="1200" dirty="0"/>
        </a:p>
      </dsp:txBody>
      <dsp:txXfrm>
        <a:off x="0" y="3448731"/>
        <a:ext cx="6368920" cy="611253"/>
      </dsp:txXfrm>
    </dsp:sp>
    <dsp:sp modelId="{CA1A3CA8-B72E-45D1-83ED-AF2AACD8433B}">
      <dsp:nvSpPr>
        <dsp:cNvPr id="0" name=""/>
        <dsp:cNvSpPr/>
      </dsp:nvSpPr>
      <dsp:spPr>
        <a:xfrm>
          <a:off x="0" y="4037345"/>
          <a:ext cx="3184459" cy="520697"/>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fr-FR" sz="1800" b="1" kern="1200" dirty="0" smtClean="0">
              <a:latin typeface="Arial Narrow" pitchFamily="34" charset="0"/>
            </a:rPr>
            <a:t>Dieu projeté dans Sa création (image divine) </a:t>
          </a:r>
          <a:endParaRPr lang="fr-FR" sz="1800" b="1" kern="1200" dirty="0">
            <a:latin typeface="Arial Narrow" pitchFamily="34" charset="0"/>
          </a:endParaRPr>
        </a:p>
      </dsp:txBody>
      <dsp:txXfrm>
        <a:off x="0" y="4037345"/>
        <a:ext cx="3184459" cy="520697"/>
      </dsp:txXfrm>
    </dsp:sp>
    <dsp:sp modelId="{20E469F8-EDA1-4516-A462-09702609B710}">
      <dsp:nvSpPr>
        <dsp:cNvPr id="0" name=""/>
        <dsp:cNvSpPr/>
      </dsp:nvSpPr>
      <dsp:spPr>
        <a:xfrm>
          <a:off x="3184460" y="4037345"/>
          <a:ext cx="3184459" cy="520697"/>
        </a:xfrm>
        <a:prstGeom prst="rect">
          <a:avLst/>
        </a:prstGeom>
        <a:solidFill>
          <a:schemeClr val="accent4">
            <a:tint val="40000"/>
            <a:alpha val="90000"/>
            <a:hueOff val="-2176020"/>
            <a:satOff val="14262"/>
            <a:lumOff val="610"/>
            <a:alphaOff val="0"/>
          </a:schemeClr>
        </a:solidFill>
        <a:ln w="12700" cap="flat" cmpd="sng" algn="ctr">
          <a:solidFill>
            <a:schemeClr val="accent4">
              <a:tint val="40000"/>
              <a:alpha val="90000"/>
              <a:hueOff val="-2176020"/>
              <a:satOff val="14262"/>
              <a:lumOff val="61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fr-FR" sz="1800" b="1" kern="1200" dirty="0" smtClean="0">
              <a:latin typeface="Arial Narrow" pitchFamily="34" charset="0"/>
            </a:rPr>
            <a:t>Dieu projeté en l’être humain (caractère divin)</a:t>
          </a:r>
          <a:endParaRPr lang="fr-FR" sz="1800" b="1" kern="1200" dirty="0">
            <a:latin typeface="Arial Narrow" pitchFamily="34" charset="0"/>
          </a:endParaRPr>
        </a:p>
      </dsp:txBody>
      <dsp:txXfrm>
        <a:off x="3184460" y="4037345"/>
        <a:ext cx="3184459" cy="520697"/>
      </dsp:txXfrm>
    </dsp:sp>
    <dsp:sp modelId="{F71248E2-ED53-478D-B3A5-35FAE5B88869}">
      <dsp:nvSpPr>
        <dsp:cNvPr id="0" name=""/>
        <dsp:cNvSpPr/>
      </dsp:nvSpPr>
      <dsp:spPr>
        <a:xfrm rot="10800000">
          <a:off x="0" y="1724770"/>
          <a:ext cx="6368920" cy="1740940"/>
        </a:xfrm>
        <a:prstGeom prst="upArrowCallout">
          <a:avLst/>
        </a:prstGeom>
        <a:solidFill>
          <a:srgbClr val="00B050"/>
        </a:soli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4">
              <a:hueOff val="-4135930"/>
              <a:satOff val="23223"/>
              <a:lumOff val="-1078"/>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fr-FR" sz="3600" b="1" kern="1200" dirty="0" smtClean="0"/>
            <a:t>Projeter son image</a:t>
          </a:r>
          <a:endParaRPr lang="fr-FR" sz="3600" b="1" kern="1200" dirty="0"/>
        </a:p>
      </dsp:txBody>
      <dsp:txXfrm rot="-10800000">
        <a:off x="0" y="1724770"/>
        <a:ext cx="6368920" cy="611069"/>
      </dsp:txXfrm>
    </dsp:sp>
    <dsp:sp modelId="{103CCF46-CDC2-45CC-A853-5A720EB09550}">
      <dsp:nvSpPr>
        <dsp:cNvPr id="0" name=""/>
        <dsp:cNvSpPr/>
      </dsp:nvSpPr>
      <dsp:spPr>
        <a:xfrm>
          <a:off x="0" y="2335840"/>
          <a:ext cx="3184459" cy="520541"/>
        </a:xfrm>
        <a:prstGeom prst="rect">
          <a:avLst/>
        </a:prstGeom>
        <a:solidFill>
          <a:schemeClr val="accent4">
            <a:tint val="40000"/>
            <a:alpha val="90000"/>
            <a:hueOff val="-4352041"/>
            <a:satOff val="28525"/>
            <a:lumOff val="1219"/>
            <a:alphaOff val="0"/>
          </a:schemeClr>
        </a:solidFill>
        <a:ln w="12700" cap="flat" cmpd="sng" algn="ctr">
          <a:solidFill>
            <a:schemeClr val="accent4">
              <a:tint val="40000"/>
              <a:alpha val="90000"/>
              <a:hueOff val="-4352041"/>
              <a:satOff val="28525"/>
              <a:lumOff val="1219"/>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8016" tIns="22860" rIns="128016" bIns="228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1800" kern="1200" dirty="0" smtClean="0"/>
            <a:t>L’artiste dans sa Création</a:t>
          </a:r>
          <a:endParaRPr lang="fr-FR" kern="1200" dirty="0"/>
        </a:p>
      </dsp:txBody>
      <dsp:txXfrm>
        <a:off x="0" y="2335840"/>
        <a:ext cx="3184459" cy="520541"/>
      </dsp:txXfrm>
    </dsp:sp>
    <dsp:sp modelId="{45B884FF-26C2-4359-9654-277361EC3902}">
      <dsp:nvSpPr>
        <dsp:cNvPr id="0" name=""/>
        <dsp:cNvSpPr/>
      </dsp:nvSpPr>
      <dsp:spPr>
        <a:xfrm>
          <a:off x="3184460" y="2335840"/>
          <a:ext cx="3184459" cy="520541"/>
        </a:xfrm>
        <a:prstGeom prst="rect">
          <a:avLst/>
        </a:prstGeom>
        <a:solidFill>
          <a:schemeClr val="accent4">
            <a:tint val="40000"/>
            <a:alpha val="90000"/>
            <a:hueOff val="-6528061"/>
            <a:satOff val="42787"/>
            <a:lumOff val="1829"/>
            <a:alphaOff val="0"/>
          </a:schemeClr>
        </a:solidFill>
        <a:ln w="12700" cap="flat" cmpd="sng" algn="ctr">
          <a:solidFill>
            <a:schemeClr val="accent4">
              <a:tint val="40000"/>
              <a:alpha val="90000"/>
              <a:hueOff val="-6528061"/>
              <a:satOff val="42787"/>
              <a:lumOff val="1829"/>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20320" rIns="113792" bIns="203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1600" kern="1200" dirty="0" smtClean="0"/>
            <a:t>les parents dans leurs enfants. </a:t>
          </a:r>
        </a:p>
      </dsp:txBody>
      <dsp:txXfrm>
        <a:off x="3184460" y="2335840"/>
        <a:ext cx="3184459" cy="520541"/>
      </dsp:txXfrm>
    </dsp:sp>
    <dsp:sp modelId="{E7B49C6E-5F39-4525-A17E-39F48B1AC7DE}">
      <dsp:nvSpPr>
        <dsp:cNvPr id="0" name=""/>
        <dsp:cNvSpPr/>
      </dsp:nvSpPr>
      <dsp:spPr>
        <a:xfrm rot="10800000">
          <a:off x="0" y="8"/>
          <a:ext cx="6368920" cy="1740940"/>
        </a:xfrm>
        <a:prstGeom prst="upArrowCallout">
          <a:avLst/>
        </a:prstGeom>
        <a:solidFill>
          <a:srgbClr val="002060"/>
        </a:soli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4">
              <a:hueOff val="-8271860"/>
              <a:satOff val="46445"/>
              <a:lumOff val="-2156"/>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fr-FR" sz="1800" b="1" kern="1200" dirty="0" smtClean="0">
              <a:latin typeface="Arial Narrow" pitchFamily="34" charset="0"/>
            </a:rPr>
            <a:t>Le cœur = élan irrépressible de chercher la joie en aimant un objet </a:t>
          </a:r>
          <a:endParaRPr lang="fr-FR" sz="1800" b="1" kern="1200" dirty="0">
            <a:latin typeface="Arial Narrow" pitchFamily="34" charset="0"/>
          </a:endParaRPr>
        </a:p>
      </dsp:txBody>
      <dsp:txXfrm rot="-10800000">
        <a:off x="0" y="8"/>
        <a:ext cx="6368920" cy="611069"/>
      </dsp:txXfrm>
    </dsp:sp>
    <dsp:sp modelId="{E4D4842F-EAAA-4504-BFCF-1519571191D0}">
      <dsp:nvSpPr>
        <dsp:cNvPr id="0" name=""/>
        <dsp:cNvSpPr/>
      </dsp:nvSpPr>
      <dsp:spPr>
        <a:xfrm>
          <a:off x="0" y="611879"/>
          <a:ext cx="6368920" cy="520541"/>
        </a:xfrm>
        <a:prstGeom prst="rect">
          <a:avLst/>
        </a:prstGeom>
        <a:solidFill>
          <a:schemeClr val="accent4">
            <a:tint val="40000"/>
            <a:alpha val="90000"/>
            <a:hueOff val="-8704081"/>
            <a:satOff val="57049"/>
            <a:lumOff val="2439"/>
            <a:alphaOff val="0"/>
          </a:schemeClr>
        </a:solidFill>
        <a:ln w="12700" cap="flat" cmpd="sng" algn="ctr">
          <a:solidFill>
            <a:schemeClr val="accent4">
              <a:tint val="40000"/>
              <a:alpha val="90000"/>
              <a:hueOff val="-8704081"/>
              <a:satOff val="57049"/>
              <a:lumOff val="2439"/>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2000" b="1" kern="1200" dirty="0" smtClean="0">
              <a:latin typeface="Arial Narrow" pitchFamily="34" charset="0"/>
            </a:rPr>
            <a:t>L’objet comme projection de soi</a:t>
          </a:r>
          <a:endParaRPr lang="fr-FR" sz="2000" b="1" kern="1200" dirty="0">
            <a:latin typeface="Arial Narrow" pitchFamily="34" charset="0"/>
          </a:endParaRPr>
        </a:p>
      </dsp:txBody>
      <dsp:txXfrm>
        <a:off x="0" y="611879"/>
        <a:ext cx="6368920" cy="52054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1A668D-CBCF-467F-8E98-53C255F29163}">
      <dsp:nvSpPr>
        <dsp:cNvPr id="0" name=""/>
        <dsp:cNvSpPr/>
      </dsp:nvSpPr>
      <dsp:spPr>
        <a:xfrm>
          <a:off x="1289246" y="2270632"/>
          <a:ext cx="1618703" cy="1618703"/>
        </a:xfrm>
        <a:prstGeom prst="ellipse">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fr-FR" sz="2500" kern="1200" dirty="0" smtClean="0"/>
            <a:t>Homme</a:t>
          </a:r>
        </a:p>
        <a:p>
          <a:pPr lvl="0" algn="ctr" defTabSz="1111250">
            <a:lnSpc>
              <a:spcPct val="90000"/>
            </a:lnSpc>
            <a:spcBef>
              <a:spcPct val="0"/>
            </a:spcBef>
            <a:spcAft>
              <a:spcPct val="35000"/>
            </a:spcAft>
          </a:pPr>
          <a:r>
            <a:rPr lang="fr-FR" sz="2500" kern="1200" dirty="0" smtClean="0"/>
            <a:t>(objet)</a:t>
          </a:r>
          <a:endParaRPr lang="fr-FR" sz="2500" kern="1200" dirty="0"/>
        </a:p>
      </dsp:txBody>
      <dsp:txXfrm>
        <a:off x="1526300" y="2507686"/>
        <a:ext cx="1144595" cy="1144595"/>
      </dsp:txXfrm>
    </dsp:sp>
    <dsp:sp modelId="{2E188497-7128-41DC-A8A8-11A9F8DBA4A7}">
      <dsp:nvSpPr>
        <dsp:cNvPr id="0" name=""/>
        <dsp:cNvSpPr/>
      </dsp:nvSpPr>
      <dsp:spPr>
        <a:xfrm rot="5395328">
          <a:off x="1859873" y="1680157"/>
          <a:ext cx="474391" cy="550359"/>
        </a:xfrm>
        <a:prstGeom prst="rightArrow">
          <a:avLst>
            <a:gd name="adj1" fmla="val 60000"/>
            <a:gd name="adj2" fmla="val 50000"/>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fr-FR" sz="2000" kern="1200"/>
        </a:p>
      </dsp:txBody>
      <dsp:txXfrm rot="10800000">
        <a:off x="1930935" y="1719071"/>
        <a:ext cx="332074" cy="330215"/>
      </dsp:txXfrm>
    </dsp:sp>
    <dsp:sp modelId="{ED54F04F-4FF0-4234-817C-5263EB03885E}">
      <dsp:nvSpPr>
        <dsp:cNvPr id="0" name=""/>
        <dsp:cNvSpPr/>
      </dsp:nvSpPr>
      <dsp:spPr>
        <a:xfrm>
          <a:off x="1286162" y="1836"/>
          <a:ext cx="1618703" cy="1618703"/>
        </a:xfrm>
        <a:prstGeom prst="ellipse">
          <a:avLst/>
        </a:prstGeom>
        <a:gradFill rotWithShape="0">
          <a:gsLst>
            <a:gs pos="0">
              <a:schemeClr val="accent3">
                <a:hueOff val="0"/>
                <a:satOff val="0"/>
                <a:lumOff val="0"/>
                <a:alphaOff val="0"/>
                <a:tint val="62000"/>
                <a:satMod val="180000"/>
              </a:schemeClr>
            </a:gs>
            <a:gs pos="65000">
              <a:schemeClr val="accent3">
                <a:hueOff val="0"/>
                <a:satOff val="0"/>
                <a:lumOff val="0"/>
                <a:alphaOff val="0"/>
                <a:tint val="32000"/>
                <a:satMod val="250000"/>
              </a:schemeClr>
            </a:gs>
            <a:gs pos="100000">
              <a:schemeClr val="accent3">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fr-FR" sz="2500" kern="1200" dirty="0" smtClean="0"/>
            <a:t>Dieu</a:t>
          </a:r>
        </a:p>
        <a:p>
          <a:pPr lvl="0" algn="ctr" defTabSz="1111250">
            <a:lnSpc>
              <a:spcPct val="90000"/>
            </a:lnSpc>
            <a:spcBef>
              <a:spcPct val="0"/>
            </a:spcBef>
            <a:spcAft>
              <a:spcPct val="35000"/>
            </a:spcAft>
          </a:pPr>
          <a:r>
            <a:rPr lang="fr-FR" sz="2500" kern="1200" dirty="0" smtClean="0"/>
            <a:t>(Sujet)</a:t>
          </a:r>
          <a:endParaRPr lang="fr-FR" sz="2500" kern="1200" dirty="0"/>
        </a:p>
      </dsp:txBody>
      <dsp:txXfrm>
        <a:off x="1523216" y="238890"/>
        <a:ext cx="1144595" cy="114459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9B60F4-35EF-4357-B840-65CB0849267C}">
      <dsp:nvSpPr>
        <dsp:cNvPr id="0" name=""/>
        <dsp:cNvSpPr/>
      </dsp:nvSpPr>
      <dsp:spPr>
        <a:xfrm>
          <a:off x="2974" y="1787"/>
          <a:ext cx="6090051" cy="1179740"/>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fr-FR" sz="3500" kern="1200" dirty="0" smtClean="0">
              <a:latin typeface="Arial Narrow" pitchFamily="34" charset="0"/>
            </a:rPr>
            <a:t>Modèle : </a:t>
          </a:r>
          <a:r>
            <a:rPr lang="fr-FR" sz="3500" b="1" kern="1200" dirty="0" smtClean="0">
              <a:effectLst>
                <a:outerShdw blurRad="38100" dist="38100" dir="2700000" algn="tl">
                  <a:srgbClr val="000000">
                    <a:alpha val="43137"/>
                  </a:srgbClr>
                </a:outerShdw>
              </a:effectLst>
              <a:latin typeface="Arial Narrow" pitchFamily="34" charset="0"/>
            </a:rPr>
            <a:t>refléter </a:t>
          </a:r>
          <a:r>
            <a:rPr lang="fr-FR" sz="3500" kern="1200" dirty="0" smtClean="0">
              <a:latin typeface="Arial Narrow" pitchFamily="34" charset="0"/>
            </a:rPr>
            <a:t>l’image divine et le caractère divin</a:t>
          </a:r>
          <a:endParaRPr lang="fr-FR" sz="3500" kern="1200" dirty="0">
            <a:latin typeface="Arial Narrow" pitchFamily="34" charset="0"/>
          </a:endParaRPr>
        </a:p>
      </dsp:txBody>
      <dsp:txXfrm>
        <a:off x="60564" y="59377"/>
        <a:ext cx="5974871" cy="1064560"/>
      </dsp:txXfrm>
    </dsp:sp>
    <dsp:sp modelId="{E7944B99-CBD6-4D5C-ABB6-51DE8EF9816F}">
      <dsp:nvSpPr>
        <dsp:cNvPr id="0" name=""/>
        <dsp:cNvSpPr/>
      </dsp:nvSpPr>
      <dsp:spPr>
        <a:xfrm>
          <a:off x="2974" y="1240515"/>
          <a:ext cx="6090051" cy="1179740"/>
        </a:xfrm>
        <a:prstGeom prst="roundRect">
          <a:avLst/>
        </a:prstGeom>
        <a:solidFill>
          <a:srgbClr val="00B050"/>
        </a:soli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2">
              <a:hueOff val="-3277702"/>
              <a:satOff val="-3888"/>
              <a:lumOff val="-2059"/>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latin typeface="Arial Narrow" pitchFamily="34" charset="0"/>
            </a:rPr>
            <a:t>Idéal de la création = </a:t>
          </a:r>
          <a:r>
            <a:rPr lang="fr-FR" sz="2800" b="1" kern="1200" dirty="0" smtClean="0">
              <a:effectLst>
                <a:outerShdw blurRad="38100" dist="38100" dir="2700000" algn="tl">
                  <a:srgbClr val="000000">
                    <a:alpha val="43137"/>
                  </a:srgbClr>
                </a:outerShdw>
              </a:effectLst>
              <a:latin typeface="Arial Narrow" pitchFamily="34" charset="0"/>
            </a:rPr>
            <a:t>accomplir</a:t>
          </a:r>
          <a:r>
            <a:rPr lang="fr-FR" sz="2400" kern="1200" dirty="0" smtClean="0">
              <a:effectLst>
                <a:outerShdw blurRad="38100" dist="38100" dir="2700000" algn="tl">
                  <a:srgbClr val="000000">
                    <a:alpha val="43137"/>
                  </a:srgbClr>
                </a:outerShdw>
              </a:effectLst>
              <a:latin typeface="Arial Narrow" pitchFamily="34" charset="0"/>
            </a:rPr>
            <a:t> </a:t>
          </a:r>
          <a:r>
            <a:rPr lang="fr-FR" sz="2400" kern="1200" dirty="0" smtClean="0">
              <a:latin typeface="Arial Narrow" pitchFamily="34" charset="0"/>
            </a:rPr>
            <a:t>les trois grands buts (être, aimer, faire)</a:t>
          </a:r>
          <a:endParaRPr lang="fr-FR" sz="2400" kern="1200" dirty="0">
            <a:latin typeface="Arial Narrow" pitchFamily="34" charset="0"/>
          </a:endParaRPr>
        </a:p>
      </dsp:txBody>
      <dsp:txXfrm>
        <a:off x="60564" y="1298105"/>
        <a:ext cx="5974871" cy="1064560"/>
      </dsp:txXfrm>
    </dsp:sp>
    <dsp:sp modelId="{3BB493B3-0197-4492-A603-979318B7FADE}">
      <dsp:nvSpPr>
        <dsp:cNvPr id="0" name=""/>
        <dsp:cNvSpPr/>
      </dsp:nvSpPr>
      <dsp:spPr>
        <a:xfrm>
          <a:off x="2974" y="2479242"/>
          <a:ext cx="6090051" cy="1179740"/>
        </a:xfrm>
        <a:prstGeom prst="roundRect">
          <a:avLst/>
        </a:prstGeom>
        <a:solidFill>
          <a:srgbClr val="7030A0"/>
        </a:solidFill>
        <a:ln>
          <a:noFill/>
        </a:ln>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accent2">
              <a:hueOff val="-6555403"/>
              <a:satOff val="-7776"/>
              <a:lumOff val="-4117"/>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2400" b="1" kern="1200" dirty="0" smtClean="0">
              <a:effectLst>
                <a:outerShdw blurRad="38100" dist="38100" dir="2700000" algn="tl">
                  <a:srgbClr val="000000">
                    <a:alpha val="43137"/>
                  </a:srgbClr>
                </a:outerShdw>
              </a:effectLst>
              <a:latin typeface="Arial Narrow" pitchFamily="34" charset="0"/>
            </a:rPr>
            <a:t>élever</a:t>
          </a:r>
          <a:r>
            <a:rPr lang="fr-FR" sz="2400" kern="1200" dirty="0" smtClean="0">
              <a:latin typeface="Arial Narrow" pitchFamily="34" charset="0"/>
            </a:rPr>
            <a:t> des êtres libres qui veulent jouer le rôle pour lequel ils ont été créés</a:t>
          </a:r>
          <a:endParaRPr lang="fr-FR" sz="2400" kern="1200" dirty="0"/>
        </a:p>
      </dsp:txBody>
      <dsp:txXfrm>
        <a:off x="60564" y="2536832"/>
        <a:ext cx="5974871" cy="106456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ings+Icon">
  <dgm:title val="Cercles interconnectés"/>
  <dgm:desc val="Permet de représenter des relations de chevauchement, des concepts ou des idées interconnectées. Les sept premières lignes de texte Niveau 1 correspondent à une forme circulaire. Le texte non utilisé n'apparaît pas mais reste disponible si vous changez de disposition.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149D38-83CC-4107-BA3B-C0E7587CE850}" type="datetimeFigureOut">
              <a:rPr lang="fr-FR" smtClean="0"/>
              <a:t>20/11/2015</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AA571D-968D-4812-8F66-2E6653D25AB8}" type="slidenum">
              <a:rPr lang="fr-FR" smtClean="0"/>
              <a:t>‹N°›</a:t>
            </a:fld>
            <a:endParaRPr lang="fr-FR"/>
          </a:p>
        </p:txBody>
      </p:sp>
    </p:spTree>
    <p:extLst>
      <p:ext uri="{BB962C8B-B14F-4D97-AF65-F5344CB8AC3E}">
        <p14:creationId xmlns:p14="http://schemas.microsoft.com/office/powerpoint/2010/main" val="3431521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i="0" dirty="0" smtClean="0">
                <a:latin typeface="Garamond" pitchFamily="18" charset="0"/>
              </a:rPr>
              <a:t>Carl</a:t>
            </a:r>
            <a:r>
              <a:rPr lang="fr-FR" sz="1200" i="0" baseline="0" dirty="0" smtClean="0">
                <a:latin typeface="Garamond" pitchFamily="18" charset="0"/>
              </a:rPr>
              <a:t> Gustav Jung était conscient que les passions idéologiques peuvent être très destructrices. Comme d’autres chercheurs de son temps, il émit l’hypothèse qu’il existe des épidémies psychiques et écrivit : </a:t>
            </a:r>
            <a:r>
              <a:rPr lang="fr-FR" sz="1200" i="1" dirty="0" smtClean="0">
                <a:latin typeface="Garamond" pitchFamily="18" charset="0"/>
              </a:rPr>
              <a:t>L’étude scientifique de l’’âme est la science de l’avenir. C’est la science qui nous est la plus indispensable. Il apparaît en effet que ce ne sont ni la famine, ni les tremblements de terre, ni les microbes, ni le cancer, mais bel et bien l’homme qui constitue pour l’homme le plus grand des dangers. La cause en est simple : il n’existe encore aucune protection contre les épidémies psychiques; or ces épidémies-là sont infiniment plus dévastatrices que les pires catastrophes de la nature. Le suprême danger qui menace aussi bien l’être individuel que les peuples pris dans leur ensemble, c’est le danger psychique. Un danger majeur émane de la masse, au sein de laquelle les effets de l’inconscient s’accumulent, étouffant alors les instances de la conscience.</a:t>
            </a:r>
          </a:p>
          <a:p>
            <a:endParaRPr lang="fr-FR" dirty="0"/>
          </a:p>
        </p:txBody>
      </p:sp>
      <p:sp>
        <p:nvSpPr>
          <p:cNvPr id="4" name="Espace réservé du numéro de diapositive 3"/>
          <p:cNvSpPr>
            <a:spLocks noGrp="1"/>
          </p:cNvSpPr>
          <p:nvPr>
            <p:ph type="sldNum" sz="quarter" idx="10"/>
          </p:nvPr>
        </p:nvSpPr>
        <p:spPr/>
        <p:txBody>
          <a:bodyPr/>
          <a:lstStyle/>
          <a:p>
            <a:fld id="{22826A0E-AE13-4C03-A3AC-464BA2880207}" type="slidenum">
              <a:rPr lang="fr-FR" smtClean="0"/>
              <a:t>30</a:t>
            </a:fld>
            <a:endParaRPr lang="fr-FR"/>
          </a:p>
        </p:txBody>
      </p:sp>
    </p:spTree>
    <p:extLst>
      <p:ext uri="{BB962C8B-B14F-4D97-AF65-F5344CB8AC3E}">
        <p14:creationId xmlns:p14="http://schemas.microsoft.com/office/powerpoint/2010/main" val="10069822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smtClean="0"/>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11/20/2015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EC93879-1153-42D3-8EC7-7A3CC94658D3}" type="datetimeFigureOut">
              <a:rPr lang="en-US" dirty="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82E1496-D8B1-4FDC-98A5-AD2561A2EE12}" type="datetimeFigureOut">
              <a:rPr lang="en-US" dirty="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8AD3855-5B08-4570-810C-DE4498675D2C}" type="datetimeFigureOut">
              <a:rPr lang="en-US" dirty="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5FC1B1A-3400-4A09-B018-5620D6ADA4AF}" type="datetimeFigureOut">
              <a:rPr lang="en-US" dirty="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333EE65E-8B04-4250-B4A9-5C65F355F1A2}" type="datetimeFigureOut">
              <a:rPr lang="en-US" dirty="0"/>
              <a:t>11/20/2015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84F5881F-8E44-4F15-AB98-80B7869E49CA}" type="datetimeFigureOut">
              <a:rPr lang="en-US" dirty="0"/>
              <a:t>11/20/2015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11/20/2015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11/20/2015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11/20/2015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smtClean="0"/>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B40B886-74BB-4D5E-9EA9-584482FE40E6}" type="datetimeFigureOut">
              <a:rPr lang="en-US" dirty="0"/>
              <a:t>11/20/2015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11/20/2015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11/20/2015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11/20/2015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B8E44C4-3D72-4D6E-86A4-F5491DC49E6D}" type="datetimeFigureOut">
              <a:rPr lang="en-US" dirty="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6B8EA14-E6AC-4B59-973C-7A06B0EDE3E3}" type="datetimeFigureOut">
              <a:rPr lang="en-US" dirty="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cstate="email">
            <a:alphaModFix amt="1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11/20/2015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janellrardon.files.wordpress.com/2010/12/worship.jp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39.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12" Type="http://schemas.openxmlformats.org/officeDocument/2006/relationships/image" Target="../media/image19.jpeg"/><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diagramLayout" Target="../diagrams/layout10.xml"/><Relationship Id="rId7" Type="http://schemas.openxmlformats.org/officeDocument/2006/relationships/hyperlink" Target="http://www.kopf-hand-herz.ch/aktuell/" TargetMode="Externa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2.xml.rels><?xml version="1.0" encoding="UTF-8" standalone="yes"?>
<Relationships xmlns="http://schemas.openxmlformats.org/package/2006/relationships"><Relationship Id="rId8" Type="http://schemas.openxmlformats.org/officeDocument/2006/relationships/diagramLayout" Target="../diagrams/layout12.xml"/><Relationship Id="rId13" Type="http://schemas.openxmlformats.org/officeDocument/2006/relationships/diagramLayout" Target="../diagrams/layout13.xml"/><Relationship Id="rId3" Type="http://schemas.openxmlformats.org/officeDocument/2006/relationships/diagramLayout" Target="../diagrams/layout11.xml"/><Relationship Id="rId7" Type="http://schemas.openxmlformats.org/officeDocument/2006/relationships/diagramData" Target="../diagrams/data12.xml"/><Relationship Id="rId12" Type="http://schemas.openxmlformats.org/officeDocument/2006/relationships/diagramData" Target="../diagrams/data13.xml"/><Relationship Id="rId2" Type="http://schemas.openxmlformats.org/officeDocument/2006/relationships/diagramData" Target="../diagrams/data11.xml"/><Relationship Id="rId16" Type="http://schemas.microsoft.com/office/2007/relationships/diagramDrawing" Target="../diagrams/drawing13.xml"/><Relationship Id="rId1" Type="http://schemas.openxmlformats.org/officeDocument/2006/relationships/slideLayout" Target="../slideLayouts/slideLayout7.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5" Type="http://schemas.openxmlformats.org/officeDocument/2006/relationships/diagramColors" Target="../diagrams/colors13.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 Id="rId14" Type="http://schemas.openxmlformats.org/officeDocument/2006/relationships/diagramQuickStyle" Target="../diagrams/quickStyle13.xml"/></Relationships>
</file>

<file path=ppt/slides/_rels/slide4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diagramLayout" Target="../diagrams/layout14.xml"/><Relationship Id="rId7" Type="http://schemas.openxmlformats.org/officeDocument/2006/relationships/image" Target="../media/image21.png"/><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riters-write-creative-blog.posthaven.com/literary-birthday-30-august-nh-kleinbaum" TargetMode="Externa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hyperlink" Target="http://www.npr.org/sections/deceptivecadence/2012/08/20/159386531/guest-dj-decoding-debussy-with-pierre-laurent-aimard"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thumbs.dreamstime.com/z/classement-par-taille-agile-de-bousculade-17027933.jpg" TargetMode="Externa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5400" b="1" dirty="0" smtClean="0">
                <a:solidFill>
                  <a:srgbClr val="FFC000"/>
                </a:solidFill>
                <a:effectLst>
                  <a:outerShdw blurRad="38100" dist="38100" dir="2700000" algn="tl">
                    <a:srgbClr val="000000">
                      <a:alpha val="43137"/>
                    </a:srgbClr>
                  </a:outerShdw>
                </a:effectLst>
              </a:rPr>
              <a:t>Les Semaines de l’influence</a:t>
            </a:r>
            <a:endParaRPr lang="fr-FR" sz="5400" b="1" dirty="0">
              <a:solidFill>
                <a:srgbClr val="FFC000"/>
              </a:solidFill>
              <a:effectLst>
                <a:outerShdw blurRad="38100" dist="38100" dir="2700000" algn="tl">
                  <a:srgbClr val="000000">
                    <a:alpha val="43137"/>
                  </a:srgbClr>
                </a:outerShdw>
              </a:effectLst>
            </a:endParaRPr>
          </a:p>
        </p:txBody>
      </p:sp>
      <p:sp>
        <p:nvSpPr>
          <p:cNvPr id="5" name="Rectangle à coins arrondis 4"/>
          <p:cNvSpPr/>
          <p:nvPr/>
        </p:nvSpPr>
        <p:spPr>
          <a:xfrm>
            <a:off x="602428" y="2334409"/>
            <a:ext cx="9767944" cy="428154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i="1" dirty="0">
                <a:latin typeface="Garamond" panose="02020404030301010803" pitchFamily="18" charset="0"/>
              </a:rPr>
              <a:t>En novembre 2015, l’Espace Culture et Paix vous propose les semaines de l’influence. Là où le pouvoir et l’autorité s’exercent d’une façon explicite, en sollicitant notre consentement, l’influence opère plus indirectement pour nous amener à croire et faire certaines choses. Elle agit sur nous de façon allusive, suggestive, diffuse, pour nous rallier aux causes les plus diverses. Dans les sociétés modernes ouvertes, multiculturelles, livrées aux media et à l’immédiat, où explosent les réseaux sociaux, les jeux d’influence sont considérables. On peut y gagner en liberté, en nouvelles options, en diversification des choix. On peut aussi devenir le jouet inconscient de trop d’influences contradictoires. Les semaines de l’influence nous feront donc réfléchir à notre responsabilité : on doit se nourrir d’influences sans en être esclave, on doit exercer une influence sans chercher à séduire ou manipuler les autres.</a:t>
            </a:r>
            <a:endParaRPr lang="fr-FR" sz="2400" dirty="0">
              <a:latin typeface="Garamond" panose="02020404030301010803" pitchFamily="18" charset="0"/>
            </a:endParaRPr>
          </a:p>
        </p:txBody>
      </p:sp>
    </p:spTree>
    <p:extLst>
      <p:ext uri="{BB962C8B-B14F-4D97-AF65-F5344CB8AC3E}">
        <p14:creationId xmlns:p14="http://schemas.microsoft.com/office/powerpoint/2010/main" val="2152404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8000" dirty="0" smtClean="0"/>
              <a:t>Table 1</a:t>
            </a:r>
            <a:endParaRPr lang="fr-FR" sz="8000" dirty="0"/>
          </a:p>
        </p:txBody>
      </p:sp>
      <p:sp>
        <p:nvSpPr>
          <p:cNvPr id="3" name="Espace réservé du contenu 2"/>
          <p:cNvSpPr>
            <a:spLocks noGrp="1"/>
          </p:cNvSpPr>
          <p:nvPr>
            <p:ph idx="1"/>
          </p:nvPr>
        </p:nvSpPr>
        <p:spPr>
          <a:xfrm>
            <a:off x="290456" y="2171686"/>
            <a:ext cx="10165977" cy="4557221"/>
          </a:xfrm>
        </p:spPr>
        <p:txBody>
          <a:bodyPr>
            <a:normAutofit fontScale="92500"/>
          </a:bodyPr>
          <a:lstStyle/>
          <a:p>
            <a:r>
              <a:rPr lang="fr-FR" b="1" u="sng" dirty="0" err="1" smtClean="0"/>
              <a:t>Kooki</a:t>
            </a:r>
            <a:r>
              <a:rPr lang="fr-FR" b="1" u="sng" dirty="0" smtClean="0"/>
              <a:t> :</a:t>
            </a:r>
            <a:r>
              <a:rPr lang="fr-FR" u="sng" dirty="0" smtClean="0"/>
              <a:t> </a:t>
            </a:r>
            <a:r>
              <a:rPr lang="fr-FR" dirty="0" smtClean="0"/>
              <a:t>j’allais commencer un doctorat en informatique avec un avenir tout tracé, mais après une rencontre décisive, j’ai décidé d’intégrer une école de théologie et de mettre de côté mes études scientifiques. Je sens que mon choix me permettra de pleinement me réaliser, et mes parents me soutiennent. Ce projet aura un grand impact. Je sens de la joie et de la liberté à l’intérieur de moi et que c’est le bon chemin, car je réponds à un appel. Cela dit, je suis influencé par le doute et cela arriverait à tout le monde. Alors, je parle avec les autres, et ne me sens pas seul. </a:t>
            </a:r>
          </a:p>
          <a:p>
            <a:r>
              <a:rPr lang="fr-FR" b="1" u="sng" dirty="0" smtClean="0">
                <a:effectLst>
                  <a:outerShdw blurRad="38100" dist="38100" dir="2700000" algn="tl">
                    <a:srgbClr val="000000">
                      <a:alpha val="43137"/>
                    </a:srgbClr>
                  </a:outerShdw>
                </a:effectLst>
              </a:rPr>
              <a:t>Bernard :</a:t>
            </a:r>
            <a:r>
              <a:rPr lang="fr-FR" b="1" dirty="0" smtClean="0">
                <a:effectLst>
                  <a:outerShdw blurRad="38100" dist="38100" dir="2700000" algn="tl">
                    <a:srgbClr val="000000">
                      <a:alpha val="43137"/>
                    </a:srgbClr>
                  </a:outerShdw>
                </a:effectLst>
              </a:rPr>
              <a:t> </a:t>
            </a:r>
            <a:r>
              <a:rPr lang="fr-FR" dirty="0" smtClean="0"/>
              <a:t>j’adore le travail artisanal (bâtiment, art) et je suis heureux que mon dernier fils soit attiré par cette branche ; j’ai visité des luthiers avec lui. Il est inspiré par leur métier, leur passion, mais cette voie est terriblement bloquée </a:t>
            </a:r>
            <a:r>
              <a:rPr lang="fr-FR" dirty="0"/>
              <a:t>par la pression </a:t>
            </a:r>
            <a:r>
              <a:rPr lang="fr-FR" dirty="0" smtClean="0"/>
              <a:t>économique. Nous devons essayer de passer outre l’influence du découragement, de la réalité économique et voir si cette vocation peut s’accomplir et à quel prix.</a:t>
            </a:r>
            <a:endParaRPr lang="fr-FR" dirty="0"/>
          </a:p>
        </p:txBody>
      </p:sp>
    </p:spTree>
    <p:extLst>
      <p:ext uri="{BB962C8B-B14F-4D97-AF65-F5344CB8AC3E}">
        <p14:creationId xmlns:p14="http://schemas.microsoft.com/office/powerpoint/2010/main" val="405943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r>
              <a:rPr lang="fr-FR" sz="6000" dirty="0" smtClean="0">
                <a:solidFill>
                  <a:srgbClr val="FFC000"/>
                </a:solidFill>
                <a:effectLst>
                  <a:outerShdw blurRad="38100" dist="38100" dir="2700000" algn="tl">
                    <a:srgbClr val="000000">
                      <a:alpha val="43137"/>
                    </a:srgbClr>
                  </a:outerShdw>
                </a:effectLst>
              </a:rPr>
              <a:t>Influençable, moi ?</a:t>
            </a:r>
            <a:endParaRPr lang="fr-FR" sz="6000" dirty="0">
              <a:solidFill>
                <a:srgbClr val="FFC000"/>
              </a:solidFill>
              <a:effectLst>
                <a:outerShdw blurRad="38100" dist="38100" dir="2700000" algn="tl">
                  <a:srgbClr val="000000">
                    <a:alpha val="43137"/>
                  </a:srgbClr>
                </a:outerShdw>
              </a:effectLst>
            </a:endParaRPr>
          </a:p>
        </p:txBody>
      </p:sp>
      <p:sp>
        <p:nvSpPr>
          <p:cNvPr id="8" name="Espace réservé du contenu 7"/>
          <p:cNvSpPr>
            <a:spLocks noGrp="1"/>
          </p:cNvSpPr>
          <p:nvPr>
            <p:ph idx="1"/>
          </p:nvPr>
        </p:nvSpPr>
        <p:spPr>
          <a:xfrm>
            <a:off x="680321" y="4078706"/>
            <a:ext cx="9613861" cy="2302652"/>
          </a:xfrm>
        </p:spPr>
        <p:txBody>
          <a:bodyPr/>
          <a:lstStyle/>
          <a:p>
            <a:r>
              <a:rPr lang="fr-FR" dirty="0" smtClean="0"/>
              <a:t>Dans </a:t>
            </a:r>
            <a:r>
              <a:rPr lang="fr-FR" dirty="0"/>
              <a:t>quel domaine ? (spirituel, intellectuel, sentimental, moral, politique, comportemental)</a:t>
            </a:r>
          </a:p>
          <a:p>
            <a:r>
              <a:rPr lang="fr-FR" dirty="0" smtClean="0"/>
              <a:t>Dans quels cadres ou milieux ? </a:t>
            </a:r>
          </a:p>
          <a:p>
            <a:r>
              <a:rPr lang="fr-FR" dirty="0" smtClean="0"/>
              <a:t>Par qui ?</a:t>
            </a:r>
          </a:p>
          <a:p>
            <a:r>
              <a:rPr lang="fr-FR" dirty="0" smtClean="0"/>
              <a:t>Quand ?</a:t>
            </a:r>
            <a:endParaRPr lang="fr-FR" dirty="0"/>
          </a:p>
        </p:txBody>
      </p:sp>
      <p:sp>
        <p:nvSpPr>
          <p:cNvPr id="9" name="Rectangle 8"/>
          <p:cNvSpPr/>
          <p:nvPr/>
        </p:nvSpPr>
        <p:spPr>
          <a:xfrm>
            <a:off x="10614100" y="947666"/>
            <a:ext cx="1577900" cy="584775"/>
          </a:xfrm>
          <a:prstGeom prst="rect">
            <a:avLst/>
          </a:prstGeom>
        </p:spPr>
        <p:txBody>
          <a:bodyPr wrap="square">
            <a:spAutoFit/>
          </a:bodyPr>
          <a:lstStyle/>
          <a:p>
            <a:r>
              <a:rPr lang="fr-FR" sz="3200" dirty="0"/>
              <a:t>Table </a:t>
            </a:r>
            <a:r>
              <a:rPr lang="fr-FR" sz="3200" dirty="0" smtClean="0"/>
              <a:t>2</a:t>
            </a:r>
            <a:endParaRPr lang="fr-FR" sz="3200" dirty="0"/>
          </a:p>
        </p:txBody>
      </p:sp>
      <p:sp>
        <p:nvSpPr>
          <p:cNvPr id="2" name="Rectangle 1"/>
          <p:cNvSpPr/>
          <p:nvPr/>
        </p:nvSpPr>
        <p:spPr>
          <a:xfrm>
            <a:off x="680321" y="2171606"/>
            <a:ext cx="9726995" cy="1569660"/>
          </a:xfrm>
          <a:prstGeom prst="rect">
            <a:avLst/>
          </a:prstGeom>
        </p:spPr>
        <p:txBody>
          <a:bodyPr wrap="square">
            <a:spAutoFit/>
          </a:bodyPr>
          <a:lstStyle/>
          <a:p>
            <a:r>
              <a:rPr lang="fr-FR" sz="3200" dirty="0"/>
              <a:t>Vous direz quels aspects de votre caractère, de votre vécu et de votre situation actuelle peuvent vous rendre influençables. </a:t>
            </a:r>
          </a:p>
        </p:txBody>
      </p:sp>
    </p:spTree>
    <p:extLst>
      <p:ext uri="{BB962C8B-B14F-4D97-AF65-F5344CB8AC3E}">
        <p14:creationId xmlns:p14="http://schemas.microsoft.com/office/powerpoint/2010/main" val="2621860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0563726" y="680286"/>
            <a:ext cx="1985880" cy="1081088"/>
          </a:xfrm>
        </p:spPr>
        <p:txBody>
          <a:bodyPr/>
          <a:lstStyle/>
          <a:p>
            <a:r>
              <a:rPr lang="fr-FR" dirty="0" smtClean="0"/>
              <a:t>Table 2</a:t>
            </a:r>
            <a:endParaRPr lang="fr-FR" dirty="0"/>
          </a:p>
        </p:txBody>
      </p:sp>
      <p:sp>
        <p:nvSpPr>
          <p:cNvPr id="3" name="Espace réservé du contenu 2"/>
          <p:cNvSpPr>
            <a:spLocks noGrp="1"/>
          </p:cNvSpPr>
          <p:nvPr>
            <p:ph idx="4294967295"/>
          </p:nvPr>
        </p:nvSpPr>
        <p:spPr>
          <a:xfrm>
            <a:off x="0" y="2069432"/>
            <a:ext cx="12192000" cy="4788568"/>
          </a:xfrm>
        </p:spPr>
        <p:txBody>
          <a:bodyPr>
            <a:noAutofit/>
          </a:bodyPr>
          <a:lstStyle/>
          <a:p>
            <a:r>
              <a:rPr lang="fr-FR" sz="2000" dirty="0" smtClean="0"/>
              <a:t>C’est vrai qu’a priori, presque tout le monde répond : « influençable, moi ? Pas du tout. »</a:t>
            </a:r>
          </a:p>
          <a:p>
            <a:r>
              <a:rPr lang="fr-FR" sz="2000" b="1" u="sng" dirty="0" smtClean="0">
                <a:effectLst>
                  <a:outerShdw blurRad="38100" dist="38100" dir="2700000" algn="tl">
                    <a:srgbClr val="000000">
                      <a:alpha val="43137"/>
                    </a:srgbClr>
                  </a:outerShdw>
                </a:effectLst>
              </a:rPr>
              <a:t>Anne :</a:t>
            </a:r>
            <a:r>
              <a:rPr lang="fr-FR" sz="2000" b="1" dirty="0" smtClean="0">
                <a:effectLst>
                  <a:outerShdw blurRad="38100" dist="38100" dir="2700000" algn="tl">
                    <a:srgbClr val="000000">
                      <a:alpha val="43137"/>
                    </a:srgbClr>
                  </a:outerShdw>
                </a:effectLst>
              </a:rPr>
              <a:t> </a:t>
            </a:r>
            <a:r>
              <a:rPr lang="fr-FR" sz="2000" dirty="0" smtClean="0"/>
              <a:t>je me souviens que, dans ma jeunesse, on voulait me faire fumer, et pour moi, il n’en était pas question. La publicité est quelque chose que je pense ignorer presque complètement.</a:t>
            </a:r>
          </a:p>
          <a:p>
            <a:r>
              <a:rPr lang="fr-FR" sz="2000" b="1" u="sng" dirty="0" smtClean="0">
                <a:effectLst>
                  <a:outerShdw blurRad="38100" dist="38100" dir="2700000" algn="tl">
                    <a:srgbClr val="000000">
                      <a:alpha val="43137"/>
                    </a:srgbClr>
                  </a:outerShdw>
                </a:effectLst>
              </a:rPr>
              <a:t>Jean-Paul :</a:t>
            </a:r>
            <a:r>
              <a:rPr lang="fr-FR" sz="2000" dirty="0" smtClean="0"/>
              <a:t> je reconnais que j’ai tendance à un peu trop m’occuper des autres. Je suis disponible pour des attentes collectives, quitte à ne pas trop prendre d’initiative personnelle. C’est un peu comme si les besoins et les attentes des autres me satisfaisaient. En réalité, c’est une façon de se laisser influencer, de laisser le cours des choses décider.</a:t>
            </a:r>
          </a:p>
          <a:p>
            <a:r>
              <a:rPr lang="fr-FR" sz="2000" b="1" u="sng" dirty="0" err="1" smtClean="0">
                <a:effectLst>
                  <a:outerShdw blurRad="38100" dist="38100" dir="2700000" algn="tl">
                    <a:srgbClr val="000000">
                      <a:alpha val="43137"/>
                    </a:srgbClr>
                  </a:outerShdw>
                </a:effectLst>
              </a:rPr>
              <a:t>Ronel</a:t>
            </a:r>
            <a:r>
              <a:rPr lang="fr-FR" sz="2000" b="1" u="sng" dirty="0" smtClean="0">
                <a:effectLst>
                  <a:outerShdw blurRad="38100" dist="38100" dir="2700000" algn="tl">
                    <a:srgbClr val="000000">
                      <a:alpha val="43137"/>
                    </a:srgbClr>
                  </a:outerShdw>
                </a:effectLst>
              </a:rPr>
              <a:t> :</a:t>
            </a:r>
            <a:r>
              <a:rPr lang="fr-FR" sz="2000" dirty="0" smtClean="0"/>
              <a:t> je viens d’Haïti et suis le produit d’un milieu pauvre, j’ai été 6 ans enseignant à Haïti. Je suis ici en France pour réussir ma vie, sans tourner le dos à mes compatriotes, mais je suis influencé par eux quand ils appellent à l’aide.  Je reconnais qu’il n’est pas toujours facile de faire preuve d’objectivité dans ces situations. </a:t>
            </a:r>
          </a:p>
          <a:p>
            <a:endParaRPr lang="fr-FR" sz="3200" dirty="0"/>
          </a:p>
        </p:txBody>
      </p:sp>
    </p:spTree>
    <p:extLst>
      <p:ext uri="{BB962C8B-B14F-4D97-AF65-F5344CB8AC3E}">
        <p14:creationId xmlns:p14="http://schemas.microsoft.com/office/powerpoint/2010/main" val="1580687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r>
              <a:rPr lang="fr-FR" sz="3200" dirty="0" smtClean="0">
                <a:solidFill>
                  <a:srgbClr val="FFC000"/>
                </a:solidFill>
                <a:effectLst>
                  <a:outerShdw blurRad="38100" dist="38100" dir="2700000" algn="tl">
                    <a:srgbClr val="000000">
                      <a:alpha val="43137"/>
                    </a:srgbClr>
                  </a:outerShdw>
                </a:effectLst>
              </a:rPr>
              <a:t>Inspirer des êtres qui ne seront pas influençables</a:t>
            </a:r>
            <a:endParaRPr lang="fr-FR" sz="3200" dirty="0">
              <a:solidFill>
                <a:srgbClr val="FFC000"/>
              </a:solidFill>
              <a:effectLst>
                <a:outerShdw blurRad="38100" dist="38100" dir="2700000" algn="tl">
                  <a:srgbClr val="000000">
                    <a:alpha val="43137"/>
                  </a:srgbClr>
                </a:outerShdw>
              </a:effectLst>
            </a:endParaRPr>
          </a:p>
        </p:txBody>
      </p:sp>
      <p:sp>
        <p:nvSpPr>
          <p:cNvPr id="8" name="Espace réservé du contenu 7"/>
          <p:cNvSpPr>
            <a:spLocks noGrp="1"/>
          </p:cNvSpPr>
          <p:nvPr>
            <p:ph idx="1"/>
          </p:nvPr>
        </p:nvSpPr>
        <p:spPr>
          <a:xfrm>
            <a:off x="680321" y="2210748"/>
            <a:ext cx="9613861" cy="4300410"/>
          </a:xfrm>
        </p:spPr>
        <p:txBody>
          <a:bodyPr>
            <a:normAutofit/>
          </a:bodyPr>
          <a:lstStyle/>
          <a:p>
            <a:r>
              <a:rPr lang="fr-FR" sz="2800" i="1" dirty="0">
                <a:latin typeface="Garamond" panose="02020404030301010803" pitchFamily="18" charset="0"/>
              </a:rPr>
              <a:t>Comme il est difficile d'échapper à ces croyances et à ces écoles, conditionnés comme nous le sommes par nos parents, nos traditions. Comment dès lors </a:t>
            </a:r>
            <a:r>
              <a:rPr lang="fr-FR" sz="2800" i="1" dirty="0" smtClean="0">
                <a:latin typeface="Garamond" panose="02020404030301010803" pitchFamily="18" charset="0"/>
              </a:rPr>
              <a:t>exprimer </a:t>
            </a:r>
            <a:r>
              <a:rPr lang="fr-FR" sz="2800" i="1" dirty="0">
                <a:latin typeface="Garamond" panose="02020404030301010803" pitchFamily="18" charset="0"/>
              </a:rPr>
              <a:t>nos vraies natures ? Comment nous défaire des préjugés, des coutumes, des influences ? La réponse, jeunes et tendres pousses, et qu'il faut sans cesse s'efforcer de changer de point de vue. </a:t>
            </a:r>
            <a:endParaRPr lang="fr-FR" sz="2800" i="1" dirty="0" smtClean="0">
              <a:latin typeface="Garamond" panose="02020404030301010803" pitchFamily="18" charset="0"/>
            </a:endParaRPr>
          </a:p>
          <a:p>
            <a:pPr marL="0" indent="0">
              <a:buNone/>
            </a:pPr>
            <a:r>
              <a:rPr lang="fr-FR" sz="2800" dirty="0">
                <a:latin typeface="Garamond" panose="02020404030301010803" pitchFamily="18" charset="0"/>
              </a:rPr>
              <a:t> </a:t>
            </a:r>
            <a:r>
              <a:rPr lang="fr-FR" sz="2800" dirty="0" smtClean="0">
                <a:latin typeface="Garamond" panose="02020404030301010803" pitchFamily="18" charset="0"/>
              </a:rPr>
              <a:t>  </a:t>
            </a:r>
            <a:r>
              <a:rPr lang="fr-FR" sz="2800" dirty="0" smtClean="0"/>
              <a:t>Nancy .H</a:t>
            </a:r>
            <a:r>
              <a:rPr lang="fr-FR" sz="2800" dirty="0"/>
              <a:t>. </a:t>
            </a:r>
            <a:r>
              <a:rPr lang="fr-FR" sz="2800" dirty="0" err="1" smtClean="0"/>
              <a:t>Kleinbaum</a:t>
            </a:r>
            <a:r>
              <a:rPr lang="fr-FR" sz="2800" dirty="0" smtClean="0"/>
              <a:t> (le </a:t>
            </a:r>
            <a:r>
              <a:rPr lang="fr-FR" sz="2800" dirty="0" err="1" smtClean="0"/>
              <a:t>cerlce</a:t>
            </a:r>
            <a:r>
              <a:rPr lang="fr-FR" sz="2800" dirty="0" smtClean="0"/>
              <a:t> des poètes disparus)</a:t>
            </a:r>
          </a:p>
          <a:p>
            <a:pPr lvl="0"/>
            <a:r>
              <a:rPr lang="fr-FR" sz="2800" dirty="0" smtClean="0">
                <a:latin typeface="Garamond" panose="02020404030301010803" pitchFamily="18" charset="0"/>
              </a:rPr>
              <a:t>Comment les éducateurs (parents et professeurs surtout) peuvent-ils éveiller et inspirer les jeunes, et leur permettre de ne pas être passivement influençables mais de s’affirmer librement ? </a:t>
            </a:r>
            <a:endParaRPr lang="fr-FR" sz="2800" dirty="0">
              <a:latin typeface="Garamond" panose="02020404030301010803" pitchFamily="18" charset="0"/>
            </a:endParaRPr>
          </a:p>
          <a:p>
            <a:endParaRPr lang="fr-FR" dirty="0"/>
          </a:p>
        </p:txBody>
      </p:sp>
      <p:sp>
        <p:nvSpPr>
          <p:cNvPr id="9" name="Rectangle 8"/>
          <p:cNvSpPr/>
          <p:nvPr/>
        </p:nvSpPr>
        <p:spPr>
          <a:xfrm>
            <a:off x="10614100" y="947666"/>
            <a:ext cx="1577900" cy="584775"/>
          </a:xfrm>
          <a:prstGeom prst="rect">
            <a:avLst/>
          </a:prstGeom>
        </p:spPr>
        <p:txBody>
          <a:bodyPr wrap="square">
            <a:spAutoFit/>
          </a:bodyPr>
          <a:lstStyle/>
          <a:p>
            <a:r>
              <a:rPr lang="fr-FR" sz="3200" dirty="0"/>
              <a:t>Table </a:t>
            </a:r>
            <a:r>
              <a:rPr lang="fr-FR" sz="3200" dirty="0" smtClean="0"/>
              <a:t>3</a:t>
            </a:r>
            <a:endParaRPr lang="fr-FR" sz="3200" dirty="0"/>
          </a:p>
        </p:txBody>
      </p:sp>
    </p:spTree>
    <p:extLst>
      <p:ext uri="{BB962C8B-B14F-4D97-AF65-F5344CB8AC3E}">
        <p14:creationId xmlns:p14="http://schemas.microsoft.com/office/powerpoint/2010/main" val="3454501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0"/>
            <a:ext cx="12192000" cy="6858000"/>
          </a:xfrm>
        </p:spPr>
        <p:style>
          <a:lnRef idx="2">
            <a:schemeClr val="accent4"/>
          </a:lnRef>
          <a:fillRef idx="1">
            <a:schemeClr val="lt1"/>
          </a:fillRef>
          <a:effectRef idx="0">
            <a:schemeClr val="accent4"/>
          </a:effectRef>
          <a:fontRef idx="minor">
            <a:schemeClr val="dk1"/>
          </a:fontRef>
        </p:style>
        <p:txBody>
          <a:bodyPr>
            <a:normAutofit lnSpcReduction="10000"/>
          </a:bodyPr>
          <a:lstStyle/>
          <a:p>
            <a:r>
              <a:rPr lang="fr-FR" dirty="0" smtClean="0">
                <a:solidFill>
                  <a:srgbClr val="0070C0"/>
                </a:solidFill>
              </a:rPr>
              <a:t>Nous avons abordé les système éducatifs alternatifs au formatage de l’école publique classique. Nous avons évoqué les écoles de type Waldorf, Steiner, où la créativité et la liberté sont plus grandes. Il s’agir souvent de milieux plus ouverts, où l’enfant est moins influençable, plus stimulé à trouver sa voie.</a:t>
            </a:r>
          </a:p>
          <a:p>
            <a:r>
              <a:rPr lang="fr-FR" dirty="0" smtClean="0">
                <a:solidFill>
                  <a:srgbClr val="0070C0"/>
                </a:solidFill>
              </a:rPr>
              <a:t>Sans aller jusque là, il faut reconnaître que le système éducatif français est très académique, basé sur la connaissance pure ; il faut aller très haut dans l’enseignement pour développer l’esprit critique. Les initiatives des enseignants se heurtent vite à une très lourde influence de la corporation et du système.</a:t>
            </a:r>
          </a:p>
          <a:p>
            <a:r>
              <a:rPr lang="fr-FR" dirty="0" smtClean="0">
                <a:solidFill>
                  <a:srgbClr val="0070C0"/>
                </a:solidFill>
              </a:rPr>
              <a:t>Il existe des manières simples de développer la réflexion personnelle, d’amener à réfléchir, tout en suivant bien le programme. Le pédagogue doit être inspirant s’il veut susciter l’éveil de ses élèves.</a:t>
            </a:r>
          </a:p>
          <a:p>
            <a:r>
              <a:rPr lang="fr-FR" dirty="0" smtClean="0">
                <a:solidFill>
                  <a:srgbClr val="0070C0"/>
                </a:solidFill>
              </a:rPr>
              <a:t>Hélas, dans la formation des enseignants, l’aspect pédagogique semble peu développé. </a:t>
            </a:r>
          </a:p>
          <a:p>
            <a:r>
              <a:rPr lang="fr-FR" dirty="0" smtClean="0">
                <a:solidFill>
                  <a:srgbClr val="0070C0"/>
                </a:solidFill>
              </a:rPr>
              <a:t>Des tentatives heureuses ont eu lieu pour commencer la philosophie plus tôt. La collection « Les Petits </a:t>
            </a:r>
            <a:r>
              <a:rPr lang="fr-FR" dirty="0" err="1" smtClean="0">
                <a:solidFill>
                  <a:srgbClr val="0070C0"/>
                </a:solidFill>
              </a:rPr>
              <a:t>Platons</a:t>
            </a:r>
            <a:r>
              <a:rPr lang="fr-FR" dirty="0" smtClean="0">
                <a:solidFill>
                  <a:srgbClr val="0070C0"/>
                </a:solidFill>
              </a:rPr>
              <a:t> » veulent éveiller le questionnement philosophique chez les jeunes enfants.</a:t>
            </a:r>
          </a:p>
          <a:p>
            <a:r>
              <a:rPr lang="fr-FR" dirty="0" smtClean="0">
                <a:solidFill>
                  <a:srgbClr val="0070C0"/>
                </a:solidFill>
              </a:rPr>
              <a:t>Il faut savoir que le développement de la curiosité, de la liberté de penser commence dans la famille. Les parents jouent un rôle moteur pour que leurs enfants soient créatifs, imaginatifs, ouverts et arrivent à sortir des sentiers battus.</a:t>
            </a:r>
            <a:endParaRPr lang="fr-FR" dirty="0">
              <a:solidFill>
                <a:srgbClr val="0070C0"/>
              </a:solidFill>
            </a:endParaRPr>
          </a:p>
        </p:txBody>
      </p:sp>
    </p:spTree>
    <p:extLst>
      <p:ext uri="{BB962C8B-B14F-4D97-AF65-F5344CB8AC3E}">
        <p14:creationId xmlns:p14="http://schemas.microsoft.com/office/powerpoint/2010/main" val="1536624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80322" y="4814855"/>
            <a:ext cx="9613859" cy="453051"/>
          </a:xfrm>
        </p:spPr>
        <p:txBody>
          <a:bodyPr>
            <a:noAutofit/>
          </a:bodyPr>
          <a:lstStyle/>
          <a:p>
            <a:r>
              <a:rPr lang="fr-FR" sz="3600" dirty="0" smtClean="0"/>
              <a:t>Deuxième Partie</a:t>
            </a:r>
            <a:endParaRPr lang="fr-FR" sz="3600" dirty="0"/>
          </a:p>
        </p:txBody>
      </p:sp>
      <p:sp>
        <p:nvSpPr>
          <p:cNvPr id="6" name="Espace réservé du texte 5"/>
          <p:cNvSpPr>
            <a:spLocks noGrp="1"/>
          </p:cNvSpPr>
          <p:nvPr>
            <p:ph type="body" sz="half" idx="2"/>
          </p:nvPr>
        </p:nvSpPr>
        <p:spPr>
          <a:xfrm>
            <a:off x="680319" y="5471652"/>
            <a:ext cx="9613862" cy="468386"/>
          </a:xfrm>
        </p:spPr>
        <p:txBody>
          <a:bodyPr>
            <a:normAutofit/>
          </a:bodyPr>
          <a:lstStyle/>
          <a:p>
            <a:r>
              <a:rPr lang="fr-FR" sz="1800" dirty="0" smtClean="0"/>
              <a:t>Exposé de Laurent </a:t>
            </a:r>
            <a:r>
              <a:rPr lang="fr-FR" sz="1800" dirty="0" err="1" smtClean="0"/>
              <a:t>Ladouce</a:t>
            </a:r>
            <a:r>
              <a:rPr lang="fr-FR" sz="1800" dirty="0" smtClean="0"/>
              <a:t>, directeur de l’Espace Culture et Paix</a:t>
            </a:r>
            <a:endParaRPr lang="fr-FR" sz="1800" dirty="0"/>
          </a:p>
        </p:txBody>
      </p:sp>
      <p:pic>
        <p:nvPicPr>
          <p:cNvPr id="2" name="Image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61884" y="914400"/>
            <a:ext cx="3362632" cy="3336155"/>
          </a:xfrm>
          <a:prstGeom prst="rect">
            <a:avLst/>
          </a:prstGeom>
        </p:spPr>
      </p:pic>
    </p:spTree>
    <p:extLst>
      <p:ext uri="{BB962C8B-B14F-4D97-AF65-F5344CB8AC3E}">
        <p14:creationId xmlns:p14="http://schemas.microsoft.com/office/powerpoint/2010/main" val="12293909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r>
              <a:rPr lang="fr-FR" sz="7200" b="1" dirty="0" smtClean="0">
                <a:solidFill>
                  <a:srgbClr val="FFC000"/>
                </a:solidFill>
                <a:effectLst>
                  <a:outerShdw blurRad="38100" dist="38100" dir="2700000" algn="tl">
                    <a:srgbClr val="000000">
                      <a:alpha val="43137"/>
                    </a:srgbClr>
                  </a:outerShdw>
                </a:effectLst>
              </a:rPr>
              <a:t>Méthodologie</a:t>
            </a:r>
            <a:endParaRPr lang="fr-FR" sz="7200" b="1" dirty="0">
              <a:solidFill>
                <a:srgbClr val="FFC000"/>
              </a:solidFill>
              <a:effectLst>
                <a:outerShdw blurRad="38100" dist="38100" dir="2700000" algn="tl">
                  <a:srgbClr val="000000">
                    <a:alpha val="43137"/>
                  </a:srgbClr>
                </a:outerShdw>
              </a:effectLst>
            </a:endParaRPr>
          </a:p>
        </p:txBody>
      </p:sp>
      <p:sp>
        <p:nvSpPr>
          <p:cNvPr id="6" name="Espace réservé du contenu 5"/>
          <p:cNvSpPr>
            <a:spLocks noGrp="1"/>
          </p:cNvSpPr>
          <p:nvPr>
            <p:ph idx="1"/>
          </p:nvPr>
        </p:nvSpPr>
        <p:spPr>
          <a:xfrm>
            <a:off x="412540" y="2368405"/>
            <a:ext cx="10149421" cy="3343773"/>
          </a:xfrm>
        </p:spPr>
        <p:txBody>
          <a:bodyPr/>
          <a:lstStyle/>
          <a:p>
            <a:r>
              <a:rPr lang="fr-FR" dirty="0" smtClean="0"/>
              <a:t>Pourquoi y a-t-il des influences ? Pourquoi veut-on influencer ?</a:t>
            </a:r>
          </a:p>
          <a:p>
            <a:r>
              <a:rPr lang="fr-FR" dirty="0" smtClean="0"/>
              <a:t>Pour quoi agir sur l’être humain ? A quelle fin ?</a:t>
            </a:r>
          </a:p>
          <a:p>
            <a:r>
              <a:rPr lang="fr-FR" dirty="0" smtClean="0"/>
              <a:t>Quels sont les types d’influence ?</a:t>
            </a:r>
          </a:p>
          <a:p>
            <a:r>
              <a:rPr lang="fr-FR" dirty="0" smtClean="0"/>
              <a:t>Qui est influençable, ou au contraire influent ? Parole donnée N° 229</a:t>
            </a:r>
          </a:p>
          <a:p>
            <a:r>
              <a:rPr lang="fr-FR" dirty="0" smtClean="0"/>
              <a:t>Comment agit l’influence ? (mécanismes) Parole Donnée N° 228</a:t>
            </a:r>
          </a:p>
          <a:p>
            <a:r>
              <a:rPr lang="fr-FR" dirty="0" smtClean="0"/>
              <a:t>Où y a-t-il de l’influence ? (sphère d’influence) Parole Donnée N° 230</a:t>
            </a:r>
          </a:p>
          <a:p>
            <a:r>
              <a:rPr lang="fr-FR" dirty="0" smtClean="0"/>
              <a:t>Quand est-on influençable ? Quand devient-on influent ?</a:t>
            </a:r>
            <a:endParaRPr lang="fr-FR" dirty="0"/>
          </a:p>
        </p:txBody>
      </p:sp>
    </p:spTree>
    <p:extLst>
      <p:ext uri="{BB962C8B-B14F-4D97-AF65-F5344CB8AC3E}">
        <p14:creationId xmlns:p14="http://schemas.microsoft.com/office/powerpoint/2010/main" val="4002440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40014" y="2252767"/>
            <a:ext cx="5549462" cy="181588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fr-FR" sz="2800" dirty="0" smtClean="0">
                <a:latin typeface="Garamond" pitchFamily="18" charset="0"/>
              </a:rPr>
              <a:t>Tout être existe en soi et pour soi, a son existence propre et son identité (dictée par le code génétique dans le cas des êtres vivants)</a:t>
            </a:r>
            <a:endParaRPr lang="fr-FR" sz="2800" dirty="0">
              <a:latin typeface="Garamond" pitchFamily="18" charset="0"/>
            </a:endParaRPr>
          </a:p>
        </p:txBody>
      </p:sp>
      <p:sp>
        <p:nvSpPr>
          <p:cNvPr id="6" name="Rectangle 5"/>
          <p:cNvSpPr/>
          <p:nvPr/>
        </p:nvSpPr>
        <p:spPr>
          <a:xfrm>
            <a:off x="4840014" y="4945319"/>
            <a:ext cx="5549462" cy="138499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sz="2800" dirty="0" smtClean="0">
                <a:latin typeface="Garamond" pitchFamily="18" charset="0"/>
              </a:rPr>
              <a:t>existe comme partie d’un tout, en interaction avec d’autres êtres. Agit sur eux, subit leur action</a:t>
            </a:r>
            <a:endParaRPr lang="fr-FR" sz="2800" dirty="0">
              <a:latin typeface="Garamond" pitchFamily="18" charset="0"/>
            </a:endParaRPr>
          </a:p>
        </p:txBody>
      </p:sp>
      <p:sp>
        <p:nvSpPr>
          <p:cNvPr id="7" name="Rectangle 6"/>
          <p:cNvSpPr/>
          <p:nvPr/>
        </p:nvSpPr>
        <p:spPr>
          <a:xfrm>
            <a:off x="710892" y="2252767"/>
            <a:ext cx="4113355" cy="523220"/>
          </a:xfrm>
          <a:prstGeom prst="rect">
            <a:avLst/>
          </a:prstGeom>
          <a:solidFill>
            <a:srgbClr val="002060"/>
          </a:solidFill>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fr-FR" sz="2800" dirty="0" smtClean="0">
                <a:latin typeface="Arial Narrow" pitchFamily="34" charset="0"/>
              </a:rPr>
              <a:t>Corps individuel de vérité</a:t>
            </a:r>
            <a:endParaRPr lang="fr-FR" sz="2800" dirty="0">
              <a:solidFill>
                <a:schemeClr val="bg1"/>
              </a:solidFill>
              <a:latin typeface="Arial Narrow" pitchFamily="34" charset="0"/>
            </a:endParaRPr>
          </a:p>
        </p:txBody>
      </p:sp>
      <p:sp>
        <p:nvSpPr>
          <p:cNvPr id="8" name="Rectangle 7"/>
          <p:cNvSpPr/>
          <p:nvPr/>
        </p:nvSpPr>
        <p:spPr>
          <a:xfrm>
            <a:off x="671292" y="5754414"/>
            <a:ext cx="4168722" cy="584775"/>
          </a:xfrm>
          <a:prstGeom prst="rect">
            <a:avLst/>
          </a:prstGeom>
          <a:solidFill>
            <a:srgbClr val="FF0000"/>
          </a:solidFill>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fr-FR" sz="3200" dirty="0" smtClean="0">
                <a:latin typeface="Arial Narrow" pitchFamily="34" charset="0"/>
              </a:rPr>
              <a:t>Corps en relation</a:t>
            </a:r>
            <a:endParaRPr lang="fr-FR" sz="3200" dirty="0"/>
          </a:p>
        </p:txBody>
      </p:sp>
      <p:sp>
        <p:nvSpPr>
          <p:cNvPr id="17" name="Rectangle 8"/>
          <p:cNvSpPr>
            <a:spLocks noChangeArrowheads="1"/>
          </p:cNvSpPr>
          <p:nvPr/>
        </p:nvSpPr>
        <p:spPr bwMode="auto">
          <a:xfrm>
            <a:off x="1" y="-323165"/>
            <a:ext cx="357081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noProof="1" smtClean="0">
                <a:ln>
                  <a:noFill/>
                </a:ln>
                <a:solidFill>
                  <a:schemeClr val="tx1"/>
                </a:solidFill>
                <a:effectLst/>
                <a:latin typeface="Arial" pitchFamily="34" charset="0"/>
              </a:rPr>
              <a:t/>
            </a:r>
            <a:br>
              <a:rPr kumimoji="0" lang="fr-FR" sz="1800" b="0" i="0" u="none" strike="noStrike" cap="none" normalizeH="0" baseline="0" noProof="1" smtClean="0">
                <a:ln>
                  <a:noFill/>
                </a:ln>
                <a:solidFill>
                  <a:schemeClr val="tx1"/>
                </a:solidFill>
                <a:effectLst/>
                <a:latin typeface="Arial" pitchFamily="34" charset="0"/>
              </a:rPr>
            </a:br>
            <a:endParaRPr kumimoji="0" lang="fr-FR" sz="1800" b="0" i="0" u="none" strike="noStrike" cap="none" normalizeH="0" baseline="0" noProof="1" smtClean="0">
              <a:ln>
                <a:noFill/>
              </a:ln>
              <a:solidFill>
                <a:schemeClr val="tx1"/>
              </a:solidFill>
              <a:effectLst/>
              <a:latin typeface="Arial" pitchFamily="34" charset="0"/>
            </a:endParaRPr>
          </a:p>
        </p:txBody>
      </p:sp>
      <p:sp>
        <p:nvSpPr>
          <p:cNvPr id="2" name="Titre 1"/>
          <p:cNvSpPr>
            <a:spLocks noGrp="1"/>
          </p:cNvSpPr>
          <p:nvPr>
            <p:ph type="title"/>
          </p:nvPr>
        </p:nvSpPr>
        <p:spPr/>
        <p:txBody>
          <a:bodyPr>
            <a:normAutofit/>
          </a:bodyPr>
          <a:lstStyle/>
          <a:p>
            <a:r>
              <a:rPr lang="fr-FR" sz="2800" dirty="0" smtClean="0"/>
              <a:t>Pourquoi y a-t-il des influences ? Quel est leur impact ?</a:t>
            </a:r>
            <a:endParaRPr lang="fr-FR" sz="2800" dirty="0"/>
          </a:p>
        </p:txBody>
      </p:sp>
      <p:pic>
        <p:nvPicPr>
          <p:cNvPr id="10" name="Image 9" descr="abeille-butine-fleur"/>
          <p:cNvPicPr/>
          <p:nvPr/>
        </p:nvPicPr>
        <p:blipFill>
          <a:blip r:embed="rId2" cstate="email">
            <a:extLst>
              <a:ext uri="{28A0092B-C50C-407E-A947-70E740481C1C}">
                <a14:useLocalDpi xmlns:a14="http://schemas.microsoft.com/office/drawing/2010/main"/>
              </a:ext>
            </a:extLst>
          </a:blip>
          <a:srcRect/>
          <a:stretch>
            <a:fillRect/>
          </a:stretch>
        </p:blipFill>
        <p:spPr bwMode="auto">
          <a:xfrm>
            <a:off x="671292" y="2775987"/>
            <a:ext cx="4168722" cy="2978427"/>
          </a:xfrm>
          <a:prstGeom prst="rect">
            <a:avLst/>
          </a:prstGeom>
          <a:noFill/>
          <a:ln>
            <a:noFill/>
          </a:ln>
        </p:spPr>
      </p:pic>
    </p:spTree>
    <p:extLst>
      <p:ext uri="{BB962C8B-B14F-4D97-AF65-F5344CB8AC3E}">
        <p14:creationId xmlns:p14="http://schemas.microsoft.com/office/powerpoint/2010/main" val="38614775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FR" sz="6000" dirty="0" smtClean="0"/>
              <a:t>Qu’est-ce que la force ?</a:t>
            </a:r>
            <a:endParaRPr lang="fr-FR" sz="6000" dirty="0"/>
          </a:p>
        </p:txBody>
      </p:sp>
      <p:sp>
        <p:nvSpPr>
          <p:cNvPr id="6" name="Espace réservé du texte 5"/>
          <p:cNvSpPr>
            <a:spLocks noGrp="1"/>
          </p:cNvSpPr>
          <p:nvPr>
            <p:ph sz="half" idx="1"/>
          </p:nvPr>
        </p:nvSpPr>
        <p:spPr>
          <a:xfrm>
            <a:off x="550016" y="2298809"/>
            <a:ext cx="9874469" cy="648928"/>
          </a:xfrm>
        </p:spPr>
        <p:txBody>
          <a:bodyPr>
            <a:normAutofit/>
          </a:bodyPr>
          <a:lstStyle/>
          <a:p>
            <a:pPr marL="0" indent="0">
              <a:buNone/>
            </a:pPr>
            <a:r>
              <a:rPr lang="fr-FR" i="1" dirty="0" smtClean="0">
                <a:latin typeface="Arial Narrow" pitchFamily="34" charset="0"/>
              </a:rPr>
              <a:t>Force</a:t>
            </a:r>
            <a:r>
              <a:rPr lang="fr-FR" dirty="0" smtClean="0">
                <a:latin typeface="Arial Narrow" pitchFamily="34" charset="0"/>
              </a:rPr>
              <a:t> (mathématique) = interaction </a:t>
            </a:r>
            <a:r>
              <a:rPr lang="fr-FR" dirty="0">
                <a:latin typeface="Arial Narrow" pitchFamily="34" charset="0"/>
              </a:rPr>
              <a:t>entre deux objets ou </a:t>
            </a:r>
            <a:r>
              <a:rPr lang="fr-FR" dirty="0" smtClean="0">
                <a:latin typeface="Arial Narrow" pitchFamily="34" charset="0"/>
              </a:rPr>
              <a:t>systèmes. </a:t>
            </a:r>
            <a:endParaRPr lang="fr-FR" sz="4000" b="1" dirty="0"/>
          </a:p>
        </p:txBody>
      </p:sp>
      <p:graphicFrame>
        <p:nvGraphicFramePr>
          <p:cNvPr id="8" name="Espace réservé du contenu 7"/>
          <p:cNvGraphicFramePr>
            <a:graphicFrameLocks noGrp="1"/>
          </p:cNvGraphicFramePr>
          <p:nvPr>
            <p:ph sz="half" idx="2"/>
            <p:extLst>
              <p:ext uri="{D42A27DB-BD31-4B8C-83A1-F6EECF244321}">
                <p14:modId xmlns:p14="http://schemas.microsoft.com/office/powerpoint/2010/main" val="1726486580"/>
              </p:ext>
            </p:extLst>
          </p:nvPr>
        </p:nvGraphicFramePr>
        <p:xfrm>
          <a:off x="1082072" y="2492915"/>
          <a:ext cx="8640960" cy="22739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9" name="Groupe 8"/>
          <p:cNvGrpSpPr/>
          <p:nvPr/>
        </p:nvGrpSpPr>
        <p:grpSpPr>
          <a:xfrm rot="10800000">
            <a:off x="3504211" y="3568125"/>
            <a:ext cx="3483611" cy="516748"/>
            <a:chOff x="2232244" y="1080128"/>
            <a:chExt cx="2104810" cy="426594"/>
          </a:xfrm>
        </p:grpSpPr>
        <p:sp>
          <p:nvSpPr>
            <p:cNvPr id="10" name="Flèche droite 9"/>
            <p:cNvSpPr/>
            <p:nvPr/>
          </p:nvSpPr>
          <p:spPr>
            <a:xfrm rot="21600000">
              <a:off x="2232244" y="1080128"/>
              <a:ext cx="2104810" cy="42659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Flèche droite 4"/>
            <p:cNvSpPr/>
            <p:nvPr/>
          </p:nvSpPr>
          <p:spPr>
            <a:xfrm rot="10800000">
              <a:off x="2232244" y="1165447"/>
              <a:ext cx="1976832" cy="2559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p:txBody>
        </p:sp>
      </p:grpSp>
      <p:sp>
        <p:nvSpPr>
          <p:cNvPr id="12" name="Rectangle 11"/>
          <p:cNvSpPr/>
          <p:nvPr/>
        </p:nvSpPr>
        <p:spPr>
          <a:xfrm>
            <a:off x="350282" y="4564870"/>
            <a:ext cx="10753195" cy="1938992"/>
          </a:xfrm>
          <a:prstGeom prst="rect">
            <a:avLst/>
          </a:prstGeom>
        </p:spPr>
        <p:txBody>
          <a:bodyPr wrap="square">
            <a:spAutoFit/>
          </a:bodyPr>
          <a:lstStyle/>
          <a:p>
            <a:r>
              <a:rPr lang="fr-FR" sz="2400" dirty="0">
                <a:latin typeface="Garamond" panose="02020404030301010803" pitchFamily="18" charset="0"/>
              </a:rPr>
              <a:t>Les Principes de l’Unification appellent action de donner-et-prendre la force d’attraction réciproque entre tous les êtres</a:t>
            </a:r>
            <a:r>
              <a:rPr lang="fr-FR" sz="2400" dirty="0" smtClean="0">
                <a:latin typeface="Garamond" panose="02020404030301010803" pitchFamily="18" charset="0"/>
              </a:rPr>
              <a:t>. Il est certain que chaque être exerce une action sur les autres et subit leurs actions. Le langage scientifique répugne toutefois au terme « influence » qui a une connotation magique, mythologique, </a:t>
            </a:r>
            <a:r>
              <a:rPr lang="fr-FR" sz="2400" dirty="0" err="1" smtClean="0">
                <a:latin typeface="Garamond" panose="02020404030301010803" pitchFamily="18" charset="0"/>
              </a:rPr>
              <a:t>pré-scientifique</a:t>
            </a:r>
            <a:r>
              <a:rPr lang="fr-FR" sz="2400" dirty="0" smtClean="0">
                <a:latin typeface="Garamond" panose="02020404030301010803" pitchFamily="18" charset="0"/>
              </a:rPr>
              <a:t>. L’influence est surtout étudiée en science sociale et psychologie.</a:t>
            </a:r>
            <a:endParaRPr lang="fr-FR" sz="2400" dirty="0">
              <a:latin typeface="Garamond" panose="02020404030301010803" pitchFamily="18" charset="0"/>
            </a:endParaRPr>
          </a:p>
        </p:txBody>
      </p:sp>
    </p:spTree>
    <p:extLst>
      <p:ext uri="{BB962C8B-B14F-4D97-AF65-F5344CB8AC3E}">
        <p14:creationId xmlns:p14="http://schemas.microsoft.com/office/powerpoint/2010/main" val="3362515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6000" b="1" dirty="0" smtClean="0">
                <a:solidFill>
                  <a:srgbClr val="FFC000"/>
                </a:solidFill>
                <a:effectLst>
                  <a:outerShdw blurRad="38100" dist="38100" dir="2700000" algn="tl">
                    <a:srgbClr val="000000">
                      <a:alpha val="43137"/>
                    </a:srgbClr>
                  </a:outerShdw>
                </a:effectLst>
              </a:rPr>
              <a:t>Le vivant et l’influence</a:t>
            </a:r>
            <a:endParaRPr lang="fr-FR" sz="6000" b="1" dirty="0">
              <a:solidFill>
                <a:srgbClr val="FFC000"/>
              </a:solidFill>
              <a:effectLst>
                <a:outerShdw blurRad="38100" dist="38100" dir="2700000" algn="tl">
                  <a:srgbClr val="000000">
                    <a:alpha val="43137"/>
                  </a:srgbClr>
                </a:outerShdw>
              </a:effectLst>
            </a:endParaRPr>
          </a:p>
        </p:txBody>
      </p:sp>
      <p:sp>
        <p:nvSpPr>
          <p:cNvPr id="5" name="Espace réservé du contenu 4"/>
          <p:cNvSpPr>
            <a:spLocks noGrp="1"/>
          </p:cNvSpPr>
          <p:nvPr>
            <p:ph idx="1"/>
          </p:nvPr>
        </p:nvSpPr>
        <p:spPr>
          <a:xfrm>
            <a:off x="529390" y="2469220"/>
            <a:ext cx="9764792" cy="3919547"/>
          </a:xfrm>
        </p:spPr>
        <p:txBody>
          <a:bodyPr>
            <a:normAutofit/>
          </a:bodyPr>
          <a:lstStyle/>
          <a:p>
            <a:r>
              <a:rPr lang="fr-FR" dirty="0" smtClean="0">
                <a:latin typeface="Garamond" panose="02020404030301010803" pitchFamily="18" charset="0"/>
              </a:rPr>
              <a:t>Le minéral a quelque chose d’inaltérable. Il subit l’érosion et l’usure, mais peut-on parler d’influence ?  </a:t>
            </a:r>
          </a:p>
          <a:p>
            <a:r>
              <a:rPr lang="fr-FR" dirty="0" smtClean="0">
                <a:latin typeface="Garamond" panose="02020404030301010803" pitchFamily="18" charset="0"/>
              </a:rPr>
              <a:t>La vie comporte d’une part une grande plasticité et d’autre part une très grande quantité d’échanges par ingestion, respiration, symbiose.</a:t>
            </a:r>
          </a:p>
          <a:p>
            <a:r>
              <a:rPr lang="fr-FR" dirty="0" smtClean="0">
                <a:latin typeface="Garamond" panose="02020404030301010803" pitchFamily="18" charset="0"/>
              </a:rPr>
              <a:t>Chez certaines espèces les stratégies de camouflage montrent l’influence de l’environnement sur l’intimité, l’être même du « camouflé », qui se métamorphose pour se fondre dans le paysage. </a:t>
            </a:r>
          </a:p>
          <a:p>
            <a:r>
              <a:rPr lang="fr-FR" dirty="0" smtClean="0">
                <a:latin typeface="Garamond" panose="02020404030301010803" pitchFamily="18" charset="0"/>
              </a:rPr>
              <a:t>L’être humain, doué de la vie, de la pensée et du libre-arbitre, est le plus polyvalent de tous les êtres, ses métamorphoses sont innombrables, il est le plus influençable et le plus influent (voir diapositive N° 37)</a:t>
            </a:r>
            <a:endParaRPr lang="fr-FR" dirty="0">
              <a:latin typeface="Garamond" panose="02020404030301010803" pitchFamily="18" charset="0"/>
            </a:endParaRPr>
          </a:p>
        </p:txBody>
      </p:sp>
    </p:spTree>
    <p:extLst>
      <p:ext uri="{BB962C8B-B14F-4D97-AF65-F5344CB8AC3E}">
        <p14:creationId xmlns:p14="http://schemas.microsoft.com/office/powerpoint/2010/main" val="246219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dirty="0" smtClean="0"/>
              <a:t>Les Semaines de l’Influence</a:t>
            </a:r>
            <a:endParaRPr lang="fr-FR" sz="4800"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2535859090"/>
              </p:ext>
            </p:extLst>
          </p:nvPr>
        </p:nvGraphicFramePr>
        <p:xfrm>
          <a:off x="294968" y="2076226"/>
          <a:ext cx="10150708" cy="44751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09345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1"/>
          <p:cNvSpPr txBox="1">
            <a:spLocks noChangeArrowheads="1"/>
          </p:cNvSpPr>
          <p:nvPr/>
        </p:nvSpPr>
        <p:spPr>
          <a:xfrm>
            <a:off x="0" y="-23870"/>
            <a:ext cx="8880130" cy="962023"/>
          </a:xfrm>
          <a:prstGeom prst="rect">
            <a:avLst/>
          </a:prstGeom>
        </p:spPr>
        <p:style>
          <a:lnRef idx="0">
            <a:schemeClr val="accent3"/>
          </a:lnRef>
          <a:fillRef idx="3">
            <a:schemeClr val="accent3"/>
          </a:fillRef>
          <a:effectRef idx="3">
            <a:schemeClr val="accent3"/>
          </a:effectRef>
          <a:fontRef idx="minor">
            <a:schemeClr val="lt1"/>
          </a:fontRef>
        </p:style>
        <p:txBody>
          <a:bodyPr/>
          <a:lstStyle/>
          <a:p>
            <a:pPr marL="54864" algn="ctr" fontAlgn="auto">
              <a:spcAft>
                <a:spcPts val="0"/>
              </a:spcAft>
              <a:defRPr/>
            </a:pPr>
            <a:r>
              <a:rPr lang="fr-FR" sz="6000" dirty="0">
                <a:solidFill>
                  <a:schemeClr val="bg1"/>
                </a:solidFill>
                <a:effectLst>
                  <a:outerShdw blurRad="38100" dist="25500" dir="5400000" algn="tl" rotWithShape="0">
                    <a:srgbClr val="000000">
                      <a:satMod val="180000"/>
                      <a:alpha val="75000"/>
                    </a:srgbClr>
                  </a:outerShdw>
                </a:effectLst>
                <a:latin typeface="Arial Narrow" pitchFamily="34" charset="0"/>
                <a:ea typeface="+mj-ea"/>
                <a:cs typeface="+mj-cs"/>
              </a:rPr>
              <a:t>O</a:t>
            </a:r>
            <a:r>
              <a:rPr lang="fr-FR" sz="6000" dirty="0" err="1">
                <a:solidFill>
                  <a:schemeClr val="bg1"/>
                </a:solidFill>
                <a:effectLst>
                  <a:outerShdw blurRad="38100" dist="25500" dir="5400000" algn="tl" rotWithShape="0">
                    <a:srgbClr val="000000">
                      <a:satMod val="180000"/>
                      <a:alpha val="75000"/>
                    </a:srgbClr>
                  </a:outerShdw>
                </a:effectLst>
                <a:latin typeface="Arial Narrow" pitchFamily="34" charset="0"/>
                <a:ea typeface="+mj-ea"/>
                <a:cs typeface="+mj-cs"/>
              </a:rPr>
              <a:t>rdre</a:t>
            </a:r>
            <a:r>
              <a:rPr lang="fr-FR" sz="6000" dirty="0">
                <a:solidFill>
                  <a:schemeClr val="bg1"/>
                </a:solidFill>
                <a:effectLst>
                  <a:outerShdw blurRad="38100" dist="25500" dir="5400000" algn="tl" rotWithShape="0">
                    <a:srgbClr val="000000">
                      <a:satMod val="180000"/>
                      <a:alpha val="75000"/>
                    </a:srgbClr>
                  </a:outerShdw>
                </a:effectLst>
                <a:latin typeface="Arial Narrow" pitchFamily="34" charset="0"/>
                <a:ea typeface="+mj-ea"/>
                <a:cs typeface="+mj-cs"/>
              </a:rPr>
              <a:t> naturel dans l’univers</a:t>
            </a:r>
            <a:r>
              <a:rPr lang="en-US" sz="6000" dirty="0">
                <a:solidFill>
                  <a:schemeClr val="bg1"/>
                </a:solidFill>
                <a:effectLst>
                  <a:outerShdw blurRad="38100" dist="25500" dir="5400000" algn="tl" rotWithShape="0">
                    <a:srgbClr val="000000">
                      <a:satMod val="180000"/>
                      <a:alpha val="75000"/>
                    </a:srgbClr>
                  </a:outerShdw>
                </a:effectLst>
                <a:latin typeface="Arial Narrow" pitchFamily="34" charset="0"/>
                <a:ea typeface="+mj-ea"/>
                <a:cs typeface="+mj-cs"/>
              </a:rPr>
              <a:t> </a:t>
            </a:r>
          </a:p>
        </p:txBody>
      </p:sp>
      <p:grpSp>
        <p:nvGrpSpPr>
          <p:cNvPr id="5" name="Group 33"/>
          <p:cNvGrpSpPr>
            <a:grpSpLocks/>
          </p:cNvGrpSpPr>
          <p:nvPr/>
        </p:nvGrpSpPr>
        <p:grpSpPr bwMode="auto">
          <a:xfrm>
            <a:off x="117905" y="4857752"/>
            <a:ext cx="8762225" cy="2019301"/>
            <a:chOff x="519" y="3030"/>
            <a:chExt cx="4809" cy="1272"/>
          </a:xfrm>
        </p:grpSpPr>
        <p:sp>
          <p:nvSpPr>
            <p:cNvPr id="6" name="Line 34"/>
            <p:cNvSpPr>
              <a:spLocks noChangeShapeType="1"/>
            </p:cNvSpPr>
            <p:nvPr/>
          </p:nvSpPr>
          <p:spPr bwMode="auto">
            <a:xfrm>
              <a:off x="576" y="3307"/>
              <a:ext cx="4752" cy="0"/>
            </a:xfrm>
            <a:prstGeom prst="line">
              <a:avLst/>
            </a:prstGeom>
            <a:noFill/>
            <a:ln w="114300">
              <a:solidFill>
                <a:schemeClr val="tx2"/>
              </a:solidFill>
              <a:round/>
              <a:headEnd type="triangle" w="med" len="med"/>
              <a:tailEnd type="triangle" w="med" len="med"/>
            </a:ln>
            <a:effectLst>
              <a:outerShdw dist="107763" dir="2700000" algn="ctr" rotWithShape="0">
                <a:schemeClr val="bg2"/>
              </a:outerShdw>
            </a:effectLst>
          </p:spPr>
          <p:txBody>
            <a:bodyPr wrap="none" anchor="ctr"/>
            <a:lstStyle/>
            <a:p>
              <a:pPr fontAlgn="auto">
                <a:spcBef>
                  <a:spcPts val="0"/>
                </a:spcBef>
                <a:spcAft>
                  <a:spcPts val="0"/>
                </a:spcAft>
                <a:defRPr/>
              </a:pPr>
              <a:endParaRPr lang="fr-FR">
                <a:latin typeface="+mn-lt"/>
              </a:endParaRPr>
            </a:p>
          </p:txBody>
        </p:sp>
        <p:pic>
          <p:nvPicPr>
            <p:cNvPr id="7" name="Picture 35" descr="blue green bal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751" y="3030"/>
              <a:ext cx="553" cy="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6" descr="blue green bal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478" y="3030"/>
              <a:ext cx="553" cy="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7" descr="blue green bal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01" y="3030"/>
              <a:ext cx="553" cy="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38"/>
            <p:cNvSpPr txBox="1">
              <a:spLocks noChangeArrowheads="1"/>
            </p:cNvSpPr>
            <p:nvPr/>
          </p:nvSpPr>
          <p:spPr bwMode="auto">
            <a:xfrm>
              <a:off x="3483" y="3138"/>
              <a:ext cx="449" cy="330"/>
            </a:xfrm>
            <a:prstGeom prst="rect">
              <a:avLst/>
            </a:prstGeom>
            <a:noFill/>
            <a:ln w="9525">
              <a:noFill/>
              <a:miter lim="800000"/>
              <a:headEnd/>
              <a:tailEnd/>
            </a:ln>
            <a:effectLst>
              <a:outerShdw dist="35921" dir="2700000" algn="ctr" rotWithShape="0">
                <a:schemeClr val="bg2"/>
              </a:outerShdw>
            </a:effectLst>
          </p:spPr>
          <p:txBody>
            <a:bodyPr wrap="none">
              <a:spAutoFit/>
            </a:bodyPr>
            <a:lstStyle/>
            <a:p>
              <a:pPr fontAlgn="auto">
                <a:spcBef>
                  <a:spcPts val="0"/>
                </a:spcBef>
                <a:spcAft>
                  <a:spcPts val="0"/>
                </a:spcAft>
                <a:defRPr/>
              </a:pPr>
              <a:r>
                <a:rPr lang="en-US" sz="2800" b="1">
                  <a:solidFill>
                    <a:schemeClr val="tx2"/>
                  </a:solidFill>
                  <a:effectLst>
                    <a:outerShdw blurRad="38100" dist="38100" dir="2700000" algn="tl">
                      <a:srgbClr val="000000"/>
                    </a:outerShdw>
                  </a:effectLst>
                  <a:latin typeface="+mn-lt"/>
                </a:rPr>
                <a:t>Mars</a:t>
              </a:r>
            </a:p>
          </p:txBody>
        </p:sp>
        <p:sp>
          <p:nvSpPr>
            <p:cNvPr id="11" name="Text Box 39"/>
            <p:cNvSpPr txBox="1">
              <a:spLocks noChangeArrowheads="1"/>
            </p:cNvSpPr>
            <p:nvPr/>
          </p:nvSpPr>
          <p:spPr bwMode="auto">
            <a:xfrm>
              <a:off x="4326" y="3146"/>
              <a:ext cx="666" cy="327"/>
            </a:xfrm>
            <a:prstGeom prst="rect">
              <a:avLst/>
            </a:prstGeom>
            <a:noFill/>
            <a:ln w="9525">
              <a:noFill/>
              <a:miter lim="800000"/>
              <a:headEnd/>
              <a:tailEnd/>
            </a:ln>
            <a:effectLst>
              <a:outerShdw dist="35921" dir="2700000" algn="ctr" rotWithShape="0">
                <a:schemeClr val="bg2"/>
              </a:outerShdw>
            </a:effectLst>
          </p:spPr>
          <p:txBody>
            <a:bodyPr wrap="none">
              <a:spAutoFit/>
            </a:bodyPr>
            <a:lstStyle/>
            <a:p>
              <a:pPr fontAlgn="auto">
                <a:spcBef>
                  <a:spcPts val="0"/>
                </a:spcBef>
                <a:spcAft>
                  <a:spcPts val="0"/>
                </a:spcAft>
                <a:defRPr/>
              </a:pPr>
              <a:r>
                <a:rPr lang="en-US" sz="2800" b="1">
                  <a:solidFill>
                    <a:schemeClr val="tx2"/>
                  </a:solidFill>
                  <a:effectLst>
                    <a:outerShdw blurRad="38100" dist="38100" dir="2700000" algn="tl">
                      <a:srgbClr val="000000"/>
                    </a:outerShdw>
                  </a:effectLst>
                  <a:latin typeface="+mn-lt"/>
                </a:rPr>
                <a:t>Jupiter</a:t>
              </a:r>
            </a:p>
          </p:txBody>
        </p:sp>
        <p:sp>
          <p:nvSpPr>
            <p:cNvPr id="12" name="Text Box 40"/>
            <p:cNvSpPr txBox="1">
              <a:spLocks noChangeArrowheads="1"/>
            </p:cNvSpPr>
            <p:nvPr/>
          </p:nvSpPr>
          <p:spPr bwMode="auto">
            <a:xfrm>
              <a:off x="1318" y="3934"/>
              <a:ext cx="3606" cy="36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fontAlgn="auto">
                <a:lnSpc>
                  <a:spcPct val="80000"/>
                </a:lnSpc>
                <a:spcBef>
                  <a:spcPts val="0"/>
                </a:spcBef>
                <a:spcAft>
                  <a:spcPts val="0"/>
                </a:spcAft>
                <a:defRPr/>
              </a:pPr>
              <a:r>
                <a:rPr lang="fr-FR" sz="4000" b="1" dirty="0">
                  <a:solidFill>
                    <a:schemeClr val="tx2"/>
                  </a:solidFill>
                  <a:effectLst>
                    <a:outerShdw blurRad="38100" dist="38100" dir="2700000" algn="tl">
                      <a:srgbClr val="000000"/>
                    </a:outerShdw>
                  </a:effectLst>
                  <a:latin typeface="+mn-lt"/>
                </a:rPr>
                <a:t>Ordre</a:t>
              </a:r>
              <a:r>
                <a:rPr lang="en-US" sz="4000" b="1" dirty="0">
                  <a:solidFill>
                    <a:schemeClr val="tx2"/>
                  </a:solidFill>
                  <a:effectLst>
                    <a:outerShdw blurRad="38100" dist="38100" dir="2700000" algn="tl">
                      <a:srgbClr val="000000"/>
                    </a:outerShdw>
                  </a:effectLst>
                  <a:latin typeface="+mn-lt"/>
                </a:rPr>
                <a:t> horizontal </a:t>
              </a:r>
            </a:p>
          </p:txBody>
        </p:sp>
        <p:pic>
          <p:nvPicPr>
            <p:cNvPr id="13" name="Picture 41" descr="blue green bal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12" y="3037"/>
              <a:ext cx="553" cy="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42"/>
            <p:cNvSpPr txBox="1">
              <a:spLocks noChangeArrowheads="1"/>
            </p:cNvSpPr>
            <p:nvPr/>
          </p:nvSpPr>
          <p:spPr bwMode="auto">
            <a:xfrm>
              <a:off x="519" y="3156"/>
              <a:ext cx="1080" cy="327"/>
            </a:xfrm>
            <a:prstGeom prst="rect">
              <a:avLst/>
            </a:prstGeom>
            <a:noFill/>
            <a:ln w="9525">
              <a:noFill/>
              <a:miter lim="800000"/>
              <a:headEnd/>
              <a:tailEnd/>
            </a:ln>
            <a:effectLst>
              <a:outerShdw dist="35921" dir="2700000" algn="ctr" rotWithShape="0">
                <a:schemeClr val="bg2"/>
              </a:outerShdw>
            </a:effectLst>
          </p:spPr>
          <p:txBody>
            <a:bodyPr>
              <a:spAutoFit/>
            </a:bodyPr>
            <a:lstStyle/>
            <a:p>
              <a:pPr fontAlgn="auto">
                <a:spcBef>
                  <a:spcPts val="0"/>
                </a:spcBef>
                <a:spcAft>
                  <a:spcPts val="0"/>
                </a:spcAft>
                <a:defRPr/>
              </a:pPr>
              <a:r>
                <a:rPr lang="fr-FR" sz="2800" b="1" dirty="0">
                  <a:solidFill>
                    <a:schemeClr val="tx2"/>
                  </a:solidFill>
                  <a:effectLst>
                    <a:outerShdw blurRad="38100" dist="38100" dir="2700000" algn="tl">
                      <a:srgbClr val="000000"/>
                    </a:outerShdw>
                  </a:effectLst>
                  <a:latin typeface="+mn-lt"/>
                </a:rPr>
                <a:t>Mercure</a:t>
              </a:r>
            </a:p>
          </p:txBody>
        </p:sp>
        <p:sp>
          <p:nvSpPr>
            <p:cNvPr id="15" name="Text Box 43"/>
            <p:cNvSpPr txBox="1">
              <a:spLocks noChangeArrowheads="1"/>
            </p:cNvSpPr>
            <p:nvPr/>
          </p:nvSpPr>
          <p:spPr bwMode="auto">
            <a:xfrm>
              <a:off x="1728" y="3138"/>
              <a:ext cx="563" cy="330"/>
            </a:xfrm>
            <a:prstGeom prst="rect">
              <a:avLst/>
            </a:prstGeom>
            <a:noFill/>
            <a:ln w="9525">
              <a:noFill/>
              <a:miter lim="800000"/>
              <a:headEnd/>
              <a:tailEnd/>
            </a:ln>
            <a:effectLst>
              <a:outerShdw dist="35921" dir="2700000" algn="ctr" rotWithShape="0">
                <a:schemeClr val="bg2"/>
              </a:outerShdw>
            </a:effectLst>
          </p:spPr>
          <p:txBody>
            <a:bodyPr wrap="none">
              <a:spAutoFit/>
            </a:bodyPr>
            <a:lstStyle/>
            <a:p>
              <a:pPr fontAlgn="auto">
                <a:spcBef>
                  <a:spcPts val="0"/>
                </a:spcBef>
                <a:spcAft>
                  <a:spcPts val="0"/>
                </a:spcAft>
                <a:defRPr/>
              </a:pPr>
              <a:r>
                <a:rPr lang="fr-FR" sz="2800" b="1">
                  <a:solidFill>
                    <a:schemeClr val="tx2"/>
                  </a:solidFill>
                  <a:effectLst>
                    <a:outerShdw blurRad="38100" dist="38100" dir="2700000" algn="tl">
                      <a:srgbClr val="000000"/>
                    </a:outerShdw>
                  </a:effectLst>
                  <a:latin typeface="+mn-lt"/>
                </a:rPr>
                <a:t>Vénus</a:t>
              </a:r>
            </a:p>
          </p:txBody>
        </p:sp>
      </p:grpSp>
      <p:grpSp>
        <p:nvGrpSpPr>
          <p:cNvPr id="16" name="Group 44"/>
          <p:cNvGrpSpPr>
            <a:grpSpLocks/>
          </p:cNvGrpSpPr>
          <p:nvPr/>
        </p:nvGrpSpPr>
        <p:grpSpPr bwMode="auto">
          <a:xfrm>
            <a:off x="87576" y="1146997"/>
            <a:ext cx="5894918" cy="5328416"/>
            <a:chOff x="659" y="816"/>
            <a:chExt cx="2785" cy="3160"/>
          </a:xfrm>
        </p:grpSpPr>
        <p:sp>
          <p:nvSpPr>
            <p:cNvPr id="17" name="Arc 45"/>
            <p:cNvSpPr>
              <a:spLocks/>
            </p:cNvSpPr>
            <p:nvPr/>
          </p:nvSpPr>
          <p:spPr bwMode="auto">
            <a:xfrm>
              <a:off x="2351" y="2141"/>
              <a:ext cx="1044" cy="1044"/>
            </a:xfrm>
            <a:custGeom>
              <a:avLst/>
              <a:gdLst>
                <a:gd name="G0" fmla="+- 21600 0 0"/>
                <a:gd name="G1" fmla="+- 21600 0 0"/>
                <a:gd name="G2" fmla="+- 21600 0 0"/>
                <a:gd name="T0" fmla="*/ 25532 w 43200"/>
                <a:gd name="T1" fmla="*/ 42839 h 43200"/>
                <a:gd name="T2" fmla="*/ 29636 w 43200"/>
                <a:gd name="T3" fmla="*/ 41649 h 43200"/>
                <a:gd name="T4" fmla="*/ 21600 w 43200"/>
                <a:gd name="T5" fmla="*/ 21600 h 43200"/>
              </a:gdLst>
              <a:ahLst/>
              <a:cxnLst>
                <a:cxn ang="0">
                  <a:pos x="T0" y="T1"/>
                </a:cxn>
                <a:cxn ang="0">
                  <a:pos x="T2" y="T3"/>
                </a:cxn>
                <a:cxn ang="0">
                  <a:pos x="T4" y="T5"/>
                </a:cxn>
              </a:cxnLst>
              <a:rect l="0" t="0" r="r" b="b"/>
              <a:pathLst>
                <a:path w="43200" h="43200" fill="none" extrusionOk="0">
                  <a:moveTo>
                    <a:pt x="25532" y="42839"/>
                  </a:moveTo>
                  <a:cubicBezTo>
                    <a:pt x="24235" y="43079"/>
                    <a:pt x="22918" y="43199"/>
                    <a:pt x="21600" y="43200"/>
                  </a:cubicBezTo>
                  <a:cubicBezTo>
                    <a:pt x="9670" y="43200"/>
                    <a:pt x="0" y="33529"/>
                    <a:pt x="0" y="21600"/>
                  </a:cubicBezTo>
                  <a:cubicBezTo>
                    <a:pt x="0" y="9670"/>
                    <a:pt x="9670" y="0"/>
                    <a:pt x="21600" y="0"/>
                  </a:cubicBezTo>
                  <a:cubicBezTo>
                    <a:pt x="33529" y="0"/>
                    <a:pt x="43200" y="9670"/>
                    <a:pt x="43200" y="21600"/>
                  </a:cubicBezTo>
                  <a:cubicBezTo>
                    <a:pt x="43200" y="30426"/>
                    <a:pt x="37829" y="38365"/>
                    <a:pt x="29636" y="41649"/>
                  </a:cubicBezTo>
                </a:path>
                <a:path w="43200" h="43200" stroke="0" extrusionOk="0">
                  <a:moveTo>
                    <a:pt x="25532" y="42839"/>
                  </a:moveTo>
                  <a:cubicBezTo>
                    <a:pt x="24235" y="43079"/>
                    <a:pt x="22918" y="43199"/>
                    <a:pt x="21600" y="43200"/>
                  </a:cubicBezTo>
                  <a:cubicBezTo>
                    <a:pt x="9670" y="43200"/>
                    <a:pt x="0" y="33529"/>
                    <a:pt x="0" y="21600"/>
                  </a:cubicBezTo>
                  <a:cubicBezTo>
                    <a:pt x="0" y="9670"/>
                    <a:pt x="9670" y="0"/>
                    <a:pt x="21600" y="0"/>
                  </a:cubicBezTo>
                  <a:cubicBezTo>
                    <a:pt x="33529" y="0"/>
                    <a:pt x="43200" y="9670"/>
                    <a:pt x="43200" y="21600"/>
                  </a:cubicBezTo>
                  <a:cubicBezTo>
                    <a:pt x="43200" y="30426"/>
                    <a:pt x="37829" y="38365"/>
                    <a:pt x="29636" y="41649"/>
                  </a:cubicBezTo>
                  <a:lnTo>
                    <a:pt x="21600" y="21600"/>
                  </a:lnTo>
                  <a:close/>
                </a:path>
              </a:pathLst>
            </a:custGeom>
            <a:noFill/>
            <a:ln w="38100">
              <a:solidFill>
                <a:srgbClr val="FF9900"/>
              </a:solidFill>
              <a:round/>
              <a:headEnd/>
              <a:tailEnd type="triangle" w="med" len="med"/>
            </a:ln>
            <a:effectLst>
              <a:outerShdw dist="35921" dir="2700000" algn="ctr" rotWithShape="0">
                <a:schemeClr val="bg2"/>
              </a:outerShdw>
            </a:effectLst>
          </p:spPr>
          <p:txBody>
            <a:bodyPr wrap="none" anchor="ctr"/>
            <a:lstStyle/>
            <a:p>
              <a:endParaRPr lang="fr-FR">
                <a:latin typeface="Calibri" pitchFamily="34" charset="0"/>
              </a:endParaRPr>
            </a:p>
          </p:txBody>
        </p:sp>
        <p:sp>
          <p:nvSpPr>
            <p:cNvPr id="18" name="Arc 46"/>
            <p:cNvSpPr>
              <a:spLocks/>
            </p:cNvSpPr>
            <p:nvPr/>
          </p:nvSpPr>
          <p:spPr bwMode="auto">
            <a:xfrm>
              <a:off x="2351" y="1120"/>
              <a:ext cx="1093" cy="1297"/>
            </a:xfrm>
            <a:custGeom>
              <a:avLst/>
              <a:gdLst>
                <a:gd name="G0" fmla="+- 21600 0 0"/>
                <a:gd name="G1" fmla="+- 21600 0 0"/>
                <a:gd name="G2" fmla="+- 21600 0 0"/>
                <a:gd name="T0" fmla="*/ 25532 w 43200"/>
                <a:gd name="T1" fmla="*/ 42839 h 43200"/>
                <a:gd name="T2" fmla="*/ 27136 w 43200"/>
                <a:gd name="T3" fmla="*/ 42479 h 43200"/>
                <a:gd name="T4" fmla="*/ 21600 w 43200"/>
                <a:gd name="T5" fmla="*/ 21600 h 43200"/>
              </a:gdLst>
              <a:ahLst/>
              <a:cxnLst>
                <a:cxn ang="0">
                  <a:pos x="T0" y="T1"/>
                </a:cxn>
                <a:cxn ang="0">
                  <a:pos x="T2" y="T3"/>
                </a:cxn>
                <a:cxn ang="0">
                  <a:pos x="T4" y="T5"/>
                </a:cxn>
              </a:cxnLst>
              <a:rect l="0" t="0" r="r" b="b"/>
              <a:pathLst>
                <a:path w="43200" h="43200" fill="none" extrusionOk="0">
                  <a:moveTo>
                    <a:pt x="25532" y="42839"/>
                  </a:moveTo>
                  <a:cubicBezTo>
                    <a:pt x="24235" y="43079"/>
                    <a:pt x="22918" y="43199"/>
                    <a:pt x="21600" y="43200"/>
                  </a:cubicBezTo>
                  <a:cubicBezTo>
                    <a:pt x="9670" y="43200"/>
                    <a:pt x="0" y="33529"/>
                    <a:pt x="0" y="21600"/>
                  </a:cubicBezTo>
                  <a:cubicBezTo>
                    <a:pt x="0" y="9670"/>
                    <a:pt x="9670" y="0"/>
                    <a:pt x="21600" y="0"/>
                  </a:cubicBezTo>
                  <a:cubicBezTo>
                    <a:pt x="33529" y="0"/>
                    <a:pt x="43200" y="9670"/>
                    <a:pt x="43200" y="21600"/>
                  </a:cubicBezTo>
                  <a:cubicBezTo>
                    <a:pt x="43200" y="31397"/>
                    <a:pt x="36605" y="39967"/>
                    <a:pt x="27135" y="42478"/>
                  </a:cubicBezTo>
                </a:path>
                <a:path w="43200" h="43200" stroke="0" extrusionOk="0">
                  <a:moveTo>
                    <a:pt x="25532" y="42839"/>
                  </a:moveTo>
                  <a:cubicBezTo>
                    <a:pt x="24235" y="43079"/>
                    <a:pt x="22918" y="43199"/>
                    <a:pt x="21600" y="43200"/>
                  </a:cubicBezTo>
                  <a:cubicBezTo>
                    <a:pt x="9670" y="43200"/>
                    <a:pt x="0" y="33529"/>
                    <a:pt x="0" y="21600"/>
                  </a:cubicBezTo>
                  <a:cubicBezTo>
                    <a:pt x="0" y="9670"/>
                    <a:pt x="9670" y="0"/>
                    <a:pt x="21600" y="0"/>
                  </a:cubicBezTo>
                  <a:cubicBezTo>
                    <a:pt x="33529" y="0"/>
                    <a:pt x="43200" y="9670"/>
                    <a:pt x="43200" y="21600"/>
                  </a:cubicBezTo>
                  <a:cubicBezTo>
                    <a:pt x="43200" y="31397"/>
                    <a:pt x="36605" y="39967"/>
                    <a:pt x="27135" y="42478"/>
                  </a:cubicBezTo>
                  <a:lnTo>
                    <a:pt x="21600" y="21600"/>
                  </a:lnTo>
                  <a:close/>
                </a:path>
              </a:pathLst>
            </a:custGeom>
            <a:noFill/>
            <a:ln w="38100">
              <a:solidFill>
                <a:srgbClr val="FF9900"/>
              </a:solidFill>
              <a:round/>
              <a:headEnd/>
              <a:tailEnd type="triangle" w="med" len="med"/>
            </a:ln>
            <a:effectLst>
              <a:outerShdw dist="35921" dir="2700000" algn="ctr" rotWithShape="0">
                <a:schemeClr val="bg2"/>
              </a:outerShdw>
            </a:effectLst>
          </p:spPr>
          <p:txBody>
            <a:bodyPr wrap="none" anchor="ctr"/>
            <a:lstStyle/>
            <a:p>
              <a:endParaRPr lang="fr-FR">
                <a:latin typeface="Calibri" pitchFamily="34" charset="0"/>
              </a:endParaRPr>
            </a:p>
          </p:txBody>
        </p:sp>
        <p:sp>
          <p:nvSpPr>
            <p:cNvPr id="19" name="Line 47"/>
            <p:cNvSpPr>
              <a:spLocks noChangeShapeType="1"/>
            </p:cNvSpPr>
            <p:nvPr/>
          </p:nvSpPr>
          <p:spPr bwMode="auto">
            <a:xfrm rot="5400000" flipV="1">
              <a:off x="1298" y="2392"/>
              <a:ext cx="3160" cy="8"/>
            </a:xfrm>
            <a:prstGeom prst="line">
              <a:avLst/>
            </a:prstGeom>
            <a:noFill/>
            <a:ln w="114300">
              <a:solidFill>
                <a:schemeClr val="tx2"/>
              </a:solidFill>
              <a:round/>
              <a:headEnd type="triangle" w="med" len="med"/>
              <a:tailEnd type="triangle" w="med" len="med"/>
            </a:ln>
            <a:effectLst>
              <a:outerShdw dist="107763" dir="2700000" algn="ctr" rotWithShape="0">
                <a:schemeClr val="bg2"/>
              </a:outerShdw>
            </a:effectLst>
          </p:spPr>
          <p:txBody>
            <a:bodyPr wrap="none" anchor="ctr"/>
            <a:lstStyle/>
            <a:p>
              <a:pPr fontAlgn="auto">
                <a:spcBef>
                  <a:spcPts val="0"/>
                </a:spcBef>
                <a:spcAft>
                  <a:spcPts val="0"/>
                </a:spcAft>
                <a:defRPr/>
              </a:pPr>
              <a:endParaRPr lang="fr-FR">
                <a:latin typeface="+mn-lt"/>
              </a:endParaRPr>
            </a:p>
          </p:txBody>
        </p:sp>
        <p:pic>
          <p:nvPicPr>
            <p:cNvPr id="20" name="Picture 48" descr="blue green bal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615" y="2967"/>
              <a:ext cx="553" cy="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49" descr="red ball"/>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568" y="2321"/>
              <a:ext cx="631" cy="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50" descr="red ball"/>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562" y="1301"/>
              <a:ext cx="661" cy="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 Box 51"/>
            <p:cNvSpPr txBox="1">
              <a:spLocks noChangeArrowheads="1"/>
            </p:cNvSpPr>
            <p:nvPr/>
          </p:nvSpPr>
          <p:spPr bwMode="auto">
            <a:xfrm>
              <a:off x="659" y="1756"/>
              <a:ext cx="1242" cy="624"/>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fontAlgn="auto">
                <a:lnSpc>
                  <a:spcPct val="80000"/>
                </a:lnSpc>
                <a:spcBef>
                  <a:spcPts val="0"/>
                </a:spcBef>
                <a:spcAft>
                  <a:spcPts val="0"/>
                </a:spcAft>
                <a:defRPr/>
              </a:pPr>
              <a:r>
                <a:rPr lang="fr-FR" sz="3600" b="1" dirty="0">
                  <a:solidFill>
                    <a:srgbClr val="FF0000"/>
                  </a:solidFill>
                  <a:effectLst>
                    <a:outerShdw blurRad="38100" dist="38100" dir="2700000" algn="tl">
                      <a:srgbClr val="000000"/>
                    </a:outerShdw>
                  </a:effectLst>
                  <a:latin typeface="+mn-lt"/>
                </a:rPr>
                <a:t>Ordre </a:t>
              </a:r>
            </a:p>
            <a:p>
              <a:pPr algn="ctr" fontAlgn="auto">
                <a:lnSpc>
                  <a:spcPct val="80000"/>
                </a:lnSpc>
                <a:spcBef>
                  <a:spcPts val="0"/>
                </a:spcBef>
                <a:spcAft>
                  <a:spcPts val="0"/>
                </a:spcAft>
                <a:defRPr/>
              </a:pPr>
              <a:r>
                <a:rPr lang="fr-FR" sz="3600" b="1" dirty="0">
                  <a:solidFill>
                    <a:srgbClr val="FF0000"/>
                  </a:solidFill>
                  <a:effectLst>
                    <a:outerShdw blurRad="38100" dist="38100" dir="2700000" algn="tl">
                      <a:srgbClr val="000000"/>
                    </a:outerShdw>
                  </a:effectLst>
                  <a:latin typeface="+mn-lt"/>
                </a:rPr>
                <a:t>vertical</a:t>
              </a:r>
              <a:r>
                <a:rPr lang="en-US" sz="3600" b="1" dirty="0">
                  <a:solidFill>
                    <a:srgbClr val="FF0000"/>
                  </a:solidFill>
                  <a:effectLst>
                    <a:outerShdw blurRad="38100" dist="38100" dir="2700000" algn="tl">
                      <a:srgbClr val="000000"/>
                    </a:outerShdw>
                  </a:effectLst>
                  <a:latin typeface="+mn-lt"/>
                </a:rPr>
                <a:t> </a:t>
              </a:r>
            </a:p>
          </p:txBody>
        </p:sp>
        <p:sp>
          <p:nvSpPr>
            <p:cNvPr id="24" name="Text Box 52"/>
            <p:cNvSpPr txBox="1">
              <a:spLocks noChangeArrowheads="1"/>
            </p:cNvSpPr>
            <p:nvPr/>
          </p:nvSpPr>
          <p:spPr bwMode="auto">
            <a:xfrm>
              <a:off x="2440" y="1476"/>
              <a:ext cx="947" cy="488"/>
            </a:xfrm>
            <a:prstGeom prst="rect">
              <a:avLst/>
            </a:prstGeom>
            <a:noFill/>
            <a:ln w="9525">
              <a:noFill/>
              <a:miter lim="800000"/>
              <a:headEnd/>
              <a:tailEnd/>
            </a:ln>
            <a:effectLst>
              <a:outerShdw dist="35921" dir="2700000" algn="ctr" rotWithShape="0">
                <a:schemeClr val="bg2"/>
              </a:outerShdw>
            </a:effectLst>
          </p:spPr>
          <p:txBody>
            <a:bodyPr wrap="none">
              <a:spAutoFit/>
            </a:bodyPr>
            <a:lstStyle/>
            <a:p>
              <a:pPr algn="ctr" fontAlgn="auto">
                <a:lnSpc>
                  <a:spcPct val="80000"/>
                </a:lnSpc>
                <a:spcBef>
                  <a:spcPts val="0"/>
                </a:spcBef>
                <a:spcAft>
                  <a:spcPts val="0"/>
                </a:spcAft>
                <a:defRPr/>
              </a:pPr>
              <a:r>
                <a:rPr lang="en-US" sz="2800" b="1" dirty="0">
                  <a:solidFill>
                    <a:schemeClr val="tx2"/>
                  </a:solidFill>
                  <a:effectLst>
                    <a:outerShdw blurRad="38100" dist="38100" dir="2700000" algn="tl">
                      <a:srgbClr val="000000"/>
                    </a:outerShdw>
                  </a:effectLst>
                  <a:latin typeface="+mn-lt"/>
                </a:rPr>
                <a:t>Centre de </a:t>
              </a:r>
              <a:br>
                <a:rPr lang="en-US" sz="2800" b="1" dirty="0">
                  <a:solidFill>
                    <a:schemeClr val="tx2"/>
                  </a:solidFill>
                  <a:effectLst>
                    <a:outerShdw blurRad="38100" dist="38100" dir="2700000" algn="tl">
                      <a:srgbClr val="000000"/>
                    </a:outerShdw>
                  </a:effectLst>
                  <a:latin typeface="+mn-lt"/>
                </a:rPr>
              </a:br>
              <a:r>
                <a:rPr lang="en-US" sz="2800" b="1" dirty="0">
                  <a:solidFill>
                    <a:schemeClr val="tx2"/>
                  </a:solidFill>
                  <a:effectLst>
                    <a:outerShdw blurRad="38100" dist="38100" dir="2700000" algn="tl">
                      <a:srgbClr val="000000"/>
                    </a:outerShdw>
                  </a:effectLst>
                  <a:latin typeface="+mn-lt"/>
                </a:rPr>
                <a:t>la </a:t>
              </a:r>
              <a:r>
                <a:rPr lang="fr-FR" sz="2800" b="1" dirty="0">
                  <a:solidFill>
                    <a:schemeClr val="tx2"/>
                  </a:solidFill>
                  <a:effectLst>
                    <a:outerShdw blurRad="38100" dist="38100" dir="2700000" algn="tl">
                      <a:srgbClr val="000000"/>
                    </a:outerShdw>
                  </a:effectLst>
                  <a:latin typeface="+mn-lt"/>
                </a:rPr>
                <a:t>galaxie</a:t>
              </a:r>
            </a:p>
          </p:txBody>
        </p:sp>
        <p:sp>
          <p:nvSpPr>
            <p:cNvPr id="25" name="Text Box 53"/>
            <p:cNvSpPr txBox="1">
              <a:spLocks noChangeArrowheads="1"/>
            </p:cNvSpPr>
            <p:nvPr/>
          </p:nvSpPr>
          <p:spPr bwMode="auto">
            <a:xfrm>
              <a:off x="2652" y="2432"/>
              <a:ext cx="516" cy="330"/>
            </a:xfrm>
            <a:prstGeom prst="rect">
              <a:avLst/>
            </a:prstGeom>
            <a:noFill/>
            <a:ln w="9525">
              <a:noFill/>
              <a:miter lim="800000"/>
              <a:headEnd/>
              <a:tailEnd/>
            </a:ln>
            <a:effectLst>
              <a:outerShdw dist="35921" dir="2700000" algn="ctr" rotWithShape="0">
                <a:schemeClr val="bg2"/>
              </a:outerShdw>
            </a:effec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800" b="1" dirty="0">
                  <a:solidFill>
                    <a:schemeClr val="tx2"/>
                  </a:solidFill>
                  <a:effectLst>
                    <a:outerShdw blurRad="38100" dist="38100" dir="2700000" algn="tl">
                      <a:srgbClr val="C0C0C0"/>
                    </a:outerShdw>
                  </a:effectLst>
                </a:rPr>
                <a:t> </a:t>
              </a:r>
              <a:r>
                <a:rPr lang="en-US" sz="2000" b="1" dirty="0">
                  <a:solidFill>
                    <a:schemeClr val="tx2"/>
                  </a:solidFill>
                  <a:effectLst>
                    <a:outerShdw blurRad="38100" dist="38100" dir="2700000" algn="tl">
                      <a:srgbClr val="C0C0C0"/>
                    </a:outerShdw>
                  </a:effectLst>
                </a:rPr>
                <a:t>Soleil</a:t>
              </a:r>
              <a:endParaRPr lang="en-US" sz="2800" b="1" dirty="0">
                <a:solidFill>
                  <a:schemeClr val="tx2"/>
                </a:solidFill>
                <a:effectLst>
                  <a:outerShdw blurRad="38100" dist="38100" dir="2700000" algn="tl">
                    <a:srgbClr val="C0C0C0"/>
                  </a:outerShdw>
                </a:effectLst>
              </a:endParaRPr>
            </a:p>
          </p:txBody>
        </p:sp>
        <p:sp>
          <p:nvSpPr>
            <p:cNvPr id="26" name="Text Box 54"/>
            <p:cNvSpPr txBox="1">
              <a:spLocks noChangeArrowheads="1"/>
            </p:cNvSpPr>
            <p:nvPr/>
          </p:nvSpPr>
          <p:spPr bwMode="auto">
            <a:xfrm>
              <a:off x="2582" y="3059"/>
              <a:ext cx="862" cy="330"/>
            </a:xfrm>
            <a:prstGeom prst="rect">
              <a:avLst/>
            </a:prstGeom>
            <a:noFill/>
            <a:ln w="9525">
              <a:noFill/>
              <a:miter lim="800000"/>
              <a:headEnd/>
              <a:tailEnd/>
            </a:ln>
            <a:effectLst>
              <a:outerShdw dist="35921" dir="2700000" algn="ctr" rotWithShape="0">
                <a:schemeClr val="bg2"/>
              </a:outerShdw>
            </a:effectLst>
          </p:spPr>
          <p:txBody>
            <a:bodyPr>
              <a:spAutoFit/>
            </a:bodyPr>
            <a:lstStyle/>
            <a:p>
              <a:pPr fontAlgn="auto">
                <a:spcBef>
                  <a:spcPts val="0"/>
                </a:spcBef>
                <a:spcAft>
                  <a:spcPts val="0"/>
                </a:spcAft>
                <a:defRPr/>
              </a:pPr>
              <a:r>
                <a:rPr lang="en-US" sz="2800" b="1" dirty="0">
                  <a:solidFill>
                    <a:schemeClr val="tx2"/>
                  </a:solidFill>
                  <a:effectLst>
                    <a:outerShdw blurRad="38100" dist="38100" dir="2700000" algn="tl">
                      <a:srgbClr val="000000"/>
                    </a:outerShdw>
                  </a:effectLst>
                  <a:latin typeface="+mn-lt"/>
                </a:rPr>
                <a:t>Terre</a:t>
              </a:r>
            </a:p>
          </p:txBody>
        </p:sp>
      </p:grpSp>
      <p:grpSp>
        <p:nvGrpSpPr>
          <p:cNvPr id="27" name="Group 55"/>
          <p:cNvGrpSpPr>
            <a:grpSpLocks/>
          </p:cNvGrpSpPr>
          <p:nvPr/>
        </p:nvGrpSpPr>
        <p:grpSpPr bwMode="auto">
          <a:xfrm>
            <a:off x="6430439" y="1832296"/>
            <a:ext cx="1902286" cy="2805112"/>
            <a:chOff x="4601" y="885"/>
            <a:chExt cx="985" cy="1767"/>
          </a:xfrm>
        </p:grpSpPr>
        <p:sp>
          <p:nvSpPr>
            <p:cNvPr id="28" name="Text Box 56"/>
            <p:cNvSpPr txBox="1">
              <a:spLocks noChangeArrowheads="1"/>
            </p:cNvSpPr>
            <p:nvPr/>
          </p:nvSpPr>
          <p:spPr bwMode="auto">
            <a:xfrm>
              <a:off x="4601" y="1896"/>
              <a:ext cx="985" cy="756"/>
            </a:xfrm>
            <a:prstGeom prst="rect">
              <a:avLst/>
            </a:prstGeom>
            <a:noFill/>
            <a:ln w="9525">
              <a:noFill/>
              <a:miter lim="800000"/>
              <a:headEnd/>
              <a:tailEnd/>
            </a:ln>
            <a:effectLst>
              <a:outerShdw dist="35921" dir="2700000" algn="ctr" rotWithShape="0">
                <a:schemeClr val="bg2"/>
              </a:outerShdw>
            </a:effec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sz="3600" b="1" dirty="0">
                  <a:solidFill>
                    <a:srgbClr val="00B050"/>
                  </a:solidFill>
                  <a:effectLst>
                    <a:outerShdw blurRad="38100" dist="38100" dir="2700000" algn="tl">
                      <a:srgbClr val="C0C0C0"/>
                    </a:outerShdw>
                  </a:effectLst>
                </a:rPr>
                <a:t>Ordre </a:t>
              </a:r>
            </a:p>
            <a:p>
              <a:pPr algn="ctr"/>
              <a:r>
                <a:rPr lang="fr-FR" sz="3600" b="1" dirty="0">
                  <a:solidFill>
                    <a:srgbClr val="00B050"/>
                  </a:solidFill>
                  <a:effectLst>
                    <a:outerShdw blurRad="38100" dist="38100" dir="2700000" algn="tl">
                      <a:srgbClr val="C0C0C0"/>
                    </a:outerShdw>
                  </a:effectLst>
                </a:rPr>
                <a:t>individuel</a:t>
              </a:r>
              <a:endParaRPr lang="en-US" sz="3600" b="1" dirty="0">
                <a:solidFill>
                  <a:srgbClr val="00B050"/>
                </a:solidFill>
                <a:effectLst>
                  <a:outerShdw blurRad="38100" dist="38100" dir="2700000" algn="tl">
                    <a:srgbClr val="C0C0C0"/>
                  </a:outerShdw>
                </a:effectLst>
              </a:endParaRPr>
            </a:p>
          </p:txBody>
        </p:sp>
        <p:sp>
          <p:nvSpPr>
            <p:cNvPr id="29" name="Line 57"/>
            <p:cNvSpPr>
              <a:spLocks noChangeShapeType="1"/>
            </p:cNvSpPr>
            <p:nvPr/>
          </p:nvSpPr>
          <p:spPr bwMode="auto">
            <a:xfrm rot="677195">
              <a:off x="5125" y="1718"/>
              <a:ext cx="151" cy="219"/>
            </a:xfrm>
            <a:prstGeom prst="line">
              <a:avLst/>
            </a:prstGeom>
            <a:noFill/>
            <a:ln w="76200">
              <a:solidFill>
                <a:schemeClr val="tx2"/>
              </a:solidFill>
              <a:round/>
              <a:headEnd/>
              <a:tailEnd/>
            </a:ln>
            <a:effectLst>
              <a:outerShdw dist="68392" dir="1308085" algn="ctr" rotWithShape="0">
                <a:schemeClr val="bg2"/>
              </a:outerShdw>
            </a:effectLst>
          </p:spPr>
          <p:txBody>
            <a:bodyPr wrap="none" anchor="ctr"/>
            <a:lstStyle/>
            <a:p>
              <a:pPr fontAlgn="auto">
                <a:spcBef>
                  <a:spcPts val="0"/>
                </a:spcBef>
                <a:spcAft>
                  <a:spcPts val="0"/>
                </a:spcAft>
                <a:defRPr/>
              </a:pPr>
              <a:endParaRPr lang="fr-FR">
                <a:latin typeface="+mn-lt"/>
              </a:endParaRPr>
            </a:p>
          </p:txBody>
        </p:sp>
        <p:pic>
          <p:nvPicPr>
            <p:cNvPr id="30" name="Picture 58" descr="blue green ball"/>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700" y="1154"/>
              <a:ext cx="662" cy="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Line 59"/>
            <p:cNvSpPr>
              <a:spLocks noChangeShapeType="1"/>
            </p:cNvSpPr>
            <p:nvPr/>
          </p:nvSpPr>
          <p:spPr bwMode="auto">
            <a:xfrm rot="737783">
              <a:off x="4846" y="1101"/>
              <a:ext cx="139" cy="214"/>
            </a:xfrm>
            <a:prstGeom prst="line">
              <a:avLst/>
            </a:prstGeom>
            <a:noFill/>
            <a:ln w="76200">
              <a:solidFill>
                <a:schemeClr val="tx2"/>
              </a:solidFill>
              <a:round/>
              <a:headEnd/>
              <a:tailEnd/>
            </a:ln>
            <a:effectLst>
              <a:outerShdw dist="40161" dir="20493903" algn="ctr" rotWithShape="0">
                <a:schemeClr val="bg2"/>
              </a:outerShdw>
            </a:effectLst>
          </p:spPr>
          <p:txBody>
            <a:bodyPr wrap="none" anchor="ctr"/>
            <a:lstStyle/>
            <a:p>
              <a:pPr fontAlgn="auto">
                <a:spcBef>
                  <a:spcPts val="0"/>
                </a:spcBef>
                <a:spcAft>
                  <a:spcPts val="0"/>
                </a:spcAft>
                <a:defRPr/>
              </a:pPr>
              <a:endParaRPr lang="fr-FR">
                <a:latin typeface="+mn-lt"/>
              </a:endParaRPr>
            </a:p>
          </p:txBody>
        </p:sp>
        <p:sp>
          <p:nvSpPr>
            <p:cNvPr id="32" name="Arc 60"/>
            <p:cNvSpPr>
              <a:spLocks/>
            </p:cNvSpPr>
            <p:nvPr/>
          </p:nvSpPr>
          <p:spPr bwMode="auto">
            <a:xfrm rot="-844046">
              <a:off x="4700" y="998"/>
              <a:ext cx="374" cy="156"/>
            </a:xfrm>
            <a:custGeom>
              <a:avLst/>
              <a:gdLst>
                <a:gd name="G0" fmla="+- 21600 0 0"/>
                <a:gd name="G1" fmla="+- 21600 0 0"/>
                <a:gd name="G2" fmla="+- 21600 0 0"/>
                <a:gd name="T0" fmla="*/ 43043 w 43200"/>
                <a:gd name="T1" fmla="*/ 24198 h 43200"/>
                <a:gd name="T2" fmla="*/ 4320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43043" y="24198"/>
                  </a:moveTo>
                  <a:cubicBezTo>
                    <a:pt x="41729" y="35043"/>
                    <a:pt x="32524" y="43199"/>
                    <a:pt x="21600" y="43200"/>
                  </a:cubicBezTo>
                  <a:cubicBezTo>
                    <a:pt x="9670" y="43200"/>
                    <a:pt x="0" y="33529"/>
                    <a:pt x="0" y="21600"/>
                  </a:cubicBezTo>
                  <a:cubicBezTo>
                    <a:pt x="0" y="9670"/>
                    <a:pt x="9670" y="0"/>
                    <a:pt x="21600" y="0"/>
                  </a:cubicBezTo>
                  <a:cubicBezTo>
                    <a:pt x="33529" y="-1"/>
                    <a:pt x="43199" y="9670"/>
                    <a:pt x="43200" y="21599"/>
                  </a:cubicBezTo>
                </a:path>
                <a:path w="43200" h="43200" stroke="0" extrusionOk="0">
                  <a:moveTo>
                    <a:pt x="43043" y="24198"/>
                  </a:moveTo>
                  <a:cubicBezTo>
                    <a:pt x="41729" y="35043"/>
                    <a:pt x="32524" y="43199"/>
                    <a:pt x="21600" y="43200"/>
                  </a:cubicBezTo>
                  <a:cubicBezTo>
                    <a:pt x="9670" y="43200"/>
                    <a:pt x="0" y="33529"/>
                    <a:pt x="0" y="21600"/>
                  </a:cubicBezTo>
                  <a:cubicBezTo>
                    <a:pt x="0" y="9670"/>
                    <a:pt x="9670" y="0"/>
                    <a:pt x="21600" y="0"/>
                  </a:cubicBezTo>
                  <a:cubicBezTo>
                    <a:pt x="33529" y="-1"/>
                    <a:pt x="43199" y="9670"/>
                    <a:pt x="43200" y="21599"/>
                  </a:cubicBezTo>
                  <a:lnTo>
                    <a:pt x="21600" y="21600"/>
                  </a:lnTo>
                  <a:close/>
                </a:path>
              </a:pathLst>
            </a:custGeom>
            <a:noFill/>
            <a:ln w="38100">
              <a:solidFill>
                <a:schemeClr val="tx2"/>
              </a:solidFill>
              <a:round/>
              <a:headEnd type="triangle" w="med" len="med"/>
              <a:tailEnd/>
            </a:ln>
            <a:effectLst>
              <a:outerShdw dist="35921" dir="2700000" algn="ctr" rotWithShape="0">
                <a:schemeClr val="bg2"/>
              </a:outerShdw>
            </a:effectLst>
          </p:spPr>
          <p:txBody>
            <a:bodyPr wrap="none" anchor="ctr"/>
            <a:lstStyle/>
            <a:p>
              <a:endParaRPr lang="fr-FR">
                <a:latin typeface="Calibri" pitchFamily="34" charset="0"/>
              </a:endParaRPr>
            </a:p>
          </p:txBody>
        </p:sp>
        <p:sp>
          <p:nvSpPr>
            <p:cNvPr id="33" name="Line 61"/>
            <p:cNvSpPr>
              <a:spLocks noChangeShapeType="1"/>
            </p:cNvSpPr>
            <p:nvPr/>
          </p:nvSpPr>
          <p:spPr bwMode="auto">
            <a:xfrm rot="737783">
              <a:off x="4759" y="885"/>
              <a:ext cx="147" cy="211"/>
            </a:xfrm>
            <a:prstGeom prst="line">
              <a:avLst/>
            </a:prstGeom>
            <a:noFill/>
            <a:ln w="76200">
              <a:solidFill>
                <a:schemeClr val="tx2"/>
              </a:solidFill>
              <a:round/>
              <a:headEnd/>
              <a:tailEnd/>
            </a:ln>
            <a:effectLst>
              <a:outerShdw dist="63500" dir="18412194" algn="ctr" rotWithShape="0">
                <a:schemeClr val="bg2"/>
              </a:outerShdw>
            </a:effectLst>
          </p:spPr>
          <p:txBody>
            <a:bodyPr wrap="none" anchor="ctr"/>
            <a:lstStyle/>
            <a:p>
              <a:pPr fontAlgn="auto">
                <a:spcBef>
                  <a:spcPts val="0"/>
                </a:spcBef>
                <a:spcAft>
                  <a:spcPts val="0"/>
                </a:spcAft>
                <a:defRPr/>
              </a:pPr>
              <a:endParaRPr lang="fr-FR">
                <a:latin typeface="+mn-lt"/>
              </a:endParaRPr>
            </a:p>
          </p:txBody>
        </p:sp>
      </p:grpSp>
      <p:sp>
        <p:nvSpPr>
          <p:cNvPr id="2" name="Rectangle 1"/>
          <p:cNvSpPr/>
          <p:nvPr/>
        </p:nvSpPr>
        <p:spPr>
          <a:xfrm>
            <a:off x="8899397" y="-23870"/>
            <a:ext cx="3311870" cy="3477875"/>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fr-FR" sz="2000" dirty="0" smtClean="0"/>
              <a:t>Toute entité de la galaxie et du système solaire existe en soi et pour soi, mais aussi dans le cadre d’un ensemble qui comporte un aspect vertical et un aspect horizontal. D’où les « influences » exercées par les corps célestes les uns sur les autres.</a:t>
            </a:r>
            <a:endParaRPr lang="fr-FR" sz="2000" dirty="0"/>
          </a:p>
        </p:txBody>
      </p:sp>
    </p:spTree>
    <p:extLst>
      <p:ext uri="{BB962C8B-B14F-4D97-AF65-F5344CB8AC3E}">
        <p14:creationId xmlns:p14="http://schemas.microsoft.com/office/powerpoint/2010/main" val="166129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3"/>
          <p:cNvGrpSpPr>
            <a:grpSpLocks/>
          </p:cNvGrpSpPr>
          <p:nvPr/>
        </p:nvGrpSpPr>
        <p:grpSpPr bwMode="auto">
          <a:xfrm>
            <a:off x="406401" y="4943476"/>
            <a:ext cx="10058400" cy="1966913"/>
            <a:chOff x="576" y="3030"/>
            <a:chExt cx="4752" cy="1239"/>
          </a:xfrm>
        </p:grpSpPr>
        <p:sp>
          <p:nvSpPr>
            <p:cNvPr id="4" name="Line 34"/>
            <p:cNvSpPr>
              <a:spLocks noChangeShapeType="1"/>
            </p:cNvSpPr>
            <p:nvPr/>
          </p:nvSpPr>
          <p:spPr bwMode="auto">
            <a:xfrm>
              <a:off x="576" y="3307"/>
              <a:ext cx="4752" cy="0"/>
            </a:xfrm>
            <a:prstGeom prst="line">
              <a:avLst/>
            </a:prstGeom>
            <a:noFill/>
            <a:ln w="114300">
              <a:solidFill>
                <a:schemeClr val="tx2"/>
              </a:solidFill>
              <a:round/>
              <a:headEnd type="triangle" w="med" len="med"/>
              <a:tailEnd type="triangle" w="med" len="med"/>
            </a:ln>
            <a:effectLst>
              <a:outerShdw dist="107763" dir="2700000" algn="ctr" rotWithShape="0">
                <a:schemeClr val="bg2"/>
              </a:outerShdw>
            </a:effectLst>
          </p:spPr>
          <p:txBody>
            <a:bodyPr wrap="none" anchor="ctr"/>
            <a:lstStyle/>
            <a:p>
              <a:pPr fontAlgn="auto">
                <a:spcBef>
                  <a:spcPts val="0"/>
                </a:spcBef>
                <a:spcAft>
                  <a:spcPts val="0"/>
                </a:spcAft>
                <a:defRPr/>
              </a:pPr>
              <a:endParaRPr lang="fr-FR">
                <a:latin typeface="+mn-lt"/>
              </a:endParaRPr>
            </a:p>
          </p:txBody>
        </p:sp>
        <p:pic>
          <p:nvPicPr>
            <p:cNvPr id="5" name="Picture 35" descr="blue green bal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751" y="3030"/>
              <a:ext cx="553" cy="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6" descr="blue green bal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478" y="3030"/>
              <a:ext cx="553" cy="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7" descr="blue green bal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01" y="3030"/>
              <a:ext cx="553" cy="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38"/>
            <p:cNvSpPr txBox="1">
              <a:spLocks noChangeArrowheads="1"/>
            </p:cNvSpPr>
            <p:nvPr/>
          </p:nvSpPr>
          <p:spPr bwMode="auto">
            <a:xfrm>
              <a:off x="3483" y="3138"/>
              <a:ext cx="495" cy="330"/>
            </a:xfrm>
            <a:prstGeom prst="rect">
              <a:avLst/>
            </a:prstGeom>
            <a:noFill/>
            <a:ln w="9525">
              <a:noFill/>
              <a:miter lim="800000"/>
              <a:headEnd/>
              <a:tailEnd/>
            </a:ln>
            <a:effectLst>
              <a:outerShdw dist="35921" dir="2700000" algn="ctr" rotWithShape="0">
                <a:schemeClr val="bg2"/>
              </a:outerShdw>
            </a:effectLst>
          </p:spPr>
          <p:txBody>
            <a:bodyPr wrap="none">
              <a:spAutoFit/>
            </a:bodyPr>
            <a:lstStyle/>
            <a:p>
              <a:pPr fontAlgn="auto">
                <a:spcBef>
                  <a:spcPts val="0"/>
                </a:spcBef>
                <a:spcAft>
                  <a:spcPts val="0"/>
                </a:spcAft>
                <a:defRPr/>
              </a:pPr>
              <a:r>
                <a:rPr lang="en-US" sz="2800" b="1" dirty="0" smtClean="0">
                  <a:solidFill>
                    <a:schemeClr val="tx2"/>
                  </a:solidFill>
                  <a:effectLst>
                    <a:outerShdw blurRad="38100" dist="38100" dir="2700000" algn="tl">
                      <a:srgbClr val="000000"/>
                    </a:outerShdw>
                  </a:effectLst>
                  <a:latin typeface="+mn-lt"/>
                </a:rPr>
                <a:t>F &amp; S</a:t>
              </a:r>
              <a:endParaRPr lang="en-US" sz="2800" b="1" dirty="0">
                <a:solidFill>
                  <a:schemeClr val="tx2"/>
                </a:solidFill>
                <a:effectLst>
                  <a:outerShdw blurRad="38100" dist="38100" dir="2700000" algn="tl">
                    <a:srgbClr val="000000"/>
                  </a:outerShdw>
                </a:effectLst>
                <a:latin typeface="+mn-lt"/>
              </a:endParaRPr>
            </a:p>
          </p:txBody>
        </p:sp>
        <p:sp>
          <p:nvSpPr>
            <p:cNvPr id="9" name="Text Box 39"/>
            <p:cNvSpPr txBox="1">
              <a:spLocks noChangeArrowheads="1"/>
            </p:cNvSpPr>
            <p:nvPr/>
          </p:nvSpPr>
          <p:spPr bwMode="auto">
            <a:xfrm>
              <a:off x="4405" y="3132"/>
              <a:ext cx="495" cy="330"/>
            </a:xfrm>
            <a:prstGeom prst="rect">
              <a:avLst/>
            </a:prstGeom>
            <a:noFill/>
            <a:ln w="9525">
              <a:noFill/>
              <a:miter lim="800000"/>
              <a:headEnd/>
              <a:tailEnd/>
            </a:ln>
            <a:effectLst>
              <a:outerShdw dist="35921" dir="2700000" algn="ctr" rotWithShape="0">
                <a:schemeClr val="bg2"/>
              </a:outerShdw>
            </a:effectLst>
          </p:spPr>
          <p:txBody>
            <a:bodyPr wrap="none">
              <a:spAutoFit/>
            </a:bodyPr>
            <a:lstStyle/>
            <a:p>
              <a:pPr fontAlgn="auto">
                <a:spcBef>
                  <a:spcPts val="0"/>
                </a:spcBef>
                <a:spcAft>
                  <a:spcPts val="0"/>
                </a:spcAft>
                <a:defRPr/>
              </a:pPr>
              <a:r>
                <a:rPr lang="en-US" sz="2800" b="1" dirty="0" smtClean="0">
                  <a:solidFill>
                    <a:schemeClr val="tx2"/>
                  </a:solidFill>
                  <a:effectLst>
                    <a:outerShdw blurRad="38100" dist="38100" dir="2700000" algn="tl">
                      <a:srgbClr val="000000"/>
                    </a:outerShdw>
                  </a:effectLst>
                  <a:latin typeface="+mn-lt"/>
                </a:rPr>
                <a:t>F &amp; S</a:t>
              </a:r>
              <a:endParaRPr lang="en-US" sz="2800" b="1" dirty="0">
                <a:solidFill>
                  <a:schemeClr val="tx2"/>
                </a:solidFill>
                <a:effectLst>
                  <a:outerShdw blurRad="38100" dist="38100" dir="2700000" algn="tl">
                    <a:srgbClr val="000000"/>
                  </a:outerShdw>
                </a:effectLst>
                <a:latin typeface="+mn-lt"/>
              </a:endParaRPr>
            </a:p>
          </p:txBody>
        </p:sp>
        <p:sp>
          <p:nvSpPr>
            <p:cNvPr id="10" name="Text Box 40"/>
            <p:cNvSpPr txBox="1">
              <a:spLocks noChangeArrowheads="1"/>
            </p:cNvSpPr>
            <p:nvPr/>
          </p:nvSpPr>
          <p:spPr bwMode="auto">
            <a:xfrm>
              <a:off x="1053" y="3901"/>
              <a:ext cx="3606" cy="368"/>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fontAlgn="auto">
                <a:lnSpc>
                  <a:spcPct val="80000"/>
                </a:lnSpc>
                <a:spcBef>
                  <a:spcPts val="0"/>
                </a:spcBef>
                <a:spcAft>
                  <a:spcPts val="0"/>
                </a:spcAft>
                <a:defRPr/>
              </a:pPr>
              <a:r>
                <a:rPr lang="fr-FR" sz="4000" b="1" dirty="0">
                  <a:solidFill>
                    <a:schemeClr val="tx2"/>
                  </a:solidFill>
                  <a:effectLst>
                    <a:outerShdw blurRad="38100" dist="38100" dir="2700000" algn="tl">
                      <a:srgbClr val="000000"/>
                    </a:outerShdw>
                  </a:effectLst>
                  <a:latin typeface="+mn-lt"/>
                </a:rPr>
                <a:t>Ordre</a:t>
              </a:r>
              <a:r>
                <a:rPr lang="en-US" sz="4000" b="1" dirty="0">
                  <a:solidFill>
                    <a:schemeClr val="tx2"/>
                  </a:solidFill>
                  <a:effectLst>
                    <a:outerShdw blurRad="38100" dist="38100" dir="2700000" algn="tl">
                      <a:srgbClr val="000000"/>
                    </a:outerShdw>
                  </a:effectLst>
                  <a:latin typeface="+mn-lt"/>
                </a:rPr>
                <a:t> horizontal </a:t>
              </a:r>
            </a:p>
          </p:txBody>
        </p:sp>
        <p:pic>
          <p:nvPicPr>
            <p:cNvPr id="11" name="Picture 41" descr="blue green bal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12" y="3037"/>
              <a:ext cx="553" cy="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42"/>
            <p:cNvSpPr txBox="1">
              <a:spLocks noChangeArrowheads="1"/>
            </p:cNvSpPr>
            <p:nvPr/>
          </p:nvSpPr>
          <p:spPr bwMode="auto">
            <a:xfrm>
              <a:off x="916" y="3136"/>
              <a:ext cx="697" cy="327"/>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fontAlgn="auto">
                <a:spcBef>
                  <a:spcPts val="0"/>
                </a:spcBef>
                <a:spcAft>
                  <a:spcPts val="0"/>
                </a:spcAft>
                <a:defRPr/>
              </a:pPr>
              <a:r>
                <a:rPr lang="fr-FR" sz="2800" b="1" dirty="0" smtClean="0">
                  <a:solidFill>
                    <a:schemeClr val="tx2"/>
                  </a:solidFill>
                  <a:effectLst>
                    <a:outerShdw blurRad="38100" dist="38100" dir="2700000" algn="tl">
                      <a:srgbClr val="000000"/>
                    </a:outerShdw>
                  </a:effectLst>
                  <a:latin typeface="+mn-lt"/>
                </a:rPr>
                <a:t>F &amp; S</a:t>
              </a:r>
              <a:endParaRPr lang="fr-FR" sz="2800" b="1" dirty="0">
                <a:solidFill>
                  <a:schemeClr val="tx2"/>
                </a:solidFill>
                <a:effectLst>
                  <a:outerShdw blurRad="38100" dist="38100" dir="2700000" algn="tl">
                    <a:srgbClr val="000000"/>
                  </a:outerShdw>
                </a:effectLst>
                <a:latin typeface="+mn-lt"/>
              </a:endParaRPr>
            </a:p>
          </p:txBody>
        </p:sp>
        <p:sp>
          <p:nvSpPr>
            <p:cNvPr id="13" name="Text Box 43"/>
            <p:cNvSpPr txBox="1">
              <a:spLocks noChangeArrowheads="1"/>
            </p:cNvSpPr>
            <p:nvPr/>
          </p:nvSpPr>
          <p:spPr bwMode="auto">
            <a:xfrm>
              <a:off x="1728" y="3138"/>
              <a:ext cx="495" cy="330"/>
            </a:xfrm>
            <a:prstGeom prst="rect">
              <a:avLst/>
            </a:prstGeom>
            <a:noFill/>
            <a:ln w="9525">
              <a:noFill/>
              <a:miter lim="800000"/>
              <a:headEnd/>
              <a:tailEnd/>
            </a:ln>
            <a:effectLst>
              <a:outerShdw dist="35921" dir="2700000" algn="ctr" rotWithShape="0">
                <a:schemeClr val="bg2"/>
              </a:outerShdw>
            </a:effectLst>
          </p:spPr>
          <p:txBody>
            <a:bodyPr wrap="none">
              <a:spAutoFit/>
            </a:bodyPr>
            <a:lstStyle/>
            <a:p>
              <a:pPr fontAlgn="auto">
                <a:spcBef>
                  <a:spcPts val="0"/>
                </a:spcBef>
                <a:spcAft>
                  <a:spcPts val="0"/>
                </a:spcAft>
                <a:defRPr/>
              </a:pPr>
              <a:r>
                <a:rPr lang="fr-FR" sz="2800" b="1" dirty="0" smtClean="0">
                  <a:solidFill>
                    <a:schemeClr val="tx2"/>
                  </a:solidFill>
                  <a:effectLst>
                    <a:outerShdw blurRad="38100" dist="38100" dir="2700000" algn="tl">
                      <a:srgbClr val="000000"/>
                    </a:outerShdw>
                  </a:effectLst>
                  <a:latin typeface="+mn-lt"/>
                </a:rPr>
                <a:t>F &amp; S</a:t>
              </a:r>
              <a:endParaRPr lang="fr-FR" sz="2800" b="1" dirty="0">
                <a:solidFill>
                  <a:schemeClr val="tx2"/>
                </a:solidFill>
                <a:effectLst>
                  <a:outerShdw blurRad="38100" dist="38100" dir="2700000" algn="tl">
                    <a:srgbClr val="000000"/>
                  </a:outerShdw>
                </a:effectLst>
                <a:latin typeface="+mn-lt"/>
              </a:endParaRPr>
            </a:p>
          </p:txBody>
        </p:sp>
      </p:grpSp>
      <p:grpSp>
        <p:nvGrpSpPr>
          <p:cNvPr id="14" name="Group 44"/>
          <p:cNvGrpSpPr>
            <a:grpSpLocks/>
          </p:cNvGrpSpPr>
          <p:nvPr/>
        </p:nvGrpSpPr>
        <p:grpSpPr bwMode="auto">
          <a:xfrm>
            <a:off x="1588681" y="1834165"/>
            <a:ext cx="4672168" cy="4584097"/>
            <a:chOff x="1000" y="816"/>
            <a:chExt cx="2539" cy="3160"/>
          </a:xfrm>
        </p:grpSpPr>
        <p:sp>
          <p:nvSpPr>
            <p:cNvPr id="15" name="Arc 45"/>
            <p:cNvSpPr>
              <a:spLocks/>
            </p:cNvSpPr>
            <p:nvPr/>
          </p:nvSpPr>
          <p:spPr bwMode="auto">
            <a:xfrm>
              <a:off x="2351" y="2141"/>
              <a:ext cx="1044" cy="1044"/>
            </a:xfrm>
            <a:custGeom>
              <a:avLst/>
              <a:gdLst>
                <a:gd name="G0" fmla="+- 21600 0 0"/>
                <a:gd name="G1" fmla="+- 21600 0 0"/>
                <a:gd name="G2" fmla="+- 21600 0 0"/>
                <a:gd name="T0" fmla="*/ 25532 w 43200"/>
                <a:gd name="T1" fmla="*/ 42839 h 43200"/>
                <a:gd name="T2" fmla="*/ 29636 w 43200"/>
                <a:gd name="T3" fmla="*/ 41649 h 43200"/>
                <a:gd name="T4" fmla="*/ 21600 w 43200"/>
                <a:gd name="T5" fmla="*/ 21600 h 43200"/>
              </a:gdLst>
              <a:ahLst/>
              <a:cxnLst>
                <a:cxn ang="0">
                  <a:pos x="T0" y="T1"/>
                </a:cxn>
                <a:cxn ang="0">
                  <a:pos x="T2" y="T3"/>
                </a:cxn>
                <a:cxn ang="0">
                  <a:pos x="T4" y="T5"/>
                </a:cxn>
              </a:cxnLst>
              <a:rect l="0" t="0" r="r" b="b"/>
              <a:pathLst>
                <a:path w="43200" h="43200" fill="none" extrusionOk="0">
                  <a:moveTo>
                    <a:pt x="25532" y="42839"/>
                  </a:moveTo>
                  <a:cubicBezTo>
                    <a:pt x="24235" y="43079"/>
                    <a:pt x="22918" y="43199"/>
                    <a:pt x="21600" y="43200"/>
                  </a:cubicBezTo>
                  <a:cubicBezTo>
                    <a:pt x="9670" y="43200"/>
                    <a:pt x="0" y="33529"/>
                    <a:pt x="0" y="21600"/>
                  </a:cubicBezTo>
                  <a:cubicBezTo>
                    <a:pt x="0" y="9670"/>
                    <a:pt x="9670" y="0"/>
                    <a:pt x="21600" y="0"/>
                  </a:cubicBezTo>
                  <a:cubicBezTo>
                    <a:pt x="33529" y="0"/>
                    <a:pt x="43200" y="9670"/>
                    <a:pt x="43200" y="21600"/>
                  </a:cubicBezTo>
                  <a:cubicBezTo>
                    <a:pt x="43200" y="30426"/>
                    <a:pt x="37829" y="38365"/>
                    <a:pt x="29636" y="41649"/>
                  </a:cubicBezTo>
                </a:path>
                <a:path w="43200" h="43200" stroke="0" extrusionOk="0">
                  <a:moveTo>
                    <a:pt x="25532" y="42839"/>
                  </a:moveTo>
                  <a:cubicBezTo>
                    <a:pt x="24235" y="43079"/>
                    <a:pt x="22918" y="43199"/>
                    <a:pt x="21600" y="43200"/>
                  </a:cubicBezTo>
                  <a:cubicBezTo>
                    <a:pt x="9670" y="43200"/>
                    <a:pt x="0" y="33529"/>
                    <a:pt x="0" y="21600"/>
                  </a:cubicBezTo>
                  <a:cubicBezTo>
                    <a:pt x="0" y="9670"/>
                    <a:pt x="9670" y="0"/>
                    <a:pt x="21600" y="0"/>
                  </a:cubicBezTo>
                  <a:cubicBezTo>
                    <a:pt x="33529" y="0"/>
                    <a:pt x="43200" y="9670"/>
                    <a:pt x="43200" y="21600"/>
                  </a:cubicBezTo>
                  <a:cubicBezTo>
                    <a:pt x="43200" y="30426"/>
                    <a:pt x="37829" y="38365"/>
                    <a:pt x="29636" y="41649"/>
                  </a:cubicBezTo>
                  <a:lnTo>
                    <a:pt x="21600" y="21600"/>
                  </a:lnTo>
                  <a:close/>
                </a:path>
              </a:pathLst>
            </a:custGeom>
            <a:noFill/>
            <a:ln w="38100">
              <a:solidFill>
                <a:srgbClr val="FF9900"/>
              </a:solidFill>
              <a:round/>
              <a:headEnd/>
              <a:tailEnd type="triangle" w="med" len="med"/>
            </a:ln>
            <a:effectLst>
              <a:outerShdw dist="35921" dir="2700000" algn="ctr" rotWithShape="0">
                <a:schemeClr val="bg2"/>
              </a:outerShdw>
            </a:effectLst>
          </p:spPr>
          <p:txBody>
            <a:bodyPr wrap="none" anchor="ctr"/>
            <a:lstStyle/>
            <a:p>
              <a:endParaRPr lang="fr-FR">
                <a:latin typeface="Calibri" pitchFamily="34" charset="0"/>
              </a:endParaRPr>
            </a:p>
          </p:txBody>
        </p:sp>
        <p:sp>
          <p:nvSpPr>
            <p:cNvPr id="16" name="Arc 46"/>
            <p:cNvSpPr>
              <a:spLocks/>
            </p:cNvSpPr>
            <p:nvPr/>
          </p:nvSpPr>
          <p:spPr bwMode="auto">
            <a:xfrm>
              <a:off x="2242" y="1120"/>
              <a:ext cx="1297" cy="1297"/>
            </a:xfrm>
            <a:custGeom>
              <a:avLst/>
              <a:gdLst>
                <a:gd name="G0" fmla="+- 21600 0 0"/>
                <a:gd name="G1" fmla="+- 21600 0 0"/>
                <a:gd name="G2" fmla="+- 21600 0 0"/>
                <a:gd name="T0" fmla="*/ 25532 w 43200"/>
                <a:gd name="T1" fmla="*/ 42839 h 43200"/>
                <a:gd name="T2" fmla="*/ 27136 w 43200"/>
                <a:gd name="T3" fmla="*/ 42479 h 43200"/>
                <a:gd name="T4" fmla="*/ 21600 w 43200"/>
                <a:gd name="T5" fmla="*/ 21600 h 43200"/>
              </a:gdLst>
              <a:ahLst/>
              <a:cxnLst>
                <a:cxn ang="0">
                  <a:pos x="T0" y="T1"/>
                </a:cxn>
                <a:cxn ang="0">
                  <a:pos x="T2" y="T3"/>
                </a:cxn>
                <a:cxn ang="0">
                  <a:pos x="T4" y="T5"/>
                </a:cxn>
              </a:cxnLst>
              <a:rect l="0" t="0" r="r" b="b"/>
              <a:pathLst>
                <a:path w="43200" h="43200" fill="none" extrusionOk="0">
                  <a:moveTo>
                    <a:pt x="25532" y="42839"/>
                  </a:moveTo>
                  <a:cubicBezTo>
                    <a:pt x="24235" y="43079"/>
                    <a:pt x="22918" y="43199"/>
                    <a:pt x="21600" y="43200"/>
                  </a:cubicBezTo>
                  <a:cubicBezTo>
                    <a:pt x="9670" y="43200"/>
                    <a:pt x="0" y="33529"/>
                    <a:pt x="0" y="21600"/>
                  </a:cubicBezTo>
                  <a:cubicBezTo>
                    <a:pt x="0" y="9670"/>
                    <a:pt x="9670" y="0"/>
                    <a:pt x="21600" y="0"/>
                  </a:cubicBezTo>
                  <a:cubicBezTo>
                    <a:pt x="33529" y="0"/>
                    <a:pt x="43200" y="9670"/>
                    <a:pt x="43200" y="21600"/>
                  </a:cubicBezTo>
                  <a:cubicBezTo>
                    <a:pt x="43200" y="31397"/>
                    <a:pt x="36605" y="39967"/>
                    <a:pt x="27135" y="42478"/>
                  </a:cubicBezTo>
                </a:path>
                <a:path w="43200" h="43200" stroke="0" extrusionOk="0">
                  <a:moveTo>
                    <a:pt x="25532" y="42839"/>
                  </a:moveTo>
                  <a:cubicBezTo>
                    <a:pt x="24235" y="43079"/>
                    <a:pt x="22918" y="43199"/>
                    <a:pt x="21600" y="43200"/>
                  </a:cubicBezTo>
                  <a:cubicBezTo>
                    <a:pt x="9670" y="43200"/>
                    <a:pt x="0" y="33529"/>
                    <a:pt x="0" y="21600"/>
                  </a:cubicBezTo>
                  <a:cubicBezTo>
                    <a:pt x="0" y="9670"/>
                    <a:pt x="9670" y="0"/>
                    <a:pt x="21600" y="0"/>
                  </a:cubicBezTo>
                  <a:cubicBezTo>
                    <a:pt x="33529" y="0"/>
                    <a:pt x="43200" y="9670"/>
                    <a:pt x="43200" y="21600"/>
                  </a:cubicBezTo>
                  <a:cubicBezTo>
                    <a:pt x="43200" y="31397"/>
                    <a:pt x="36605" y="39967"/>
                    <a:pt x="27135" y="42478"/>
                  </a:cubicBezTo>
                  <a:lnTo>
                    <a:pt x="21600" y="21600"/>
                  </a:lnTo>
                  <a:close/>
                </a:path>
              </a:pathLst>
            </a:custGeom>
            <a:noFill/>
            <a:ln w="38100">
              <a:solidFill>
                <a:srgbClr val="FF9900"/>
              </a:solidFill>
              <a:round/>
              <a:headEnd/>
              <a:tailEnd type="triangle" w="med" len="med"/>
            </a:ln>
            <a:effectLst>
              <a:outerShdw dist="35921" dir="2700000" algn="ctr" rotWithShape="0">
                <a:schemeClr val="bg2"/>
              </a:outerShdw>
            </a:effectLst>
          </p:spPr>
          <p:txBody>
            <a:bodyPr wrap="none" anchor="ctr"/>
            <a:lstStyle/>
            <a:p>
              <a:endParaRPr lang="fr-FR">
                <a:latin typeface="Calibri" pitchFamily="34" charset="0"/>
              </a:endParaRPr>
            </a:p>
          </p:txBody>
        </p:sp>
        <p:sp>
          <p:nvSpPr>
            <p:cNvPr id="17" name="Line 47"/>
            <p:cNvSpPr>
              <a:spLocks noChangeShapeType="1"/>
            </p:cNvSpPr>
            <p:nvPr/>
          </p:nvSpPr>
          <p:spPr bwMode="auto">
            <a:xfrm rot="5400000" flipV="1">
              <a:off x="1298" y="2392"/>
              <a:ext cx="3160" cy="8"/>
            </a:xfrm>
            <a:prstGeom prst="line">
              <a:avLst/>
            </a:prstGeom>
            <a:noFill/>
            <a:ln w="114300">
              <a:solidFill>
                <a:schemeClr val="tx2"/>
              </a:solidFill>
              <a:round/>
              <a:headEnd type="triangle" w="med" len="med"/>
              <a:tailEnd type="triangle" w="med" len="med"/>
            </a:ln>
            <a:effectLst>
              <a:outerShdw dist="107763" dir="2700000" algn="ctr" rotWithShape="0">
                <a:schemeClr val="bg2"/>
              </a:outerShdw>
            </a:effectLst>
          </p:spPr>
          <p:txBody>
            <a:bodyPr wrap="none" anchor="ctr"/>
            <a:lstStyle/>
            <a:p>
              <a:pPr fontAlgn="auto">
                <a:spcBef>
                  <a:spcPts val="0"/>
                </a:spcBef>
                <a:spcAft>
                  <a:spcPts val="0"/>
                </a:spcAft>
                <a:defRPr/>
              </a:pPr>
              <a:endParaRPr lang="fr-FR">
                <a:latin typeface="+mn-lt"/>
              </a:endParaRPr>
            </a:p>
          </p:txBody>
        </p:sp>
        <p:pic>
          <p:nvPicPr>
            <p:cNvPr id="18" name="Picture 48" descr="blue green bal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615" y="3037"/>
              <a:ext cx="553" cy="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9" descr="red ball"/>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568" y="2321"/>
              <a:ext cx="631" cy="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50" descr="red ball"/>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503" y="1383"/>
              <a:ext cx="740" cy="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Box 51"/>
            <p:cNvSpPr txBox="1">
              <a:spLocks noChangeArrowheads="1"/>
            </p:cNvSpPr>
            <p:nvPr/>
          </p:nvSpPr>
          <p:spPr bwMode="auto">
            <a:xfrm>
              <a:off x="1000" y="1878"/>
              <a:ext cx="1242" cy="624"/>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fontAlgn="auto">
                <a:lnSpc>
                  <a:spcPct val="80000"/>
                </a:lnSpc>
                <a:spcBef>
                  <a:spcPts val="0"/>
                </a:spcBef>
                <a:spcAft>
                  <a:spcPts val="0"/>
                </a:spcAft>
                <a:defRPr/>
              </a:pPr>
              <a:r>
                <a:rPr lang="fr-FR" sz="3600" b="1" dirty="0">
                  <a:solidFill>
                    <a:srgbClr val="FF0000"/>
                  </a:solidFill>
                  <a:effectLst>
                    <a:outerShdw blurRad="38100" dist="38100" dir="2700000" algn="tl">
                      <a:srgbClr val="000000"/>
                    </a:outerShdw>
                  </a:effectLst>
                  <a:latin typeface="+mn-lt"/>
                </a:rPr>
                <a:t>Ordre </a:t>
              </a:r>
            </a:p>
            <a:p>
              <a:pPr algn="ctr" fontAlgn="auto">
                <a:lnSpc>
                  <a:spcPct val="80000"/>
                </a:lnSpc>
                <a:spcBef>
                  <a:spcPts val="0"/>
                </a:spcBef>
                <a:spcAft>
                  <a:spcPts val="0"/>
                </a:spcAft>
                <a:defRPr/>
              </a:pPr>
              <a:r>
                <a:rPr lang="fr-FR" sz="3600" b="1" dirty="0">
                  <a:solidFill>
                    <a:srgbClr val="FF0000"/>
                  </a:solidFill>
                  <a:effectLst>
                    <a:outerShdw blurRad="38100" dist="38100" dir="2700000" algn="tl">
                      <a:srgbClr val="000000"/>
                    </a:outerShdw>
                  </a:effectLst>
                  <a:latin typeface="+mn-lt"/>
                </a:rPr>
                <a:t>vertical</a:t>
              </a:r>
              <a:r>
                <a:rPr lang="en-US" sz="3600" b="1" dirty="0">
                  <a:solidFill>
                    <a:srgbClr val="FF0000"/>
                  </a:solidFill>
                  <a:effectLst>
                    <a:outerShdw blurRad="38100" dist="38100" dir="2700000" algn="tl">
                      <a:srgbClr val="000000"/>
                    </a:outerShdw>
                  </a:effectLst>
                  <a:latin typeface="+mn-lt"/>
                </a:rPr>
                <a:t> </a:t>
              </a:r>
            </a:p>
          </p:txBody>
        </p:sp>
        <p:sp>
          <p:nvSpPr>
            <p:cNvPr id="22" name="Text Box 52"/>
            <p:cNvSpPr txBox="1">
              <a:spLocks noChangeArrowheads="1"/>
            </p:cNvSpPr>
            <p:nvPr/>
          </p:nvSpPr>
          <p:spPr bwMode="auto">
            <a:xfrm>
              <a:off x="2223" y="1623"/>
              <a:ext cx="1291" cy="275"/>
            </a:xfrm>
            <a:prstGeom prst="rect">
              <a:avLst/>
            </a:prstGeom>
            <a:noFill/>
            <a:ln w="9525">
              <a:noFill/>
              <a:miter lim="800000"/>
              <a:headEnd/>
              <a:tailEnd/>
            </a:ln>
            <a:effectLst>
              <a:outerShdw dist="35921" dir="2700000" algn="ctr" rotWithShape="0">
                <a:schemeClr val="bg2"/>
              </a:outerShdw>
            </a:effectLst>
          </p:spPr>
          <p:txBody>
            <a:bodyPr wrap="none">
              <a:spAutoFit/>
            </a:bodyPr>
            <a:lstStyle/>
            <a:p>
              <a:pPr algn="ctr" fontAlgn="auto">
                <a:lnSpc>
                  <a:spcPct val="80000"/>
                </a:lnSpc>
                <a:spcBef>
                  <a:spcPts val="0"/>
                </a:spcBef>
                <a:spcAft>
                  <a:spcPts val="0"/>
                </a:spcAft>
                <a:defRPr/>
              </a:pPr>
              <a:r>
                <a:rPr lang="fr-FR" sz="2800" b="1" dirty="0" smtClean="0">
                  <a:solidFill>
                    <a:schemeClr val="tx2"/>
                  </a:solidFill>
                  <a:effectLst>
                    <a:outerShdw blurRad="38100" dist="38100" dir="2700000" algn="tl">
                      <a:srgbClr val="000000"/>
                    </a:outerShdw>
                  </a:effectLst>
                  <a:latin typeface="+mn-lt"/>
                </a:rPr>
                <a:t>Grands-parents</a:t>
              </a:r>
              <a:endParaRPr lang="fr-FR" sz="2800" b="1" dirty="0">
                <a:solidFill>
                  <a:schemeClr val="tx2"/>
                </a:solidFill>
                <a:effectLst>
                  <a:outerShdw blurRad="38100" dist="38100" dir="2700000" algn="tl">
                    <a:srgbClr val="000000"/>
                  </a:outerShdw>
                </a:effectLst>
                <a:latin typeface="+mn-lt"/>
              </a:endParaRPr>
            </a:p>
          </p:txBody>
        </p:sp>
        <p:sp>
          <p:nvSpPr>
            <p:cNvPr id="23" name="Text Box 53"/>
            <p:cNvSpPr txBox="1">
              <a:spLocks noChangeArrowheads="1"/>
            </p:cNvSpPr>
            <p:nvPr/>
          </p:nvSpPr>
          <p:spPr bwMode="auto">
            <a:xfrm>
              <a:off x="2568" y="2481"/>
              <a:ext cx="692" cy="330"/>
            </a:xfrm>
            <a:prstGeom prst="rect">
              <a:avLst/>
            </a:prstGeom>
            <a:noFill/>
            <a:ln w="9525">
              <a:noFill/>
              <a:miter lim="800000"/>
              <a:headEnd/>
              <a:tailEnd/>
            </a:ln>
            <a:effectLst>
              <a:outerShdw dist="35921" dir="2700000" algn="ctr" rotWithShape="0">
                <a:schemeClr val="bg2"/>
              </a:outerShdw>
            </a:effec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800" b="1" dirty="0">
                  <a:solidFill>
                    <a:schemeClr val="tx2"/>
                  </a:solidFill>
                  <a:effectLst>
                    <a:outerShdw blurRad="38100" dist="38100" dir="2700000" algn="tl">
                      <a:srgbClr val="C0C0C0"/>
                    </a:outerShdw>
                  </a:effectLst>
                </a:rPr>
                <a:t> </a:t>
              </a:r>
              <a:r>
                <a:rPr lang="en-US" sz="2800" b="1" dirty="0" smtClean="0">
                  <a:solidFill>
                    <a:schemeClr val="tx2"/>
                  </a:solidFill>
                  <a:effectLst>
                    <a:outerShdw blurRad="38100" dist="38100" dir="2700000" algn="tl">
                      <a:srgbClr val="C0C0C0"/>
                    </a:outerShdw>
                  </a:effectLst>
                </a:rPr>
                <a:t>P</a:t>
              </a:r>
              <a:r>
                <a:rPr lang="en-US" sz="2000" b="1" dirty="0" smtClean="0">
                  <a:solidFill>
                    <a:schemeClr val="tx2"/>
                  </a:solidFill>
                  <a:effectLst>
                    <a:outerShdw blurRad="38100" dist="38100" dir="2700000" algn="tl">
                      <a:srgbClr val="C0C0C0"/>
                    </a:outerShdw>
                  </a:effectLst>
                </a:rPr>
                <a:t>arents</a:t>
              </a:r>
              <a:endParaRPr lang="en-US" sz="2800" b="1" dirty="0">
                <a:solidFill>
                  <a:schemeClr val="tx2"/>
                </a:solidFill>
                <a:effectLst>
                  <a:outerShdw blurRad="38100" dist="38100" dir="2700000" algn="tl">
                    <a:srgbClr val="C0C0C0"/>
                  </a:outerShdw>
                </a:effectLst>
              </a:endParaRPr>
            </a:p>
          </p:txBody>
        </p:sp>
        <p:sp>
          <p:nvSpPr>
            <p:cNvPr id="24" name="Text Box 54"/>
            <p:cNvSpPr txBox="1">
              <a:spLocks noChangeArrowheads="1"/>
            </p:cNvSpPr>
            <p:nvPr/>
          </p:nvSpPr>
          <p:spPr bwMode="auto">
            <a:xfrm>
              <a:off x="2612" y="3169"/>
              <a:ext cx="862" cy="291"/>
            </a:xfrm>
            <a:prstGeom prst="rect">
              <a:avLst/>
            </a:prstGeom>
            <a:noFill/>
            <a:ln w="9525">
              <a:noFill/>
              <a:miter lim="800000"/>
              <a:headEnd/>
              <a:tailEnd/>
            </a:ln>
            <a:effectLst>
              <a:outerShdw dist="35921" dir="2700000" algn="ctr" rotWithShape="0">
                <a:schemeClr val="bg2"/>
              </a:outerShdw>
            </a:effectLst>
          </p:spPr>
          <p:txBody>
            <a:bodyPr>
              <a:spAutoFit/>
            </a:bodyPr>
            <a:lstStyle/>
            <a:p>
              <a:pPr fontAlgn="auto">
                <a:spcBef>
                  <a:spcPts val="0"/>
                </a:spcBef>
                <a:spcAft>
                  <a:spcPts val="0"/>
                </a:spcAft>
                <a:defRPr/>
              </a:pPr>
              <a:r>
                <a:rPr lang="en-US" sz="2400" b="1" dirty="0" err="1" smtClean="0">
                  <a:solidFill>
                    <a:schemeClr val="tx2"/>
                  </a:solidFill>
                  <a:effectLst>
                    <a:outerShdw blurRad="38100" dist="38100" dir="2700000" algn="tl">
                      <a:srgbClr val="000000"/>
                    </a:outerShdw>
                  </a:effectLst>
                  <a:latin typeface="+mn-lt"/>
                </a:rPr>
                <a:t>Enfants</a:t>
              </a:r>
              <a:endParaRPr lang="en-US" sz="2400" b="1" dirty="0">
                <a:solidFill>
                  <a:schemeClr val="tx2"/>
                </a:solidFill>
                <a:effectLst>
                  <a:outerShdw blurRad="38100" dist="38100" dir="2700000" algn="tl">
                    <a:srgbClr val="000000"/>
                  </a:outerShdw>
                </a:effectLst>
                <a:latin typeface="+mn-lt"/>
              </a:endParaRPr>
            </a:p>
          </p:txBody>
        </p:sp>
      </p:grpSp>
      <p:grpSp>
        <p:nvGrpSpPr>
          <p:cNvPr id="25" name="Group 55"/>
          <p:cNvGrpSpPr>
            <a:grpSpLocks/>
          </p:cNvGrpSpPr>
          <p:nvPr/>
        </p:nvGrpSpPr>
        <p:grpSpPr bwMode="auto">
          <a:xfrm>
            <a:off x="7030950" y="2102645"/>
            <a:ext cx="1763094" cy="2805112"/>
            <a:chOff x="4601" y="885"/>
            <a:chExt cx="985" cy="1767"/>
          </a:xfrm>
        </p:grpSpPr>
        <p:sp>
          <p:nvSpPr>
            <p:cNvPr id="26" name="Text Box 56"/>
            <p:cNvSpPr txBox="1">
              <a:spLocks noChangeArrowheads="1"/>
            </p:cNvSpPr>
            <p:nvPr/>
          </p:nvSpPr>
          <p:spPr bwMode="auto">
            <a:xfrm>
              <a:off x="4601" y="1896"/>
              <a:ext cx="985" cy="756"/>
            </a:xfrm>
            <a:prstGeom prst="rect">
              <a:avLst/>
            </a:prstGeom>
            <a:noFill/>
            <a:ln w="9525">
              <a:noFill/>
              <a:miter lim="800000"/>
              <a:headEnd/>
              <a:tailEnd/>
            </a:ln>
            <a:effectLst>
              <a:outerShdw dist="35921" dir="2700000" algn="ctr" rotWithShape="0">
                <a:schemeClr val="bg2"/>
              </a:outerShdw>
            </a:effec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sz="3600" b="1" dirty="0">
                  <a:solidFill>
                    <a:srgbClr val="00B050"/>
                  </a:solidFill>
                  <a:effectLst>
                    <a:outerShdw blurRad="38100" dist="38100" dir="2700000" algn="tl">
                      <a:srgbClr val="C0C0C0"/>
                    </a:outerShdw>
                  </a:effectLst>
                </a:rPr>
                <a:t>Ordre </a:t>
              </a:r>
            </a:p>
            <a:p>
              <a:pPr algn="ctr"/>
              <a:r>
                <a:rPr lang="fr-FR" sz="3600" b="1" dirty="0">
                  <a:solidFill>
                    <a:srgbClr val="00B050"/>
                  </a:solidFill>
                  <a:effectLst>
                    <a:outerShdw blurRad="38100" dist="38100" dir="2700000" algn="tl">
                      <a:srgbClr val="C0C0C0"/>
                    </a:outerShdw>
                  </a:effectLst>
                </a:rPr>
                <a:t>individuel</a:t>
              </a:r>
              <a:endParaRPr lang="en-US" sz="3600" b="1" dirty="0">
                <a:solidFill>
                  <a:srgbClr val="00B050"/>
                </a:solidFill>
                <a:effectLst>
                  <a:outerShdw blurRad="38100" dist="38100" dir="2700000" algn="tl">
                    <a:srgbClr val="C0C0C0"/>
                  </a:outerShdw>
                </a:effectLst>
              </a:endParaRPr>
            </a:p>
          </p:txBody>
        </p:sp>
        <p:sp>
          <p:nvSpPr>
            <p:cNvPr id="27" name="Line 57"/>
            <p:cNvSpPr>
              <a:spLocks noChangeShapeType="1"/>
            </p:cNvSpPr>
            <p:nvPr/>
          </p:nvSpPr>
          <p:spPr bwMode="auto">
            <a:xfrm rot="677195">
              <a:off x="5125" y="1718"/>
              <a:ext cx="151" cy="219"/>
            </a:xfrm>
            <a:prstGeom prst="line">
              <a:avLst/>
            </a:prstGeom>
            <a:noFill/>
            <a:ln w="76200">
              <a:solidFill>
                <a:schemeClr val="tx2"/>
              </a:solidFill>
              <a:round/>
              <a:headEnd/>
              <a:tailEnd/>
            </a:ln>
            <a:effectLst>
              <a:outerShdw dist="68392" dir="1308085" algn="ctr" rotWithShape="0">
                <a:schemeClr val="bg2"/>
              </a:outerShdw>
            </a:effectLst>
          </p:spPr>
          <p:txBody>
            <a:bodyPr wrap="none" anchor="ctr"/>
            <a:lstStyle/>
            <a:p>
              <a:pPr fontAlgn="auto">
                <a:spcBef>
                  <a:spcPts val="0"/>
                </a:spcBef>
                <a:spcAft>
                  <a:spcPts val="0"/>
                </a:spcAft>
                <a:defRPr/>
              </a:pPr>
              <a:endParaRPr lang="fr-FR">
                <a:latin typeface="+mn-lt"/>
              </a:endParaRPr>
            </a:p>
          </p:txBody>
        </p:sp>
        <p:pic>
          <p:nvPicPr>
            <p:cNvPr id="28" name="Picture 58" descr="blue green ball"/>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700" y="1154"/>
              <a:ext cx="662" cy="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Line 59"/>
            <p:cNvSpPr>
              <a:spLocks noChangeShapeType="1"/>
            </p:cNvSpPr>
            <p:nvPr/>
          </p:nvSpPr>
          <p:spPr bwMode="auto">
            <a:xfrm rot="737783">
              <a:off x="4846" y="1101"/>
              <a:ext cx="139" cy="214"/>
            </a:xfrm>
            <a:prstGeom prst="line">
              <a:avLst/>
            </a:prstGeom>
            <a:noFill/>
            <a:ln w="76200">
              <a:solidFill>
                <a:schemeClr val="tx2"/>
              </a:solidFill>
              <a:round/>
              <a:headEnd/>
              <a:tailEnd/>
            </a:ln>
            <a:effectLst>
              <a:outerShdw dist="40161" dir="20493903" algn="ctr" rotWithShape="0">
                <a:schemeClr val="bg2"/>
              </a:outerShdw>
            </a:effectLst>
          </p:spPr>
          <p:txBody>
            <a:bodyPr wrap="none" anchor="ctr"/>
            <a:lstStyle/>
            <a:p>
              <a:pPr fontAlgn="auto">
                <a:spcBef>
                  <a:spcPts val="0"/>
                </a:spcBef>
                <a:spcAft>
                  <a:spcPts val="0"/>
                </a:spcAft>
                <a:defRPr/>
              </a:pPr>
              <a:endParaRPr lang="fr-FR">
                <a:latin typeface="+mn-lt"/>
              </a:endParaRPr>
            </a:p>
          </p:txBody>
        </p:sp>
        <p:sp>
          <p:nvSpPr>
            <p:cNvPr id="30" name="Arc 60"/>
            <p:cNvSpPr>
              <a:spLocks/>
            </p:cNvSpPr>
            <p:nvPr/>
          </p:nvSpPr>
          <p:spPr bwMode="auto">
            <a:xfrm rot="-844046">
              <a:off x="4700" y="998"/>
              <a:ext cx="374" cy="156"/>
            </a:xfrm>
            <a:custGeom>
              <a:avLst/>
              <a:gdLst>
                <a:gd name="G0" fmla="+- 21600 0 0"/>
                <a:gd name="G1" fmla="+- 21600 0 0"/>
                <a:gd name="G2" fmla="+- 21600 0 0"/>
                <a:gd name="T0" fmla="*/ 43043 w 43200"/>
                <a:gd name="T1" fmla="*/ 24198 h 43200"/>
                <a:gd name="T2" fmla="*/ 4320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43043" y="24198"/>
                  </a:moveTo>
                  <a:cubicBezTo>
                    <a:pt x="41729" y="35043"/>
                    <a:pt x="32524" y="43199"/>
                    <a:pt x="21600" y="43200"/>
                  </a:cubicBezTo>
                  <a:cubicBezTo>
                    <a:pt x="9670" y="43200"/>
                    <a:pt x="0" y="33529"/>
                    <a:pt x="0" y="21600"/>
                  </a:cubicBezTo>
                  <a:cubicBezTo>
                    <a:pt x="0" y="9670"/>
                    <a:pt x="9670" y="0"/>
                    <a:pt x="21600" y="0"/>
                  </a:cubicBezTo>
                  <a:cubicBezTo>
                    <a:pt x="33529" y="-1"/>
                    <a:pt x="43199" y="9670"/>
                    <a:pt x="43200" y="21599"/>
                  </a:cubicBezTo>
                </a:path>
                <a:path w="43200" h="43200" stroke="0" extrusionOk="0">
                  <a:moveTo>
                    <a:pt x="43043" y="24198"/>
                  </a:moveTo>
                  <a:cubicBezTo>
                    <a:pt x="41729" y="35043"/>
                    <a:pt x="32524" y="43199"/>
                    <a:pt x="21600" y="43200"/>
                  </a:cubicBezTo>
                  <a:cubicBezTo>
                    <a:pt x="9670" y="43200"/>
                    <a:pt x="0" y="33529"/>
                    <a:pt x="0" y="21600"/>
                  </a:cubicBezTo>
                  <a:cubicBezTo>
                    <a:pt x="0" y="9670"/>
                    <a:pt x="9670" y="0"/>
                    <a:pt x="21600" y="0"/>
                  </a:cubicBezTo>
                  <a:cubicBezTo>
                    <a:pt x="33529" y="-1"/>
                    <a:pt x="43199" y="9670"/>
                    <a:pt x="43200" y="21599"/>
                  </a:cubicBezTo>
                  <a:lnTo>
                    <a:pt x="21600" y="21600"/>
                  </a:lnTo>
                  <a:close/>
                </a:path>
              </a:pathLst>
            </a:custGeom>
            <a:noFill/>
            <a:ln w="38100">
              <a:solidFill>
                <a:schemeClr val="tx2"/>
              </a:solidFill>
              <a:round/>
              <a:headEnd type="triangle" w="med" len="med"/>
              <a:tailEnd/>
            </a:ln>
            <a:effectLst>
              <a:outerShdw dist="35921" dir="2700000" algn="ctr" rotWithShape="0">
                <a:schemeClr val="bg2"/>
              </a:outerShdw>
            </a:effectLst>
          </p:spPr>
          <p:txBody>
            <a:bodyPr wrap="none" anchor="ctr"/>
            <a:lstStyle/>
            <a:p>
              <a:endParaRPr lang="fr-FR">
                <a:latin typeface="Calibri" pitchFamily="34" charset="0"/>
              </a:endParaRPr>
            </a:p>
          </p:txBody>
        </p:sp>
        <p:sp>
          <p:nvSpPr>
            <p:cNvPr id="31" name="Line 61"/>
            <p:cNvSpPr>
              <a:spLocks noChangeShapeType="1"/>
            </p:cNvSpPr>
            <p:nvPr/>
          </p:nvSpPr>
          <p:spPr bwMode="auto">
            <a:xfrm rot="737783">
              <a:off x="4759" y="885"/>
              <a:ext cx="147" cy="211"/>
            </a:xfrm>
            <a:prstGeom prst="line">
              <a:avLst/>
            </a:prstGeom>
            <a:noFill/>
            <a:ln w="76200">
              <a:solidFill>
                <a:schemeClr val="tx2"/>
              </a:solidFill>
              <a:round/>
              <a:headEnd/>
              <a:tailEnd/>
            </a:ln>
            <a:effectLst>
              <a:outerShdw dist="63500" dir="18412194" algn="ctr" rotWithShape="0">
                <a:schemeClr val="bg2"/>
              </a:outerShdw>
            </a:effectLst>
          </p:spPr>
          <p:txBody>
            <a:bodyPr wrap="none" anchor="ctr"/>
            <a:lstStyle/>
            <a:p>
              <a:pPr fontAlgn="auto">
                <a:spcBef>
                  <a:spcPts val="0"/>
                </a:spcBef>
                <a:spcAft>
                  <a:spcPts val="0"/>
                </a:spcAft>
                <a:defRPr/>
              </a:pPr>
              <a:endParaRPr lang="fr-FR">
                <a:latin typeface="+mn-lt"/>
              </a:endParaRPr>
            </a:p>
          </p:txBody>
        </p:sp>
      </p:grpSp>
      <p:sp>
        <p:nvSpPr>
          <p:cNvPr id="32" name="Titre 31"/>
          <p:cNvSpPr>
            <a:spLocks noGrp="1"/>
          </p:cNvSpPr>
          <p:nvPr>
            <p:ph type="title"/>
          </p:nvPr>
        </p:nvSpPr>
        <p:spPr/>
        <p:txBody>
          <a:bodyPr>
            <a:normAutofit/>
          </a:bodyPr>
          <a:lstStyle/>
          <a:p>
            <a:r>
              <a:rPr lang="fr-FR" sz="5400" b="1" dirty="0">
                <a:solidFill>
                  <a:srgbClr val="FFC000"/>
                </a:solidFill>
                <a:effectLst>
                  <a:outerShdw blurRad="38100" dist="25500" dir="5400000" algn="tl" rotWithShape="0">
                    <a:srgbClr val="000000">
                      <a:satMod val="180000"/>
                      <a:alpha val="75000"/>
                    </a:srgbClr>
                  </a:outerShdw>
                </a:effectLst>
                <a:latin typeface="Arial Narrow" pitchFamily="34" charset="0"/>
              </a:rPr>
              <a:t>Ordre naturel dans la </a:t>
            </a:r>
            <a:r>
              <a:rPr lang="fr-FR" sz="5400" b="1" dirty="0" smtClean="0">
                <a:solidFill>
                  <a:srgbClr val="FFC000"/>
                </a:solidFill>
                <a:effectLst>
                  <a:outerShdw blurRad="38100" dist="25500" dir="5400000" algn="tl" rotWithShape="0">
                    <a:srgbClr val="000000">
                      <a:satMod val="180000"/>
                      <a:alpha val="75000"/>
                    </a:srgbClr>
                  </a:outerShdw>
                </a:effectLst>
                <a:latin typeface="Arial Narrow" pitchFamily="34" charset="0"/>
              </a:rPr>
              <a:t>société</a:t>
            </a:r>
            <a:endParaRPr lang="fr-FR" sz="5400" b="1" dirty="0">
              <a:solidFill>
                <a:srgbClr val="FFC000"/>
              </a:solidFill>
            </a:endParaRPr>
          </a:p>
        </p:txBody>
      </p:sp>
      <p:sp>
        <p:nvSpPr>
          <p:cNvPr id="33" name="Rectangle 32"/>
          <p:cNvSpPr/>
          <p:nvPr/>
        </p:nvSpPr>
        <p:spPr>
          <a:xfrm>
            <a:off x="9077214" y="2141282"/>
            <a:ext cx="3105188" cy="2554545"/>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fr-FR" sz="2000" dirty="0" smtClean="0"/>
              <a:t>Chacun de nous reçoit les influences de l’hérédité et se trouve exposé à de multiples influences contemporaines. En même temps, nous exerçons une influence sur notre entourage.</a:t>
            </a:r>
            <a:endParaRPr lang="fr-FR" sz="2000" dirty="0"/>
          </a:p>
        </p:txBody>
      </p:sp>
    </p:spTree>
    <p:extLst>
      <p:ext uri="{BB962C8B-B14F-4D97-AF65-F5344CB8AC3E}">
        <p14:creationId xmlns:p14="http://schemas.microsoft.com/office/powerpoint/2010/main" val="279783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6000" dirty="0" smtClean="0">
                <a:solidFill>
                  <a:srgbClr val="FFC000"/>
                </a:solidFill>
                <a:effectLst>
                  <a:outerShdw blurRad="38100" dist="38100" dir="2700000" algn="tl">
                    <a:srgbClr val="000000">
                      <a:alpha val="43137"/>
                    </a:srgbClr>
                  </a:outerShdw>
                </a:effectLst>
              </a:rPr>
              <a:t>Pouvoir, autorité, influence</a:t>
            </a:r>
            <a:endParaRPr lang="fr-FR" sz="6000" dirty="0">
              <a:solidFill>
                <a:srgbClr val="FFC00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94853" y="2140772"/>
            <a:ext cx="9799330" cy="4421393"/>
          </a:xfrm>
        </p:spPr>
        <p:txBody>
          <a:bodyPr>
            <a:normAutofit lnSpcReduction="10000"/>
          </a:bodyPr>
          <a:lstStyle/>
          <a:p>
            <a:r>
              <a:rPr lang="fr-FR" dirty="0" smtClean="0"/>
              <a:t>Dans toute société s’exerce un pouvoir contraignant, ascendant, exercé par ceux qui exercent l’autorité. Ce pouvoir diminue de nos jours, et avec lui une certaine rigidité.</a:t>
            </a:r>
          </a:p>
          <a:p>
            <a:r>
              <a:rPr lang="fr-FR" dirty="0" smtClean="0"/>
              <a:t>Dans les sociétés démocratiques, constitutionnelles (Etat de droit) ce pouvoir tend à être désacralisé, et très codifié. Il perd de sa magie, « le roi est nu. »</a:t>
            </a:r>
          </a:p>
          <a:p>
            <a:r>
              <a:rPr lang="fr-FR" dirty="0" smtClean="0"/>
              <a:t>Certes, tout dirigeant doit posséder du charisme, une aura, mais même dans ce cas, il est dans son intérêt de susciter une adhésion libre et consentante à ses idées et sa personne et de fédérer d’autres compétences et charismes, au lieu de s’imposer.</a:t>
            </a:r>
          </a:p>
          <a:p>
            <a:r>
              <a:rPr lang="fr-FR" dirty="0" smtClean="0"/>
              <a:t>L’influence serait au pouvoir sain ce que la séduction, le charme, seraient à l’amour authentique.</a:t>
            </a:r>
          </a:p>
        </p:txBody>
      </p:sp>
    </p:spTree>
    <p:extLst>
      <p:ext uri="{BB962C8B-B14F-4D97-AF65-F5344CB8AC3E}">
        <p14:creationId xmlns:p14="http://schemas.microsoft.com/office/powerpoint/2010/main" val="17040049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Note : soft power, smart power</a:t>
            </a:r>
            <a:endParaRPr lang="fr-FR" dirty="0"/>
          </a:p>
        </p:txBody>
      </p:sp>
      <p:sp>
        <p:nvSpPr>
          <p:cNvPr id="5" name="Espace réservé du contenu 4"/>
          <p:cNvSpPr>
            <a:spLocks noGrp="1"/>
          </p:cNvSpPr>
          <p:nvPr>
            <p:ph idx="1"/>
          </p:nvPr>
        </p:nvSpPr>
        <p:spPr/>
        <p:txBody>
          <a:bodyPr>
            <a:normAutofit/>
          </a:bodyPr>
          <a:lstStyle/>
          <a:p>
            <a:pPr marL="0" indent="0">
              <a:buNone/>
            </a:pPr>
            <a:r>
              <a:rPr lang="fr-FR" dirty="0"/>
              <a:t>S</a:t>
            </a:r>
            <a:r>
              <a:rPr lang="fr-FR" b="1" i="1" dirty="0" smtClean="0"/>
              <a:t>oft </a:t>
            </a:r>
            <a:r>
              <a:rPr lang="fr-FR" b="1" i="1" dirty="0"/>
              <a:t>power</a:t>
            </a:r>
            <a:r>
              <a:rPr lang="fr-FR" dirty="0"/>
              <a:t> (puissance douce, pouvoir de </a:t>
            </a:r>
            <a:r>
              <a:rPr lang="fr-FR" dirty="0" smtClean="0"/>
              <a:t>convaincre) : concept </a:t>
            </a:r>
            <a:r>
              <a:rPr lang="fr-FR" dirty="0"/>
              <a:t>utilisé en relations internationales. </a:t>
            </a:r>
            <a:r>
              <a:rPr lang="fr-FR" dirty="0" smtClean="0"/>
              <a:t>Popularisée par</a:t>
            </a:r>
            <a:r>
              <a:rPr lang="fr-FR" dirty="0"/>
              <a:t> Joseph </a:t>
            </a:r>
            <a:r>
              <a:rPr lang="fr-FR" dirty="0" err="1"/>
              <a:t>Nye</a:t>
            </a:r>
            <a:r>
              <a:rPr lang="fr-FR" dirty="0"/>
              <a:t>, </a:t>
            </a:r>
            <a:r>
              <a:rPr lang="fr-FR" dirty="0" smtClean="0"/>
              <a:t>puis repris par </a:t>
            </a:r>
            <a:r>
              <a:rPr lang="fr-FR" dirty="0"/>
              <a:t>de nombreux </a:t>
            </a:r>
            <a:r>
              <a:rPr lang="fr-FR" dirty="0" smtClean="0"/>
              <a:t>dirigeants.</a:t>
            </a:r>
            <a:r>
              <a:rPr lang="fr-FR" dirty="0"/>
              <a:t> </a:t>
            </a:r>
            <a:endParaRPr lang="fr-FR" dirty="0" smtClean="0"/>
          </a:p>
          <a:p>
            <a:pPr marL="0" indent="0">
              <a:buNone/>
            </a:pPr>
            <a:r>
              <a:rPr lang="fr-FR" dirty="0" smtClean="0"/>
              <a:t>capacité </a:t>
            </a:r>
            <a:r>
              <a:rPr lang="fr-FR" dirty="0"/>
              <a:t>d'un acteur </a:t>
            </a:r>
            <a:r>
              <a:rPr lang="fr-FR" dirty="0" smtClean="0"/>
              <a:t>global—</a:t>
            </a:r>
            <a:r>
              <a:rPr lang="fr-FR" dirty="0"/>
              <a:t> État</a:t>
            </a:r>
            <a:r>
              <a:rPr lang="fr-FR" dirty="0" smtClean="0"/>
              <a:t>, </a:t>
            </a:r>
            <a:r>
              <a:rPr lang="fr-FR" dirty="0"/>
              <a:t>firme multinationale, </a:t>
            </a:r>
            <a:r>
              <a:rPr lang="fr-FR" dirty="0" smtClean="0"/>
              <a:t>ONG</a:t>
            </a:r>
            <a:r>
              <a:rPr lang="fr-FR" dirty="0"/>
              <a:t>, une institution internationale </a:t>
            </a:r>
            <a:r>
              <a:rPr lang="fr-FR" dirty="0" smtClean="0"/>
              <a:t>voire </a:t>
            </a:r>
            <a:r>
              <a:rPr lang="fr-FR" dirty="0"/>
              <a:t>un réseau de </a:t>
            </a:r>
            <a:r>
              <a:rPr lang="fr-FR" dirty="0" smtClean="0"/>
              <a:t>citoyens— </a:t>
            </a:r>
            <a:r>
              <a:rPr lang="fr-FR" dirty="0"/>
              <a:t>d'influencer indirectement le comportement d'un autre acteur ou la définition par cet autre acteur de ses propres </a:t>
            </a:r>
            <a:r>
              <a:rPr lang="fr-FR" dirty="0" smtClean="0"/>
              <a:t>intérêts.</a:t>
            </a:r>
            <a:endParaRPr lang="fr-FR" dirty="0"/>
          </a:p>
        </p:txBody>
      </p:sp>
    </p:spTree>
    <p:extLst>
      <p:ext uri="{BB962C8B-B14F-4D97-AF65-F5344CB8AC3E}">
        <p14:creationId xmlns:p14="http://schemas.microsoft.com/office/powerpoint/2010/main" val="38622297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7200" b="1" dirty="0" smtClean="0">
                <a:solidFill>
                  <a:srgbClr val="FFC000"/>
                </a:solidFill>
                <a:effectLst>
                  <a:outerShdw blurRad="38100" dist="38100" dir="2700000" algn="tl">
                    <a:srgbClr val="000000">
                      <a:alpha val="43137"/>
                    </a:srgbClr>
                  </a:outerShdw>
                </a:effectLst>
              </a:rPr>
              <a:t>Types d’influence </a:t>
            </a:r>
            <a:endParaRPr lang="fr-FR" sz="7200" b="1" dirty="0">
              <a:solidFill>
                <a:srgbClr val="FFC000"/>
              </a:solidFill>
              <a:effectLst>
                <a:outerShdw blurRad="38100" dist="38100" dir="2700000" algn="tl">
                  <a:srgbClr val="000000">
                    <a:alpha val="43137"/>
                  </a:srgbClr>
                </a:outerShdw>
              </a:effectLst>
            </a:endParaRPr>
          </a:p>
        </p:txBody>
      </p:sp>
      <p:sp>
        <p:nvSpPr>
          <p:cNvPr id="4" name="Ellipse 3"/>
          <p:cNvSpPr/>
          <p:nvPr/>
        </p:nvSpPr>
        <p:spPr>
          <a:xfrm>
            <a:off x="220715" y="2238704"/>
            <a:ext cx="2270235" cy="2191406"/>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fr-FR" sz="3200" dirty="0" smtClean="0"/>
              <a:t>Sujet</a:t>
            </a:r>
            <a:endParaRPr lang="fr-FR" sz="3200" dirty="0"/>
          </a:p>
        </p:txBody>
      </p:sp>
      <p:sp>
        <p:nvSpPr>
          <p:cNvPr id="5" name="Ellipse 4"/>
          <p:cNvSpPr/>
          <p:nvPr/>
        </p:nvSpPr>
        <p:spPr>
          <a:xfrm>
            <a:off x="662148" y="5249917"/>
            <a:ext cx="1387365" cy="138342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dirty="0" smtClean="0"/>
              <a:t>objet</a:t>
            </a:r>
            <a:endParaRPr lang="fr-FR" dirty="0"/>
          </a:p>
        </p:txBody>
      </p:sp>
      <p:sp>
        <p:nvSpPr>
          <p:cNvPr id="6" name="Flèche vers le bas 5"/>
          <p:cNvSpPr/>
          <p:nvPr/>
        </p:nvSpPr>
        <p:spPr>
          <a:xfrm>
            <a:off x="662149" y="3718034"/>
            <a:ext cx="1387365" cy="1686911"/>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7" name="Rectangle 6"/>
          <p:cNvSpPr/>
          <p:nvPr/>
        </p:nvSpPr>
        <p:spPr>
          <a:xfrm>
            <a:off x="2612813" y="2300333"/>
            <a:ext cx="2387192" cy="2739211"/>
          </a:xfrm>
          <a:prstGeom prst="rect">
            <a:avLst/>
          </a:prstGeom>
        </p:spPr>
        <p:txBody>
          <a:bodyPr wrap="none">
            <a:spAutoFit/>
          </a:bodyPr>
          <a:lstStyle/>
          <a:p>
            <a:r>
              <a:rPr lang="fr-FR" sz="2800" dirty="0" smtClean="0">
                <a:solidFill>
                  <a:schemeClr val="bg1"/>
                </a:solidFill>
              </a:rPr>
              <a:t>Influence sur</a:t>
            </a:r>
          </a:p>
          <a:p>
            <a:r>
              <a:rPr lang="fr-FR" sz="2400" dirty="0" smtClean="0">
                <a:solidFill>
                  <a:schemeClr val="bg1"/>
                </a:solidFill>
              </a:rPr>
              <a:t>Endoctrinement</a:t>
            </a:r>
          </a:p>
          <a:p>
            <a:r>
              <a:rPr lang="fr-FR" sz="2400" dirty="0">
                <a:solidFill>
                  <a:schemeClr val="bg1"/>
                </a:solidFill>
              </a:rPr>
              <a:t>E</a:t>
            </a:r>
            <a:r>
              <a:rPr lang="fr-FR" sz="2400" dirty="0" smtClean="0">
                <a:solidFill>
                  <a:schemeClr val="bg1"/>
                </a:solidFill>
              </a:rPr>
              <a:t>mprise</a:t>
            </a:r>
          </a:p>
          <a:p>
            <a:r>
              <a:rPr lang="fr-FR" sz="2400" dirty="0" smtClean="0">
                <a:solidFill>
                  <a:schemeClr val="bg1"/>
                </a:solidFill>
              </a:rPr>
              <a:t>Contrôle</a:t>
            </a:r>
          </a:p>
          <a:p>
            <a:r>
              <a:rPr lang="fr-FR" sz="2400" dirty="0" smtClean="0">
                <a:solidFill>
                  <a:schemeClr val="bg1"/>
                </a:solidFill>
              </a:rPr>
              <a:t>Pression</a:t>
            </a:r>
          </a:p>
          <a:p>
            <a:r>
              <a:rPr lang="fr-FR" sz="2400" dirty="0" smtClean="0">
                <a:solidFill>
                  <a:schemeClr val="bg1"/>
                </a:solidFill>
              </a:rPr>
              <a:t>Prestige</a:t>
            </a:r>
          </a:p>
          <a:p>
            <a:r>
              <a:rPr lang="fr-FR" sz="2400" dirty="0" smtClean="0">
                <a:solidFill>
                  <a:schemeClr val="bg1"/>
                </a:solidFill>
              </a:rPr>
              <a:t>Intimidation</a:t>
            </a:r>
          </a:p>
        </p:txBody>
      </p:sp>
      <p:sp>
        <p:nvSpPr>
          <p:cNvPr id="8" name="Ellipse 7"/>
          <p:cNvSpPr/>
          <p:nvPr/>
        </p:nvSpPr>
        <p:spPr>
          <a:xfrm>
            <a:off x="5638799" y="2125717"/>
            <a:ext cx="2270235" cy="2191406"/>
          </a:xfrm>
          <a:prstGeom prst="ellipse">
            <a:avLst/>
          </a:prstGeom>
          <a:solidFill>
            <a:srgbClr val="00206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fr-FR" sz="3600" dirty="0" smtClean="0"/>
              <a:t>Sujet</a:t>
            </a:r>
            <a:endParaRPr lang="fr-FR" sz="3600" dirty="0"/>
          </a:p>
        </p:txBody>
      </p:sp>
      <p:sp>
        <p:nvSpPr>
          <p:cNvPr id="9" name="Ellipse 8"/>
          <p:cNvSpPr/>
          <p:nvPr/>
        </p:nvSpPr>
        <p:spPr>
          <a:xfrm>
            <a:off x="9299028" y="5001610"/>
            <a:ext cx="1786758" cy="1631731"/>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dirty="0" smtClean="0"/>
              <a:t>Objet</a:t>
            </a:r>
            <a:endParaRPr lang="fr-FR" dirty="0"/>
          </a:p>
        </p:txBody>
      </p:sp>
      <p:sp>
        <p:nvSpPr>
          <p:cNvPr id="10" name="Nuage 9"/>
          <p:cNvSpPr/>
          <p:nvPr/>
        </p:nvSpPr>
        <p:spPr>
          <a:xfrm>
            <a:off x="8939048" y="2119148"/>
            <a:ext cx="2506718" cy="2157247"/>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1" name="Flèche droite 10"/>
          <p:cNvSpPr/>
          <p:nvPr/>
        </p:nvSpPr>
        <p:spPr>
          <a:xfrm>
            <a:off x="7664667" y="2949465"/>
            <a:ext cx="1792015" cy="4966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courbée vers le haut 11"/>
          <p:cNvSpPr/>
          <p:nvPr/>
        </p:nvSpPr>
        <p:spPr>
          <a:xfrm rot="16200000">
            <a:off x="9839871" y="4474341"/>
            <a:ext cx="2099441" cy="586828"/>
          </a:xfrm>
          <a:prstGeom prst="curvedUp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solidFill>
                <a:schemeClr val="tx1"/>
              </a:solidFill>
            </a:endParaRPr>
          </a:p>
        </p:txBody>
      </p:sp>
      <p:sp>
        <p:nvSpPr>
          <p:cNvPr id="13" name="Flèche courbée vers le haut 12"/>
          <p:cNvSpPr/>
          <p:nvPr/>
        </p:nvSpPr>
        <p:spPr>
          <a:xfrm rot="5400000">
            <a:off x="8406962" y="4559737"/>
            <a:ext cx="2099441" cy="586828"/>
          </a:xfrm>
          <a:prstGeom prst="curvedUp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solidFill>
                <a:schemeClr val="tx1"/>
              </a:solidFill>
            </a:endParaRPr>
          </a:p>
        </p:txBody>
      </p:sp>
      <p:sp>
        <p:nvSpPr>
          <p:cNvPr id="14" name="Rectangle 13"/>
          <p:cNvSpPr/>
          <p:nvPr/>
        </p:nvSpPr>
        <p:spPr>
          <a:xfrm>
            <a:off x="5512675" y="4317123"/>
            <a:ext cx="3048000" cy="2431435"/>
          </a:xfrm>
          <a:prstGeom prst="rect">
            <a:avLst/>
          </a:prstGeom>
        </p:spPr>
        <p:txBody>
          <a:bodyPr wrap="square">
            <a:spAutoFit/>
          </a:bodyPr>
          <a:lstStyle/>
          <a:p>
            <a:r>
              <a:rPr lang="fr-FR" sz="3200" dirty="0" smtClean="0">
                <a:solidFill>
                  <a:schemeClr val="accent2">
                    <a:lumMod val="60000"/>
                    <a:lumOff val="40000"/>
                  </a:schemeClr>
                </a:solidFill>
              </a:rPr>
              <a:t>Influence par</a:t>
            </a:r>
          </a:p>
          <a:p>
            <a:r>
              <a:rPr lang="fr-FR" sz="2400" dirty="0" smtClean="0">
                <a:solidFill>
                  <a:schemeClr val="accent2">
                    <a:lumMod val="60000"/>
                    <a:lumOff val="40000"/>
                  </a:schemeClr>
                </a:solidFill>
              </a:rPr>
              <a:t>Déstabilisation</a:t>
            </a:r>
          </a:p>
          <a:p>
            <a:r>
              <a:rPr lang="fr-FR" sz="2400" dirty="0" smtClean="0">
                <a:solidFill>
                  <a:schemeClr val="accent2">
                    <a:lumMod val="60000"/>
                    <a:lumOff val="40000"/>
                  </a:schemeClr>
                </a:solidFill>
              </a:rPr>
              <a:t>Manipulation</a:t>
            </a:r>
          </a:p>
          <a:p>
            <a:r>
              <a:rPr lang="fr-FR" sz="2400" dirty="0" smtClean="0">
                <a:solidFill>
                  <a:schemeClr val="accent2">
                    <a:lumMod val="60000"/>
                    <a:lumOff val="40000"/>
                  </a:schemeClr>
                </a:solidFill>
              </a:rPr>
              <a:t>Suggestion</a:t>
            </a:r>
            <a:endParaRPr lang="fr-FR" sz="2400" dirty="0">
              <a:solidFill>
                <a:schemeClr val="accent2">
                  <a:lumMod val="60000"/>
                  <a:lumOff val="40000"/>
                </a:schemeClr>
              </a:solidFill>
            </a:endParaRPr>
          </a:p>
          <a:p>
            <a:r>
              <a:rPr lang="fr-FR" sz="2400" dirty="0" smtClean="0">
                <a:solidFill>
                  <a:schemeClr val="accent2">
                    <a:lumMod val="60000"/>
                    <a:lumOff val="40000"/>
                  </a:schemeClr>
                </a:solidFill>
              </a:rPr>
              <a:t>Flatterie</a:t>
            </a:r>
          </a:p>
          <a:p>
            <a:r>
              <a:rPr lang="fr-FR" sz="2400" dirty="0" smtClean="0">
                <a:solidFill>
                  <a:schemeClr val="accent2">
                    <a:lumMod val="60000"/>
                    <a:lumOff val="40000"/>
                  </a:schemeClr>
                </a:solidFill>
              </a:rPr>
              <a:t>Insinuation</a:t>
            </a:r>
            <a:endParaRPr lang="fr-FR" sz="2400" dirty="0">
              <a:solidFill>
                <a:schemeClr val="accent2">
                  <a:lumMod val="60000"/>
                  <a:lumOff val="40000"/>
                </a:schemeClr>
              </a:solidFill>
            </a:endParaRPr>
          </a:p>
        </p:txBody>
      </p:sp>
      <p:sp>
        <p:nvSpPr>
          <p:cNvPr id="3" name="Rectangle 2"/>
          <p:cNvSpPr/>
          <p:nvPr/>
        </p:nvSpPr>
        <p:spPr>
          <a:xfrm>
            <a:off x="10596177" y="719541"/>
            <a:ext cx="1420582" cy="1200329"/>
          </a:xfrm>
          <a:prstGeom prst="rect">
            <a:avLst/>
          </a:prstGeom>
        </p:spPr>
        <p:txBody>
          <a:bodyPr wrap="none">
            <a:spAutoFit/>
          </a:bodyPr>
          <a:lstStyle/>
          <a:p>
            <a:r>
              <a:rPr lang="fr-FR" dirty="0"/>
              <a:t>faire </a:t>
            </a:r>
            <a:r>
              <a:rPr lang="fr-FR" dirty="0" smtClean="0"/>
              <a:t>croire </a:t>
            </a:r>
          </a:p>
          <a:p>
            <a:r>
              <a:rPr lang="fr-FR" dirty="0" smtClean="0"/>
              <a:t>faire être</a:t>
            </a:r>
          </a:p>
          <a:p>
            <a:r>
              <a:rPr lang="fr-FR" dirty="0" smtClean="0"/>
              <a:t>Faire aimer</a:t>
            </a:r>
          </a:p>
          <a:p>
            <a:r>
              <a:rPr lang="fr-FR" dirty="0" smtClean="0"/>
              <a:t>faire </a:t>
            </a:r>
            <a:r>
              <a:rPr lang="fr-FR" dirty="0"/>
              <a:t>faire</a:t>
            </a:r>
          </a:p>
        </p:txBody>
      </p:sp>
    </p:spTree>
    <p:extLst>
      <p:ext uri="{BB962C8B-B14F-4D97-AF65-F5344CB8AC3E}">
        <p14:creationId xmlns:p14="http://schemas.microsoft.com/office/powerpoint/2010/main" val="354010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6000" b="1" dirty="0" smtClean="0">
                <a:solidFill>
                  <a:srgbClr val="FFC000"/>
                </a:solidFill>
              </a:rPr>
              <a:t>Types d’influence (suite)</a:t>
            </a:r>
            <a:endParaRPr lang="fr-FR" sz="6000" b="1" dirty="0">
              <a:solidFill>
                <a:srgbClr val="FFC000"/>
              </a:solidFill>
            </a:endParaRPr>
          </a:p>
        </p:txBody>
      </p:sp>
      <p:sp>
        <p:nvSpPr>
          <p:cNvPr id="4" name="Ellipse 3"/>
          <p:cNvSpPr/>
          <p:nvPr/>
        </p:nvSpPr>
        <p:spPr>
          <a:xfrm>
            <a:off x="198308" y="3037583"/>
            <a:ext cx="867104" cy="85133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5" name="Ellipse 4"/>
          <p:cNvSpPr/>
          <p:nvPr/>
        </p:nvSpPr>
        <p:spPr>
          <a:xfrm>
            <a:off x="5032320" y="3092753"/>
            <a:ext cx="867104" cy="85133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6" name="Ellipse 5"/>
          <p:cNvSpPr/>
          <p:nvPr/>
        </p:nvSpPr>
        <p:spPr>
          <a:xfrm>
            <a:off x="3869279" y="3109788"/>
            <a:ext cx="867104" cy="85133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7" name="Ellipse 6"/>
          <p:cNvSpPr/>
          <p:nvPr/>
        </p:nvSpPr>
        <p:spPr>
          <a:xfrm>
            <a:off x="2706238" y="3072179"/>
            <a:ext cx="867104" cy="85133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8" name="Ellipse 7"/>
          <p:cNvSpPr/>
          <p:nvPr/>
        </p:nvSpPr>
        <p:spPr>
          <a:xfrm>
            <a:off x="1499516" y="3072179"/>
            <a:ext cx="867104" cy="85133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9" name="Organigramme : Trier 8"/>
          <p:cNvSpPr/>
          <p:nvPr/>
        </p:nvSpPr>
        <p:spPr>
          <a:xfrm rot="5400000">
            <a:off x="910529" y="3026624"/>
            <a:ext cx="630620" cy="898634"/>
          </a:xfrm>
          <a:prstGeom prst="flowChartSor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Organigramme : Trier 9"/>
          <p:cNvSpPr/>
          <p:nvPr/>
        </p:nvSpPr>
        <p:spPr>
          <a:xfrm rot="5400000">
            <a:off x="2173268" y="3043456"/>
            <a:ext cx="630620" cy="898634"/>
          </a:xfrm>
          <a:prstGeom prst="flowChartSor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Organigramme : Trier 10"/>
          <p:cNvSpPr/>
          <p:nvPr/>
        </p:nvSpPr>
        <p:spPr>
          <a:xfrm rot="5400000">
            <a:off x="3330879" y="3090335"/>
            <a:ext cx="630620" cy="898634"/>
          </a:xfrm>
          <a:prstGeom prst="flowChartSor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Organigramme : Trier 11"/>
          <p:cNvSpPr/>
          <p:nvPr/>
        </p:nvSpPr>
        <p:spPr>
          <a:xfrm rot="5400000">
            <a:off x="4488491" y="3092019"/>
            <a:ext cx="630620" cy="898634"/>
          </a:xfrm>
          <a:prstGeom prst="flowChartSor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130836" y="2122750"/>
            <a:ext cx="10311386" cy="830997"/>
          </a:xfrm>
          <a:prstGeom prst="rect">
            <a:avLst/>
          </a:prstGeom>
          <a:solidFill>
            <a:srgbClr val="00B050"/>
          </a:solidFill>
        </p:spPr>
        <p:txBody>
          <a:bodyPr wrap="square">
            <a:spAutoFit/>
          </a:bodyPr>
          <a:lstStyle/>
          <a:p>
            <a:r>
              <a:rPr lang="fr-FR" sz="2400" dirty="0" smtClean="0"/>
              <a:t>Influence avec : contamination</a:t>
            </a:r>
            <a:r>
              <a:rPr lang="fr-FR" sz="2400" dirty="0"/>
              <a:t>, imitation, </a:t>
            </a:r>
            <a:r>
              <a:rPr lang="fr-FR" sz="2400" dirty="0" smtClean="0"/>
              <a:t>contagion (idéologie, modes, comportements, snobismes)</a:t>
            </a:r>
            <a:endParaRPr lang="fr-FR" sz="2400" dirty="0"/>
          </a:p>
        </p:txBody>
      </p:sp>
      <p:sp>
        <p:nvSpPr>
          <p:cNvPr id="14" name="Ellipse 13"/>
          <p:cNvSpPr/>
          <p:nvPr/>
        </p:nvSpPr>
        <p:spPr>
          <a:xfrm>
            <a:off x="1780715" y="4314590"/>
            <a:ext cx="2655818" cy="254341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15" name="Ellipse 14"/>
          <p:cNvSpPr/>
          <p:nvPr/>
        </p:nvSpPr>
        <p:spPr>
          <a:xfrm>
            <a:off x="2748489" y="5215805"/>
            <a:ext cx="744266" cy="74097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cxnSp>
        <p:nvCxnSpPr>
          <p:cNvPr id="18" name="Connecteur droit avec flèche 17"/>
          <p:cNvCxnSpPr/>
          <p:nvPr/>
        </p:nvCxnSpPr>
        <p:spPr>
          <a:xfrm>
            <a:off x="3196441" y="5586294"/>
            <a:ext cx="1024758" cy="15765"/>
          </a:xfrm>
          <a:prstGeom prst="straightConnector1">
            <a:avLst/>
          </a:prstGeom>
          <a:ln w="57150">
            <a:solidFill>
              <a:srgbClr val="0070C0"/>
            </a:solidFill>
            <a:tailEnd type="arrow"/>
          </a:ln>
        </p:spPr>
        <p:style>
          <a:lnRef idx="3">
            <a:schemeClr val="accent5"/>
          </a:lnRef>
          <a:fillRef idx="0">
            <a:schemeClr val="accent5"/>
          </a:fillRef>
          <a:effectRef idx="2">
            <a:schemeClr val="accent5"/>
          </a:effectRef>
          <a:fontRef idx="minor">
            <a:schemeClr val="tx1"/>
          </a:fontRef>
        </p:style>
      </p:cxnSp>
      <p:cxnSp>
        <p:nvCxnSpPr>
          <p:cNvPr id="19" name="Connecteur droit avec flèche 18"/>
          <p:cNvCxnSpPr/>
          <p:nvPr/>
        </p:nvCxnSpPr>
        <p:spPr>
          <a:xfrm>
            <a:off x="3120622" y="5737728"/>
            <a:ext cx="0" cy="762002"/>
          </a:xfrm>
          <a:prstGeom prst="straightConnector1">
            <a:avLst/>
          </a:prstGeom>
          <a:ln w="57150">
            <a:solidFill>
              <a:srgbClr val="0070C0"/>
            </a:solidFill>
            <a:tailEnd type="arrow"/>
          </a:ln>
        </p:spPr>
        <p:style>
          <a:lnRef idx="3">
            <a:schemeClr val="accent5"/>
          </a:lnRef>
          <a:fillRef idx="0">
            <a:schemeClr val="accent5"/>
          </a:fillRef>
          <a:effectRef idx="2">
            <a:schemeClr val="accent5"/>
          </a:effectRef>
          <a:fontRef idx="minor">
            <a:schemeClr val="tx1"/>
          </a:fontRef>
        </p:style>
      </p:cxnSp>
      <p:cxnSp>
        <p:nvCxnSpPr>
          <p:cNvPr id="23" name="Connecteur droit avec flèche 22"/>
          <p:cNvCxnSpPr/>
          <p:nvPr/>
        </p:nvCxnSpPr>
        <p:spPr>
          <a:xfrm flipH="1">
            <a:off x="1965688" y="5586294"/>
            <a:ext cx="1045780" cy="0"/>
          </a:xfrm>
          <a:prstGeom prst="straightConnector1">
            <a:avLst/>
          </a:prstGeom>
          <a:ln w="57150">
            <a:solidFill>
              <a:srgbClr val="0070C0"/>
            </a:solidFill>
            <a:tailEnd type="arrow"/>
          </a:ln>
        </p:spPr>
        <p:style>
          <a:lnRef idx="3">
            <a:schemeClr val="accent5"/>
          </a:lnRef>
          <a:fillRef idx="0">
            <a:schemeClr val="accent5"/>
          </a:fillRef>
          <a:effectRef idx="2">
            <a:schemeClr val="accent5"/>
          </a:effectRef>
          <a:fontRef idx="minor">
            <a:schemeClr val="tx1"/>
          </a:fontRef>
        </p:style>
      </p:cxnSp>
      <p:sp>
        <p:nvSpPr>
          <p:cNvPr id="28" name="Rectangle 27"/>
          <p:cNvSpPr/>
          <p:nvPr/>
        </p:nvSpPr>
        <p:spPr>
          <a:xfrm>
            <a:off x="4621506" y="4911508"/>
            <a:ext cx="2369559" cy="1569660"/>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r>
              <a:rPr lang="fr-FR" sz="2400" b="1" dirty="0" smtClean="0">
                <a:solidFill>
                  <a:srgbClr val="002060"/>
                </a:solidFill>
              </a:rPr>
              <a:t>Influence dans </a:t>
            </a:r>
          </a:p>
          <a:p>
            <a:r>
              <a:rPr lang="fr-FR" sz="2400" b="1" dirty="0" smtClean="0">
                <a:solidFill>
                  <a:srgbClr val="002060"/>
                </a:solidFill>
              </a:rPr>
              <a:t>Diffusion</a:t>
            </a:r>
          </a:p>
          <a:p>
            <a:r>
              <a:rPr lang="fr-FR" sz="2400" b="1" dirty="0" smtClean="0">
                <a:solidFill>
                  <a:srgbClr val="002060"/>
                </a:solidFill>
              </a:rPr>
              <a:t>Entrisme</a:t>
            </a:r>
          </a:p>
          <a:p>
            <a:r>
              <a:rPr lang="fr-FR" sz="2400" b="1" dirty="0" smtClean="0">
                <a:solidFill>
                  <a:srgbClr val="002060"/>
                </a:solidFill>
              </a:rPr>
              <a:t>Bain</a:t>
            </a:r>
            <a:endParaRPr lang="fr-FR" sz="2400" b="1" dirty="0">
              <a:solidFill>
                <a:srgbClr val="002060"/>
              </a:solidFill>
            </a:endParaRPr>
          </a:p>
        </p:txBody>
      </p:sp>
      <p:cxnSp>
        <p:nvCxnSpPr>
          <p:cNvPr id="22" name="Connecteur droit avec flèche 21"/>
          <p:cNvCxnSpPr/>
          <p:nvPr/>
        </p:nvCxnSpPr>
        <p:spPr>
          <a:xfrm flipV="1">
            <a:off x="3120622" y="4422583"/>
            <a:ext cx="0" cy="111563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5" name="Ellipse 24"/>
          <p:cNvSpPr/>
          <p:nvPr/>
        </p:nvSpPr>
        <p:spPr>
          <a:xfrm>
            <a:off x="6230320" y="3113516"/>
            <a:ext cx="867104" cy="85133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26" name="Organigramme : Trier 25"/>
          <p:cNvSpPr/>
          <p:nvPr/>
        </p:nvSpPr>
        <p:spPr>
          <a:xfrm rot="5400000">
            <a:off x="5683062" y="3090336"/>
            <a:ext cx="630620" cy="898634"/>
          </a:xfrm>
          <a:prstGeom prst="flowChartSor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4704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1000"/>
                                        <p:tgtEl>
                                          <p:spTgt spid="11"/>
                                        </p:tgtEl>
                                      </p:cBhvr>
                                    </p:animEffect>
                                    <p:anim calcmode="lin" valueType="num">
                                      <p:cBhvr>
                                        <p:cTn id="17" dur="1000" fill="hold"/>
                                        <p:tgtEl>
                                          <p:spTgt spid="11"/>
                                        </p:tgtEl>
                                        <p:attrNameLst>
                                          <p:attrName>ppt_x</p:attrName>
                                        </p:attrNameLst>
                                      </p:cBhvr>
                                      <p:tavLst>
                                        <p:tav tm="0">
                                          <p:val>
                                            <p:strVal val="#ppt_x"/>
                                          </p:val>
                                        </p:tav>
                                        <p:tav tm="100000">
                                          <p:val>
                                            <p:strVal val="#ppt_x"/>
                                          </p:val>
                                        </p:tav>
                                      </p:tavLst>
                                    </p:anim>
                                    <p:anim calcmode="lin" valueType="num">
                                      <p:cBhvr>
                                        <p:cTn id="1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down)">
                                      <p:cBhvr>
                                        <p:cTn id="2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2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5400" b="1" dirty="0" smtClean="0">
                <a:solidFill>
                  <a:srgbClr val="FFC000"/>
                </a:solidFill>
                <a:effectLst>
                  <a:outerShdw blurRad="38100" dist="38100" dir="2700000" algn="tl">
                    <a:srgbClr val="000000">
                      <a:alpha val="43137"/>
                    </a:srgbClr>
                  </a:outerShdw>
                </a:effectLst>
              </a:rPr>
              <a:t>Acteurs et agents d’influence</a:t>
            </a:r>
            <a:endParaRPr lang="fr-FR" sz="5400" b="1" dirty="0">
              <a:solidFill>
                <a:srgbClr val="FFC000"/>
              </a:solidFill>
              <a:effectLst>
                <a:outerShdw blurRad="38100" dist="38100" dir="2700000" algn="tl">
                  <a:srgbClr val="000000">
                    <a:alpha val="43137"/>
                  </a:srgbClr>
                </a:outerShdw>
              </a:effectLst>
            </a:endParaRPr>
          </a:p>
        </p:txBody>
      </p:sp>
      <p:sp>
        <p:nvSpPr>
          <p:cNvPr id="4" name="Ellipse 3"/>
          <p:cNvSpPr/>
          <p:nvPr/>
        </p:nvSpPr>
        <p:spPr>
          <a:xfrm>
            <a:off x="4590898" y="3992573"/>
            <a:ext cx="1324303" cy="1213945"/>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dirty="0" smtClean="0"/>
              <a:t>esprit</a:t>
            </a:r>
            <a:endParaRPr lang="fr-FR" dirty="0"/>
          </a:p>
        </p:txBody>
      </p:sp>
      <p:sp>
        <p:nvSpPr>
          <p:cNvPr id="5" name="Ellipse 4"/>
          <p:cNvSpPr/>
          <p:nvPr/>
        </p:nvSpPr>
        <p:spPr>
          <a:xfrm>
            <a:off x="4590897" y="5644055"/>
            <a:ext cx="1324303" cy="1213945"/>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FR" dirty="0" smtClean="0"/>
              <a:t>corps</a:t>
            </a:r>
            <a:endParaRPr lang="fr-FR" dirty="0"/>
          </a:p>
        </p:txBody>
      </p:sp>
      <p:sp>
        <p:nvSpPr>
          <p:cNvPr id="6" name="Rectangle à coins arrondis 5"/>
          <p:cNvSpPr/>
          <p:nvPr/>
        </p:nvSpPr>
        <p:spPr>
          <a:xfrm>
            <a:off x="3773986" y="2149362"/>
            <a:ext cx="1954557" cy="780393"/>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fr-FR" sz="2000" dirty="0" smtClean="0">
                <a:latin typeface="Garamond" panose="02020404030301010803" pitchFamily="18" charset="0"/>
              </a:rPr>
              <a:t>Partis politiques</a:t>
            </a:r>
            <a:endParaRPr lang="fr-FR" sz="2000" dirty="0">
              <a:latin typeface="Garamond" panose="02020404030301010803" pitchFamily="18" charset="0"/>
            </a:endParaRPr>
          </a:p>
        </p:txBody>
      </p:sp>
      <p:sp>
        <p:nvSpPr>
          <p:cNvPr id="7" name="Rectangle à coins arrondis 6"/>
          <p:cNvSpPr/>
          <p:nvPr/>
        </p:nvSpPr>
        <p:spPr>
          <a:xfrm>
            <a:off x="1981202" y="2149362"/>
            <a:ext cx="1642531" cy="780393"/>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fr-FR" sz="2000" dirty="0" smtClean="0">
                <a:latin typeface="Garamond" panose="02020404030301010803" pitchFamily="18" charset="0"/>
              </a:rPr>
              <a:t>Entreprises</a:t>
            </a:r>
            <a:endParaRPr lang="fr-FR" sz="2000" dirty="0">
              <a:latin typeface="Garamond" panose="02020404030301010803" pitchFamily="18" charset="0"/>
            </a:endParaRPr>
          </a:p>
        </p:txBody>
      </p:sp>
      <p:sp>
        <p:nvSpPr>
          <p:cNvPr id="8" name="Rectangle à coins arrondis 7"/>
          <p:cNvSpPr/>
          <p:nvPr/>
        </p:nvSpPr>
        <p:spPr>
          <a:xfrm>
            <a:off x="302169" y="2151991"/>
            <a:ext cx="1526631" cy="780393"/>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fr-FR" sz="2000" dirty="0" smtClean="0">
                <a:latin typeface="Garamond" panose="02020404030301010803" pitchFamily="18" charset="0"/>
              </a:rPr>
              <a:t>Associations</a:t>
            </a:r>
            <a:endParaRPr lang="fr-FR" sz="2000" dirty="0">
              <a:latin typeface="Garamond" panose="02020404030301010803" pitchFamily="18" charset="0"/>
            </a:endParaRPr>
          </a:p>
        </p:txBody>
      </p:sp>
      <p:sp>
        <p:nvSpPr>
          <p:cNvPr id="9" name="Rectangle à coins arrondis 8"/>
          <p:cNvSpPr/>
          <p:nvPr/>
        </p:nvSpPr>
        <p:spPr>
          <a:xfrm>
            <a:off x="8233099" y="2139508"/>
            <a:ext cx="2212425" cy="780393"/>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fr-FR" sz="2000" dirty="0" smtClean="0">
                <a:latin typeface="Garamond" panose="02020404030301010803" pitchFamily="18" charset="0"/>
              </a:rPr>
              <a:t>Groupes criminels</a:t>
            </a:r>
            <a:endParaRPr lang="fr-FR" sz="2000" dirty="0">
              <a:latin typeface="Garamond" panose="02020404030301010803" pitchFamily="18" charset="0"/>
            </a:endParaRPr>
          </a:p>
        </p:txBody>
      </p:sp>
      <p:sp>
        <p:nvSpPr>
          <p:cNvPr id="11" name="Rectangle avec flèche vers le bas 10"/>
          <p:cNvSpPr/>
          <p:nvPr/>
        </p:nvSpPr>
        <p:spPr>
          <a:xfrm rot="20457401">
            <a:off x="274837" y="3878386"/>
            <a:ext cx="1133771" cy="834715"/>
          </a:xfrm>
          <a:prstGeom prst="down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Segoe UI Black" panose="020B0A02040204020203" pitchFamily="34" charset="0"/>
                <a:ea typeface="Segoe UI Black" panose="020B0A02040204020203" pitchFamily="34" charset="0"/>
                <a:cs typeface="Segoe UI Black" panose="020B0A02040204020203" pitchFamily="34" charset="0"/>
              </a:rPr>
              <a:t>lobbies</a:t>
            </a:r>
            <a:endParaRPr lang="fr-FR" dirty="0">
              <a:latin typeface="Segoe UI Black" panose="020B0A02040204020203" pitchFamily="34" charset="0"/>
              <a:ea typeface="Segoe UI Black" panose="020B0A02040204020203" pitchFamily="34" charset="0"/>
              <a:cs typeface="Segoe UI Black" panose="020B0A02040204020203" pitchFamily="34" charset="0"/>
            </a:endParaRPr>
          </a:p>
        </p:txBody>
      </p:sp>
      <p:sp>
        <p:nvSpPr>
          <p:cNvPr id="12" name="Rectangle avec flèche vers le bas 11"/>
          <p:cNvSpPr/>
          <p:nvPr/>
        </p:nvSpPr>
        <p:spPr>
          <a:xfrm rot="1009176">
            <a:off x="6961571" y="3399534"/>
            <a:ext cx="1171903" cy="861848"/>
          </a:xfrm>
          <a:prstGeom prst="downArrowCallout">
            <a:avLst/>
          </a:prstGeom>
          <a:solidFill>
            <a:schemeClr val="accent2">
              <a:lumMod val="75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dirty="0" smtClean="0">
                <a:latin typeface="Arial Black" panose="020B0A04020102020204" pitchFamily="34" charset="0"/>
              </a:rPr>
              <a:t>media</a:t>
            </a:r>
            <a:endParaRPr lang="fr-FR" dirty="0">
              <a:latin typeface="Arial Black" panose="020B0A04020102020204" pitchFamily="34" charset="0"/>
            </a:endParaRPr>
          </a:p>
        </p:txBody>
      </p:sp>
      <p:sp>
        <p:nvSpPr>
          <p:cNvPr id="13" name="Rectangle avec flèche vers le bas 12"/>
          <p:cNvSpPr/>
          <p:nvPr/>
        </p:nvSpPr>
        <p:spPr>
          <a:xfrm>
            <a:off x="4994953" y="3195502"/>
            <a:ext cx="1797525" cy="867334"/>
          </a:xfrm>
          <a:prstGeom prst="downArrowCallout">
            <a:avLst/>
          </a:prstGeom>
          <a:solidFill>
            <a:srgbClr val="7030A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fr-FR" dirty="0" smtClean="0">
                <a:solidFill>
                  <a:srgbClr val="FFC000"/>
                </a:solidFill>
                <a:latin typeface="Garamond" panose="02020404030301010803" pitchFamily="18" charset="0"/>
              </a:rPr>
              <a:t>Réseaux sociaux</a:t>
            </a:r>
            <a:endParaRPr lang="fr-FR" dirty="0">
              <a:solidFill>
                <a:srgbClr val="FFC000"/>
              </a:solidFill>
              <a:latin typeface="Garamond" panose="02020404030301010803" pitchFamily="18" charset="0"/>
            </a:endParaRPr>
          </a:p>
        </p:txBody>
      </p:sp>
      <p:sp>
        <p:nvSpPr>
          <p:cNvPr id="14" name="Rectangle avec flèche vers le bas 13"/>
          <p:cNvSpPr/>
          <p:nvPr/>
        </p:nvSpPr>
        <p:spPr>
          <a:xfrm rot="20818195">
            <a:off x="1631259" y="3395009"/>
            <a:ext cx="1397875" cy="853965"/>
          </a:xfrm>
          <a:prstGeom prst="downArrow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002060"/>
                </a:solidFill>
              </a:rPr>
              <a:t>célébrités</a:t>
            </a:r>
            <a:endParaRPr lang="fr-FR" dirty="0">
              <a:solidFill>
                <a:srgbClr val="002060"/>
              </a:solidFill>
            </a:endParaRPr>
          </a:p>
        </p:txBody>
      </p:sp>
      <p:sp>
        <p:nvSpPr>
          <p:cNvPr id="15" name="Rectangle à coins arrondis 14"/>
          <p:cNvSpPr/>
          <p:nvPr/>
        </p:nvSpPr>
        <p:spPr>
          <a:xfrm>
            <a:off x="5878797" y="2139508"/>
            <a:ext cx="2204048" cy="780393"/>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fr-FR" sz="2000" dirty="0" smtClean="0">
                <a:latin typeface="Garamond" panose="02020404030301010803" pitchFamily="18" charset="0"/>
              </a:rPr>
              <a:t>Groupes religieux</a:t>
            </a:r>
            <a:endParaRPr lang="fr-FR" sz="2000" dirty="0">
              <a:latin typeface="Garamond" panose="02020404030301010803" pitchFamily="18" charset="0"/>
            </a:endParaRPr>
          </a:p>
        </p:txBody>
      </p:sp>
      <p:sp>
        <p:nvSpPr>
          <p:cNvPr id="16" name="Rectangle avec flèche vers le bas 15"/>
          <p:cNvSpPr/>
          <p:nvPr/>
        </p:nvSpPr>
        <p:spPr>
          <a:xfrm>
            <a:off x="3235615" y="3210118"/>
            <a:ext cx="1564512" cy="834739"/>
          </a:xfrm>
          <a:prstGeom prst="downArrowCallou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dirty="0" smtClean="0">
                <a:latin typeface="AR CENA" panose="02000000000000000000" pitchFamily="2" charset="0"/>
              </a:rPr>
              <a:t>événements</a:t>
            </a:r>
            <a:endParaRPr lang="fr-FR" dirty="0">
              <a:latin typeface="AR CENA" panose="02000000000000000000" pitchFamily="2" charset="0"/>
            </a:endParaRPr>
          </a:p>
        </p:txBody>
      </p:sp>
      <p:sp>
        <p:nvSpPr>
          <p:cNvPr id="17" name="Cœur 16"/>
          <p:cNvSpPr/>
          <p:nvPr/>
        </p:nvSpPr>
        <p:spPr>
          <a:xfrm>
            <a:off x="2223332" y="4603198"/>
            <a:ext cx="1475132" cy="1242848"/>
          </a:xfrm>
          <a:prstGeom prst="hear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8" name="Nuage 17"/>
          <p:cNvSpPr/>
          <p:nvPr/>
        </p:nvSpPr>
        <p:spPr>
          <a:xfrm>
            <a:off x="6829860" y="4599776"/>
            <a:ext cx="2186012" cy="1149381"/>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20" name="Flèche vers le bas 19"/>
          <p:cNvSpPr/>
          <p:nvPr/>
        </p:nvSpPr>
        <p:spPr>
          <a:xfrm>
            <a:off x="4990249" y="4965458"/>
            <a:ext cx="484149" cy="919658"/>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21" name="Rectangle 20"/>
          <p:cNvSpPr/>
          <p:nvPr/>
        </p:nvSpPr>
        <p:spPr>
          <a:xfrm>
            <a:off x="2208774" y="5861376"/>
            <a:ext cx="1661032" cy="954107"/>
          </a:xfrm>
          <a:prstGeom prst="rect">
            <a:avLst/>
          </a:prstGeom>
        </p:spPr>
        <p:txBody>
          <a:bodyPr wrap="none">
            <a:spAutoFit/>
          </a:bodyPr>
          <a:lstStyle/>
          <a:p>
            <a:r>
              <a:rPr lang="fr-FR" sz="2800" dirty="0">
                <a:latin typeface="Garamond" panose="02020404030301010803" pitchFamily="18" charset="0"/>
              </a:rPr>
              <a:t>faire </a:t>
            </a:r>
            <a:r>
              <a:rPr lang="fr-FR" sz="2800" dirty="0" smtClean="0">
                <a:latin typeface="Garamond" panose="02020404030301010803" pitchFamily="18" charset="0"/>
              </a:rPr>
              <a:t>aimer</a:t>
            </a:r>
          </a:p>
          <a:p>
            <a:r>
              <a:rPr lang="fr-FR" sz="2800" dirty="0" smtClean="0">
                <a:latin typeface="Garamond" panose="02020404030301010803" pitchFamily="18" charset="0"/>
              </a:rPr>
              <a:t>Faire haïr</a:t>
            </a:r>
            <a:endParaRPr lang="fr-FR" sz="2800" dirty="0">
              <a:latin typeface="Garamond" panose="02020404030301010803" pitchFamily="18" charset="0"/>
            </a:endParaRPr>
          </a:p>
        </p:txBody>
      </p:sp>
      <p:sp>
        <p:nvSpPr>
          <p:cNvPr id="22" name="Rectangle 21"/>
          <p:cNvSpPr/>
          <p:nvPr/>
        </p:nvSpPr>
        <p:spPr>
          <a:xfrm>
            <a:off x="6829860" y="5749157"/>
            <a:ext cx="3470887" cy="954107"/>
          </a:xfrm>
          <a:prstGeom prst="rect">
            <a:avLst/>
          </a:prstGeom>
        </p:spPr>
        <p:txBody>
          <a:bodyPr wrap="none">
            <a:spAutoFit/>
          </a:bodyPr>
          <a:lstStyle/>
          <a:p>
            <a:r>
              <a:rPr lang="fr-FR" sz="2800" dirty="0">
                <a:latin typeface="Garamond" panose="02020404030301010803" pitchFamily="18" charset="0"/>
              </a:rPr>
              <a:t>faire </a:t>
            </a:r>
            <a:r>
              <a:rPr lang="fr-FR" sz="2800" dirty="0" smtClean="0">
                <a:latin typeface="Garamond" panose="02020404030301010803" pitchFamily="18" charset="0"/>
              </a:rPr>
              <a:t>croire, faire penser</a:t>
            </a:r>
          </a:p>
          <a:p>
            <a:r>
              <a:rPr lang="fr-FR" sz="2800" dirty="0" smtClean="0">
                <a:latin typeface="Garamond" panose="02020404030301010803" pitchFamily="18" charset="0"/>
              </a:rPr>
              <a:t>Faire réagir</a:t>
            </a:r>
            <a:endParaRPr lang="fr-FR" sz="2800" dirty="0">
              <a:latin typeface="Garamond" panose="02020404030301010803" pitchFamily="18" charset="0"/>
            </a:endParaRPr>
          </a:p>
        </p:txBody>
      </p:sp>
      <p:sp>
        <p:nvSpPr>
          <p:cNvPr id="23" name="Rectangle avec flèche vers le bas 22"/>
          <p:cNvSpPr/>
          <p:nvPr/>
        </p:nvSpPr>
        <p:spPr>
          <a:xfrm rot="1418499">
            <a:off x="8255032" y="4055331"/>
            <a:ext cx="2104916" cy="867334"/>
          </a:xfrm>
          <a:prstGeom prst="downArrowCallou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2800" b="1" dirty="0" err="1" smtClean="0">
                <a:solidFill>
                  <a:srgbClr val="FF0000"/>
                </a:solidFill>
                <a:latin typeface="AR BERKLEY" panose="02000000000000000000" pitchFamily="2" charset="0"/>
              </a:rPr>
              <a:t>Think</a:t>
            </a:r>
            <a:r>
              <a:rPr lang="fr-FR" sz="2800" b="1" dirty="0" smtClean="0">
                <a:solidFill>
                  <a:srgbClr val="FF0000"/>
                </a:solidFill>
                <a:latin typeface="AR BERKLEY" panose="02000000000000000000" pitchFamily="2" charset="0"/>
              </a:rPr>
              <a:t> tanks</a:t>
            </a:r>
            <a:endParaRPr lang="fr-FR" sz="2800" b="1" dirty="0">
              <a:solidFill>
                <a:srgbClr val="FF0000"/>
              </a:solidFill>
              <a:latin typeface="AR BERKLEY" panose="02000000000000000000" pitchFamily="2" charset="0"/>
            </a:endParaRPr>
          </a:p>
        </p:txBody>
      </p:sp>
    </p:spTree>
    <p:extLst>
      <p:ext uri="{BB962C8B-B14F-4D97-AF65-F5344CB8AC3E}">
        <p14:creationId xmlns:p14="http://schemas.microsoft.com/office/powerpoint/2010/main" val="7914202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400" dirty="0" smtClean="0">
                <a:solidFill>
                  <a:srgbClr val="FFC000"/>
                </a:solidFill>
                <a:effectLst>
                  <a:outerShdw blurRad="38100" dist="38100" dir="2700000" algn="tl">
                    <a:srgbClr val="000000">
                      <a:alpha val="43137"/>
                    </a:srgbClr>
                  </a:outerShdw>
                </a:effectLst>
              </a:rPr>
              <a:t>L’ère des masses et des individus</a:t>
            </a:r>
            <a:endParaRPr lang="fr-FR" sz="4400" dirty="0">
              <a:solidFill>
                <a:srgbClr val="FFC00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p:txBody>
          <a:bodyPr/>
          <a:lstStyle/>
          <a:p>
            <a:r>
              <a:rPr lang="fr-FR" dirty="0" smtClean="0"/>
              <a:t>Dans les temps modernes, toutes les structures féodales ont volé en éclat, </a:t>
            </a:r>
            <a:endParaRPr lang="fr-FR" dirty="0"/>
          </a:p>
          <a:p>
            <a:r>
              <a:rPr lang="fr-FR" dirty="0" smtClean="0"/>
              <a:t>Les populations se sont regroupées en Etats-nations et sous des idéologies humanistes remplaçant la religion</a:t>
            </a:r>
          </a:p>
          <a:p>
            <a:r>
              <a:rPr lang="fr-FR" dirty="0" smtClean="0"/>
              <a:t>Parallèlement, l’individu a pris une place centrale. Des groupes d’individus peuvent se fédérer brièvement en tribus et nuées éphémères</a:t>
            </a:r>
            <a:endParaRPr lang="fr-FR" dirty="0"/>
          </a:p>
        </p:txBody>
      </p:sp>
    </p:spTree>
    <p:extLst>
      <p:ext uri="{BB962C8B-B14F-4D97-AF65-F5344CB8AC3E}">
        <p14:creationId xmlns:p14="http://schemas.microsoft.com/office/powerpoint/2010/main" val="30554957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Effervescence Collective (Emile Durkheim)</a:t>
            </a:r>
            <a:endParaRPr lang="fr-FR" dirty="0"/>
          </a:p>
        </p:txBody>
      </p:sp>
      <p:pic>
        <p:nvPicPr>
          <p:cNvPr id="1026" name="Picture 2" descr="http://janellrardon.files.wordpress.com/2010/12/worship.jpg?w=300&amp;h=199">
            <a:hlinkClick r:id="rId2"/>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801523" y="2713994"/>
            <a:ext cx="4552712" cy="275012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09904" y="2111765"/>
            <a:ext cx="5571347" cy="452431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fr-BE" sz="2400" i="1" dirty="0">
                <a:solidFill>
                  <a:srgbClr val="002060"/>
                </a:solidFill>
                <a:latin typeface="Garamond" pitchFamily="18" charset="0"/>
              </a:rPr>
              <a:t>Ces forces éprouvent le besoin de se répandre pour se répandre, par jeu, sans but, sous forme, ici, de violences stupidement destructrices, là, de folies héroïques. A ces moments, cette vie plus haute est vécue avec une telle intensité et d’une manière tellement exclusive qu’elle tient presque toute la place dans les </a:t>
            </a:r>
            <a:r>
              <a:rPr lang="fr-BE" sz="2400" i="1" dirty="0" smtClean="0">
                <a:solidFill>
                  <a:srgbClr val="002060"/>
                </a:solidFill>
                <a:latin typeface="Garamond" pitchFamily="18" charset="0"/>
              </a:rPr>
              <a:t>consciences</a:t>
            </a:r>
            <a:r>
              <a:rPr lang="fr-BE" sz="2400" i="1" dirty="0">
                <a:solidFill>
                  <a:srgbClr val="002060"/>
                </a:solidFill>
                <a:latin typeface="Garamond" pitchFamily="18" charset="0"/>
              </a:rPr>
              <a:t>. L’idéal tend alors à ne faire qu’un avec le réel ; c’est pourquoi les hommes ont l’impression que les temps sont tout proches où il deviendra la réalité elle-même et où le Royaume de Dieu se réalisera sur cette terre. »</a:t>
            </a:r>
            <a:r>
              <a:rPr lang="fr-FR" sz="2400" dirty="0">
                <a:solidFill>
                  <a:srgbClr val="002060"/>
                </a:solidFill>
              </a:rPr>
              <a:t> </a:t>
            </a:r>
            <a:endParaRPr lang="fr-FR" sz="2400" dirty="0" smtClean="0">
              <a:solidFill>
                <a:srgbClr val="002060"/>
              </a:solidFill>
            </a:endParaRPr>
          </a:p>
          <a:p>
            <a:r>
              <a:rPr lang="fr-FR" sz="2400" dirty="0" smtClean="0">
                <a:solidFill>
                  <a:srgbClr val="002060"/>
                </a:solidFill>
              </a:rPr>
              <a:t>Emile Durkheim</a:t>
            </a:r>
            <a:endParaRPr lang="fr-FR" sz="2400" dirty="0">
              <a:solidFill>
                <a:srgbClr val="002060"/>
              </a:solidFill>
            </a:endParaRPr>
          </a:p>
        </p:txBody>
      </p:sp>
      <p:sp>
        <p:nvSpPr>
          <p:cNvPr id="3" name="Rectangle 2"/>
          <p:cNvSpPr/>
          <p:nvPr/>
        </p:nvSpPr>
        <p:spPr>
          <a:xfrm>
            <a:off x="5801523" y="5621918"/>
            <a:ext cx="4552712" cy="369332"/>
          </a:xfrm>
          <a:prstGeom prst="rect">
            <a:avLst/>
          </a:prstGeom>
          <a:solidFill>
            <a:srgbClr val="7030A0"/>
          </a:solidFill>
        </p:spPr>
        <p:style>
          <a:lnRef idx="0">
            <a:schemeClr val="accent2"/>
          </a:lnRef>
          <a:fillRef idx="3">
            <a:schemeClr val="accent2"/>
          </a:fillRef>
          <a:effectRef idx="3">
            <a:schemeClr val="accent2"/>
          </a:effectRef>
          <a:fontRef idx="minor">
            <a:schemeClr val="lt1"/>
          </a:fontRef>
        </p:style>
        <p:txBody>
          <a:bodyPr wrap="square">
            <a:spAutoFit/>
          </a:bodyPr>
          <a:lstStyle/>
          <a:p>
            <a:r>
              <a:rPr lang="fr-FR" dirty="0">
                <a:latin typeface="Arial Black" pitchFamily="34" charset="0"/>
              </a:rPr>
              <a:t>F</a:t>
            </a:r>
            <a:r>
              <a:rPr lang="fr-FR" dirty="0" smtClean="0">
                <a:latin typeface="Arial Black" pitchFamily="34" charset="0"/>
              </a:rPr>
              <a:t>orce collective = contagion</a:t>
            </a:r>
            <a:endParaRPr lang="fr-FR" dirty="0">
              <a:latin typeface="Arial Black" pitchFamily="34" charset="0"/>
            </a:endParaRPr>
          </a:p>
        </p:txBody>
      </p:sp>
      <p:sp>
        <p:nvSpPr>
          <p:cNvPr id="7" name="Rectangle 6"/>
          <p:cNvSpPr/>
          <p:nvPr/>
        </p:nvSpPr>
        <p:spPr>
          <a:xfrm>
            <a:off x="10574765" y="5644123"/>
            <a:ext cx="1617233" cy="1200329"/>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fr-FR" sz="2400" dirty="0" smtClean="0">
                <a:latin typeface="Arial Narrow" pitchFamily="34" charset="0"/>
              </a:rPr>
              <a:t>Mauvaise</a:t>
            </a:r>
          </a:p>
          <a:p>
            <a:endParaRPr lang="fr-FR" sz="2400" dirty="0">
              <a:latin typeface="Arial Narrow" pitchFamily="34" charset="0"/>
            </a:endParaRPr>
          </a:p>
          <a:p>
            <a:r>
              <a:rPr lang="fr-FR" sz="2400" dirty="0" smtClean="0">
                <a:latin typeface="Arial Narrow" pitchFamily="34" charset="0"/>
              </a:rPr>
              <a:t>(Carl Jung)</a:t>
            </a:r>
            <a:endParaRPr lang="fr-FR" sz="2400" dirty="0">
              <a:latin typeface="Arial Narrow" pitchFamily="34" charset="0"/>
            </a:endParaRPr>
          </a:p>
        </p:txBody>
      </p:sp>
      <p:sp>
        <p:nvSpPr>
          <p:cNvPr id="8" name="Rectangle 7"/>
          <p:cNvSpPr/>
          <p:nvPr/>
        </p:nvSpPr>
        <p:spPr>
          <a:xfrm>
            <a:off x="10574766" y="2046271"/>
            <a:ext cx="1617233" cy="1077218"/>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fr-FR" sz="2000" dirty="0" smtClean="0">
                <a:latin typeface="Arial Narrow" pitchFamily="34" charset="0"/>
              </a:rPr>
              <a:t>Bonne</a:t>
            </a:r>
          </a:p>
          <a:p>
            <a:endParaRPr lang="fr-FR" sz="2000" dirty="0">
              <a:latin typeface="Arial Narrow" pitchFamily="34" charset="0"/>
            </a:endParaRPr>
          </a:p>
          <a:p>
            <a:r>
              <a:rPr lang="fr-FR" sz="2400" dirty="0" smtClean="0">
                <a:latin typeface="Arial Narrow" pitchFamily="34" charset="0"/>
              </a:rPr>
              <a:t>Benoît XVI</a:t>
            </a:r>
            <a:endParaRPr lang="fr-FR" dirty="0">
              <a:latin typeface="Arial Narrow" pitchFamily="34" charset="0"/>
            </a:endParaRPr>
          </a:p>
        </p:txBody>
      </p:sp>
      <p:sp>
        <p:nvSpPr>
          <p:cNvPr id="5" name="Flèche vers le bas 4"/>
          <p:cNvSpPr/>
          <p:nvPr/>
        </p:nvSpPr>
        <p:spPr>
          <a:xfrm>
            <a:off x="11171834" y="4829830"/>
            <a:ext cx="550516" cy="792088"/>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10" name="Flèche vers le bas 9"/>
          <p:cNvSpPr/>
          <p:nvPr/>
        </p:nvSpPr>
        <p:spPr>
          <a:xfrm rot="10800000">
            <a:off x="11133108" y="3200129"/>
            <a:ext cx="570936" cy="803078"/>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994581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Risques de contagions et contaminations psychiques</a:t>
            </a:r>
            <a:endParaRPr lang="fr-FR" sz="2800" dirty="0"/>
          </a:p>
        </p:txBody>
      </p:sp>
      <p:sp>
        <p:nvSpPr>
          <p:cNvPr id="3" name="Espace réservé du contenu 2"/>
          <p:cNvSpPr>
            <a:spLocks noGrp="1"/>
          </p:cNvSpPr>
          <p:nvPr>
            <p:ph idx="1"/>
          </p:nvPr>
        </p:nvSpPr>
        <p:spPr/>
        <p:txBody>
          <a:bodyPr/>
          <a:lstStyle/>
          <a:p>
            <a:r>
              <a:rPr lang="fr-FR" dirty="0" smtClean="0"/>
              <a:t>Les régimes totalitaires ont essayé de rétablir un pouvoir magique, très fortement sacralisé, visant à créer l’homme nouveau, en exerçant une pression idéologique et policière sur le psychisme, le mode de vie, le libre-arbitre</a:t>
            </a:r>
          </a:p>
          <a:p>
            <a:r>
              <a:rPr lang="fr-FR" dirty="0" smtClean="0"/>
              <a:t>Depuis la fin de la guerre froide, le risque de contagion est très différent, beaucoup plus « horizontal » et sauvage, chacun de nous est la cible de toutes sortes d’influences.</a:t>
            </a:r>
            <a:endParaRPr lang="fr-FR" dirty="0"/>
          </a:p>
        </p:txBody>
      </p:sp>
    </p:spTree>
    <p:extLst>
      <p:ext uri="{BB962C8B-B14F-4D97-AF65-F5344CB8AC3E}">
        <p14:creationId xmlns:p14="http://schemas.microsoft.com/office/powerpoint/2010/main" val="2793425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0320" y="817774"/>
            <a:ext cx="9613861" cy="1080938"/>
          </a:xfrm>
        </p:spPr>
        <p:txBody>
          <a:bodyPr>
            <a:normAutofit/>
          </a:bodyPr>
          <a:lstStyle/>
          <a:p>
            <a:r>
              <a:rPr lang="fr-FR" sz="6600" dirty="0" smtClean="0">
                <a:solidFill>
                  <a:srgbClr val="FFC000"/>
                </a:solidFill>
                <a:effectLst>
                  <a:outerShdw blurRad="38100" dist="38100" dir="2700000" algn="tl">
                    <a:srgbClr val="000000">
                      <a:alpha val="43137"/>
                    </a:srgbClr>
                  </a:outerShdw>
                </a:effectLst>
              </a:rPr>
              <a:t>Etymologie et définition</a:t>
            </a:r>
            <a:endParaRPr lang="fr-FR" sz="6600" dirty="0">
              <a:solidFill>
                <a:srgbClr val="FFC000"/>
              </a:solidFill>
              <a:effectLst>
                <a:outerShdw blurRad="38100" dist="38100" dir="2700000" algn="tl">
                  <a:srgbClr val="000000">
                    <a:alpha val="43137"/>
                  </a:srgbClr>
                </a:outerShdw>
              </a:effectLst>
            </a:endParaRPr>
          </a:p>
        </p:txBody>
      </p:sp>
      <p:sp>
        <p:nvSpPr>
          <p:cNvPr id="3" name="Espace réservé du contenu 2"/>
          <p:cNvSpPr>
            <a:spLocks noGrp="1"/>
          </p:cNvSpPr>
          <p:nvPr>
            <p:ph sz="half" idx="1"/>
          </p:nvPr>
        </p:nvSpPr>
        <p:spPr>
          <a:xfrm>
            <a:off x="680320" y="2151529"/>
            <a:ext cx="9776113" cy="1183342"/>
          </a:xfrm>
        </p:spPr>
        <p:txBody>
          <a:bodyPr>
            <a:noAutofit/>
          </a:bodyPr>
          <a:lstStyle/>
          <a:p>
            <a:pPr marL="0" indent="0">
              <a:buNone/>
            </a:pPr>
            <a:r>
              <a:rPr lang="fr-FR" i="1" dirty="0" smtClean="0">
                <a:latin typeface="Garamond" panose="02020404030301010803" pitchFamily="18" charset="0"/>
              </a:rPr>
              <a:t>in </a:t>
            </a:r>
            <a:r>
              <a:rPr lang="fr-FR" dirty="0" smtClean="0">
                <a:latin typeface="Garamond" panose="02020404030301010803" pitchFamily="18" charset="0"/>
              </a:rPr>
              <a:t>(dedans), </a:t>
            </a:r>
            <a:r>
              <a:rPr lang="fr-FR" i="1" dirty="0" smtClean="0">
                <a:latin typeface="Garamond" panose="02020404030301010803" pitchFamily="18" charset="0"/>
              </a:rPr>
              <a:t>fluo</a:t>
            </a:r>
            <a:r>
              <a:rPr lang="fr-FR" dirty="0" smtClean="0">
                <a:latin typeface="Garamond" panose="02020404030301010803" pitchFamily="18" charset="0"/>
              </a:rPr>
              <a:t> (s’écouler) </a:t>
            </a:r>
          </a:p>
          <a:p>
            <a:pPr marL="0" indent="0">
              <a:buNone/>
            </a:pPr>
            <a:r>
              <a:rPr lang="fr-FR" dirty="0" smtClean="0">
                <a:latin typeface="Garamond" panose="02020404030301010803" pitchFamily="18" charset="0"/>
              </a:rPr>
              <a:t>« sorte </a:t>
            </a:r>
            <a:r>
              <a:rPr lang="fr-FR" dirty="0">
                <a:latin typeface="Garamond" panose="02020404030301010803" pitchFamily="18" charset="0"/>
              </a:rPr>
              <a:t>d'écoulement, de flux censé provenir des astres et agir sur les hommes et les choses » </a:t>
            </a:r>
          </a:p>
        </p:txBody>
      </p:sp>
      <p:sp>
        <p:nvSpPr>
          <p:cNvPr id="4" name="Espace réservé du contenu 3"/>
          <p:cNvSpPr>
            <a:spLocks noGrp="1"/>
          </p:cNvSpPr>
          <p:nvPr>
            <p:ph sz="half" idx="2"/>
          </p:nvPr>
        </p:nvSpPr>
        <p:spPr>
          <a:xfrm>
            <a:off x="462577" y="3458596"/>
            <a:ext cx="9993856" cy="3192795"/>
          </a:xfrm>
        </p:spPr>
        <p:txBody>
          <a:bodyPr>
            <a:normAutofit fontScale="92500" lnSpcReduction="10000"/>
          </a:bodyPr>
          <a:lstStyle/>
          <a:p>
            <a:r>
              <a:rPr lang="fr-FR" dirty="0">
                <a:latin typeface="Garamond" pitchFamily="18" charset="0"/>
              </a:rPr>
              <a:t>Action </a:t>
            </a:r>
            <a:r>
              <a:rPr lang="fr-FR" dirty="0" smtClean="0">
                <a:latin typeface="Garamond" pitchFamily="18" charset="0"/>
              </a:rPr>
              <a:t>(plutôt </a:t>
            </a:r>
            <a:r>
              <a:rPr lang="fr-FR" dirty="0">
                <a:latin typeface="Garamond" pitchFamily="18" charset="0"/>
              </a:rPr>
              <a:t>lente et continue) d'un agent physique (sur </a:t>
            </a:r>
            <a:r>
              <a:rPr lang="fr-FR" dirty="0" smtClean="0">
                <a:latin typeface="Garamond" pitchFamily="18" charset="0"/>
              </a:rPr>
              <a:t>quelque </a:t>
            </a:r>
            <a:r>
              <a:rPr lang="fr-FR" dirty="0">
                <a:latin typeface="Garamond" pitchFamily="18" charset="0"/>
              </a:rPr>
              <a:t>chose), suscitant des modifications d'ordre matériel. </a:t>
            </a:r>
            <a:endParaRPr lang="fr-FR" dirty="0" smtClean="0">
              <a:latin typeface="Garamond" pitchFamily="18" charset="0"/>
            </a:endParaRPr>
          </a:p>
          <a:p>
            <a:r>
              <a:rPr lang="fr-FR" dirty="0">
                <a:latin typeface="Garamond" pitchFamily="18" charset="0"/>
              </a:rPr>
              <a:t>Action exercée à distance par un astre </a:t>
            </a:r>
            <a:r>
              <a:rPr lang="fr-FR" dirty="0" smtClean="0">
                <a:latin typeface="Garamond" pitchFamily="18" charset="0"/>
              </a:rPr>
              <a:t>(influence de la lune sur les marées).</a:t>
            </a:r>
            <a:r>
              <a:rPr lang="fr-FR" dirty="0">
                <a:latin typeface="Garamond" pitchFamily="18" charset="0"/>
              </a:rPr>
              <a:t> </a:t>
            </a:r>
            <a:endParaRPr lang="fr-FR" dirty="0" smtClean="0">
              <a:latin typeface="Garamond" pitchFamily="18" charset="0"/>
            </a:endParaRPr>
          </a:p>
          <a:p>
            <a:r>
              <a:rPr lang="fr-FR" dirty="0">
                <a:latin typeface="Garamond" pitchFamily="18" charset="0"/>
              </a:rPr>
              <a:t>Électrisation/s'électriser au voisinage d'un conducteur </a:t>
            </a:r>
            <a:r>
              <a:rPr lang="fr-FR" dirty="0" smtClean="0">
                <a:latin typeface="Garamond" pitchFamily="18" charset="0"/>
              </a:rPr>
              <a:t>électrisé</a:t>
            </a:r>
          </a:p>
          <a:p>
            <a:r>
              <a:rPr lang="fr-FR" dirty="0">
                <a:latin typeface="Garamond" pitchFamily="18" charset="0"/>
              </a:rPr>
              <a:t>Force hypothétique émanée des </a:t>
            </a:r>
            <a:r>
              <a:rPr lang="fr-FR" dirty="0" smtClean="0">
                <a:latin typeface="Garamond" pitchFamily="18" charset="0"/>
              </a:rPr>
              <a:t>astres, qui agirait </a:t>
            </a:r>
            <a:r>
              <a:rPr lang="fr-FR" dirty="0">
                <a:latin typeface="Garamond" pitchFamily="18" charset="0"/>
              </a:rPr>
              <a:t>sur le caractère, </a:t>
            </a:r>
            <a:r>
              <a:rPr lang="fr-FR" dirty="0" smtClean="0">
                <a:latin typeface="Garamond" pitchFamily="18" charset="0"/>
              </a:rPr>
              <a:t>le </a:t>
            </a:r>
            <a:r>
              <a:rPr lang="fr-FR" dirty="0">
                <a:latin typeface="Garamond" pitchFamily="18" charset="0"/>
              </a:rPr>
              <a:t>destin de tel individu. </a:t>
            </a:r>
            <a:endParaRPr lang="fr-FR" dirty="0" smtClean="0">
              <a:latin typeface="Garamond" pitchFamily="18" charset="0"/>
            </a:endParaRPr>
          </a:p>
          <a:p>
            <a:r>
              <a:rPr lang="fr-FR" dirty="0">
                <a:latin typeface="Garamond" pitchFamily="18" charset="0"/>
              </a:rPr>
              <a:t>Puissance indéterminée exerçant une action mystérieuse sur les êtres et les </a:t>
            </a:r>
            <a:r>
              <a:rPr lang="fr-FR" dirty="0" smtClean="0">
                <a:latin typeface="Garamond" pitchFamily="18" charset="0"/>
              </a:rPr>
              <a:t>choses.</a:t>
            </a:r>
          </a:p>
          <a:p>
            <a:r>
              <a:rPr lang="fr-FR" dirty="0">
                <a:latin typeface="Garamond" pitchFamily="18" charset="0"/>
              </a:rPr>
              <a:t>Action (généralement graduelle et imperceptible) qui s'exerce sur les dispositions psychiques, sur la volonté de telle personne</a:t>
            </a:r>
            <a:r>
              <a:rPr lang="fr-FR" dirty="0" smtClean="0">
                <a:latin typeface="Garamond" pitchFamily="18" charset="0"/>
              </a:rPr>
              <a:t>.</a:t>
            </a:r>
          </a:p>
          <a:p>
            <a:endParaRPr lang="fr-FR" dirty="0" smtClean="0"/>
          </a:p>
          <a:p>
            <a:endParaRPr lang="fr-FR" dirty="0"/>
          </a:p>
        </p:txBody>
      </p:sp>
    </p:spTree>
    <p:extLst>
      <p:ext uri="{BB962C8B-B14F-4D97-AF65-F5344CB8AC3E}">
        <p14:creationId xmlns:p14="http://schemas.microsoft.com/office/powerpoint/2010/main" val="5852571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sz="2400" dirty="0">
                <a:latin typeface="Arial Black" pitchFamily="34" charset="0"/>
              </a:rPr>
              <a:t>C</a:t>
            </a:r>
            <a:r>
              <a:rPr lang="fr-FR" sz="2400" dirty="0" smtClean="0">
                <a:latin typeface="Arial Black" pitchFamily="34" charset="0"/>
              </a:rPr>
              <a:t>ontagion mentale nocive : danger psychique</a:t>
            </a:r>
            <a:endParaRPr lang="fr-FR" sz="2400" dirty="0"/>
          </a:p>
        </p:txBody>
      </p:sp>
      <p:sp>
        <p:nvSpPr>
          <p:cNvPr id="4" name="Espace réservé du texte 3"/>
          <p:cNvSpPr>
            <a:spLocks noGrp="1"/>
          </p:cNvSpPr>
          <p:nvPr>
            <p:ph idx="1"/>
          </p:nvPr>
        </p:nvSpPr>
        <p:spPr>
          <a:xfrm>
            <a:off x="3168363" y="2276872"/>
            <a:ext cx="8414037" cy="4525963"/>
          </a:xfrm>
        </p:spPr>
        <p:txBody>
          <a:bodyPr>
            <a:normAutofit/>
          </a:bodyPr>
          <a:lstStyle/>
          <a:p>
            <a:r>
              <a:rPr lang="fr-FR" sz="2400" i="1" dirty="0" smtClean="0">
                <a:solidFill>
                  <a:srgbClr val="FFC000"/>
                </a:solidFill>
                <a:latin typeface="Garamond" pitchFamily="18" charset="0"/>
              </a:rPr>
              <a:t>Ce ne sont ni la famine, ni les tremblements de terre, ni les microbes, ni le cancer, mais </a:t>
            </a:r>
            <a:r>
              <a:rPr lang="fr-FR" sz="2400" b="1" dirty="0" smtClean="0">
                <a:solidFill>
                  <a:srgbClr val="FFC000"/>
                </a:solidFill>
                <a:latin typeface="Garamond" pitchFamily="18" charset="0"/>
              </a:rPr>
              <a:t>bel et bien l’homme qui constitue pour l’homme le plus grand des dangers. </a:t>
            </a:r>
            <a:r>
              <a:rPr lang="fr-FR" sz="2400" i="1" dirty="0" smtClean="0">
                <a:solidFill>
                  <a:srgbClr val="FFC000"/>
                </a:solidFill>
                <a:latin typeface="Garamond" pitchFamily="18" charset="0"/>
              </a:rPr>
              <a:t>La cause en est simple : il n’existe encore aucune protection contre les épidémies psychiques; or ces épidémies-là sont infiniment plus dévastatrices que les pires catastrophes de la nature. Le suprême danger qui menace aussi bien l’être individuel que les peuples pris dans leur ensemble, c’est le </a:t>
            </a:r>
            <a:r>
              <a:rPr lang="fr-FR" sz="2400" b="1" dirty="0" smtClean="0">
                <a:solidFill>
                  <a:srgbClr val="FFC000"/>
                </a:solidFill>
                <a:latin typeface="Garamond" pitchFamily="18" charset="0"/>
              </a:rPr>
              <a:t>danger psychique</a:t>
            </a:r>
            <a:r>
              <a:rPr lang="fr-FR" sz="2400" i="1" dirty="0" smtClean="0">
                <a:solidFill>
                  <a:srgbClr val="FFC000"/>
                </a:solidFill>
                <a:latin typeface="Garamond" pitchFamily="18" charset="0"/>
              </a:rPr>
              <a:t>. Un danger majeur émane de la masse, au sein de laquelle les effets de l’inconscient s’accumulent, étouffant alors les instances de la conscience.</a:t>
            </a:r>
          </a:p>
          <a:p>
            <a:pPr marL="0" indent="0">
              <a:buNone/>
            </a:pPr>
            <a:r>
              <a:rPr lang="fr-FR" sz="2000" dirty="0" smtClean="0">
                <a:solidFill>
                  <a:srgbClr val="FFC000"/>
                </a:solidFill>
              </a:rPr>
              <a:t>      Carl G. Jung, l’homme à la découverte de son âme</a:t>
            </a:r>
            <a:endParaRPr lang="fr-FR" sz="2000" dirty="0">
              <a:solidFill>
                <a:srgbClr val="FFC000"/>
              </a:solidFill>
            </a:endParaRPr>
          </a:p>
        </p:txBody>
      </p:sp>
      <p:pic>
        <p:nvPicPr>
          <p:cNvPr id="2050" name="Picture 2" descr="Ju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30621" y="2276872"/>
            <a:ext cx="2537742" cy="30062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7271474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solidFill>
                  <a:srgbClr val="FFC000"/>
                </a:solidFill>
                <a:effectLst>
                  <a:outerShdw blurRad="38100" dist="38100" dir="2700000" algn="tl">
                    <a:srgbClr val="000000">
                      <a:alpha val="43137"/>
                    </a:srgbClr>
                  </a:outerShdw>
                </a:effectLst>
              </a:rPr>
              <a:t>Contagion des justes, de l’amour</a:t>
            </a:r>
            <a:endParaRPr lang="fr-FR" sz="4800" b="1" dirty="0">
              <a:solidFill>
                <a:srgbClr val="FFC000"/>
              </a:solidFill>
              <a:effectLst>
                <a:outerShdw blurRad="38100" dist="38100" dir="2700000" algn="tl">
                  <a:srgbClr val="000000">
                    <a:alpha val="43137"/>
                  </a:srgbClr>
                </a:outerShdw>
              </a:effectLst>
            </a:endParaRPr>
          </a:p>
        </p:txBody>
      </p:sp>
      <p:sp>
        <p:nvSpPr>
          <p:cNvPr id="4" name="Rectangle 3"/>
          <p:cNvSpPr/>
          <p:nvPr/>
        </p:nvSpPr>
        <p:spPr>
          <a:xfrm>
            <a:off x="401903" y="2339461"/>
            <a:ext cx="10050635" cy="4031873"/>
          </a:xfrm>
          <a:prstGeom prst="rect">
            <a:avLst/>
          </a:prstGeom>
        </p:spPr>
        <p:txBody>
          <a:bodyPr wrap="square">
            <a:spAutoFit/>
          </a:bodyPr>
          <a:lstStyle/>
          <a:p>
            <a:r>
              <a:rPr lang="fr-FR" sz="3200" i="1" dirty="0">
                <a:latin typeface="Garamond" pitchFamily="18" charset="0"/>
              </a:rPr>
              <a:t>Tous les hommes attendent </a:t>
            </a:r>
            <a:r>
              <a:rPr lang="fr-FR" sz="3200" b="1" i="1" dirty="0">
                <a:latin typeface="Garamond" pitchFamily="18" charset="0"/>
              </a:rPr>
              <a:t>dans leur cœur</a:t>
            </a:r>
            <a:r>
              <a:rPr lang="fr-FR" sz="3200" i="1" dirty="0">
                <a:latin typeface="Garamond" pitchFamily="18" charset="0"/>
              </a:rPr>
              <a:t> une </a:t>
            </a:r>
            <a:r>
              <a:rPr lang="fr-FR" sz="3200" b="1" i="1" dirty="0">
                <a:latin typeface="Garamond" pitchFamily="18" charset="0"/>
              </a:rPr>
              <a:t>transformation du monde</a:t>
            </a:r>
            <a:r>
              <a:rPr lang="fr-FR" sz="3200" i="1" dirty="0">
                <a:latin typeface="Garamond" pitchFamily="18" charset="0"/>
              </a:rPr>
              <a:t>. Maintenant se réalise l’acte central de transformation qui est seul en mesure de renouveler vraiment le monde :  il s’agit d'une </a:t>
            </a:r>
            <a:r>
              <a:rPr lang="fr-FR" sz="3200" b="1" i="1" dirty="0">
                <a:latin typeface="Garamond" pitchFamily="18" charset="0"/>
              </a:rPr>
              <a:t>fission nucléaire portée au plus intime de l’être </a:t>
            </a:r>
            <a:r>
              <a:rPr lang="fr-FR" sz="3200" i="1" dirty="0">
                <a:latin typeface="Garamond" pitchFamily="18" charset="0"/>
              </a:rPr>
              <a:t>- la victoire de l’amour sur la haine, la victoire de l’amour sur la mort. Seule l’explosion intime du bien qui vainc le mal peut alors engendrer la chaîne des transformations qui, peu à peu, changeront le monde. Tous les autres changements demeurent superficiels et ne sauvent pas. </a:t>
            </a:r>
            <a:r>
              <a:rPr lang="fr-FR" sz="3200" dirty="0">
                <a:latin typeface="Garamond" pitchFamily="18" charset="0"/>
              </a:rPr>
              <a:t>(</a:t>
            </a:r>
            <a:r>
              <a:rPr lang="fr-FR" sz="3200" b="1" dirty="0">
                <a:latin typeface="Garamond" pitchFamily="18" charset="0"/>
              </a:rPr>
              <a:t>Benoît </a:t>
            </a:r>
            <a:r>
              <a:rPr lang="fr-FR" sz="3200" b="1" dirty="0" smtClean="0">
                <a:latin typeface="Garamond" pitchFamily="18" charset="0"/>
              </a:rPr>
              <a:t>XVI)</a:t>
            </a:r>
            <a:endParaRPr lang="fr-FR" sz="3200" dirty="0"/>
          </a:p>
        </p:txBody>
      </p:sp>
    </p:spTree>
    <p:extLst>
      <p:ext uri="{BB962C8B-B14F-4D97-AF65-F5344CB8AC3E}">
        <p14:creationId xmlns:p14="http://schemas.microsoft.com/office/powerpoint/2010/main" val="21949086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400" dirty="0">
                <a:solidFill>
                  <a:srgbClr val="FFC000"/>
                </a:solidFill>
                <a:effectLst>
                  <a:outerShdw blurRad="38100" dist="38100" dir="2700000" algn="tl">
                    <a:srgbClr val="000000">
                      <a:alpha val="43137"/>
                    </a:srgbClr>
                  </a:outerShdw>
                </a:effectLst>
              </a:rPr>
              <a:t>S</a:t>
            </a:r>
            <a:r>
              <a:rPr lang="fr-FR" sz="4400" dirty="0" smtClean="0">
                <a:solidFill>
                  <a:srgbClr val="FFC000"/>
                </a:solidFill>
                <a:effectLst>
                  <a:outerShdw blurRad="38100" dist="38100" dir="2700000" algn="tl">
                    <a:srgbClr val="000000">
                      <a:alpha val="43137"/>
                    </a:srgbClr>
                  </a:outerShdw>
                </a:effectLst>
              </a:rPr>
              <a:t>ociété d’affluence et d’influence</a:t>
            </a:r>
            <a:endParaRPr lang="fr-FR" sz="4400" dirty="0">
              <a:solidFill>
                <a:srgbClr val="FFC00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680321" y="2147687"/>
            <a:ext cx="9613861" cy="4473830"/>
          </a:xfrm>
        </p:spPr>
        <p:txBody>
          <a:bodyPr>
            <a:normAutofit lnSpcReduction="10000"/>
          </a:bodyPr>
          <a:lstStyle/>
          <a:p>
            <a:pPr>
              <a:buFont typeface="Wingdings" panose="05000000000000000000" pitchFamily="2" charset="2"/>
              <a:buChar char="Ø"/>
            </a:pPr>
            <a:r>
              <a:rPr lang="fr-FR" dirty="0" smtClean="0">
                <a:solidFill>
                  <a:srgbClr val="FFC000"/>
                </a:solidFill>
              </a:rPr>
              <a:t>Dilution de l’autorité et des pouvoir contraignants</a:t>
            </a:r>
          </a:p>
          <a:p>
            <a:pPr>
              <a:buFont typeface="Wingdings" panose="05000000000000000000" pitchFamily="2" charset="2"/>
              <a:buChar char="Ø"/>
            </a:pPr>
            <a:r>
              <a:rPr lang="fr-FR" dirty="0" smtClean="0">
                <a:solidFill>
                  <a:srgbClr val="FFC000"/>
                </a:solidFill>
              </a:rPr>
              <a:t>Déclin des convictions, systèmes, dogmes</a:t>
            </a:r>
          </a:p>
          <a:p>
            <a:pPr>
              <a:buFont typeface="Wingdings" panose="05000000000000000000" pitchFamily="2" charset="2"/>
              <a:buChar char="Ø"/>
            </a:pPr>
            <a:r>
              <a:rPr lang="fr-FR" dirty="0" smtClean="0">
                <a:solidFill>
                  <a:srgbClr val="FFC000"/>
                </a:solidFill>
              </a:rPr>
              <a:t>Sociétés de plus en plus atomisées, individualistes</a:t>
            </a:r>
          </a:p>
          <a:p>
            <a:pPr>
              <a:buFont typeface="Wingdings" panose="05000000000000000000" pitchFamily="2" charset="2"/>
              <a:buChar char="Ø"/>
            </a:pPr>
            <a:r>
              <a:rPr lang="fr-FR" dirty="0" smtClean="0">
                <a:solidFill>
                  <a:srgbClr val="FFC000"/>
                </a:solidFill>
              </a:rPr>
              <a:t>Individus moins structurés, plus ouverts mais souvent livrés à eux-mêmes, manquant de repères intellectuels, affectifs, moraux</a:t>
            </a:r>
          </a:p>
          <a:p>
            <a:pPr>
              <a:buFont typeface="Wingdings" panose="05000000000000000000" pitchFamily="2" charset="2"/>
              <a:buChar char="Ø"/>
            </a:pPr>
            <a:r>
              <a:rPr lang="fr-FR" dirty="0" smtClean="0">
                <a:solidFill>
                  <a:srgbClr val="FFC000"/>
                </a:solidFill>
              </a:rPr>
              <a:t>Excitation et stimulation visuelle, tactile, sonore permanentes</a:t>
            </a:r>
          </a:p>
          <a:p>
            <a:pPr>
              <a:buFont typeface="Wingdings" panose="05000000000000000000" pitchFamily="2" charset="2"/>
              <a:buChar char="Ø"/>
            </a:pPr>
            <a:r>
              <a:rPr lang="fr-FR" dirty="0" smtClean="0">
                <a:solidFill>
                  <a:srgbClr val="FFC000"/>
                </a:solidFill>
              </a:rPr>
              <a:t>Déluge de l’offre, de la nouveauté, de la consommation</a:t>
            </a:r>
          </a:p>
          <a:p>
            <a:pPr>
              <a:buFont typeface="Wingdings" panose="05000000000000000000" pitchFamily="2" charset="2"/>
              <a:buChar char="Ø"/>
            </a:pPr>
            <a:r>
              <a:rPr lang="fr-FR" dirty="0" smtClean="0">
                <a:solidFill>
                  <a:srgbClr val="FFC000"/>
                </a:solidFill>
              </a:rPr>
              <a:t>Civilisation de surconsommation, d’addictions, de dépendance</a:t>
            </a:r>
          </a:p>
          <a:p>
            <a:pPr>
              <a:buFont typeface="Wingdings" panose="05000000000000000000" pitchFamily="2" charset="2"/>
              <a:buChar char="Ø"/>
            </a:pPr>
            <a:r>
              <a:rPr lang="fr-FR" dirty="0" smtClean="0">
                <a:solidFill>
                  <a:srgbClr val="FFC000"/>
                </a:solidFill>
              </a:rPr>
              <a:t>Regroupements en tribus ou « segments » éphémères, multiformes</a:t>
            </a:r>
          </a:p>
          <a:p>
            <a:pPr>
              <a:buFont typeface="Wingdings" panose="05000000000000000000" pitchFamily="2" charset="2"/>
              <a:buChar char="Ø"/>
            </a:pPr>
            <a:r>
              <a:rPr lang="fr-FR" dirty="0" smtClean="0">
                <a:solidFill>
                  <a:srgbClr val="FFC000"/>
                </a:solidFill>
              </a:rPr>
              <a:t>Civilisation des media et de l’immédiat, primauté de l’actualité, de l’événementiel, du prime-time, du temps réel</a:t>
            </a:r>
            <a:endParaRPr lang="fr-FR" dirty="0">
              <a:solidFill>
                <a:srgbClr val="FFC000"/>
              </a:solidFill>
            </a:endParaRPr>
          </a:p>
        </p:txBody>
      </p:sp>
    </p:spTree>
    <p:extLst>
      <p:ext uri="{BB962C8B-B14F-4D97-AF65-F5344CB8AC3E}">
        <p14:creationId xmlns:p14="http://schemas.microsoft.com/office/powerpoint/2010/main" val="9031539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4294967295"/>
            <p:extLst>
              <p:ext uri="{D42A27DB-BD31-4B8C-83A1-F6EECF244321}">
                <p14:modId xmlns:p14="http://schemas.microsoft.com/office/powerpoint/2010/main" val="185677229"/>
              </p:ext>
            </p:extLst>
          </p:nvPr>
        </p:nvGraphicFramePr>
        <p:xfrm>
          <a:off x="0" y="0"/>
          <a:ext cx="59436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Espace réservé du contenu 3"/>
          <p:cNvGraphicFramePr>
            <a:graphicFrameLocks/>
          </p:cNvGraphicFramePr>
          <p:nvPr>
            <p:extLst>
              <p:ext uri="{D42A27DB-BD31-4B8C-83A1-F6EECF244321}">
                <p14:modId xmlns:p14="http://schemas.microsoft.com/office/powerpoint/2010/main" val="3899695250"/>
              </p:ext>
            </p:extLst>
          </p:nvPr>
        </p:nvGraphicFramePr>
        <p:xfrm>
          <a:off x="6248400" y="0"/>
          <a:ext cx="5943600" cy="6858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Rectangle 5"/>
          <p:cNvSpPr/>
          <p:nvPr/>
        </p:nvSpPr>
        <p:spPr>
          <a:xfrm>
            <a:off x="1348942" y="5158943"/>
            <a:ext cx="3261050" cy="1631216"/>
          </a:xfrm>
          <a:prstGeom prst="rect">
            <a:avLst/>
          </a:prstGeom>
          <a:solidFill>
            <a:srgbClr val="7030A0"/>
          </a:solidFill>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fr-FR" sz="2000" b="1" dirty="0" smtClean="0">
                <a:solidFill>
                  <a:srgbClr val="FFC000"/>
                </a:solidFill>
              </a:rPr>
              <a:t>Personne Influençable</a:t>
            </a:r>
          </a:p>
          <a:p>
            <a:pPr algn="ctr"/>
            <a:r>
              <a:rPr lang="fr-FR" sz="2000" b="1" dirty="0" smtClean="0">
                <a:solidFill>
                  <a:srgbClr val="FFC000"/>
                </a:solidFill>
              </a:rPr>
              <a:t>Cœur qui n’a pas mûri</a:t>
            </a:r>
          </a:p>
          <a:p>
            <a:pPr algn="ctr"/>
            <a:r>
              <a:rPr lang="fr-FR" sz="2000" b="1" dirty="0" smtClean="0">
                <a:solidFill>
                  <a:srgbClr val="FFC000"/>
                </a:solidFill>
              </a:rPr>
              <a:t>Se sent peu responsable </a:t>
            </a:r>
          </a:p>
          <a:p>
            <a:pPr algn="ctr"/>
            <a:r>
              <a:rPr lang="fr-FR" sz="2000" b="1" dirty="0" smtClean="0">
                <a:solidFill>
                  <a:srgbClr val="FFC000"/>
                </a:solidFill>
              </a:rPr>
              <a:t>Absence de projet</a:t>
            </a:r>
          </a:p>
          <a:p>
            <a:pPr algn="ctr"/>
            <a:r>
              <a:rPr lang="fr-FR" sz="2000" b="1" dirty="0" smtClean="0">
                <a:solidFill>
                  <a:srgbClr val="FFC000"/>
                </a:solidFill>
              </a:rPr>
              <a:t>Pas de centre</a:t>
            </a:r>
            <a:endParaRPr lang="fr-FR" dirty="0">
              <a:solidFill>
                <a:srgbClr val="FFC000"/>
              </a:solidFill>
            </a:endParaRPr>
          </a:p>
        </p:txBody>
      </p:sp>
      <p:sp>
        <p:nvSpPr>
          <p:cNvPr id="7" name="Rectangle 6"/>
          <p:cNvSpPr/>
          <p:nvPr/>
        </p:nvSpPr>
        <p:spPr>
          <a:xfrm>
            <a:off x="7864736" y="5418962"/>
            <a:ext cx="2710927" cy="1323439"/>
          </a:xfrm>
          <a:prstGeom prst="rect">
            <a:avLst/>
          </a:prstGeom>
          <a:solidFill>
            <a:srgbClr val="7030A0"/>
          </a:solidFill>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fr-FR" sz="2000" b="1" dirty="0" smtClean="0">
                <a:solidFill>
                  <a:srgbClr val="FFC000"/>
                </a:solidFill>
              </a:rPr>
              <a:t>Personne Influente</a:t>
            </a:r>
          </a:p>
          <a:p>
            <a:pPr algn="ctr"/>
            <a:r>
              <a:rPr lang="fr-FR" sz="2000" b="1" dirty="0" smtClean="0">
                <a:solidFill>
                  <a:srgbClr val="FFC000"/>
                </a:solidFill>
              </a:rPr>
              <a:t>Cœur qui a mûri</a:t>
            </a:r>
          </a:p>
          <a:p>
            <a:pPr algn="ctr"/>
            <a:r>
              <a:rPr lang="fr-FR" sz="2000" b="1" dirty="0" smtClean="0">
                <a:solidFill>
                  <a:srgbClr val="FFC000"/>
                </a:solidFill>
              </a:rPr>
              <a:t>Se sent responsable</a:t>
            </a:r>
          </a:p>
          <a:p>
            <a:pPr algn="ctr"/>
            <a:r>
              <a:rPr lang="fr-FR" sz="2000" b="1" dirty="0" smtClean="0">
                <a:solidFill>
                  <a:srgbClr val="FFC000"/>
                </a:solidFill>
              </a:rPr>
              <a:t>Projet personne</a:t>
            </a:r>
            <a:r>
              <a:rPr lang="fr-FR" sz="2000" b="1" dirty="0" smtClean="0">
                <a:solidFill>
                  <a:srgbClr val="7030A0"/>
                </a:solidFill>
              </a:rPr>
              <a:t>l</a:t>
            </a:r>
            <a:endParaRPr lang="fr-FR" dirty="0"/>
          </a:p>
        </p:txBody>
      </p:sp>
      <p:sp>
        <p:nvSpPr>
          <p:cNvPr id="8" name="Rectangle 7"/>
          <p:cNvSpPr/>
          <p:nvPr/>
        </p:nvSpPr>
        <p:spPr>
          <a:xfrm>
            <a:off x="0" y="0"/>
            <a:ext cx="5927834" cy="984885"/>
          </a:xfrm>
          <a:prstGeom prst="rect">
            <a:avLst/>
          </a:prstGeom>
        </p:spPr>
        <p:txBody>
          <a:bodyPr wrap="square">
            <a:spAutoFit/>
          </a:bodyPr>
          <a:lstStyle/>
          <a:p>
            <a:pPr algn="ctr"/>
            <a:r>
              <a:rPr lang="fr-FR" sz="2000" dirty="0" smtClean="0">
                <a:solidFill>
                  <a:srgbClr val="002060"/>
                </a:solidFill>
              </a:rPr>
              <a:t>Influençable aux plans intellectuels</a:t>
            </a:r>
            <a:r>
              <a:rPr lang="fr-FR" sz="2000" dirty="0">
                <a:solidFill>
                  <a:srgbClr val="002060"/>
                </a:solidFill>
              </a:rPr>
              <a:t>,</a:t>
            </a:r>
            <a:r>
              <a:rPr lang="fr-FR" sz="2000" dirty="0" smtClean="0">
                <a:solidFill>
                  <a:srgbClr val="002060"/>
                </a:solidFill>
              </a:rPr>
              <a:t> </a:t>
            </a:r>
            <a:r>
              <a:rPr lang="fr-FR" sz="2000" dirty="0">
                <a:solidFill>
                  <a:srgbClr val="002060"/>
                </a:solidFill>
              </a:rPr>
              <a:t>i</a:t>
            </a:r>
            <a:r>
              <a:rPr lang="fr-FR" sz="2000" dirty="0" smtClean="0">
                <a:solidFill>
                  <a:srgbClr val="002060"/>
                </a:solidFill>
              </a:rPr>
              <a:t>déologiques, suivisme, conformisme, endoctrinement</a:t>
            </a:r>
          </a:p>
          <a:p>
            <a:endParaRPr lang="fr-FR" dirty="0"/>
          </a:p>
        </p:txBody>
      </p:sp>
      <p:sp>
        <p:nvSpPr>
          <p:cNvPr id="9" name="Rectangle 8"/>
          <p:cNvSpPr/>
          <p:nvPr/>
        </p:nvSpPr>
        <p:spPr>
          <a:xfrm>
            <a:off x="3665482" y="3558505"/>
            <a:ext cx="2546132" cy="1600438"/>
          </a:xfrm>
          <a:prstGeom prst="rect">
            <a:avLst/>
          </a:prstGeom>
        </p:spPr>
        <p:txBody>
          <a:bodyPr wrap="square">
            <a:spAutoFit/>
          </a:bodyPr>
          <a:lstStyle/>
          <a:p>
            <a:r>
              <a:rPr lang="fr-FR" sz="2000" dirty="0" smtClean="0">
                <a:solidFill>
                  <a:srgbClr val="00B050"/>
                </a:solidFill>
              </a:rPr>
              <a:t>Influences morales, politiques, comportementales</a:t>
            </a:r>
          </a:p>
          <a:p>
            <a:pPr algn="ctr"/>
            <a:endParaRPr lang="fr-FR" sz="2000" dirty="0" smtClean="0"/>
          </a:p>
          <a:p>
            <a:endParaRPr lang="fr-FR" dirty="0"/>
          </a:p>
        </p:txBody>
      </p:sp>
      <p:sp>
        <p:nvSpPr>
          <p:cNvPr id="10" name="Rectangle 9"/>
          <p:cNvSpPr/>
          <p:nvPr/>
        </p:nvSpPr>
        <p:spPr>
          <a:xfrm>
            <a:off x="0" y="3404616"/>
            <a:ext cx="1954924" cy="1908215"/>
          </a:xfrm>
          <a:prstGeom prst="rect">
            <a:avLst/>
          </a:prstGeom>
        </p:spPr>
        <p:txBody>
          <a:bodyPr wrap="square">
            <a:spAutoFit/>
          </a:bodyPr>
          <a:lstStyle/>
          <a:p>
            <a:r>
              <a:rPr lang="fr-FR" sz="2000" dirty="0" smtClean="0">
                <a:solidFill>
                  <a:srgbClr val="FF0000"/>
                </a:solidFill>
              </a:rPr>
              <a:t>Influences esthétiques, culturelle</a:t>
            </a:r>
          </a:p>
          <a:p>
            <a:r>
              <a:rPr lang="fr-FR" sz="2000" dirty="0" smtClean="0">
                <a:solidFill>
                  <a:srgbClr val="FF0000"/>
                </a:solidFill>
              </a:rPr>
              <a:t>Sentimentales</a:t>
            </a:r>
          </a:p>
          <a:p>
            <a:pPr algn="ctr"/>
            <a:endParaRPr lang="fr-FR" sz="2000" dirty="0" smtClean="0"/>
          </a:p>
          <a:p>
            <a:endParaRPr lang="fr-FR" dirty="0"/>
          </a:p>
        </p:txBody>
      </p:sp>
      <p:sp>
        <p:nvSpPr>
          <p:cNvPr id="11" name="Rectangle 10"/>
          <p:cNvSpPr/>
          <p:nvPr/>
        </p:nvSpPr>
        <p:spPr>
          <a:xfrm>
            <a:off x="6279932" y="10758"/>
            <a:ext cx="5927834" cy="677108"/>
          </a:xfrm>
          <a:prstGeom prst="rect">
            <a:avLst/>
          </a:prstGeom>
        </p:spPr>
        <p:txBody>
          <a:bodyPr wrap="square">
            <a:spAutoFit/>
          </a:bodyPr>
          <a:lstStyle/>
          <a:p>
            <a:pPr algn="ctr"/>
            <a:r>
              <a:rPr lang="fr-FR" sz="2000" dirty="0" smtClean="0">
                <a:solidFill>
                  <a:srgbClr val="002060"/>
                </a:solidFill>
              </a:rPr>
              <a:t>Rayonnement intellectuel</a:t>
            </a:r>
          </a:p>
          <a:p>
            <a:endParaRPr lang="fr-FR" dirty="0"/>
          </a:p>
        </p:txBody>
      </p:sp>
      <p:sp>
        <p:nvSpPr>
          <p:cNvPr id="12" name="Rectangle 11"/>
          <p:cNvSpPr/>
          <p:nvPr/>
        </p:nvSpPr>
        <p:spPr>
          <a:xfrm>
            <a:off x="6232634" y="3600545"/>
            <a:ext cx="2028497" cy="1292662"/>
          </a:xfrm>
          <a:prstGeom prst="rect">
            <a:avLst/>
          </a:prstGeom>
        </p:spPr>
        <p:txBody>
          <a:bodyPr wrap="square">
            <a:spAutoFit/>
          </a:bodyPr>
          <a:lstStyle/>
          <a:p>
            <a:r>
              <a:rPr lang="fr-FR" sz="2000" b="1" dirty="0" smtClean="0">
                <a:solidFill>
                  <a:srgbClr val="FF0000"/>
                </a:solidFill>
              </a:rPr>
              <a:t>Rayonnement affectif et artistique</a:t>
            </a:r>
          </a:p>
          <a:p>
            <a:endParaRPr lang="fr-FR" dirty="0"/>
          </a:p>
        </p:txBody>
      </p:sp>
      <p:sp>
        <p:nvSpPr>
          <p:cNvPr id="13" name="Rectangle 12"/>
          <p:cNvSpPr/>
          <p:nvPr/>
        </p:nvSpPr>
        <p:spPr>
          <a:xfrm>
            <a:off x="10200289" y="3558505"/>
            <a:ext cx="2028497" cy="984885"/>
          </a:xfrm>
          <a:prstGeom prst="rect">
            <a:avLst/>
          </a:prstGeom>
        </p:spPr>
        <p:txBody>
          <a:bodyPr wrap="square">
            <a:spAutoFit/>
          </a:bodyPr>
          <a:lstStyle/>
          <a:p>
            <a:r>
              <a:rPr lang="fr-FR" sz="2000" b="1" dirty="0" smtClean="0">
                <a:solidFill>
                  <a:srgbClr val="00B050"/>
                </a:solidFill>
              </a:rPr>
              <a:t>Rayonnement moral</a:t>
            </a:r>
          </a:p>
          <a:p>
            <a:endParaRPr lang="fr-FR" dirty="0"/>
          </a:p>
        </p:txBody>
      </p:sp>
    </p:spTree>
    <p:extLst>
      <p:ext uri="{BB962C8B-B14F-4D97-AF65-F5344CB8AC3E}">
        <p14:creationId xmlns:p14="http://schemas.microsoft.com/office/powerpoint/2010/main" val="24580094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sz="6600" b="1" dirty="0" smtClean="0">
                <a:solidFill>
                  <a:srgbClr val="FFC000"/>
                </a:solidFill>
                <a:effectLst>
                  <a:outerShdw blurRad="38100" dist="38100" dir="2700000" algn="tl">
                    <a:srgbClr val="000000">
                      <a:alpha val="43137"/>
                    </a:srgbClr>
                  </a:outerShdw>
                </a:effectLst>
              </a:rPr>
              <a:t>Stratégies éducatives</a:t>
            </a:r>
            <a:endParaRPr lang="fr-FR" sz="6600" b="1" dirty="0">
              <a:solidFill>
                <a:srgbClr val="FFC000"/>
              </a:solidFill>
              <a:effectLst>
                <a:outerShdw blurRad="38100" dist="38100" dir="2700000" algn="tl">
                  <a:srgbClr val="000000">
                    <a:alpha val="43137"/>
                  </a:srgbClr>
                </a:outerShdw>
              </a:effectLst>
            </a:endParaRPr>
          </a:p>
        </p:txBody>
      </p:sp>
      <p:sp>
        <p:nvSpPr>
          <p:cNvPr id="10" name="Espace réservé du contenu 9"/>
          <p:cNvSpPr>
            <a:spLocks noGrp="1"/>
          </p:cNvSpPr>
          <p:nvPr>
            <p:ph idx="1"/>
          </p:nvPr>
        </p:nvSpPr>
        <p:spPr>
          <a:xfrm>
            <a:off x="680321" y="2336872"/>
            <a:ext cx="9613861" cy="4117715"/>
          </a:xfrm>
        </p:spPr>
        <p:txBody>
          <a:bodyPr>
            <a:noAutofit/>
          </a:bodyPr>
          <a:lstStyle/>
          <a:p>
            <a:r>
              <a:rPr lang="fr-FR" sz="2800" dirty="0" smtClean="0">
                <a:latin typeface="Garamond" panose="02020404030301010803" pitchFamily="18" charset="0"/>
              </a:rPr>
              <a:t>Il est toujours préférable de convaincre que de persuader. La persuasion vise à impressionner par la séduction ou les émotions, là où la conviction s’efforce de susciter une adhésion consciente et réfléchie. </a:t>
            </a:r>
          </a:p>
          <a:p>
            <a:r>
              <a:rPr lang="fr-FR" sz="2800" dirty="0" smtClean="0">
                <a:latin typeface="Garamond" panose="02020404030301010803" pitchFamily="18" charset="0"/>
              </a:rPr>
              <a:t>Les personnes qui cherchent à influencer ne le font pas toujours avec une mauvaise intention. La diapositive suivante montre que les mots « influence » et « inspiration » ont un interface (au milieu) et donnent des idées pour passer d’une stratégie d’influence à une stratégie d’inspiration</a:t>
            </a:r>
            <a:endParaRPr lang="fr-FR" sz="2800" dirty="0">
              <a:latin typeface="Garamond" panose="02020404030301010803" pitchFamily="18" charset="0"/>
            </a:endParaRPr>
          </a:p>
        </p:txBody>
      </p:sp>
    </p:spTree>
    <p:extLst>
      <p:ext uri="{BB962C8B-B14F-4D97-AF65-F5344CB8AC3E}">
        <p14:creationId xmlns:p14="http://schemas.microsoft.com/office/powerpoint/2010/main" val="27383460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4294967295"/>
          </p:nvPr>
        </p:nvSpPr>
        <p:spPr>
          <a:xfrm>
            <a:off x="0" y="6353503"/>
            <a:ext cx="6412256" cy="504497"/>
          </a:xfrm>
        </p:spPr>
        <p:txBody>
          <a:bodyPr>
            <a:normAutofit/>
          </a:bodyPr>
          <a:lstStyle/>
          <a:p>
            <a:pPr marL="0" indent="0">
              <a:buNone/>
            </a:pPr>
            <a:r>
              <a:rPr lang="fr-FR" dirty="0" smtClean="0"/>
              <a:t>Influencer (amour faux ou immature)</a:t>
            </a:r>
            <a:endParaRPr lang="fr-FR" dirty="0"/>
          </a:p>
        </p:txBody>
      </p:sp>
      <p:sp>
        <p:nvSpPr>
          <p:cNvPr id="5" name="Espace réservé du texte 4"/>
          <p:cNvSpPr>
            <a:spLocks noGrp="1"/>
          </p:cNvSpPr>
          <p:nvPr>
            <p:ph type="body" sz="quarter" idx="4294967295"/>
          </p:nvPr>
        </p:nvSpPr>
        <p:spPr>
          <a:xfrm>
            <a:off x="6412257" y="6385034"/>
            <a:ext cx="5653620" cy="472966"/>
          </a:xfrm>
        </p:spPr>
        <p:txBody>
          <a:bodyPr/>
          <a:lstStyle/>
          <a:p>
            <a:pPr marL="0" indent="0">
              <a:buNone/>
            </a:pPr>
            <a:r>
              <a:rPr lang="fr-FR" dirty="0" smtClean="0"/>
              <a:t>Inspirer (amour vrai ou plus mûr) </a:t>
            </a:r>
            <a:endParaRPr lang="fr-FR" dirty="0"/>
          </a:p>
        </p:txBody>
      </p:sp>
      <p:graphicFrame>
        <p:nvGraphicFramePr>
          <p:cNvPr id="11" name="Espace réservé du contenu 10"/>
          <p:cNvGraphicFramePr>
            <a:graphicFrameLocks noGrp="1"/>
          </p:cNvGraphicFramePr>
          <p:nvPr>
            <p:ph sz="half" idx="4294967295"/>
            <p:extLst>
              <p:ext uri="{D42A27DB-BD31-4B8C-83A1-F6EECF244321}">
                <p14:modId xmlns:p14="http://schemas.microsoft.com/office/powerpoint/2010/main" val="4160019588"/>
              </p:ext>
            </p:extLst>
          </p:nvPr>
        </p:nvGraphicFramePr>
        <p:xfrm>
          <a:off x="-126124" y="1"/>
          <a:ext cx="12192000" cy="6306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1"/>
          <p:cNvSpPr/>
          <p:nvPr/>
        </p:nvSpPr>
        <p:spPr>
          <a:xfrm>
            <a:off x="5362129" y="1702676"/>
            <a:ext cx="2100255" cy="2554545"/>
          </a:xfrm>
          <a:prstGeom prst="rect">
            <a:avLst/>
          </a:prstGeom>
        </p:spPr>
        <p:txBody>
          <a:bodyPr wrap="none">
            <a:spAutoFit/>
          </a:bodyPr>
          <a:lstStyle/>
          <a:p>
            <a:pPr algn="ctr"/>
            <a:r>
              <a:rPr lang="fr-FR" sz="3200" dirty="0" smtClean="0"/>
              <a:t>Agir</a:t>
            </a:r>
          </a:p>
          <a:p>
            <a:pPr algn="ctr"/>
            <a:r>
              <a:rPr lang="fr-FR" sz="3200" dirty="0" smtClean="0"/>
              <a:t>Animer</a:t>
            </a:r>
          </a:p>
          <a:p>
            <a:pPr algn="ctr"/>
            <a:r>
              <a:rPr lang="fr-FR" sz="3200" dirty="0" smtClean="0"/>
              <a:t>Entraîner</a:t>
            </a:r>
          </a:p>
          <a:p>
            <a:pPr algn="ctr"/>
            <a:r>
              <a:rPr lang="fr-FR" sz="3200" dirty="0" smtClean="0"/>
              <a:t>Gouverner</a:t>
            </a:r>
          </a:p>
          <a:p>
            <a:pPr algn="ctr"/>
            <a:r>
              <a:rPr lang="fr-FR" sz="3200" dirty="0" smtClean="0"/>
              <a:t>mener</a:t>
            </a:r>
            <a:endParaRPr lang="fr-FR" sz="3200" dirty="0"/>
          </a:p>
        </p:txBody>
      </p:sp>
      <p:cxnSp>
        <p:nvCxnSpPr>
          <p:cNvPr id="14" name="Connecteur droit avec flèche 13"/>
          <p:cNvCxnSpPr/>
          <p:nvPr/>
        </p:nvCxnSpPr>
        <p:spPr>
          <a:xfrm>
            <a:off x="3137339" y="973721"/>
            <a:ext cx="6069723" cy="1864072"/>
          </a:xfrm>
          <a:prstGeom prst="straightConnector1">
            <a:avLst/>
          </a:prstGeom>
          <a:ln w="57150">
            <a:solidFill>
              <a:srgbClr val="00B050"/>
            </a:solidFill>
            <a:tailEnd type="arrow"/>
          </a:ln>
        </p:spPr>
        <p:style>
          <a:lnRef idx="3">
            <a:schemeClr val="accent2"/>
          </a:lnRef>
          <a:fillRef idx="0">
            <a:schemeClr val="accent2"/>
          </a:fillRef>
          <a:effectRef idx="2">
            <a:schemeClr val="accent2"/>
          </a:effectRef>
          <a:fontRef idx="minor">
            <a:schemeClr val="tx1"/>
          </a:fontRef>
        </p:style>
      </p:cxnSp>
      <p:cxnSp>
        <p:nvCxnSpPr>
          <p:cNvPr id="32" name="Connecteur droit avec flèche 31"/>
          <p:cNvCxnSpPr/>
          <p:nvPr/>
        </p:nvCxnSpPr>
        <p:spPr>
          <a:xfrm>
            <a:off x="2758966" y="1907628"/>
            <a:ext cx="6448096" cy="1517895"/>
          </a:xfrm>
          <a:prstGeom prst="straightConnector1">
            <a:avLst/>
          </a:prstGeom>
          <a:ln w="57150">
            <a:solidFill>
              <a:schemeClr val="accent6">
                <a:lumMod val="50000"/>
              </a:schemeClr>
            </a:solidFill>
            <a:tailEnd type="arrow"/>
          </a:ln>
        </p:spPr>
        <p:style>
          <a:lnRef idx="3">
            <a:schemeClr val="accent2"/>
          </a:lnRef>
          <a:fillRef idx="0">
            <a:schemeClr val="accent2"/>
          </a:fillRef>
          <a:effectRef idx="2">
            <a:schemeClr val="accent2"/>
          </a:effectRef>
          <a:fontRef idx="minor">
            <a:schemeClr val="tx1"/>
          </a:fontRef>
        </p:style>
      </p:cxnSp>
      <p:cxnSp>
        <p:nvCxnSpPr>
          <p:cNvPr id="35" name="Connecteur droit avec flèche 34"/>
          <p:cNvCxnSpPr/>
          <p:nvPr/>
        </p:nvCxnSpPr>
        <p:spPr>
          <a:xfrm flipV="1">
            <a:off x="2837793" y="567560"/>
            <a:ext cx="5360276" cy="1773195"/>
          </a:xfrm>
          <a:prstGeom prst="straightConnector1">
            <a:avLst/>
          </a:prstGeom>
          <a:ln w="57150">
            <a:solidFill>
              <a:schemeClr val="accent2">
                <a:lumMod val="50000"/>
              </a:schemeClr>
            </a:solidFill>
            <a:tailEnd type="arrow"/>
          </a:ln>
        </p:spPr>
        <p:style>
          <a:lnRef idx="3">
            <a:schemeClr val="accent2"/>
          </a:lnRef>
          <a:fillRef idx="0">
            <a:schemeClr val="accent2"/>
          </a:fillRef>
          <a:effectRef idx="2">
            <a:schemeClr val="accent2"/>
          </a:effectRef>
          <a:fontRef idx="minor">
            <a:schemeClr val="tx1"/>
          </a:fontRef>
        </p:style>
      </p:cxnSp>
      <p:cxnSp>
        <p:nvCxnSpPr>
          <p:cNvPr id="40" name="Connecteur droit avec flèche 39"/>
          <p:cNvCxnSpPr/>
          <p:nvPr/>
        </p:nvCxnSpPr>
        <p:spPr>
          <a:xfrm>
            <a:off x="3137339" y="2752012"/>
            <a:ext cx="5770178" cy="673511"/>
          </a:xfrm>
          <a:prstGeom prst="straightConnector1">
            <a:avLst/>
          </a:prstGeom>
          <a:ln w="57150">
            <a:solidFill>
              <a:srgbClr val="7030A0"/>
            </a:solidFill>
            <a:tailEnd type="arrow"/>
          </a:ln>
        </p:spPr>
        <p:style>
          <a:lnRef idx="3">
            <a:schemeClr val="accent2"/>
          </a:lnRef>
          <a:fillRef idx="0">
            <a:schemeClr val="accent2"/>
          </a:fillRef>
          <a:effectRef idx="2">
            <a:schemeClr val="accent2"/>
          </a:effectRef>
          <a:fontRef idx="minor">
            <a:schemeClr val="tx1"/>
          </a:fontRef>
        </p:style>
      </p:cxnSp>
      <p:cxnSp>
        <p:nvCxnSpPr>
          <p:cNvPr id="42" name="Connecteur droit avec flèche 41"/>
          <p:cNvCxnSpPr/>
          <p:nvPr/>
        </p:nvCxnSpPr>
        <p:spPr>
          <a:xfrm flipV="1">
            <a:off x="2459421" y="1103587"/>
            <a:ext cx="6448096" cy="2474336"/>
          </a:xfrm>
          <a:prstGeom prst="straightConnector1">
            <a:avLst/>
          </a:prstGeom>
          <a:ln w="57150">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46" name="Connecteur droit avec flèche 45"/>
          <p:cNvCxnSpPr/>
          <p:nvPr/>
        </p:nvCxnSpPr>
        <p:spPr>
          <a:xfrm>
            <a:off x="2459421" y="3730323"/>
            <a:ext cx="6747641" cy="1456532"/>
          </a:xfrm>
          <a:prstGeom prst="straightConnector1">
            <a:avLst/>
          </a:prstGeom>
          <a:ln w="57150">
            <a:solidFill>
              <a:srgbClr val="FFC000"/>
            </a:solidFill>
            <a:tailEnd type="arrow"/>
          </a:ln>
        </p:spPr>
        <p:style>
          <a:lnRef idx="3">
            <a:schemeClr val="accent2"/>
          </a:lnRef>
          <a:fillRef idx="0">
            <a:schemeClr val="accent2"/>
          </a:fillRef>
          <a:effectRef idx="2">
            <a:schemeClr val="accent2"/>
          </a:effectRef>
          <a:fontRef idx="minor">
            <a:schemeClr val="tx1"/>
          </a:fontRef>
        </p:style>
      </p:cxnSp>
      <p:cxnSp>
        <p:nvCxnSpPr>
          <p:cNvPr id="49" name="Connecteur droit avec flèche 48"/>
          <p:cNvCxnSpPr/>
          <p:nvPr/>
        </p:nvCxnSpPr>
        <p:spPr>
          <a:xfrm flipV="1">
            <a:off x="2758966" y="1702676"/>
            <a:ext cx="5927834" cy="2755914"/>
          </a:xfrm>
          <a:prstGeom prst="straightConnector1">
            <a:avLst/>
          </a:prstGeom>
          <a:ln w="57150">
            <a:solidFill>
              <a:schemeClr val="bg1">
                <a:lumMod val="95000"/>
                <a:lumOff val="5000"/>
              </a:schemeClr>
            </a:solidFill>
            <a:tailEnd type="arrow"/>
          </a:ln>
        </p:spPr>
        <p:style>
          <a:lnRef idx="3">
            <a:schemeClr val="accent2"/>
          </a:lnRef>
          <a:fillRef idx="0">
            <a:schemeClr val="accent2"/>
          </a:fillRef>
          <a:effectRef idx="2">
            <a:schemeClr val="accent2"/>
          </a:effectRef>
          <a:fontRef idx="minor">
            <a:schemeClr val="tx1"/>
          </a:fontRef>
        </p:style>
      </p:cxnSp>
      <p:cxnSp>
        <p:nvCxnSpPr>
          <p:cNvPr id="59" name="Connecteur droit avec flèche 58"/>
          <p:cNvCxnSpPr/>
          <p:nvPr/>
        </p:nvCxnSpPr>
        <p:spPr>
          <a:xfrm>
            <a:off x="3137339" y="2752012"/>
            <a:ext cx="5922578" cy="1867285"/>
          </a:xfrm>
          <a:prstGeom prst="straightConnector1">
            <a:avLst/>
          </a:prstGeom>
          <a:ln w="57150">
            <a:solidFill>
              <a:srgbClr val="0070C0"/>
            </a:solidFill>
            <a:tailEnd type="arrow"/>
          </a:ln>
        </p:spPr>
        <p:style>
          <a:lnRef idx="3">
            <a:schemeClr val="accent2"/>
          </a:lnRef>
          <a:fillRef idx="0">
            <a:schemeClr val="accent2"/>
          </a:fillRef>
          <a:effectRef idx="2">
            <a:schemeClr val="accent2"/>
          </a:effectRef>
          <a:fontRef idx="minor">
            <a:schemeClr val="tx1"/>
          </a:fontRef>
        </p:style>
      </p:cxnSp>
      <p:cxnSp>
        <p:nvCxnSpPr>
          <p:cNvPr id="64" name="Connecteur droit avec flèche 63"/>
          <p:cNvCxnSpPr/>
          <p:nvPr/>
        </p:nvCxnSpPr>
        <p:spPr>
          <a:xfrm>
            <a:off x="3137339" y="5339255"/>
            <a:ext cx="6069723" cy="478221"/>
          </a:xfrm>
          <a:prstGeom prst="straightConnector1">
            <a:avLst/>
          </a:prstGeom>
          <a:ln w="57150">
            <a:tailEnd type="arrow"/>
          </a:ln>
        </p:spPr>
        <p:style>
          <a:lnRef idx="3">
            <a:schemeClr val="accent2"/>
          </a:lnRef>
          <a:fillRef idx="0">
            <a:schemeClr val="accent2"/>
          </a:fillRef>
          <a:effectRef idx="2">
            <a:schemeClr val="accent2"/>
          </a:effectRef>
          <a:fontRef idx="minor">
            <a:schemeClr val="tx1"/>
          </a:fontRef>
        </p:style>
      </p:cxnSp>
      <p:cxnSp>
        <p:nvCxnSpPr>
          <p:cNvPr id="67" name="Connecteur droit avec flèche 66"/>
          <p:cNvCxnSpPr/>
          <p:nvPr/>
        </p:nvCxnSpPr>
        <p:spPr>
          <a:xfrm flipV="1">
            <a:off x="3121574" y="4067504"/>
            <a:ext cx="5454867" cy="1271751"/>
          </a:xfrm>
          <a:prstGeom prst="straightConnector1">
            <a:avLst/>
          </a:prstGeom>
          <a:ln w="57150">
            <a:solidFill>
              <a:schemeClr val="bg2">
                <a:lumMod val="75000"/>
              </a:schemeClr>
            </a:solidFill>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199611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fade">
                                      <p:cBhvr>
                                        <p:cTn id="27" dur="500"/>
                                        <p:tgtEl>
                                          <p:spTgt spid="4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fade">
                                      <p:cBhvr>
                                        <p:cTn id="32" dur="500"/>
                                        <p:tgtEl>
                                          <p:spTgt spid="4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9"/>
                                        </p:tgtEl>
                                        <p:attrNameLst>
                                          <p:attrName>style.visibility</p:attrName>
                                        </p:attrNameLst>
                                      </p:cBhvr>
                                      <p:to>
                                        <p:strVal val="visible"/>
                                      </p:to>
                                    </p:set>
                                    <p:animEffect transition="in" filter="fade">
                                      <p:cBhvr>
                                        <p:cTn id="37" dur="500"/>
                                        <p:tgtEl>
                                          <p:spTgt spid="4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9"/>
                                        </p:tgtEl>
                                        <p:attrNameLst>
                                          <p:attrName>style.visibility</p:attrName>
                                        </p:attrNameLst>
                                      </p:cBhvr>
                                      <p:to>
                                        <p:strVal val="visible"/>
                                      </p:to>
                                    </p:set>
                                    <p:animEffect transition="in" filter="fade">
                                      <p:cBhvr>
                                        <p:cTn id="42" dur="500"/>
                                        <p:tgtEl>
                                          <p:spTgt spid="5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4"/>
                                        </p:tgtEl>
                                        <p:attrNameLst>
                                          <p:attrName>style.visibility</p:attrName>
                                        </p:attrNameLst>
                                      </p:cBhvr>
                                      <p:to>
                                        <p:strVal val="visible"/>
                                      </p:to>
                                    </p:set>
                                    <p:animEffect transition="in" filter="fade">
                                      <p:cBhvr>
                                        <p:cTn id="47" dur="500"/>
                                        <p:tgtEl>
                                          <p:spTgt spid="6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7"/>
                                        </p:tgtEl>
                                        <p:attrNameLst>
                                          <p:attrName>style.visibility</p:attrName>
                                        </p:attrNameLst>
                                      </p:cBhvr>
                                      <p:to>
                                        <p:strVal val="visible"/>
                                      </p:to>
                                    </p:set>
                                    <p:animEffect transition="in" filter="fade">
                                      <p:cBhvr>
                                        <p:cTn id="52"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Esquisse du point de vue </a:t>
            </a:r>
            <a:r>
              <a:rPr lang="fr-FR" dirty="0" err="1" smtClean="0"/>
              <a:t>unificationniste</a:t>
            </a:r>
            <a:endParaRPr lang="fr-FR" dirty="0"/>
          </a:p>
        </p:txBody>
      </p:sp>
      <p:sp>
        <p:nvSpPr>
          <p:cNvPr id="3" name="Espace réservé du contenu 2"/>
          <p:cNvSpPr>
            <a:spLocks noGrp="1"/>
          </p:cNvSpPr>
          <p:nvPr>
            <p:ph idx="1"/>
          </p:nvPr>
        </p:nvSpPr>
        <p:spPr/>
        <p:txBody>
          <a:bodyPr/>
          <a:lstStyle/>
          <a:p>
            <a:r>
              <a:rPr lang="fr-FR" b="1" dirty="0" smtClean="0">
                <a:solidFill>
                  <a:srgbClr val="FFC000"/>
                </a:solidFill>
                <a:effectLst>
                  <a:outerShdw blurRad="38100" dist="38100" dir="2700000" algn="tl">
                    <a:srgbClr val="000000">
                      <a:alpha val="43137"/>
                    </a:srgbClr>
                  </a:outerShdw>
                </a:effectLst>
                <a:latin typeface="Garamond" panose="02020404030301010803" pitchFamily="18" charset="0"/>
              </a:rPr>
              <a:t>Faire être, faire aimer, faire faire : trois rôles de l’éducation</a:t>
            </a:r>
          </a:p>
          <a:p>
            <a:r>
              <a:rPr lang="fr-FR" b="1" dirty="0" smtClean="0">
                <a:solidFill>
                  <a:srgbClr val="FFC000"/>
                </a:solidFill>
                <a:effectLst>
                  <a:outerShdw blurRad="38100" dist="38100" dir="2700000" algn="tl">
                    <a:srgbClr val="000000">
                      <a:alpha val="43137"/>
                    </a:srgbClr>
                  </a:outerShdw>
                </a:effectLst>
                <a:latin typeface="Garamond" panose="02020404030301010803" pitchFamily="18" charset="0"/>
              </a:rPr>
              <a:t>Théorie des trois grands partenaires sujets et des trois bénédictions</a:t>
            </a:r>
          </a:p>
          <a:p>
            <a:r>
              <a:rPr lang="fr-FR" b="1" dirty="0" smtClean="0">
                <a:solidFill>
                  <a:srgbClr val="FFC000"/>
                </a:solidFill>
                <a:effectLst>
                  <a:outerShdw blurRad="38100" dist="38100" dir="2700000" algn="tl">
                    <a:srgbClr val="000000">
                      <a:alpha val="43137"/>
                    </a:srgbClr>
                  </a:outerShdw>
                </a:effectLst>
                <a:latin typeface="Garamond" panose="02020404030301010803" pitchFamily="18" charset="0"/>
              </a:rPr>
              <a:t>Théorie de l’être humain comme microcosme, médiateur et seigneur des deux mondes</a:t>
            </a:r>
          </a:p>
          <a:p>
            <a:r>
              <a:rPr lang="fr-FR" b="1" dirty="0" smtClean="0">
                <a:solidFill>
                  <a:srgbClr val="FFC000"/>
                </a:solidFill>
                <a:effectLst>
                  <a:outerShdw blurRad="38100" dist="38100" dir="2700000" algn="tl">
                    <a:srgbClr val="000000">
                      <a:alpha val="43137"/>
                    </a:srgbClr>
                  </a:outerShdw>
                </a:effectLst>
                <a:latin typeface="Garamond" panose="02020404030301010803" pitchFamily="18" charset="0"/>
              </a:rPr>
              <a:t>Théorie de la part de responsabilité humaine</a:t>
            </a:r>
            <a:endParaRPr lang="fr-FR" b="1" dirty="0">
              <a:solidFill>
                <a:srgbClr val="FFC000"/>
              </a:solidFill>
              <a:effectLst>
                <a:outerShdw blurRad="38100" dist="38100" dir="2700000" algn="tl">
                  <a:srgbClr val="000000">
                    <a:alpha val="43137"/>
                  </a:srgbClr>
                </a:outerShdw>
              </a:effectLst>
              <a:latin typeface="Garamond" panose="02020404030301010803" pitchFamily="18" charset="0"/>
            </a:endParaRPr>
          </a:p>
        </p:txBody>
      </p:sp>
    </p:spTree>
    <p:extLst>
      <p:ext uri="{BB962C8B-B14F-4D97-AF65-F5344CB8AC3E}">
        <p14:creationId xmlns:p14="http://schemas.microsoft.com/office/powerpoint/2010/main" val="8102181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6000" b="1" dirty="0" smtClean="0">
                <a:solidFill>
                  <a:srgbClr val="FFC000"/>
                </a:solidFill>
                <a:effectLst>
                  <a:outerShdw blurRad="38100" dist="38100" dir="2700000" algn="tl">
                    <a:srgbClr val="000000">
                      <a:alpha val="43137"/>
                    </a:srgbClr>
                  </a:outerShdw>
                </a:effectLst>
              </a:rPr>
              <a:t>Plasticité et projet humain</a:t>
            </a:r>
            <a:endParaRPr lang="fr-FR" sz="6000" b="1" dirty="0">
              <a:solidFill>
                <a:srgbClr val="FFC000"/>
              </a:solidFill>
              <a:effectLst>
                <a:outerShdw blurRad="38100" dist="38100" dir="2700000" algn="tl">
                  <a:srgbClr val="000000">
                    <a:alpha val="43137"/>
                  </a:srgbClr>
                </a:outerShdw>
              </a:effectLst>
            </a:endParaRPr>
          </a:p>
        </p:txBody>
      </p:sp>
      <p:pic>
        <p:nvPicPr>
          <p:cNvPr id="4" name="Picture 2" descr="Giovanni Pico della Mirandola"/>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245506" y="2151396"/>
            <a:ext cx="3099271" cy="424600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à coins arrondis 5"/>
          <p:cNvSpPr/>
          <p:nvPr/>
        </p:nvSpPr>
        <p:spPr>
          <a:xfrm>
            <a:off x="3513221" y="2088981"/>
            <a:ext cx="8325853" cy="4706603"/>
          </a:xfrm>
          <a:prstGeom prst="roundRect">
            <a:avLst/>
          </a:prstGeom>
          <a:solidFill>
            <a:srgbClr val="7030A0"/>
          </a:solidFill>
        </p:spPr>
        <p:style>
          <a:lnRef idx="0">
            <a:schemeClr val="accent5"/>
          </a:lnRef>
          <a:fillRef idx="3">
            <a:schemeClr val="accent5"/>
          </a:fillRef>
          <a:effectRef idx="3">
            <a:schemeClr val="accent5"/>
          </a:effectRef>
          <a:fontRef idx="minor">
            <a:schemeClr val="lt1"/>
          </a:fontRef>
        </p:style>
        <p:txBody>
          <a:bodyPr rtlCol="0" anchor="ctr"/>
          <a:lstStyle/>
          <a:p>
            <a:r>
              <a:rPr lang="fr-FR" sz="2800" i="1" dirty="0">
                <a:latin typeface="Garamond" pitchFamily="18" charset="0"/>
              </a:rPr>
              <a:t>« Si nous ne t'avons donné, Adam, ni une place déterminée, ni un aspect qui te soit propre, ni aucun don particulier, c'est afin que la place, l'aspect, les dons que toi-même aurais souhaités, tu les aies et les possèdes selon ton vœu, à ton idée. Pour les autres, leur nature définie est tenue en bride par des lois que nous avons prescrites : toi, aucune restriction ne te bride, c'est ton propre jugement, auquel je t'ai confié, qui te permettra de définir ta nature. (…) Doté du pouvoir arbitral de te façonner toi-même, tu te donnes la forme qui aurait eu ta préférence.» </a:t>
            </a:r>
            <a:endParaRPr lang="fr-FR" sz="2800" dirty="0"/>
          </a:p>
          <a:p>
            <a:r>
              <a:rPr lang="fr-FR" sz="2800" dirty="0" smtClean="0"/>
              <a:t>Pic </a:t>
            </a:r>
            <a:r>
              <a:rPr lang="fr-FR" sz="2800" dirty="0"/>
              <a:t>de la </a:t>
            </a:r>
            <a:r>
              <a:rPr lang="fr-FR" sz="2800" dirty="0" smtClean="0"/>
              <a:t>Mirandole</a:t>
            </a:r>
            <a:endParaRPr lang="fr-FR" sz="2800" dirty="0"/>
          </a:p>
        </p:txBody>
      </p:sp>
    </p:spTree>
    <p:extLst>
      <p:ext uri="{BB962C8B-B14F-4D97-AF65-F5344CB8AC3E}">
        <p14:creationId xmlns:p14="http://schemas.microsoft.com/office/powerpoint/2010/main" val="22938692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Autofit/>
          </a:bodyPr>
          <a:lstStyle/>
          <a:p>
            <a:r>
              <a:rPr lang="fr-FR" sz="7200" dirty="0" smtClean="0"/>
              <a:t>Création et Projection</a:t>
            </a:r>
            <a:endParaRPr lang="fr-FR" sz="7200" dirty="0"/>
          </a:p>
        </p:txBody>
      </p:sp>
      <p:graphicFrame>
        <p:nvGraphicFramePr>
          <p:cNvPr id="7" name="Espace réservé du contenu 6"/>
          <p:cNvGraphicFramePr>
            <a:graphicFrameLocks noGrp="1"/>
          </p:cNvGraphicFramePr>
          <p:nvPr>
            <p:ph sz="half" idx="1"/>
            <p:extLst>
              <p:ext uri="{D42A27DB-BD31-4B8C-83A1-F6EECF244321}">
                <p14:modId xmlns:p14="http://schemas.microsoft.com/office/powerpoint/2010/main" val="3284133676"/>
              </p:ext>
            </p:extLst>
          </p:nvPr>
        </p:nvGraphicFramePr>
        <p:xfrm>
          <a:off x="-658376" y="2159876"/>
          <a:ext cx="5384800" cy="4698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Espace réservé du contenu 4"/>
          <p:cNvGraphicFramePr>
            <a:graphicFrameLocks noGrp="1"/>
          </p:cNvGraphicFramePr>
          <p:nvPr>
            <p:ph sz="half" idx="2"/>
            <p:extLst>
              <p:ext uri="{D42A27DB-BD31-4B8C-83A1-F6EECF244321}">
                <p14:modId xmlns:p14="http://schemas.microsoft.com/office/powerpoint/2010/main" val="1179386806"/>
              </p:ext>
            </p:extLst>
          </p:nvPr>
        </p:nvGraphicFramePr>
        <p:xfrm>
          <a:off x="4087513" y="2159876"/>
          <a:ext cx="6368920" cy="45814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Arc 39"/>
          <p:cNvSpPr>
            <a:spLocks/>
          </p:cNvSpPr>
          <p:nvPr/>
        </p:nvSpPr>
        <p:spPr bwMode="auto">
          <a:xfrm rot="10221712" flipH="1" flipV="1">
            <a:off x="339803" y="3199233"/>
            <a:ext cx="3114328" cy="2205013"/>
          </a:xfrm>
          <a:custGeom>
            <a:avLst/>
            <a:gdLst>
              <a:gd name="T0" fmla="*/ 1617820 w 21600"/>
              <a:gd name="T1" fmla="*/ 0 h 24998"/>
              <a:gd name="T2" fmla="*/ 1310774 w 21600"/>
              <a:gd name="T3" fmla="*/ 2362200 h 24998"/>
              <a:gd name="T4" fmla="*/ 0 w 21600"/>
              <a:gd name="T5" fmla="*/ 942782 h 24998"/>
              <a:gd name="T6" fmla="*/ 0 60000 65536"/>
              <a:gd name="T7" fmla="*/ 0 60000 65536"/>
              <a:gd name="T8" fmla="*/ 0 60000 65536"/>
              <a:gd name="T9" fmla="*/ 0 w 21600"/>
              <a:gd name="T10" fmla="*/ 0 h 24998"/>
              <a:gd name="T11" fmla="*/ 21600 w 21600"/>
              <a:gd name="T12" fmla="*/ 24998 h 24998"/>
            </a:gdLst>
            <a:ahLst/>
            <a:cxnLst>
              <a:cxn ang="T6">
                <a:pos x="T0" y="T1"/>
              </a:cxn>
              <a:cxn ang="T7">
                <a:pos x="T2" y="T3"/>
              </a:cxn>
              <a:cxn ang="T8">
                <a:pos x="T4" y="T5"/>
              </a:cxn>
            </a:cxnLst>
            <a:rect l="T9" t="T10" r="T11" b="T12"/>
            <a:pathLst>
              <a:path w="21600" h="24998" fill="none" extrusionOk="0">
                <a:moveTo>
                  <a:pt x="19157" y="0"/>
                </a:moveTo>
                <a:cubicBezTo>
                  <a:pt x="20762" y="3080"/>
                  <a:pt x="21600" y="6503"/>
                  <a:pt x="21600" y="9977"/>
                </a:cubicBezTo>
                <a:cubicBezTo>
                  <a:pt x="21600" y="15583"/>
                  <a:pt x="19420" y="20969"/>
                  <a:pt x="15521" y="24997"/>
                </a:cubicBezTo>
              </a:path>
              <a:path w="21600" h="24998" stroke="0" extrusionOk="0">
                <a:moveTo>
                  <a:pt x="19157" y="0"/>
                </a:moveTo>
                <a:cubicBezTo>
                  <a:pt x="20762" y="3080"/>
                  <a:pt x="21600" y="6503"/>
                  <a:pt x="21600" y="9977"/>
                </a:cubicBezTo>
                <a:cubicBezTo>
                  <a:pt x="21600" y="15583"/>
                  <a:pt x="19420" y="20969"/>
                  <a:pt x="15521" y="24997"/>
                </a:cubicBezTo>
                <a:lnTo>
                  <a:pt x="0" y="9977"/>
                </a:lnTo>
                <a:close/>
              </a:path>
            </a:pathLst>
          </a:custGeom>
          <a:noFill/>
          <a:ln w="76200">
            <a:solidFill>
              <a:srgbClr val="002060"/>
            </a:solidFill>
            <a:round/>
            <a:headEnd/>
            <a:tailEnd type="triangle" w="med" len="med"/>
          </a:ln>
          <a:effectLst>
            <a:glow rad="228600">
              <a:schemeClr val="accent3">
                <a:satMod val="175000"/>
                <a:alpha val="40000"/>
              </a:schemeClr>
            </a:glow>
            <a:outerShdw dist="35921" dir="2700000" algn="ctr" rotWithShape="0">
              <a:schemeClr val="bg2"/>
            </a:outerShdw>
          </a:effectLst>
        </p:spPr>
        <p:txBody>
          <a:bodyPr vert="eaVert" wrap="none" anchor="ctr"/>
          <a:lstStyle/>
          <a:p>
            <a:pPr eaLnBrk="0" hangingPunct="0"/>
            <a:endParaRPr lang="en-US">
              <a:solidFill>
                <a:srgbClr val="FFFFFF"/>
              </a:solidFill>
            </a:endParaRPr>
          </a:p>
        </p:txBody>
      </p:sp>
      <p:sp>
        <p:nvSpPr>
          <p:cNvPr id="10" name="Arc 39"/>
          <p:cNvSpPr>
            <a:spLocks/>
          </p:cNvSpPr>
          <p:nvPr/>
        </p:nvSpPr>
        <p:spPr bwMode="auto">
          <a:xfrm rot="20982694" flipH="1" flipV="1">
            <a:off x="575190" y="2937623"/>
            <a:ext cx="3114328" cy="2205013"/>
          </a:xfrm>
          <a:custGeom>
            <a:avLst/>
            <a:gdLst>
              <a:gd name="T0" fmla="*/ 1617820 w 21600"/>
              <a:gd name="T1" fmla="*/ 0 h 24998"/>
              <a:gd name="T2" fmla="*/ 1310774 w 21600"/>
              <a:gd name="T3" fmla="*/ 2362200 h 24998"/>
              <a:gd name="T4" fmla="*/ 0 w 21600"/>
              <a:gd name="T5" fmla="*/ 942782 h 24998"/>
              <a:gd name="T6" fmla="*/ 0 60000 65536"/>
              <a:gd name="T7" fmla="*/ 0 60000 65536"/>
              <a:gd name="T8" fmla="*/ 0 60000 65536"/>
              <a:gd name="T9" fmla="*/ 0 w 21600"/>
              <a:gd name="T10" fmla="*/ 0 h 24998"/>
              <a:gd name="T11" fmla="*/ 21600 w 21600"/>
              <a:gd name="T12" fmla="*/ 24998 h 24998"/>
            </a:gdLst>
            <a:ahLst/>
            <a:cxnLst>
              <a:cxn ang="T6">
                <a:pos x="T0" y="T1"/>
              </a:cxn>
              <a:cxn ang="T7">
                <a:pos x="T2" y="T3"/>
              </a:cxn>
              <a:cxn ang="T8">
                <a:pos x="T4" y="T5"/>
              </a:cxn>
            </a:cxnLst>
            <a:rect l="T9" t="T10" r="T11" b="T12"/>
            <a:pathLst>
              <a:path w="21600" h="24998" fill="none" extrusionOk="0">
                <a:moveTo>
                  <a:pt x="19157" y="0"/>
                </a:moveTo>
                <a:cubicBezTo>
                  <a:pt x="20762" y="3080"/>
                  <a:pt x="21600" y="6503"/>
                  <a:pt x="21600" y="9977"/>
                </a:cubicBezTo>
                <a:cubicBezTo>
                  <a:pt x="21600" y="15583"/>
                  <a:pt x="19420" y="20969"/>
                  <a:pt x="15521" y="24997"/>
                </a:cubicBezTo>
              </a:path>
              <a:path w="21600" h="24998" stroke="0" extrusionOk="0">
                <a:moveTo>
                  <a:pt x="19157" y="0"/>
                </a:moveTo>
                <a:cubicBezTo>
                  <a:pt x="20762" y="3080"/>
                  <a:pt x="21600" y="6503"/>
                  <a:pt x="21600" y="9977"/>
                </a:cubicBezTo>
                <a:cubicBezTo>
                  <a:pt x="21600" y="15583"/>
                  <a:pt x="19420" y="20969"/>
                  <a:pt x="15521" y="24997"/>
                </a:cubicBezTo>
                <a:lnTo>
                  <a:pt x="0" y="9977"/>
                </a:lnTo>
                <a:close/>
              </a:path>
            </a:pathLst>
          </a:custGeom>
          <a:noFill/>
          <a:ln w="76200">
            <a:solidFill>
              <a:srgbClr val="FF0000"/>
            </a:solidFill>
            <a:round/>
            <a:headEnd/>
            <a:tailEnd type="triangle" w="med" len="med"/>
          </a:ln>
          <a:effectLst>
            <a:glow rad="228600">
              <a:schemeClr val="accent3">
                <a:satMod val="175000"/>
                <a:alpha val="40000"/>
              </a:schemeClr>
            </a:glow>
            <a:outerShdw dist="35921" dir="2700000" algn="ctr" rotWithShape="0">
              <a:schemeClr val="bg2"/>
            </a:outerShdw>
          </a:effectLst>
        </p:spPr>
        <p:txBody>
          <a:bodyPr vert="eaVert" wrap="none" anchor="ctr"/>
          <a:lstStyle/>
          <a:p>
            <a:pPr eaLnBrk="0" hangingPunct="0"/>
            <a:endParaRPr lang="en-US">
              <a:solidFill>
                <a:srgbClr val="FFFFFF"/>
              </a:solidFill>
            </a:endParaRPr>
          </a:p>
        </p:txBody>
      </p:sp>
      <p:sp>
        <p:nvSpPr>
          <p:cNvPr id="11" name="Rectangle 10"/>
          <p:cNvSpPr/>
          <p:nvPr/>
        </p:nvSpPr>
        <p:spPr>
          <a:xfrm>
            <a:off x="2746656" y="3904643"/>
            <a:ext cx="1221809" cy="523220"/>
          </a:xfrm>
          <a:prstGeom prst="rect">
            <a:avLst/>
          </a:prstGeom>
          <a:solidFill>
            <a:srgbClr val="CDE6FF"/>
          </a:solidFill>
          <a:ln>
            <a:solidFill>
              <a:srgbClr val="0070C0"/>
            </a:solidFill>
          </a:ln>
        </p:spPr>
        <p:txBody>
          <a:bodyPr wrap="none">
            <a:spAutoFit/>
          </a:bodyPr>
          <a:lstStyle/>
          <a:p>
            <a:r>
              <a:rPr lang="fr-FR" sz="2800" dirty="0" smtClean="0">
                <a:solidFill>
                  <a:srgbClr val="0070C0"/>
                </a:solidFill>
              </a:rPr>
              <a:t>Amour</a:t>
            </a:r>
            <a:endParaRPr lang="fr-FR" sz="2800" dirty="0">
              <a:solidFill>
                <a:srgbClr val="0070C0"/>
              </a:solidFill>
            </a:endParaRPr>
          </a:p>
        </p:txBody>
      </p:sp>
      <p:sp>
        <p:nvSpPr>
          <p:cNvPr id="12" name="Rectangle 11"/>
          <p:cNvSpPr/>
          <p:nvPr/>
        </p:nvSpPr>
        <p:spPr>
          <a:xfrm>
            <a:off x="1" y="3778519"/>
            <a:ext cx="806631" cy="523220"/>
          </a:xfrm>
          <a:prstGeom prst="rect">
            <a:avLst/>
          </a:prstGeom>
          <a:solidFill>
            <a:srgbClr val="FFC7CF"/>
          </a:solidFill>
          <a:ln>
            <a:solidFill>
              <a:srgbClr val="FF0000"/>
            </a:solidFill>
          </a:ln>
        </p:spPr>
        <p:txBody>
          <a:bodyPr wrap="none">
            <a:spAutoFit/>
          </a:bodyPr>
          <a:lstStyle/>
          <a:p>
            <a:r>
              <a:rPr lang="fr-FR" sz="2800" dirty="0" smtClean="0">
                <a:solidFill>
                  <a:srgbClr val="FF0000"/>
                </a:solidFill>
              </a:rPr>
              <a:t>joie</a:t>
            </a:r>
            <a:endParaRPr lang="fr-FR" sz="2800" dirty="0">
              <a:solidFill>
                <a:srgbClr val="FF0000"/>
              </a:solidFill>
            </a:endParaRPr>
          </a:p>
        </p:txBody>
      </p:sp>
      <p:sp>
        <p:nvSpPr>
          <p:cNvPr id="13" name="Rectangle 12"/>
          <p:cNvSpPr/>
          <p:nvPr/>
        </p:nvSpPr>
        <p:spPr>
          <a:xfrm>
            <a:off x="1321393" y="5846921"/>
            <a:ext cx="1151149" cy="523220"/>
          </a:xfrm>
          <a:prstGeom prst="rect">
            <a:avLst/>
          </a:prstGeom>
        </p:spPr>
        <p:txBody>
          <a:bodyPr wrap="none">
            <a:spAutoFit/>
          </a:bodyPr>
          <a:lstStyle/>
          <a:p>
            <a:r>
              <a:rPr lang="fr-FR" sz="2800" dirty="0" smtClean="0">
                <a:solidFill>
                  <a:prstClr val="white"/>
                </a:solidFill>
              </a:rPr>
              <a:t>Reflet</a:t>
            </a:r>
            <a:endParaRPr lang="fr-FR" dirty="0"/>
          </a:p>
        </p:txBody>
      </p:sp>
    </p:spTree>
    <p:extLst>
      <p:ext uri="{BB962C8B-B14F-4D97-AF65-F5344CB8AC3E}">
        <p14:creationId xmlns:p14="http://schemas.microsoft.com/office/powerpoint/2010/main" val="303726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Espace réservé du contenu 9"/>
          <p:cNvGraphicFramePr>
            <a:graphicFrameLocks noGrp="1"/>
          </p:cNvGraphicFramePr>
          <p:nvPr>
            <p:ph sz="half" idx="1"/>
            <p:extLst>
              <p:ext uri="{D42A27DB-BD31-4B8C-83A1-F6EECF244321}">
                <p14:modId xmlns:p14="http://schemas.microsoft.com/office/powerpoint/2010/main" val="1703343124"/>
              </p:ext>
            </p:extLst>
          </p:nvPr>
        </p:nvGraphicFramePr>
        <p:xfrm>
          <a:off x="5432341" y="2068542"/>
          <a:ext cx="4191029" cy="3889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0" name="Espace réservé du contenu 19"/>
          <p:cNvGraphicFramePr>
            <a:graphicFrameLocks noGrp="1"/>
          </p:cNvGraphicFramePr>
          <p:nvPr>
            <p:ph sz="half" idx="2"/>
            <p:extLst>
              <p:ext uri="{D42A27DB-BD31-4B8C-83A1-F6EECF244321}">
                <p14:modId xmlns:p14="http://schemas.microsoft.com/office/powerpoint/2010/main" val="1777812653"/>
              </p:ext>
            </p:extLst>
          </p:nvPr>
        </p:nvGraphicFramePr>
        <p:xfrm>
          <a:off x="0" y="2928935"/>
          <a:ext cx="6096000" cy="366077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13" name="Groupe 12"/>
          <p:cNvGrpSpPr/>
          <p:nvPr/>
        </p:nvGrpSpPr>
        <p:grpSpPr>
          <a:xfrm rot="10800000">
            <a:off x="7143757" y="5957878"/>
            <a:ext cx="768200" cy="900121"/>
            <a:chOff x="962089" y="1798224"/>
            <a:chExt cx="576150" cy="495904"/>
          </a:xfrm>
        </p:grpSpPr>
        <p:sp>
          <p:nvSpPr>
            <p:cNvPr id="14" name="Flèche droite 13"/>
            <p:cNvSpPr/>
            <p:nvPr/>
          </p:nvSpPr>
          <p:spPr>
            <a:xfrm rot="5400000">
              <a:off x="1002212" y="1758101"/>
              <a:ext cx="495904" cy="576150"/>
            </a:xfrm>
            <a:prstGeom prst="rightArrow">
              <a:avLst>
                <a:gd name="adj1" fmla="val 60000"/>
                <a:gd name="adj2" fmla="val 50000"/>
              </a:avLst>
            </a:prstGeom>
          </p:spPr>
          <p:style>
            <a:lnRef idx="0">
              <a:schemeClr val="accent3"/>
            </a:lnRef>
            <a:fillRef idx="3">
              <a:schemeClr val="accent3"/>
            </a:fillRef>
            <a:effectRef idx="3">
              <a:schemeClr val="accent3"/>
            </a:effectRef>
            <a:fontRef idx="minor">
              <a:schemeClr val="lt1"/>
            </a:fontRef>
          </p:style>
        </p:sp>
        <p:sp>
          <p:nvSpPr>
            <p:cNvPr id="15" name="Flèche droite 4"/>
            <p:cNvSpPr/>
            <p:nvPr/>
          </p:nvSpPr>
          <p:spPr>
            <a:xfrm rot="5400000">
              <a:off x="1076598" y="1798946"/>
              <a:ext cx="347133" cy="345690"/>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fr-FR" sz="2100" kern="1200"/>
            </a:p>
          </p:txBody>
        </p:sp>
      </p:grpSp>
      <p:grpSp>
        <p:nvGrpSpPr>
          <p:cNvPr id="21" name="Groupe 20"/>
          <p:cNvGrpSpPr/>
          <p:nvPr/>
        </p:nvGrpSpPr>
        <p:grpSpPr>
          <a:xfrm>
            <a:off x="8858269" y="3000372"/>
            <a:ext cx="2983251" cy="857256"/>
            <a:chOff x="0" y="1996"/>
            <a:chExt cx="2237438" cy="1317872"/>
          </a:xfrm>
        </p:grpSpPr>
        <p:sp>
          <p:nvSpPr>
            <p:cNvPr id="22" name="Rectangle à coins arrondis 21"/>
            <p:cNvSpPr/>
            <p:nvPr/>
          </p:nvSpPr>
          <p:spPr>
            <a:xfrm>
              <a:off x="0" y="1996"/>
              <a:ext cx="2237438" cy="1317872"/>
            </a:xfrm>
            <a:prstGeom prst="roundRect">
              <a:avLst/>
            </a:pr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sp>
        <p:sp>
          <p:nvSpPr>
            <p:cNvPr id="23" name="Rectangle 22"/>
            <p:cNvSpPr/>
            <p:nvPr/>
          </p:nvSpPr>
          <p:spPr>
            <a:xfrm>
              <a:off x="64333" y="66329"/>
              <a:ext cx="2108772" cy="11892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latin typeface="Arial Narrow" pitchFamily="34" charset="0"/>
                </a:rPr>
                <a:t>Ressemblance</a:t>
              </a:r>
              <a:endParaRPr lang="fr-FR" sz="2400" kern="1200" dirty="0">
                <a:latin typeface="Arial Narrow" pitchFamily="34" charset="0"/>
              </a:endParaRPr>
            </a:p>
          </p:txBody>
        </p:sp>
      </p:grpSp>
      <p:grpSp>
        <p:nvGrpSpPr>
          <p:cNvPr id="24" name="Groupe 23"/>
          <p:cNvGrpSpPr/>
          <p:nvPr/>
        </p:nvGrpSpPr>
        <p:grpSpPr>
          <a:xfrm>
            <a:off x="8858269" y="4286256"/>
            <a:ext cx="2952771" cy="714380"/>
            <a:chOff x="0" y="1385763"/>
            <a:chExt cx="1311601" cy="1317872"/>
          </a:xfrm>
          <a:solidFill>
            <a:srgbClr val="00B050"/>
          </a:solidFill>
        </p:grpSpPr>
        <p:sp>
          <p:nvSpPr>
            <p:cNvPr id="25" name="Rectangle à coins arrondis 24"/>
            <p:cNvSpPr/>
            <p:nvPr/>
          </p:nvSpPr>
          <p:spPr>
            <a:xfrm>
              <a:off x="0" y="1385763"/>
              <a:ext cx="1311601" cy="1317872"/>
            </a:xfrm>
            <a:prstGeom prst="roundRect">
              <a:avLst/>
            </a:prstGeom>
            <a:grpFill/>
          </p:spPr>
          <p:style>
            <a:lnRef idx="0">
              <a:schemeClr val="lt1">
                <a:hueOff val="0"/>
                <a:satOff val="0"/>
                <a:lumOff val="0"/>
                <a:alphaOff val="0"/>
              </a:schemeClr>
            </a:lnRef>
            <a:fillRef idx="3">
              <a:schemeClr val="accent2">
                <a:hueOff val="9504421"/>
                <a:satOff val="-18343"/>
                <a:lumOff val="-2355"/>
                <a:alphaOff val="0"/>
              </a:schemeClr>
            </a:fillRef>
            <a:effectRef idx="3">
              <a:schemeClr val="accent2">
                <a:hueOff val="9504421"/>
                <a:satOff val="-18343"/>
                <a:lumOff val="-2355"/>
                <a:alphaOff val="0"/>
              </a:schemeClr>
            </a:effectRef>
            <a:fontRef idx="minor">
              <a:schemeClr val="lt1"/>
            </a:fontRef>
          </p:style>
        </p:sp>
        <p:sp>
          <p:nvSpPr>
            <p:cNvPr id="26" name="Rectangle 25"/>
            <p:cNvSpPr/>
            <p:nvPr/>
          </p:nvSpPr>
          <p:spPr>
            <a:xfrm>
              <a:off x="64027" y="1449790"/>
              <a:ext cx="1183547" cy="118981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fr-FR" sz="3200" kern="1200" dirty="0" smtClean="0">
                  <a:latin typeface="Arial Narrow" pitchFamily="34" charset="0"/>
                </a:rPr>
                <a:t>Trois buts</a:t>
              </a:r>
              <a:endParaRPr lang="fr-FR" sz="3200" kern="1200" dirty="0">
                <a:latin typeface="Arial Narrow" pitchFamily="34" charset="0"/>
              </a:endParaRPr>
            </a:p>
          </p:txBody>
        </p:sp>
      </p:grpSp>
      <p:grpSp>
        <p:nvGrpSpPr>
          <p:cNvPr id="27" name="Groupe 26"/>
          <p:cNvGrpSpPr/>
          <p:nvPr/>
        </p:nvGrpSpPr>
        <p:grpSpPr>
          <a:xfrm>
            <a:off x="8858270" y="5357826"/>
            <a:ext cx="3048021" cy="1317872"/>
            <a:chOff x="0" y="2769529"/>
            <a:chExt cx="1311601" cy="1317872"/>
          </a:xfrm>
          <a:solidFill>
            <a:srgbClr val="7030A0"/>
          </a:solidFill>
        </p:grpSpPr>
        <p:sp>
          <p:nvSpPr>
            <p:cNvPr id="28" name="Rectangle à coins arrondis 27"/>
            <p:cNvSpPr/>
            <p:nvPr/>
          </p:nvSpPr>
          <p:spPr>
            <a:xfrm>
              <a:off x="0" y="2769529"/>
              <a:ext cx="1311601" cy="1317872"/>
            </a:xfrm>
            <a:prstGeom prst="roundRect">
              <a:avLst/>
            </a:prstGeom>
            <a:grpFill/>
          </p:spPr>
          <p:style>
            <a:lnRef idx="0">
              <a:schemeClr val="lt1">
                <a:hueOff val="0"/>
                <a:satOff val="0"/>
                <a:lumOff val="0"/>
                <a:alphaOff val="0"/>
              </a:schemeClr>
            </a:lnRef>
            <a:fillRef idx="3">
              <a:schemeClr val="accent2">
                <a:hueOff val="19008842"/>
                <a:satOff val="-36686"/>
                <a:lumOff val="-4710"/>
                <a:alphaOff val="0"/>
              </a:schemeClr>
            </a:fillRef>
            <a:effectRef idx="3">
              <a:schemeClr val="accent2">
                <a:hueOff val="19008842"/>
                <a:satOff val="-36686"/>
                <a:lumOff val="-4710"/>
                <a:alphaOff val="0"/>
              </a:schemeClr>
            </a:effectRef>
            <a:fontRef idx="minor">
              <a:schemeClr val="lt1"/>
            </a:fontRef>
          </p:style>
        </p:sp>
        <p:sp>
          <p:nvSpPr>
            <p:cNvPr id="29" name="Rectangle 28"/>
            <p:cNvSpPr/>
            <p:nvPr/>
          </p:nvSpPr>
          <p:spPr>
            <a:xfrm>
              <a:off x="64027" y="2833556"/>
              <a:ext cx="1183547" cy="118981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fr-FR" sz="2400" kern="1200" dirty="0" smtClean="0"/>
                <a:t>Période de Croissance</a:t>
              </a:r>
              <a:endParaRPr lang="fr-FR" sz="2400" kern="1200" dirty="0"/>
            </a:p>
          </p:txBody>
        </p:sp>
      </p:grpSp>
      <p:sp>
        <p:nvSpPr>
          <p:cNvPr id="2" name="Titre 1"/>
          <p:cNvSpPr>
            <a:spLocks noGrp="1"/>
          </p:cNvSpPr>
          <p:nvPr>
            <p:ph type="title"/>
          </p:nvPr>
        </p:nvSpPr>
        <p:spPr/>
        <p:txBody>
          <a:bodyPr>
            <a:noAutofit/>
          </a:bodyPr>
          <a:lstStyle/>
          <a:p>
            <a:r>
              <a:rPr lang="fr-FR" sz="4800" dirty="0" smtClean="0"/>
              <a:t>Le Projet de Dieu pour l’homme</a:t>
            </a:r>
            <a:endParaRPr lang="fr-FR" sz="4800" dirty="0"/>
          </a:p>
        </p:txBody>
      </p:sp>
      <p:sp>
        <p:nvSpPr>
          <p:cNvPr id="3" name="Rectangle 1"/>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900" b="0" i="0" u="none" strike="noStrike" cap="none" normalizeH="0" baseline="0" smtClean="0">
                <a:ln>
                  <a:noFill/>
                </a:ln>
                <a:solidFill>
                  <a:srgbClr val="666666"/>
                </a:solidFill>
                <a:effectLst/>
                <a:latin typeface="Open Sans"/>
              </a:rPr>
              <a:t/>
            </a:r>
            <a:br>
              <a:rPr kumimoji="0" lang="fr-FR" sz="900" b="0" i="0" u="none" strike="noStrike" cap="none" normalizeH="0" baseline="0" smtClean="0">
                <a:ln>
                  <a:noFill/>
                </a:ln>
                <a:solidFill>
                  <a:srgbClr val="666666"/>
                </a:solidFill>
                <a:effectLst/>
                <a:latin typeface="Open Sans"/>
              </a:rPr>
            </a:br>
            <a:r>
              <a:rPr kumimoji="0" lang="fr-FR" sz="900" b="0" i="0" u="none" strike="noStrike" cap="none" normalizeH="0" baseline="0" smtClean="0">
                <a:ln>
                  <a:noFill/>
                </a:ln>
                <a:solidFill>
                  <a:srgbClr val="666666"/>
                </a:solidFill>
                <a:effectLst/>
                <a:latin typeface="Open Sans"/>
              </a:rPr>
              <a:t>De : </a:t>
            </a:r>
            <a:r>
              <a:rPr kumimoji="0" lang="fr-FR" sz="900" b="1" i="0" u="none" strike="noStrike" cap="none" normalizeH="0" baseline="0" smtClean="0">
                <a:ln>
                  <a:noFill/>
                </a:ln>
                <a:solidFill>
                  <a:srgbClr val="666666"/>
                </a:solidFill>
                <a:effectLst/>
                <a:latin typeface="Open Sans"/>
              </a:rPr>
              <a:t>Michelangelo</a:t>
            </a:r>
            <a:endParaRPr kumimoji="0" lang="fr-FR" sz="900" b="0" i="0" u="none" strike="noStrike" cap="none" normalizeH="0" baseline="0" smtClean="0">
              <a:ln>
                <a:noFill/>
              </a:ln>
              <a:solidFill>
                <a:srgbClr val="666666"/>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900" b="0" i="0" u="none" strike="noStrike" cap="none" normalizeH="0" baseline="0" smtClean="0">
                <a:ln>
                  <a:noFill/>
                </a:ln>
                <a:solidFill>
                  <a:srgbClr val="666666"/>
                </a:solidFill>
                <a:effectLst/>
                <a:latin typeface="Open Sans"/>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5700" b="0" i="0" u="none" strike="noStrike" cap="none" normalizeH="0" baseline="0" smtClean="0">
              <a:ln>
                <a:noFill/>
              </a:ln>
              <a:solidFill>
                <a:srgbClr val="666666"/>
              </a:solidFill>
              <a:effectLst/>
              <a:latin typeface="Open Sans"/>
            </a:endParaRPr>
          </a:p>
        </p:txBody>
      </p:sp>
      <p:pic>
        <p:nvPicPr>
          <p:cNvPr id="3074" name="Picture 2" descr="Peinture de Michelangelo la création d'Adam Chapelle Sixtine "/>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9869214" y="469612"/>
            <a:ext cx="2322787" cy="1738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0700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Thèmes connexes déjà </a:t>
            </a:r>
            <a:r>
              <a:rPr lang="fr-FR" dirty="0" smtClean="0"/>
              <a:t>traités</a:t>
            </a:r>
            <a:endParaRPr lang="fr-FR" dirty="0"/>
          </a:p>
        </p:txBody>
      </p:sp>
      <p:sp>
        <p:nvSpPr>
          <p:cNvPr id="3" name="Espace réservé du contenu 2"/>
          <p:cNvSpPr>
            <a:spLocks noGrp="1"/>
          </p:cNvSpPr>
          <p:nvPr>
            <p:ph sz="half" idx="1"/>
          </p:nvPr>
        </p:nvSpPr>
        <p:spPr/>
        <p:txBody>
          <a:bodyPr>
            <a:normAutofit/>
          </a:bodyPr>
          <a:lstStyle/>
          <a:p>
            <a:r>
              <a:rPr lang="fr-FR" sz="2800" dirty="0" smtClean="0"/>
              <a:t>Action (mars 2012)</a:t>
            </a:r>
            <a:endParaRPr lang="fr-FR" sz="2800" dirty="0" smtClean="0"/>
          </a:p>
          <a:p>
            <a:r>
              <a:rPr lang="fr-FR" sz="2800" dirty="0" smtClean="0"/>
              <a:t>Attitude (avril 2013)</a:t>
            </a:r>
            <a:endParaRPr lang="fr-FR" sz="2800" dirty="0" smtClean="0"/>
          </a:p>
          <a:p>
            <a:r>
              <a:rPr lang="fr-FR" sz="2800" dirty="0" smtClean="0"/>
              <a:t>Autorité (octobre 2012</a:t>
            </a:r>
            <a:endParaRPr lang="fr-FR" sz="2800" dirty="0" smtClean="0"/>
          </a:p>
          <a:p>
            <a:r>
              <a:rPr lang="fr-FR" sz="2800" dirty="0" smtClean="0"/>
              <a:t>Conscience (octobre 2013)</a:t>
            </a:r>
            <a:endParaRPr lang="fr-FR" sz="2800" dirty="0" smtClean="0"/>
          </a:p>
          <a:p>
            <a:r>
              <a:rPr lang="fr-FR" sz="2800" dirty="0" smtClean="0"/>
              <a:t>Échange (juin 2014)</a:t>
            </a:r>
            <a:endParaRPr lang="fr-FR" sz="2800" dirty="0" smtClean="0"/>
          </a:p>
          <a:p>
            <a:r>
              <a:rPr lang="fr-FR" sz="2800" dirty="0" smtClean="0"/>
              <a:t>Éducation (mai </a:t>
            </a:r>
            <a:r>
              <a:rPr lang="fr-FR" sz="2800" dirty="0"/>
              <a:t>2010) </a:t>
            </a:r>
            <a:endParaRPr lang="fr-FR" sz="2800" dirty="0" smtClean="0"/>
          </a:p>
          <a:p>
            <a:r>
              <a:rPr lang="fr-FR" sz="2800" dirty="0" smtClean="0"/>
              <a:t>Liberté </a:t>
            </a:r>
            <a:r>
              <a:rPr lang="fr-FR" sz="2800" dirty="0"/>
              <a:t>(juin 2010)</a:t>
            </a:r>
          </a:p>
          <a:p>
            <a:endParaRPr lang="fr-FR" sz="2800" dirty="0"/>
          </a:p>
          <a:p>
            <a:endParaRPr lang="fr-FR" dirty="0"/>
          </a:p>
        </p:txBody>
      </p:sp>
      <p:sp>
        <p:nvSpPr>
          <p:cNvPr id="4" name="Espace réservé du contenu 3"/>
          <p:cNvSpPr>
            <a:spLocks noGrp="1"/>
          </p:cNvSpPr>
          <p:nvPr>
            <p:ph sz="half" idx="2"/>
          </p:nvPr>
        </p:nvSpPr>
        <p:spPr>
          <a:xfrm>
            <a:off x="5594122" y="2336873"/>
            <a:ext cx="5599904" cy="3599316"/>
          </a:xfrm>
        </p:spPr>
        <p:txBody>
          <a:bodyPr>
            <a:normAutofit/>
          </a:bodyPr>
          <a:lstStyle/>
          <a:p>
            <a:r>
              <a:rPr lang="fr-FR" sz="2800" dirty="0" smtClean="0"/>
              <a:t>Personne (mars 2013)</a:t>
            </a:r>
          </a:p>
          <a:p>
            <a:r>
              <a:rPr lang="fr-FR" sz="2800" dirty="0" smtClean="0"/>
              <a:t>Pouvoirs (janvier 2013)</a:t>
            </a:r>
            <a:endParaRPr lang="fr-FR" sz="2800" dirty="0" smtClean="0"/>
          </a:p>
          <a:p>
            <a:r>
              <a:rPr lang="fr-FR" sz="2800" dirty="0" smtClean="0"/>
              <a:t>Pureté (octobre 2010)</a:t>
            </a:r>
            <a:endParaRPr lang="fr-FR" sz="2800" dirty="0" smtClean="0"/>
          </a:p>
          <a:p>
            <a:r>
              <a:rPr lang="fr-FR" sz="2800" dirty="0" smtClean="0"/>
              <a:t>Relations (juillet 2011)</a:t>
            </a:r>
            <a:endParaRPr lang="fr-FR" sz="2800" dirty="0" smtClean="0"/>
          </a:p>
          <a:p>
            <a:r>
              <a:rPr lang="fr-FR" sz="2800" dirty="0" smtClean="0"/>
              <a:t>Responsabilité (décembre 2010)</a:t>
            </a:r>
            <a:endParaRPr lang="fr-FR" sz="2800" dirty="0" smtClean="0"/>
          </a:p>
          <a:p>
            <a:r>
              <a:rPr lang="fr-FR" sz="2800" dirty="0" smtClean="0"/>
              <a:t>Transformation (février 2011)</a:t>
            </a:r>
          </a:p>
          <a:p>
            <a:r>
              <a:rPr lang="fr-FR" sz="2800" dirty="0" smtClean="0"/>
              <a:t>Unité (novembre 2013)</a:t>
            </a:r>
            <a:endParaRPr lang="fr-FR" sz="2800" dirty="0"/>
          </a:p>
          <a:p>
            <a:endParaRPr lang="fr-FR" dirty="0"/>
          </a:p>
        </p:txBody>
      </p:sp>
      <p:sp>
        <p:nvSpPr>
          <p:cNvPr id="5" name="Rectangle 4"/>
          <p:cNvSpPr/>
          <p:nvPr/>
        </p:nvSpPr>
        <p:spPr>
          <a:xfrm>
            <a:off x="382736" y="6253005"/>
            <a:ext cx="3904852" cy="369332"/>
          </a:xfrm>
          <a:prstGeom prst="rect">
            <a:avLst/>
          </a:prstGeom>
        </p:spPr>
        <p:txBody>
          <a:bodyPr wrap="none">
            <a:spAutoFit/>
          </a:bodyPr>
          <a:lstStyle/>
          <a:p>
            <a:r>
              <a:rPr lang="fr-FR" dirty="0"/>
              <a:t>voir le site www.culture-et-paix.org</a:t>
            </a:r>
          </a:p>
        </p:txBody>
      </p:sp>
    </p:spTree>
    <p:extLst>
      <p:ext uri="{BB962C8B-B14F-4D97-AF65-F5344CB8AC3E}">
        <p14:creationId xmlns:p14="http://schemas.microsoft.com/office/powerpoint/2010/main" val="796757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èche courbée vers le haut 2"/>
          <p:cNvSpPr/>
          <p:nvPr/>
        </p:nvSpPr>
        <p:spPr>
          <a:xfrm rot="16200000">
            <a:off x="-294209" y="3046881"/>
            <a:ext cx="5508459" cy="978661"/>
          </a:xfrm>
          <a:prstGeom prst="curvedUpArrow">
            <a:avLst/>
          </a:prstGeom>
          <a:solidFill>
            <a:srgbClr val="00206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solidFill>
                <a:schemeClr val="tx1"/>
              </a:solidFill>
            </a:endParaRPr>
          </a:p>
        </p:txBody>
      </p:sp>
      <p:sp>
        <p:nvSpPr>
          <p:cNvPr id="4" name="Flèche courbée vers le haut 3"/>
          <p:cNvSpPr/>
          <p:nvPr/>
        </p:nvSpPr>
        <p:spPr>
          <a:xfrm rot="16200000">
            <a:off x="4697271" y="2770093"/>
            <a:ext cx="5175840" cy="1199615"/>
          </a:xfrm>
          <a:prstGeom prst="curvedUpArrow">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Flèche courbée vers le haut 4"/>
          <p:cNvSpPr/>
          <p:nvPr/>
        </p:nvSpPr>
        <p:spPr>
          <a:xfrm rot="16200000">
            <a:off x="9550588" y="3044242"/>
            <a:ext cx="4245604" cy="648072"/>
          </a:xfrm>
          <a:prstGeom prst="curvedUp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solidFill>
                <a:schemeClr val="tx1"/>
              </a:solidFill>
            </a:endParaRPr>
          </a:p>
        </p:txBody>
      </p:sp>
      <p:sp>
        <p:nvSpPr>
          <p:cNvPr id="6" name="Ellipse 5"/>
          <p:cNvSpPr/>
          <p:nvPr/>
        </p:nvSpPr>
        <p:spPr>
          <a:xfrm>
            <a:off x="1" y="5119782"/>
            <a:ext cx="1859130" cy="173818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2000" b="1" dirty="0"/>
              <a:t>élève</a:t>
            </a:r>
          </a:p>
        </p:txBody>
      </p:sp>
      <p:sp>
        <p:nvSpPr>
          <p:cNvPr id="7" name="Ellipse 6"/>
          <p:cNvSpPr/>
          <p:nvPr/>
        </p:nvSpPr>
        <p:spPr>
          <a:xfrm>
            <a:off x="0" y="2717736"/>
            <a:ext cx="1859131" cy="172904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dirty="0" smtClean="0"/>
              <a:t>Guide</a:t>
            </a:r>
          </a:p>
          <a:p>
            <a:pPr algn="ctr"/>
            <a:r>
              <a:rPr lang="fr-FR" dirty="0" smtClean="0"/>
              <a:t>professeur</a:t>
            </a:r>
            <a:endParaRPr lang="fr-FR" dirty="0"/>
          </a:p>
        </p:txBody>
      </p:sp>
      <p:sp>
        <p:nvSpPr>
          <p:cNvPr id="8" name="Ellipse 7"/>
          <p:cNvSpPr/>
          <p:nvPr/>
        </p:nvSpPr>
        <p:spPr>
          <a:xfrm>
            <a:off x="0" y="0"/>
            <a:ext cx="1970690" cy="1891862"/>
          </a:xfrm>
          <a:prstGeom prst="ellipse">
            <a:avLst/>
          </a:prstGeom>
          <a:solidFill>
            <a:srgbClr val="00206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dirty="0"/>
              <a:t>Meilleur prof</a:t>
            </a:r>
          </a:p>
        </p:txBody>
      </p:sp>
      <p:sp>
        <p:nvSpPr>
          <p:cNvPr id="9" name="Flèche vers le bas 8"/>
          <p:cNvSpPr/>
          <p:nvPr/>
        </p:nvSpPr>
        <p:spPr>
          <a:xfrm>
            <a:off x="713541" y="4503975"/>
            <a:ext cx="432048" cy="903167"/>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0" name="Rectangle 9"/>
          <p:cNvSpPr/>
          <p:nvPr/>
        </p:nvSpPr>
        <p:spPr>
          <a:xfrm>
            <a:off x="2949352" y="1727718"/>
            <a:ext cx="1252266" cy="646331"/>
          </a:xfrm>
          <a:prstGeom prst="rect">
            <a:avLst/>
          </a:prstGeom>
        </p:spPr>
        <p:txBody>
          <a:bodyPr wrap="none">
            <a:spAutoFit/>
          </a:bodyPr>
          <a:lstStyle/>
          <a:p>
            <a:r>
              <a:rPr lang="fr-FR" b="1" dirty="0" smtClean="0">
                <a:solidFill>
                  <a:srgbClr val="002060"/>
                </a:solidFill>
              </a:rPr>
              <a:t>Ascension</a:t>
            </a:r>
          </a:p>
          <a:p>
            <a:r>
              <a:rPr lang="fr-FR" b="1" dirty="0" smtClean="0">
                <a:solidFill>
                  <a:srgbClr val="002060"/>
                </a:solidFill>
              </a:rPr>
              <a:t>Faire être</a:t>
            </a:r>
            <a:endParaRPr lang="fr-FR" dirty="0">
              <a:solidFill>
                <a:srgbClr val="002060"/>
              </a:solidFill>
            </a:endParaRPr>
          </a:p>
        </p:txBody>
      </p:sp>
      <p:sp>
        <p:nvSpPr>
          <p:cNvPr id="11" name="Ellipse 10"/>
          <p:cNvSpPr/>
          <p:nvPr/>
        </p:nvSpPr>
        <p:spPr>
          <a:xfrm>
            <a:off x="4614185" y="-1"/>
            <a:ext cx="2071197" cy="1891862"/>
          </a:xfrm>
          <a:prstGeom prst="ellipse">
            <a:avLst/>
          </a:prstGeom>
          <a:solidFill>
            <a:srgbClr val="6C0000"/>
          </a:solidFill>
          <a:effectLst>
            <a:glow rad="228600">
              <a:schemeClr val="accent6">
                <a:satMod val="175000"/>
                <a:alpha val="40000"/>
              </a:schemeClr>
            </a:glow>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fr-FR" sz="2000" dirty="0">
                <a:solidFill>
                  <a:schemeClr val="tx1"/>
                </a:solidFill>
              </a:rPr>
              <a:t>Meilleur parent</a:t>
            </a:r>
          </a:p>
        </p:txBody>
      </p:sp>
      <p:sp>
        <p:nvSpPr>
          <p:cNvPr id="12" name="Ellipse 11"/>
          <p:cNvSpPr/>
          <p:nvPr/>
        </p:nvSpPr>
        <p:spPr>
          <a:xfrm>
            <a:off x="4604049" y="2538248"/>
            <a:ext cx="2071197" cy="190853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sz="2000" b="1" dirty="0"/>
              <a:t>parent</a:t>
            </a:r>
          </a:p>
        </p:txBody>
      </p:sp>
      <p:sp>
        <p:nvSpPr>
          <p:cNvPr id="13" name="Ellipse 12"/>
          <p:cNvSpPr/>
          <p:nvPr/>
        </p:nvSpPr>
        <p:spPr>
          <a:xfrm>
            <a:off x="9280145" y="5349948"/>
            <a:ext cx="1618875" cy="1450821"/>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1600" b="1" dirty="0">
                <a:solidFill>
                  <a:schemeClr val="accent1">
                    <a:lumMod val="75000"/>
                  </a:schemeClr>
                </a:solidFill>
              </a:rPr>
              <a:t>employé</a:t>
            </a:r>
          </a:p>
        </p:txBody>
      </p:sp>
      <p:sp>
        <p:nvSpPr>
          <p:cNvPr id="14" name="Ellipse 13"/>
          <p:cNvSpPr/>
          <p:nvPr/>
        </p:nvSpPr>
        <p:spPr>
          <a:xfrm>
            <a:off x="4840347" y="5491080"/>
            <a:ext cx="1618875" cy="145082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2000" b="1" dirty="0"/>
              <a:t>enfant</a:t>
            </a:r>
          </a:p>
        </p:txBody>
      </p:sp>
      <p:sp>
        <p:nvSpPr>
          <p:cNvPr id="15" name="Flèche vers le bas 14"/>
          <p:cNvSpPr/>
          <p:nvPr/>
        </p:nvSpPr>
        <p:spPr>
          <a:xfrm>
            <a:off x="5423623" y="4528244"/>
            <a:ext cx="432048" cy="903167"/>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16" name="Rectangle 15"/>
          <p:cNvSpPr/>
          <p:nvPr/>
        </p:nvSpPr>
        <p:spPr>
          <a:xfrm>
            <a:off x="1859131" y="3169349"/>
            <a:ext cx="1922321" cy="923330"/>
          </a:xfrm>
          <a:prstGeom prst="rect">
            <a:avLst/>
          </a:prstGeom>
        </p:spPr>
        <p:txBody>
          <a:bodyPr wrap="none">
            <a:spAutoFit/>
          </a:bodyPr>
          <a:lstStyle/>
          <a:p>
            <a:r>
              <a:rPr lang="fr-FR" b="1" dirty="0" smtClean="0"/>
              <a:t>Autonomie</a:t>
            </a:r>
          </a:p>
          <a:p>
            <a:r>
              <a:rPr lang="fr-FR" b="1" dirty="0" smtClean="0"/>
              <a:t>Spirituelle </a:t>
            </a:r>
          </a:p>
          <a:p>
            <a:r>
              <a:rPr lang="fr-FR" b="1" dirty="0" smtClean="0"/>
              <a:t>et intellectuelle</a:t>
            </a:r>
            <a:endParaRPr lang="fr-FR" dirty="0"/>
          </a:p>
        </p:txBody>
      </p:sp>
      <p:sp>
        <p:nvSpPr>
          <p:cNvPr id="17" name="Ellipse 16"/>
          <p:cNvSpPr/>
          <p:nvPr/>
        </p:nvSpPr>
        <p:spPr>
          <a:xfrm>
            <a:off x="9137077" y="2671688"/>
            <a:ext cx="1941584" cy="1729046"/>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2000" b="1" dirty="0"/>
              <a:t>patron</a:t>
            </a:r>
          </a:p>
        </p:txBody>
      </p:sp>
      <p:sp>
        <p:nvSpPr>
          <p:cNvPr id="18" name="Ellipse 17"/>
          <p:cNvSpPr/>
          <p:nvPr/>
        </p:nvSpPr>
        <p:spPr>
          <a:xfrm>
            <a:off x="9082983" y="0"/>
            <a:ext cx="2013198" cy="1912384"/>
          </a:xfrm>
          <a:prstGeom prst="ellipse">
            <a:avLst/>
          </a:prstGeom>
          <a:solidFill>
            <a:srgbClr val="0099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b="1" dirty="0"/>
              <a:t>Meilleur</a:t>
            </a:r>
          </a:p>
          <a:p>
            <a:pPr algn="ctr"/>
            <a:r>
              <a:rPr lang="fr-FR" b="1" dirty="0"/>
              <a:t>patron</a:t>
            </a:r>
          </a:p>
        </p:txBody>
      </p:sp>
      <p:sp>
        <p:nvSpPr>
          <p:cNvPr id="19" name="Flèche vers le bas 18"/>
          <p:cNvSpPr/>
          <p:nvPr/>
        </p:nvSpPr>
        <p:spPr>
          <a:xfrm>
            <a:off x="9873559" y="4446782"/>
            <a:ext cx="432048" cy="903167"/>
          </a:xfrm>
          <a:prstGeom prst="downArrow">
            <a:avLst/>
          </a:prstGeom>
          <a:solidFill>
            <a:srgbClr val="92D050"/>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 name="Rectangle 1"/>
          <p:cNvSpPr/>
          <p:nvPr/>
        </p:nvSpPr>
        <p:spPr>
          <a:xfrm>
            <a:off x="3949441" y="4508081"/>
            <a:ext cx="3380412" cy="923330"/>
          </a:xfrm>
          <a:prstGeom prst="rect">
            <a:avLst/>
          </a:prstGeom>
        </p:spPr>
        <p:txBody>
          <a:bodyPr wrap="square">
            <a:spAutoFit/>
          </a:bodyPr>
          <a:lstStyle/>
          <a:p>
            <a:pPr algn="ctr"/>
            <a:r>
              <a:rPr lang="fr-FR" b="1" dirty="0"/>
              <a:t>Ascendant</a:t>
            </a:r>
          </a:p>
          <a:p>
            <a:pPr algn="ctr"/>
            <a:r>
              <a:rPr lang="fr-FR" b="1" dirty="0" smtClean="0"/>
              <a:t>Autorité</a:t>
            </a:r>
          </a:p>
          <a:p>
            <a:pPr algn="ctr"/>
            <a:r>
              <a:rPr lang="fr-FR" b="1" dirty="0" smtClean="0"/>
              <a:t>Exemplarité</a:t>
            </a:r>
            <a:endParaRPr lang="fr-FR" b="1" dirty="0"/>
          </a:p>
        </p:txBody>
      </p:sp>
      <p:sp>
        <p:nvSpPr>
          <p:cNvPr id="22" name="Rectangle 21"/>
          <p:cNvSpPr/>
          <p:nvPr/>
        </p:nvSpPr>
        <p:spPr>
          <a:xfrm>
            <a:off x="6459222" y="1759248"/>
            <a:ext cx="1425775" cy="646331"/>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fr-FR" b="1" dirty="0" smtClean="0">
                <a:solidFill>
                  <a:srgbClr val="FF0000"/>
                </a:solidFill>
              </a:rPr>
              <a:t>Ascension</a:t>
            </a:r>
          </a:p>
          <a:p>
            <a:r>
              <a:rPr lang="fr-FR" b="1" dirty="0" smtClean="0">
                <a:solidFill>
                  <a:srgbClr val="FF0000"/>
                </a:solidFill>
              </a:rPr>
              <a:t>Faire aimer</a:t>
            </a:r>
            <a:endParaRPr lang="fr-FR" dirty="0">
              <a:solidFill>
                <a:srgbClr val="FF0000"/>
              </a:solidFill>
            </a:endParaRPr>
          </a:p>
        </p:txBody>
      </p:sp>
    </p:spTree>
    <p:extLst>
      <p:ext uri="{BB962C8B-B14F-4D97-AF65-F5344CB8AC3E}">
        <p14:creationId xmlns:p14="http://schemas.microsoft.com/office/powerpoint/2010/main" val="70981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Vertical)">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additive="base">
                                        <p:cTn id="30" dur="500" fill="hold"/>
                                        <p:tgtEl>
                                          <p:spTgt spid="3"/>
                                        </p:tgtEl>
                                        <p:attrNameLst>
                                          <p:attrName>ppt_x</p:attrName>
                                        </p:attrNameLst>
                                      </p:cBhvr>
                                      <p:tavLst>
                                        <p:tav tm="0">
                                          <p:val>
                                            <p:strVal val="#ppt_x"/>
                                          </p:val>
                                        </p:tav>
                                        <p:tav tm="100000">
                                          <p:val>
                                            <p:strVal val="#ppt_x"/>
                                          </p:val>
                                        </p:tav>
                                      </p:tavLst>
                                    </p:anim>
                                    <p:anim calcmode="lin" valueType="num">
                                      <p:cBhvr additive="base">
                                        <p:cTn id="3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barn(inVertical)">
                                      <p:cBhvr>
                                        <p:cTn id="5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8" grpId="0" animBg="1"/>
      <p:bldP spid="10" grpId="0"/>
      <p:bldP spid="11" grpId="0" animBg="1"/>
      <p:bldP spid="16" grpId="0"/>
      <p:bldP spid="18" grpId="0" animBg="1"/>
      <p:bldP spid="2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4294967295"/>
            <p:extLst>
              <p:ext uri="{D42A27DB-BD31-4B8C-83A1-F6EECF244321}">
                <p14:modId xmlns:p14="http://schemas.microsoft.com/office/powerpoint/2010/main" val="3806882367"/>
              </p:ext>
            </p:extLst>
          </p:nvPr>
        </p:nvGraphicFramePr>
        <p:xfrm>
          <a:off x="1634490" y="0"/>
          <a:ext cx="8824913"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15" descr="www.kopf-hand-herz.ch/aktuell/">
            <a:hlinkClick r:id="rId7"/>
          </p:cNvPr>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a:off x="5375433" y="3414065"/>
            <a:ext cx="1343025" cy="11525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25335" y="478274"/>
            <a:ext cx="5029595" cy="2308324"/>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lvl="0"/>
            <a:r>
              <a:rPr lang="fr-FR" sz="2400" dirty="0" smtClean="0"/>
              <a:t>Le cœur doit motiver les parents, les professeurs et les patrons à tirer le meilleur des capacités émotionnelles et artistiques, intellectuelles et morales de ceux à qui ils sont confiés. </a:t>
            </a:r>
            <a:endParaRPr lang="fr-FR" sz="2400" dirty="0"/>
          </a:p>
        </p:txBody>
      </p:sp>
    </p:spTree>
    <p:extLst>
      <p:ext uri="{BB962C8B-B14F-4D97-AF65-F5344CB8AC3E}">
        <p14:creationId xmlns:p14="http://schemas.microsoft.com/office/powerpoint/2010/main" val="38936686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texte 12"/>
          <p:cNvSpPr>
            <a:spLocks noGrp="1"/>
          </p:cNvSpPr>
          <p:nvPr>
            <p:ph type="body" idx="4294967295"/>
          </p:nvPr>
        </p:nvSpPr>
        <p:spPr>
          <a:xfrm>
            <a:off x="0" y="0"/>
            <a:ext cx="3936124" cy="1497945"/>
          </a:xfrm>
        </p:spPr>
        <p:style>
          <a:lnRef idx="0">
            <a:schemeClr val="accent1"/>
          </a:lnRef>
          <a:fillRef idx="3">
            <a:schemeClr val="accent1"/>
          </a:fillRef>
          <a:effectRef idx="3">
            <a:schemeClr val="accent1"/>
          </a:effectRef>
          <a:fontRef idx="minor">
            <a:schemeClr val="lt1"/>
          </a:fontRef>
        </p:style>
        <p:txBody>
          <a:bodyPr>
            <a:normAutofit/>
          </a:bodyPr>
          <a:lstStyle/>
          <a:p>
            <a:pPr marL="0" indent="0" algn="ctr">
              <a:buNone/>
            </a:pPr>
            <a:endParaRPr lang="fr-FR" sz="2400" b="1" dirty="0" smtClean="0"/>
          </a:p>
          <a:p>
            <a:pPr marL="0" indent="0" algn="ctr">
              <a:buNone/>
            </a:pPr>
            <a:r>
              <a:rPr lang="fr-FR" sz="4000" b="1" dirty="0" smtClean="0"/>
              <a:t>Être</a:t>
            </a:r>
            <a:endParaRPr lang="fr-FR" sz="4000" b="1" dirty="0"/>
          </a:p>
        </p:txBody>
      </p:sp>
      <p:sp>
        <p:nvSpPr>
          <p:cNvPr id="14" name="Espace réservé du texte 13"/>
          <p:cNvSpPr>
            <a:spLocks noGrp="1"/>
          </p:cNvSpPr>
          <p:nvPr>
            <p:ph type="body" sz="quarter" idx="4294967295"/>
          </p:nvPr>
        </p:nvSpPr>
        <p:spPr>
          <a:xfrm>
            <a:off x="3936124" y="1"/>
            <a:ext cx="4527605" cy="1497724"/>
          </a:xfrm>
        </p:spPr>
        <p:style>
          <a:lnRef idx="0">
            <a:schemeClr val="accent6"/>
          </a:lnRef>
          <a:fillRef idx="3">
            <a:schemeClr val="accent6"/>
          </a:fillRef>
          <a:effectRef idx="3">
            <a:schemeClr val="accent6"/>
          </a:effectRef>
          <a:fontRef idx="minor">
            <a:schemeClr val="lt1"/>
          </a:fontRef>
        </p:style>
        <p:txBody>
          <a:bodyPr>
            <a:noAutofit/>
          </a:bodyPr>
          <a:lstStyle/>
          <a:p>
            <a:pPr marL="0" indent="0" algn="ctr">
              <a:buNone/>
            </a:pPr>
            <a:endParaRPr lang="fr-FR" sz="2400" b="1" dirty="0" smtClean="0"/>
          </a:p>
          <a:p>
            <a:pPr marL="0" indent="0" algn="ctr">
              <a:buNone/>
            </a:pPr>
            <a:r>
              <a:rPr lang="fr-FR" sz="4000" b="1" dirty="0" smtClean="0"/>
              <a:t>Aimer</a:t>
            </a:r>
            <a:endParaRPr lang="fr-FR" sz="4000" b="1" dirty="0"/>
          </a:p>
        </p:txBody>
      </p:sp>
      <p:sp>
        <p:nvSpPr>
          <p:cNvPr id="15" name="Espace réservé du texte 14"/>
          <p:cNvSpPr>
            <a:spLocks noGrp="1"/>
          </p:cNvSpPr>
          <p:nvPr>
            <p:ph type="body" sz="quarter" idx="4294967295"/>
          </p:nvPr>
        </p:nvSpPr>
        <p:spPr>
          <a:xfrm>
            <a:off x="8463730" y="0"/>
            <a:ext cx="3728270" cy="1497724"/>
          </a:xfrm>
        </p:spPr>
        <p:style>
          <a:lnRef idx="0">
            <a:schemeClr val="accent3"/>
          </a:lnRef>
          <a:fillRef idx="3">
            <a:schemeClr val="accent3"/>
          </a:fillRef>
          <a:effectRef idx="3">
            <a:schemeClr val="accent3"/>
          </a:effectRef>
          <a:fontRef idx="minor">
            <a:schemeClr val="lt1"/>
          </a:fontRef>
        </p:style>
        <p:txBody>
          <a:bodyPr>
            <a:noAutofit/>
          </a:bodyPr>
          <a:lstStyle/>
          <a:p>
            <a:pPr marL="0" indent="0" algn="ctr">
              <a:buNone/>
            </a:pPr>
            <a:endParaRPr lang="fr-FR" sz="2400" dirty="0" smtClean="0"/>
          </a:p>
          <a:p>
            <a:pPr marL="0" indent="0" algn="ctr">
              <a:buNone/>
            </a:pPr>
            <a:r>
              <a:rPr lang="fr-FR" sz="4000" b="1" dirty="0" smtClean="0"/>
              <a:t>Faire</a:t>
            </a:r>
            <a:endParaRPr lang="fr-FR" sz="4000" b="1" dirty="0"/>
          </a:p>
        </p:txBody>
      </p:sp>
      <p:graphicFrame>
        <p:nvGraphicFramePr>
          <p:cNvPr id="19" name="Espace réservé du contenu 3"/>
          <p:cNvGraphicFramePr>
            <a:graphicFrameLocks/>
          </p:cNvGraphicFramePr>
          <p:nvPr>
            <p:extLst>
              <p:ext uri="{D42A27DB-BD31-4B8C-83A1-F6EECF244321}">
                <p14:modId xmlns:p14="http://schemas.microsoft.com/office/powerpoint/2010/main" val="1057984266"/>
              </p:ext>
            </p:extLst>
          </p:nvPr>
        </p:nvGraphicFramePr>
        <p:xfrm>
          <a:off x="15765" y="1523999"/>
          <a:ext cx="3920359" cy="4041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0" name="Espace réservé du contenu 3"/>
          <p:cNvGraphicFramePr>
            <a:graphicFrameLocks/>
          </p:cNvGraphicFramePr>
          <p:nvPr>
            <p:extLst>
              <p:ext uri="{D42A27DB-BD31-4B8C-83A1-F6EECF244321}">
                <p14:modId xmlns:p14="http://schemas.microsoft.com/office/powerpoint/2010/main" val="3264191466"/>
              </p:ext>
            </p:extLst>
          </p:nvPr>
        </p:nvGraphicFramePr>
        <p:xfrm>
          <a:off x="3936124" y="1545021"/>
          <a:ext cx="4508939" cy="402020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1" name="Espace réservé du contenu 3"/>
          <p:cNvGraphicFramePr>
            <a:graphicFrameLocks/>
          </p:cNvGraphicFramePr>
          <p:nvPr>
            <p:extLst>
              <p:ext uri="{D42A27DB-BD31-4B8C-83A1-F6EECF244321}">
                <p14:modId xmlns:p14="http://schemas.microsoft.com/office/powerpoint/2010/main" val="2358541220"/>
              </p:ext>
            </p:extLst>
          </p:nvPr>
        </p:nvGraphicFramePr>
        <p:xfrm>
          <a:off x="8463730" y="1513490"/>
          <a:ext cx="3728270" cy="405173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6" name="Espace réservé du texte 12"/>
          <p:cNvSpPr txBox="1">
            <a:spLocks/>
          </p:cNvSpPr>
          <p:nvPr/>
        </p:nvSpPr>
        <p:spPr>
          <a:xfrm>
            <a:off x="-1" y="5565228"/>
            <a:ext cx="3936125" cy="1292772"/>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9pPr>
          </a:lstStyle>
          <a:p>
            <a:pPr marL="0" indent="0" algn="ctr">
              <a:buFont typeface="Wingdings 3" charset="2"/>
              <a:buNone/>
            </a:pPr>
            <a:r>
              <a:rPr lang="fr-FR" sz="2400" b="1" dirty="0" smtClean="0">
                <a:solidFill>
                  <a:schemeClr val="bg1"/>
                </a:solidFill>
              </a:rPr>
              <a:t>Guide (enseignant)</a:t>
            </a:r>
          </a:p>
          <a:p>
            <a:pPr marL="0" indent="0" algn="ctr">
              <a:buFont typeface="Wingdings 3" charset="2"/>
              <a:buNone/>
            </a:pPr>
            <a:r>
              <a:rPr lang="fr-FR" sz="2400" b="1" dirty="0" smtClean="0">
                <a:solidFill>
                  <a:schemeClr val="bg1"/>
                </a:solidFill>
              </a:rPr>
              <a:t>Sagesse et savoir</a:t>
            </a:r>
            <a:endParaRPr lang="fr-FR" sz="2400" b="1" dirty="0">
              <a:solidFill>
                <a:schemeClr val="bg1"/>
              </a:solidFill>
            </a:endParaRPr>
          </a:p>
        </p:txBody>
      </p:sp>
      <p:sp>
        <p:nvSpPr>
          <p:cNvPr id="18" name="Espace réservé du texte 13"/>
          <p:cNvSpPr txBox="1">
            <a:spLocks/>
          </p:cNvSpPr>
          <p:nvPr/>
        </p:nvSpPr>
        <p:spPr>
          <a:xfrm>
            <a:off x="3936124" y="5565228"/>
            <a:ext cx="4527606" cy="1271752"/>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dk1"/>
                </a:solidFill>
                <a:latin typeface="+mn-lt"/>
                <a:ea typeface="+mn-ea"/>
                <a:cs typeface="+mn-cs"/>
              </a:defRPr>
            </a:lvl9pPr>
          </a:lstStyle>
          <a:p>
            <a:pPr marL="0" indent="0" algn="ctr">
              <a:buFont typeface="Wingdings 3" charset="2"/>
              <a:buNone/>
            </a:pPr>
            <a:r>
              <a:rPr lang="fr-FR" sz="2400" b="1" dirty="0" smtClean="0">
                <a:solidFill>
                  <a:schemeClr val="bg1"/>
                </a:solidFill>
              </a:rPr>
              <a:t>Parent – Chef</a:t>
            </a:r>
          </a:p>
          <a:p>
            <a:pPr marL="0" indent="0" algn="ctr">
              <a:buFont typeface="Wingdings 3" charset="2"/>
              <a:buNone/>
            </a:pPr>
            <a:r>
              <a:rPr lang="fr-FR" sz="2400" b="1" dirty="0" smtClean="0">
                <a:solidFill>
                  <a:schemeClr val="bg1"/>
                </a:solidFill>
              </a:rPr>
              <a:t>Amour et pouvoir</a:t>
            </a:r>
            <a:endParaRPr lang="fr-FR" sz="2400" b="1" dirty="0">
              <a:solidFill>
                <a:schemeClr val="bg1"/>
              </a:solidFill>
            </a:endParaRPr>
          </a:p>
        </p:txBody>
      </p:sp>
      <p:sp>
        <p:nvSpPr>
          <p:cNvPr id="22" name="Espace réservé du texte 14"/>
          <p:cNvSpPr txBox="1">
            <a:spLocks/>
          </p:cNvSpPr>
          <p:nvPr/>
        </p:nvSpPr>
        <p:spPr>
          <a:xfrm>
            <a:off x="8463730" y="5565228"/>
            <a:ext cx="3728270" cy="1303282"/>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lt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lt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lt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lt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lt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lt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lt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lt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lt1"/>
                </a:solidFill>
                <a:latin typeface="+mn-lt"/>
                <a:ea typeface="+mn-ea"/>
                <a:cs typeface="+mn-cs"/>
              </a:defRPr>
            </a:lvl9pPr>
          </a:lstStyle>
          <a:p>
            <a:pPr marL="0" indent="0" algn="ctr">
              <a:buFont typeface="Wingdings 3" charset="2"/>
              <a:buNone/>
            </a:pPr>
            <a:r>
              <a:rPr lang="fr-FR" sz="2400" b="1" dirty="0" smtClean="0">
                <a:solidFill>
                  <a:srgbClr val="00B050"/>
                </a:solidFill>
              </a:rPr>
              <a:t>Maître</a:t>
            </a:r>
          </a:p>
          <a:p>
            <a:pPr marL="0" indent="0" algn="ctr">
              <a:buFont typeface="Wingdings 3" charset="2"/>
              <a:buNone/>
            </a:pPr>
            <a:r>
              <a:rPr lang="fr-FR" sz="2400" b="1" dirty="0" smtClean="0">
                <a:solidFill>
                  <a:srgbClr val="00B050"/>
                </a:solidFill>
              </a:rPr>
              <a:t>Maîtrise et avoir</a:t>
            </a:r>
            <a:endParaRPr lang="fr-FR" sz="2400" b="1" dirty="0">
              <a:solidFill>
                <a:srgbClr val="00B050"/>
              </a:solidFill>
            </a:endParaRPr>
          </a:p>
        </p:txBody>
      </p:sp>
    </p:spTree>
    <p:extLst>
      <p:ext uri="{BB962C8B-B14F-4D97-AF65-F5344CB8AC3E}">
        <p14:creationId xmlns:p14="http://schemas.microsoft.com/office/powerpoint/2010/main" val="4881231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6855918" y="-1"/>
            <a:ext cx="5397062" cy="6858000"/>
          </a:xfrm>
          <a:prstGeom prst="rect">
            <a:avLst/>
          </a:prstGeom>
        </p:spPr>
        <p:style>
          <a:lnRef idx="1">
            <a:schemeClr val="accent1"/>
          </a:lnRef>
          <a:fillRef idx="2">
            <a:schemeClr val="accent1"/>
          </a:fillRef>
          <a:effectRef idx="1">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fr-FR" sz="2000" b="1" dirty="0" smtClean="0">
                <a:solidFill>
                  <a:srgbClr val="002060"/>
                </a:solidFill>
              </a:rPr>
              <a:t>Être humain : conçu en </a:t>
            </a:r>
            <a:r>
              <a:rPr lang="fr-FR" sz="2000" b="1" dirty="0" smtClean="0">
                <a:solidFill>
                  <a:srgbClr val="002060"/>
                </a:solidFill>
              </a:rPr>
              <a:t>premier, créé en dernier</a:t>
            </a:r>
            <a:endParaRPr lang="fr-FR" sz="2000" b="1" dirty="0" smtClean="0">
              <a:solidFill>
                <a:srgbClr val="002060"/>
              </a:solidFill>
            </a:endParaRPr>
          </a:p>
          <a:p>
            <a:r>
              <a:rPr lang="fr-FR" sz="2000" b="1" dirty="0" smtClean="0">
                <a:solidFill>
                  <a:srgbClr val="002060"/>
                </a:solidFill>
              </a:rPr>
              <a:t>Archétype, « mesure » de toutes choses</a:t>
            </a:r>
          </a:p>
          <a:p>
            <a:r>
              <a:rPr lang="fr-FR" sz="2000" b="1" dirty="0" smtClean="0">
                <a:solidFill>
                  <a:srgbClr val="002060"/>
                </a:solidFill>
              </a:rPr>
              <a:t>Microcosme des deux mondes et « perméable » (sensible aux deux mondes)</a:t>
            </a:r>
          </a:p>
          <a:p>
            <a:r>
              <a:rPr lang="fr-FR" sz="2000" b="1" dirty="0" smtClean="0">
                <a:solidFill>
                  <a:srgbClr val="002060"/>
                </a:solidFill>
              </a:rPr>
              <a:t>L’être humain est un condensé de tous les éléments du monde spirituel et du monde physique. S’il ne domine pas cette diversité qui est en lui, il sera sous influence. Il s’agit donc d’atteindre la maturité et de dominer l’environnement</a:t>
            </a:r>
          </a:p>
          <a:p>
            <a:r>
              <a:rPr lang="fr-FR" sz="2000" b="1" dirty="0" smtClean="0">
                <a:solidFill>
                  <a:srgbClr val="002060"/>
                </a:solidFill>
              </a:rPr>
              <a:t>L’être humain peut dominer les deux mondes et </a:t>
            </a:r>
            <a:r>
              <a:rPr lang="fr-FR" sz="2000" b="1" dirty="0">
                <a:solidFill>
                  <a:srgbClr val="002060"/>
                </a:solidFill>
              </a:rPr>
              <a:t>en être le Seigneur en accomplissant sa part de responsabilité </a:t>
            </a:r>
          </a:p>
          <a:p>
            <a:endParaRPr lang="fr-FR" sz="2000" b="1" dirty="0">
              <a:solidFill>
                <a:srgbClr val="002060"/>
              </a:solidFill>
            </a:endParaRPr>
          </a:p>
        </p:txBody>
      </p:sp>
      <p:graphicFrame>
        <p:nvGraphicFramePr>
          <p:cNvPr id="3" name="Espace réservé du contenu 5"/>
          <p:cNvGraphicFramePr>
            <a:graphicFrameLocks/>
          </p:cNvGraphicFramePr>
          <p:nvPr>
            <p:extLst>
              <p:ext uri="{D42A27DB-BD31-4B8C-83A1-F6EECF244321}">
                <p14:modId xmlns:p14="http://schemas.microsoft.com/office/powerpoint/2010/main" val="2501372492"/>
              </p:ext>
            </p:extLst>
          </p:nvPr>
        </p:nvGraphicFramePr>
        <p:xfrm>
          <a:off x="0" y="-1"/>
          <a:ext cx="6873766" cy="6888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http://aikidotakemusu.org/sites/default/files/styles/c12-free/public/img/art20130919-01.jpg"/>
          <p:cNvPicPr>
            <a:picLocks noChangeAspect="1" noChangeArrowheads="1"/>
          </p:cNvPicPr>
          <p:nvPr/>
        </p:nvPicPr>
        <p:blipFill>
          <a:blip r:embed="rId7" cstate="email">
            <a:extLst>
              <a:ext uri="{BEBA8EAE-BF5A-486C-A8C5-ECC9F3942E4B}">
                <a14:imgProps xmlns:a14="http://schemas.microsoft.com/office/drawing/2010/main">
                  <a14:imgLayer r:embed="rId8">
                    <a14:imgEffect>
                      <a14:brightnessContrast bright="-20000" contrast="40000"/>
                    </a14:imgEffect>
                  </a14:imgLayer>
                </a14:imgProps>
              </a:ext>
              <a:ext uri="{28A0092B-C50C-407E-A947-70E740481C1C}">
                <a14:useLocalDpi xmlns:a14="http://schemas.microsoft.com/office/drawing/2010/main"/>
              </a:ext>
            </a:extLst>
          </a:blip>
          <a:srcRect/>
          <a:stretch>
            <a:fillRect/>
          </a:stretch>
        </p:blipFill>
        <p:spPr bwMode="auto">
          <a:xfrm>
            <a:off x="2719015" y="2979264"/>
            <a:ext cx="1417888" cy="140370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5" name="Rectangle 4"/>
          <p:cNvSpPr/>
          <p:nvPr/>
        </p:nvSpPr>
        <p:spPr>
          <a:xfrm>
            <a:off x="2568845" y="5934669"/>
            <a:ext cx="1568058" cy="923330"/>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algn="ctr"/>
            <a:r>
              <a:rPr lang="fr-FR" dirty="0" smtClean="0"/>
              <a:t>Microcosme</a:t>
            </a:r>
          </a:p>
          <a:p>
            <a:pPr algn="ctr"/>
            <a:r>
              <a:rPr lang="fr-FR" dirty="0" smtClean="0"/>
              <a:t>Médiateur</a:t>
            </a:r>
          </a:p>
          <a:p>
            <a:pPr algn="ctr"/>
            <a:r>
              <a:rPr lang="fr-FR" dirty="0" smtClean="0"/>
              <a:t>Souverain</a:t>
            </a:r>
            <a:endParaRPr lang="fr-FR" dirty="0"/>
          </a:p>
        </p:txBody>
      </p:sp>
      <p:sp>
        <p:nvSpPr>
          <p:cNvPr id="6" name="Flèche vers le bas 5"/>
          <p:cNvSpPr/>
          <p:nvPr/>
        </p:nvSpPr>
        <p:spPr>
          <a:xfrm>
            <a:off x="3245710" y="1256646"/>
            <a:ext cx="425669" cy="1040524"/>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7" name="Flèche vers le bas 6"/>
          <p:cNvSpPr/>
          <p:nvPr/>
        </p:nvSpPr>
        <p:spPr>
          <a:xfrm>
            <a:off x="3245709" y="4382974"/>
            <a:ext cx="212835" cy="1551696"/>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275636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4294967295"/>
            <p:extLst>
              <p:ext uri="{D42A27DB-BD31-4B8C-83A1-F6EECF244321}">
                <p14:modId xmlns:p14="http://schemas.microsoft.com/office/powerpoint/2010/main" val="297945946"/>
              </p:ext>
            </p:extLst>
          </p:nvPr>
        </p:nvGraphicFramePr>
        <p:xfrm>
          <a:off x="2502678" y="3711388"/>
          <a:ext cx="9562322" cy="2782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lèche vers le bas 4"/>
          <p:cNvSpPr/>
          <p:nvPr/>
        </p:nvSpPr>
        <p:spPr>
          <a:xfrm rot="10800000">
            <a:off x="8388090" y="3711388"/>
            <a:ext cx="675767" cy="2740642"/>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6" name="Ellipse 5"/>
          <p:cNvSpPr/>
          <p:nvPr/>
        </p:nvSpPr>
        <p:spPr>
          <a:xfrm>
            <a:off x="8133184" y="100918"/>
            <a:ext cx="1549100" cy="143076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Dieu</a:t>
            </a:r>
          </a:p>
          <a:p>
            <a:pPr algn="ctr"/>
            <a:r>
              <a:rPr lang="fr-FR" sz="1400" dirty="0" smtClean="0"/>
              <a:t>(créateur)</a:t>
            </a:r>
            <a:endParaRPr lang="fr-FR" sz="1400" dirty="0"/>
          </a:p>
        </p:txBody>
      </p:sp>
      <p:sp>
        <p:nvSpPr>
          <p:cNvPr id="7" name="Ellipse 6"/>
          <p:cNvSpPr/>
          <p:nvPr/>
        </p:nvSpPr>
        <p:spPr>
          <a:xfrm>
            <a:off x="7951423" y="2258253"/>
            <a:ext cx="1549100" cy="1430768"/>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FR" dirty="0" smtClean="0"/>
              <a:t>Être humain</a:t>
            </a:r>
          </a:p>
          <a:p>
            <a:pPr algn="ctr"/>
            <a:r>
              <a:rPr lang="fr-FR" sz="1600" dirty="0" smtClean="0"/>
              <a:t>(</a:t>
            </a:r>
            <a:r>
              <a:rPr lang="fr-FR" sz="1600" dirty="0" err="1" smtClean="0"/>
              <a:t>co</a:t>
            </a:r>
            <a:r>
              <a:rPr lang="fr-FR" sz="1600" dirty="0" smtClean="0"/>
              <a:t>-créateur)</a:t>
            </a:r>
            <a:endParaRPr lang="fr-FR" sz="1600" dirty="0"/>
          </a:p>
        </p:txBody>
      </p:sp>
      <p:sp>
        <p:nvSpPr>
          <p:cNvPr id="8" name="Arc 39"/>
          <p:cNvSpPr>
            <a:spLocks/>
          </p:cNvSpPr>
          <p:nvPr/>
        </p:nvSpPr>
        <p:spPr bwMode="auto">
          <a:xfrm rot="21044805" flipH="1" flipV="1">
            <a:off x="7672687" y="984513"/>
            <a:ext cx="1908163" cy="1470943"/>
          </a:xfrm>
          <a:custGeom>
            <a:avLst/>
            <a:gdLst>
              <a:gd name="T0" fmla="*/ 1617820 w 21600"/>
              <a:gd name="T1" fmla="*/ 0 h 24998"/>
              <a:gd name="T2" fmla="*/ 1310774 w 21600"/>
              <a:gd name="T3" fmla="*/ 2362200 h 24998"/>
              <a:gd name="T4" fmla="*/ 0 w 21600"/>
              <a:gd name="T5" fmla="*/ 942782 h 24998"/>
              <a:gd name="T6" fmla="*/ 0 60000 65536"/>
              <a:gd name="T7" fmla="*/ 0 60000 65536"/>
              <a:gd name="T8" fmla="*/ 0 60000 65536"/>
              <a:gd name="T9" fmla="*/ 0 w 21600"/>
              <a:gd name="T10" fmla="*/ 0 h 24998"/>
              <a:gd name="T11" fmla="*/ 21600 w 21600"/>
              <a:gd name="T12" fmla="*/ 24998 h 24998"/>
            </a:gdLst>
            <a:ahLst/>
            <a:cxnLst>
              <a:cxn ang="T6">
                <a:pos x="T0" y="T1"/>
              </a:cxn>
              <a:cxn ang="T7">
                <a:pos x="T2" y="T3"/>
              </a:cxn>
              <a:cxn ang="T8">
                <a:pos x="T4" y="T5"/>
              </a:cxn>
            </a:cxnLst>
            <a:rect l="T9" t="T10" r="T11" b="T12"/>
            <a:pathLst>
              <a:path w="21600" h="24998" fill="none" extrusionOk="0">
                <a:moveTo>
                  <a:pt x="19157" y="0"/>
                </a:moveTo>
                <a:cubicBezTo>
                  <a:pt x="20762" y="3080"/>
                  <a:pt x="21600" y="6503"/>
                  <a:pt x="21600" y="9977"/>
                </a:cubicBezTo>
                <a:cubicBezTo>
                  <a:pt x="21600" y="15583"/>
                  <a:pt x="19420" y="20969"/>
                  <a:pt x="15521" y="24997"/>
                </a:cubicBezTo>
              </a:path>
              <a:path w="21600" h="24998" stroke="0" extrusionOk="0">
                <a:moveTo>
                  <a:pt x="19157" y="0"/>
                </a:moveTo>
                <a:cubicBezTo>
                  <a:pt x="20762" y="3080"/>
                  <a:pt x="21600" y="6503"/>
                  <a:pt x="21600" y="9977"/>
                </a:cubicBezTo>
                <a:cubicBezTo>
                  <a:pt x="21600" y="15583"/>
                  <a:pt x="19420" y="20969"/>
                  <a:pt x="15521" y="24997"/>
                </a:cubicBezTo>
                <a:lnTo>
                  <a:pt x="0" y="9977"/>
                </a:lnTo>
                <a:close/>
              </a:path>
            </a:pathLst>
          </a:custGeom>
          <a:noFill/>
          <a:ln w="76200">
            <a:solidFill>
              <a:srgbClr val="002060"/>
            </a:solidFill>
            <a:round/>
            <a:headEnd/>
            <a:tailEnd type="triangle" w="med" len="med"/>
          </a:ln>
          <a:effectLst>
            <a:glow rad="228600">
              <a:schemeClr val="accent5">
                <a:satMod val="175000"/>
                <a:alpha val="40000"/>
              </a:schemeClr>
            </a:glow>
            <a:outerShdw dist="35921" dir="2700000" algn="ctr" rotWithShape="0">
              <a:schemeClr val="bg2"/>
            </a:outerShdw>
          </a:effectLst>
        </p:spPr>
        <p:txBody>
          <a:bodyPr vert="eaVert" wrap="none" anchor="ctr"/>
          <a:lstStyle/>
          <a:p>
            <a:pPr eaLnBrk="0" hangingPunct="0">
              <a:defRPr/>
            </a:pPr>
            <a:endParaRPr lang="en-US">
              <a:solidFill>
                <a:srgbClr val="FFFFFF"/>
              </a:solidFill>
            </a:endParaRPr>
          </a:p>
        </p:txBody>
      </p:sp>
      <p:sp>
        <p:nvSpPr>
          <p:cNvPr id="9" name="Arc 39"/>
          <p:cNvSpPr>
            <a:spLocks/>
          </p:cNvSpPr>
          <p:nvPr/>
        </p:nvSpPr>
        <p:spPr bwMode="auto">
          <a:xfrm rot="10035038" flipH="1" flipV="1">
            <a:off x="8024333" y="1285908"/>
            <a:ext cx="1908163" cy="1470943"/>
          </a:xfrm>
          <a:custGeom>
            <a:avLst/>
            <a:gdLst>
              <a:gd name="T0" fmla="*/ 1617820 w 21600"/>
              <a:gd name="T1" fmla="*/ 0 h 24998"/>
              <a:gd name="T2" fmla="*/ 1310774 w 21600"/>
              <a:gd name="T3" fmla="*/ 2362200 h 24998"/>
              <a:gd name="T4" fmla="*/ 0 w 21600"/>
              <a:gd name="T5" fmla="*/ 942782 h 24998"/>
              <a:gd name="T6" fmla="*/ 0 60000 65536"/>
              <a:gd name="T7" fmla="*/ 0 60000 65536"/>
              <a:gd name="T8" fmla="*/ 0 60000 65536"/>
              <a:gd name="T9" fmla="*/ 0 w 21600"/>
              <a:gd name="T10" fmla="*/ 0 h 24998"/>
              <a:gd name="T11" fmla="*/ 21600 w 21600"/>
              <a:gd name="T12" fmla="*/ 24998 h 24998"/>
            </a:gdLst>
            <a:ahLst/>
            <a:cxnLst>
              <a:cxn ang="T6">
                <a:pos x="T0" y="T1"/>
              </a:cxn>
              <a:cxn ang="T7">
                <a:pos x="T2" y="T3"/>
              </a:cxn>
              <a:cxn ang="T8">
                <a:pos x="T4" y="T5"/>
              </a:cxn>
            </a:cxnLst>
            <a:rect l="T9" t="T10" r="T11" b="T12"/>
            <a:pathLst>
              <a:path w="21600" h="24998" fill="none" extrusionOk="0">
                <a:moveTo>
                  <a:pt x="19157" y="0"/>
                </a:moveTo>
                <a:cubicBezTo>
                  <a:pt x="20762" y="3080"/>
                  <a:pt x="21600" y="6503"/>
                  <a:pt x="21600" y="9977"/>
                </a:cubicBezTo>
                <a:cubicBezTo>
                  <a:pt x="21600" y="15583"/>
                  <a:pt x="19420" y="20969"/>
                  <a:pt x="15521" y="24997"/>
                </a:cubicBezTo>
              </a:path>
              <a:path w="21600" h="24998" stroke="0" extrusionOk="0">
                <a:moveTo>
                  <a:pt x="19157" y="0"/>
                </a:moveTo>
                <a:cubicBezTo>
                  <a:pt x="20762" y="3080"/>
                  <a:pt x="21600" y="6503"/>
                  <a:pt x="21600" y="9977"/>
                </a:cubicBezTo>
                <a:cubicBezTo>
                  <a:pt x="21600" y="15583"/>
                  <a:pt x="19420" y="20969"/>
                  <a:pt x="15521" y="24997"/>
                </a:cubicBezTo>
                <a:lnTo>
                  <a:pt x="0" y="9977"/>
                </a:lnTo>
                <a:close/>
              </a:path>
            </a:pathLst>
          </a:custGeom>
          <a:noFill/>
          <a:ln w="76200">
            <a:solidFill>
              <a:srgbClr val="002060"/>
            </a:solidFill>
            <a:round/>
            <a:headEnd/>
            <a:tailEnd type="triangle" w="med" len="med"/>
          </a:ln>
          <a:effectLst>
            <a:glow rad="228600">
              <a:schemeClr val="accent5">
                <a:satMod val="175000"/>
                <a:alpha val="40000"/>
              </a:schemeClr>
            </a:glow>
            <a:outerShdw dist="35921" dir="2700000" algn="ctr" rotWithShape="0">
              <a:schemeClr val="bg2"/>
            </a:outerShdw>
          </a:effectLst>
        </p:spPr>
        <p:txBody>
          <a:bodyPr vert="eaVert" wrap="none" anchor="ctr"/>
          <a:lstStyle/>
          <a:p>
            <a:pPr eaLnBrk="0" hangingPunct="0">
              <a:defRPr/>
            </a:pPr>
            <a:endParaRPr lang="en-US">
              <a:solidFill>
                <a:srgbClr val="FFFFFF"/>
              </a:solidFill>
            </a:endParaRPr>
          </a:p>
        </p:txBody>
      </p:sp>
      <p:sp>
        <p:nvSpPr>
          <p:cNvPr id="10" name="Rectangle 9"/>
          <p:cNvSpPr/>
          <p:nvPr/>
        </p:nvSpPr>
        <p:spPr>
          <a:xfrm>
            <a:off x="152355" y="4635432"/>
            <a:ext cx="2350323" cy="954107"/>
          </a:xfrm>
          <a:prstGeom prst="rect">
            <a:avLst/>
          </a:prstGeom>
        </p:spPr>
        <p:txBody>
          <a:bodyPr wrap="none">
            <a:spAutoFit/>
          </a:bodyPr>
          <a:lstStyle/>
          <a:p>
            <a:pPr lvl="0" algn="ctr"/>
            <a:r>
              <a:rPr lang="fr-FR" sz="2800" dirty="0"/>
              <a:t>Période </a:t>
            </a:r>
            <a:endParaRPr lang="fr-FR" sz="2800" dirty="0" smtClean="0"/>
          </a:p>
          <a:p>
            <a:pPr lvl="0" algn="ctr"/>
            <a:r>
              <a:rPr lang="fr-FR" sz="2800" dirty="0" smtClean="0"/>
              <a:t>de croissance</a:t>
            </a:r>
          </a:p>
        </p:txBody>
      </p:sp>
      <p:sp>
        <p:nvSpPr>
          <p:cNvPr id="11" name="Rectangle 10"/>
          <p:cNvSpPr/>
          <p:nvPr/>
        </p:nvSpPr>
        <p:spPr>
          <a:xfrm>
            <a:off x="2502678" y="4655833"/>
            <a:ext cx="1624822" cy="954107"/>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lvl="0" algn="ctr"/>
            <a:r>
              <a:rPr lang="fr-FR" sz="2800" dirty="0"/>
              <a:t>Règne Indirect</a:t>
            </a:r>
          </a:p>
        </p:txBody>
      </p:sp>
      <p:sp>
        <p:nvSpPr>
          <p:cNvPr id="12" name="Rectangle 11"/>
          <p:cNvSpPr/>
          <p:nvPr/>
        </p:nvSpPr>
        <p:spPr>
          <a:xfrm>
            <a:off x="2718578" y="1304146"/>
            <a:ext cx="1624822" cy="954107"/>
          </a:xfrm>
          <a:prstGeom prst="rect">
            <a:avLst/>
          </a:prstGeom>
          <a:solidFill>
            <a:srgbClr val="00B050"/>
          </a:solidFill>
        </p:spPr>
        <p:txBody>
          <a:bodyPr wrap="square">
            <a:spAutoFit/>
          </a:bodyPr>
          <a:lstStyle/>
          <a:p>
            <a:pPr lvl="0" algn="ctr"/>
            <a:r>
              <a:rPr lang="fr-FR" sz="2800" dirty="0"/>
              <a:t>Règne </a:t>
            </a:r>
            <a:r>
              <a:rPr lang="fr-FR" sz="2800" dirty="0" smtClean="0"/>
              <a:t>Direct</a:t>
            </a:r>
            <a:endParaRPr lang="fr-FR" sz="2800" dirty="0"/>
          </a:p>
        </p:txBody>
      </p:sp>
      <p:sp>
        <p:nvSpPr>
          <p:cNvPr id="2" name="Rectangle 1"/>
          <p:cNvSpPr/>
          <p:nvPr/>
        </p:nvSpPr>
        <p:spPr>
          <a:xfrm>
            <a:off x="9002054" y="4758543"/>
            <a:ext cx="3001143" cy="646331"/>
          </a:xfrm>
          <a:prstGeom prst="rect">
            <a:avLst/>
          </a:prstGeom>
        </p:spPr>
        <p:txBody>
          <a:bodyPr wrap="none">
            <a:spAutoFit/>
          </a:bodyPr>
          <a:lstStyle/>
          <a:p>
            <a:r>
              <a:rPr lang="fr-FR" b="1" dirty="0" smtClean="0">
                <a:solidFill>
                  <a:srgbClr val="FFC000"/>
                </a:solidFill>
              </a:rPr>
              <a:t>être humain encore</a:t>
            </a:r>
          </a:p>
          <a:p>
            <a:r>
              <a:rPr lang="fr-FR" b="1" dirty="0" smtClean="0">
                <a:solidFill>
                  <a:srgbClr val="FFC000"/>
                </a:solidFill>
              </a:rPr>
              <a:t>Immature et influençable </a:t>
            </a:r>
            <a:endParaRPr lang="fr-FR" dirty="0">
              <a:solidFill>
                <a:srgbClr val="FFC000"/>
              </a:solidFill>
            </a:endParaRPr>
          </a:p>
        </p:txBody>
      </p:sp>
      <p:sp>
        <p:nvSpPr>
          <p:cNvPr id="13" name="Rectangle 12"/>
          <p:cNvSpPr/>
          <p:nvPr/>
        </p:nvSpPr>
        <p:spPr>
          <a:xfrm>
            <a:off x="4406342" y="1531686"/>
            <a:ext cx="2375971" cy="646331"/>
          </a:xfrm>
          <a:prstGeom prst="rect">
            <a:avLst/>
          </a:prstGeom>
        </p:spPr>
        <p:txBody>
          <a:bodyPr wrap="none">
            <a:spAutoFit/>
          </a:bodyPr>
          <a:lstStyle/>
          <a:p>
            <a:r>
              <a:rPr lang="fr-FR" b="1" dirty="0" smtClean="0">
                <a:solidFill>
                  <a:srgbClr val="FFC000"/>
                </a:solidFill>
              </a:rPr>
              <a:t>être humain mûr et </a:t>
            </a:r>
          </a:p>
          <a:p>
            <a:r>
              <a:rPr lang="fr-FR" b="1" dirty="0">
                <a:solidFill>
                  <a:srgbClr val="FFC000"/>
                </a:solidFill>
              </a:rPr>
              <a:t>n</a:t>
            </a:r>
            <a:r>
              <a:rPr lang="fr-FR" b="1" dirty="0" smtClean="0">
                <a:solidFill>
                  <a:srgbClr val="FFC000"/>
                </a:solidFill>
              </a:rPr>
              <a:t>on influençable </a:t>
            </a:r>
            <a:endParaRPr lang="fr-FR" dirty="0">
              <a:solidFill>
                <a:srgbClr val="FFC000"/>
              </a:solidFill>
            </a:endParaRPr>
          </a:p>
        </p:txBody>
      </p:sp>
    </p:spTree>
    <p:extLst>
      <p:ext uri="{BB962C8B-B14F-4D97-AF65-F5344CB8AC3E}">
        <p14:creationId xmlns:p14="http://schemas.microsoft.com/office/powerpoint/2010/main" val="306902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p:txBody>
          <a:bodyPr>
            <a:normAutofit/>
          </a:bodyPr>
          <a:lstStyle/>
          <a:p>
            <a:r>
              <a:rPr lang="fr-FR" sz="6000" dirty="0" smtClean="0">
                <a:solidFill>
                  <a:srgbClr val="FFC000"/>
                </a:solidFill>
                <a:effectLst>
                  <a:outerShdw blurRad="38100" dist="38100" dir="2700000" algn="tl">
                    <a:srgbClr val="000000">
                      <a:alpha val="43137"/>
                    </a:srgbClr>
                  </a:outerShdw>
                </a:effectLst>
              </a:rPr>
              <a:t>Influence et inspiration</a:t>
            </a:r>
            <a:endParaRPr lang="fr-FR" sz="6000" dirty="0">
              <a:solidFill>
                <a:srgbClr val="FFC000"/>
              </a:solidFill>
              <a:effectLst>
                <a:outerShdw blurRad="38100" dist="38100" dir="2700000" algn="tl">
                  <a:srgbClr val="000000">
                    <a:alpha val="43137"/>
                  </a:srgbClr>
                </a:outerShdw>
              </a:effectLst>
            </a:endParaRPr>
          </a:p>
        </p:txBody>
      </p:sp>
      <p:pic>
        <p:nvPicPr>
          <p:cNvPr id="2" name="Espace réservé du contenu 1"/>
          <p:cNvPicPr>
            <a:picLocks noGrp="1" noChangeAspect="1"/>
          </p:cNvPicPr>
          <p:nvPr>
            <p:ph sz="half" idx="1"/>
          </p:nvPr>
        </p:nvPicPr>
        <p:blipFill rotWithShape="1">
          <a:blip r:embed="rId2" cstate="email">
            <a:extLst>
              <a:ext uri="{28A0092B-C50C-407E-A947-70E740481C1C}">
                <a14:useLocalDpi xmlns:a14="http://schemas.microsoft.com/office/drawing/2010/main"/>
              </a:ext>
            </a:extLst>
          </a:blip>
          <a:srcRect/>
          <a:stretch/>
        </p:blipFill>
        <p:spPr>
          <a:xfrm>
            <a:off x="304044" y="2191408"/>
            <a:ext cx="5322205" cy="4452216"/>
          </a:xfrm>
        </p:spPr>
      </p:pic>
      <p:sp>
        <p:nvSpPr>
          <p:cNvPr id="4" name="Rectangle 3"/>
          <p:cNvSpPr/>
          <p:nvPr/>
        </p:nvSpPr>
        <p:spPr>
          <a:xfrm>
            <a:off x="10610193" y="1052955"/>
            <a:ext cx="1581807" cy="861774"/>
          </a:xfrm>
          <a:prstGeom prst="rect">
            <a:avLst/>
          </a:prstGeom>
        </p:spPr>
        <p:txBody>
          <a:bodyPr wrap="square">
            <a:spAutoFit/>
          </a:bodyPr>
          <a:lstStyle/>
          <a:p>
            <a:pPr algn="ctr"/>
            <a:r>
              <a:rPr lang="fr-FR" dirty="0">
                <a:latin typeface="Garamond" pitchFamily="18" charset="0"/>
              </a:rPr>
              <a:t>Parole Donnée </a:t>
            </a:r>
            <a:r>
              <a:rPr lang="fr-FR" sz="3200" dirty="0">
                <a:latin typeface="Garamond" pitchFamily="18" charset="0"/>
              </a:rPr>
              <a:t>N°227</a:t>
            </a:r>
          </a:p>
        </p:txBody>
      </p:sp>
      <p:sp>
        <p:nvSpPr>
          <p:cNvPr id="6" name="Rectangle à coins arrondis 5"/>
          <p:cNvSpPr/>
          <p:nvPr/>
        </p:nvSpPr>
        <p:spPr>
          <a:xfrm>
            <a:off x="5852160" y="2449591"/>
            <a:ext cx="4582758" cy="3983481"/>
          </a:xfrm>
          <a:prstGeom prst="roundRect">
            <a:avLst/>
          </a:prstGeom>
          <a:solidFill>
            <a:srgbClr val="002060"/>
          </a:solidFill>
          <a:ln w="57150">
            <a:solidFill>
              <a:srgbClr val="FFC000"/>
            </a:solidFill>
          </a:ln>
        </p:spPr>
        <p:style>
          <a:lnRef idx="0">
            <a:schemeClr val="accent1"/>
          </a:lnRef>
          <a:fillRef idx="3">
            <a:schemeClr val="accent1"/>
          </a:fillRef>
          <a:effectRef idx="3">
            <a:schemeClr val="accent1"/>
          </a:effectRef>
          <a:fontRef idx="minor">
            <a:schemeClr val="lt1"/>
          </a:fontRef>
        </p:style>
        <p:txBody>
          <a:bodyPr rtlCol="0" anchor="ctr"/>
          <a:lstStyle/>
          <a:p>
            <a:pPr>
              <a:lnSpc>
                <a:spcPct val="115000"/>
              </a:lnSpc>
              <a:spcAft>
                <a:spcPts val="0"/>
              </a:spcAft>
            </a:pPr>
            <a:r>
              <a:rPr lang="fr-FR" sz="2000" i="1" dirty="0">
                <a:solidFill>
                  <a:srgbClr val="FFC000"/>
                </a:solidFill>
                <a:latin typeface="Garamond" panose="02020404030301010803" pitchFamily="18" charset="0"/>
              </a:rPr>
              <a:t>« Le paradoxe de la condition humaine, c’est qu’on ne peut devenir soi-même que sous l’influence des autres. » affirme Boris </a:t>
            </a:r>
            <a:r>
              <a:rPr lang="fr-FR" sz="2000" i="1" dirty="0" err="1">
                <a:solidFill>
                  <a:srgbClr val="FFC000"/>
                </a:solidFill>
                <a:latin typeface="Garamond" panose="02020404030301010803" pitchFamily="18" charset="0"/>
              </a:rPr>
              <a:t>Cyrulnik</a:t>
            </a:r>
            <a:r>
              <a:rPr lang="fr-FR" sz="2000" i="1" dirty="0">
                <a:solidFill>
                  <a:srgbClr val="FFC000"/>
                </a:solidFill>
                <a:latin typeface="Garamond" panose="02020404030301010803" pitchFamily="18" charset="0"/>
              </a:rPr>
              <a:t>. L’idéal est tout de même qu’une personne suive son élan, sa vocation et son inspiration, tout en faisant bon usage d’influences fécondes et en écartant les parasites. Seul un projet personnel et collectif peut donner un souffle nouveau aux influences. Sinon, celles-ci seront subies.</a:t>
            </a:r>
            <a:endParaRPr lang="fr-FR" sz="2000" i="1" dirty="0">
              <a:solidFill>
                <a:srgbClr val="FFC000"/>
              </a:solidFill>
              <a:latin typeface="Garamond" panose="02020404030301010803" pitchFamily="18" charset="0"/>
              <a:ea typeface="MS Mincho"/>
              <a:cs typeface="Times New Roman"/>
            </a:endParaRPr>
          </a:p>
        </p:txBody>
      </p:sp>
    </p:spTree>
    <p:extLst>
      <p:ext uri="{BB962C8B-B14F-4D97-AF65-F5344CB8AC3E}">
        <p14:creationId xmlns:p14="http://schemas.microsoft.com/office/powerpoint/2010/main" val="3487326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C000"/>
                </a:solidFill>
                <a:effectLst>
                  <a:outerShdw blurRad="38100" dist="38100" dir="2700000" algn="tl">
                    <a:srgbClr val="000000">
                      <a:alpha val="43137"/>
                    </a:srgbClr>
                  </a:outerShdw>
                </a:effectLst>
              </a:rPr>
              <a:t>Problématique de Parole Donnée N° 227</a:t>
            </a:r>
            <a:endParaRPr lang="fr-FR" b="1" dirty="0">
              <a:solidFill>
                <a:srgbClr val="FFC000"/>
              </a:solidFill>
              <a:effectLst>
                <a:outerShdw blurRad="38100" dist="38100" dir="2700000" algn="tl">
                  <a:srgbClr val="000000">
                    <a:alpha val="43137"/>
                  </a:srgbClr>
                </a:outerShdw>
              </a:effectLst>
            </a:endParaRPr>
          </a:p>
        </p:txBody>
      </p:sp>
      <p:sp>
        <p:nvSpPr>
          <p:cNvPr id="5" name="Espace réservé du contenu 4"/>
          <p:cNvSpPr>
            <a:spLocks noGrp="1"/>
          </p:cNvSpPr>
          <p:nvPr>
            <p:ph idx="1"/>
          </p:nvPr>
        </p:nvSpPr>
        <p:spPr>
          <a:xfrm>
            <a:off x="680321" y="2302136"/>
            <a:ext cx="6994587" cy="4150420"/>
          </a:xfrm>
        </p:spPr>
        <p:txBody>
          <a:bodyPr/>
          <a:lstStyle/>
          <a:p>
            <a:r>
              <a:rPr lang="fr-FR" dirty="0" smtClean="0"/>
              <a:t>Dans notre vie et nos choix, </a:t>
            </a:r>
            <a:r>
              <a:rPr lang="fr-FR" dirty="0"/>
              <a:t>quelle est la part d’influence directe ou indirecte, consentie ou subie, qui marque l’empreinte (positive ou négative) du milieu naturel, familial, social, culturel ?</a:t>
            </a:r>
          </a:p>
          <a:p>
            <a:r>
              <a:rPr lang="fr-FR" dirty="0" smtClean="0"/>
              <a:t>Quelle est la part d’inspiration originale, personnelle, créative, qui correspond vraiment à notre vocation, à notre destinée assumée ? </a:t>
            </a:r>
          </a:p>
        </p:txBody>
      </p:sp>
      <p:sp>
        <p:nvSpPr>
          <p:cNvPr id="3" name="Ellipse 2"/>
          <p:cNvSpPr/>
          <p:nvPr/>
        </p:nvSpPr>
        <p:spPr>
          <a:xfrm>
            <a:off x="8259273" y="3722146"/>
            <a:ext cx="1613647" cy="1495313"/>
          </a:xfrm>
          <a:prstGeom prst="ellipse">
            <a:avLst/>
          </a:prstGeom>
          <a:solidFill>
            <a:schemeClr val="accent6">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fr-FR" dirty="0" smtClean="0"/>
              <a:t>Moi</a:t>
            </a:r>
            <a:endParaRPr lang="fr-FR" dirty="0"/>
          </a:p>
        </p:txBody>
      </p:sp>
      <p:sp>
        <p:nvSpPr>
          <p:cNvPr id="4" name="Flèche droite 3"/>
          <p:cNvSpPr/>
          <p:nvPr/>
        </p:nvSpPr>
        <p:spPr>
          <a:xfrm>
            <a:off x="7674908" y="4240384"/>
            <a:ext cx="742277" cy="488003"/>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6" name="Flèche droite 5"/>
          <p:cNvSpPr/>
          <p:nvPr/>
        </p:nvSpPr>
        <p:spPr>
          <a:xfrm rot="19215706">
            <a:off x="7917870" y="4804531"/>
            <a:ext cx="914170" cy="52353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0" name="Flèche droite 9"/>
          <p:cNvSpPr/>
          <p:nvPr/>
        </p:nvSpPr>
        <p:spPr>
          <a:xfrm rot="16200000">
            <a:off x="8622904" y="3008112"/>
            <a:ext cx="935298" cy="776877"/>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11" name="Rectangle 10"/>
          <p:cNvSpPr/>
          <p:nvPr/>
        </p:nvSpPr>
        <p:spPr>
          <a:xfrm>
            <a:off x="8259273" y="5955958"/>
            <a:ext cx="1596912" cy="461665"/>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r>
              <a:rPr lang="fr-FR" sz="2400" dirty="0" smtClean="0">
                <a:solidFill>
                  <a:srgbClr val="002060"/>
                </a:solidFill>
              </a:rPr>
              <a:t>influences</a:t>
            </a:r>
            <a:endParaRPr lang="fr-FR" sz="2400" dirty="0">
              <a:solidFill>
                <a:srgbClr val="002060"/>
              </a:solidFill>
            </a:endParaRPr>
          </a:p>
        </p:txBody>
      </p:sp>
      <p:sp>
        <p:nvSpPr>
          <p:cNvPr id="12" name="Rectangle 11"/>
          <p:cNvSpPr/>
          <p:nvPr/>
        </p:nvSpPr>
        <p:spPr>
          <a:xfrm>
            <a:off x="8273212" y="2421995"/>
            <a:ext cx="1651414" cy="461665"/>
          </a:xfrm>
          <a:prstGeom prst="rect">
            <a:avLst/>
          </a:prstGeom>
        </p:spPr>
        <p:style>
          <a:lnRef idx="2">
            <a:schemeClr val="accent5"/>
          </a:lnRef>
          <a:fillRef idx="1">
            <a:schemeClr val="lt1"/>
          </a:fillRef>
          <a:effectRef idx="0">
            <a:schemeClr val="accent5"/>
          </a:effectRef>
          <a:fontRef idx="minor">
            <a:schemeClr val="dk1"/>
          </a:fontRef>
        </p:style>
        <p:txBody>
          <a:bodyPr wrap="none">
            <a:spAutoFit/>
          </a:bodyPr>
          <a:lstStyle/>
          <a:p>
            <a:r>
              <a:rPr lang="fr-FR" sz="2400" dirty="0">
                <a:solidFill>
                  <a:srgbClr val="FFC000"/>
                </a:solidFill>
              </a:rPr>
              <a:t>inspiration</a:t>
            </a:r>
          </a:p>
        </p:txBody>
      </p:sp>
      <p:sp>
        <p:nvSpPr>
          <p:cNvPr id="13" name="Flèche droite 12"/>
          <p:cNvSpPr/>
          <p:nvPr/>
        </p:nvSpPr>
        <p:spPr>
          <a:xfrm rot="16200000">
            <a:off x="8641834" y="5118069"/>
            <a:ext cx="914170" cy="52353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4" name="Flèche droite 13"/>
          <p:cNvSpPr/>
          <p:nvPr/>
        </p:nvSpPr>
        <p:spPr>
          <a:xfrm rot="12576735">
            <a:off x="9323450" y="4752828"/>
            <a:ext cx="914170" cy="52353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5" name="Flèche droite 14"/>
          <p:cNvSpPr/>
          <p:nvPr/>
        </p:nvSpPr>
        <p:spPr>
          <a:xfrm rot="10800000">
            <a:off x="9715008" y="4257640"/>
            <a:ext cx="742277" cy="488003"/>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78706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3"/>
          <p:cNvSpPr>
            <a:spLocks noGrp="1"/>
          </p:cNvSpPr>
          <p:nvPr>
            <p:ph type="title" idx="4294967295"/>
          </p:nvPr>
        </p:nvSpPr>
        <p:spPr>
          <a:xfrm>
            <a:off x="0" y="9416"/>
            <a:ext cx="12192000" cy="593669"/>
          </a:xfrm>
        </p:spPr>
        <p:txBody>
          <a:bodyPr>
            <a:normAutofit fontScale="90000"/>
          </a:bodyPr>
          <a:lstStyle/>
          <a:p>
            <a:r>
              <a:rPr lang="fr-FR" sz="4800" dirty="0" smtClean="0"/>
              <a:t>Quelques citations</a:t>
            </a:r>
            <a:endParaRPr lang="fr-FR" sz="4800" dirty="0"/>
          </a:p>
        </p:txBody>
      </p:sp>
      <p:sp>
        <p:nvSpPr>
          <p:cNvPr id="15" name="Espace réservé du texte 14"/>
          <p:cNvSpPr>
            <a:spLocks noGrp="1"/>
          </p:cNvSpPr>
          <p:nvPr>
            <p:ph type="body" idx="4294967295"/>
          </p:nvPr>
        </p:nvSpPr>
        <p:spPr>
          <a:xfrm>
            <a:off x="155574" y="3294471"/>
            <a:ext cx="4114800" cy="434975"/>
          </a:xfrm>
        </p:spPr>
        <p:style>
          <a:lnRef idx="0">
            <a:schemeClr val="accent3"/>
          </a:lnRef>
          <a:fillRef idx="3">
            <a:schemeClr val="accent3"/>
          </a:fillRef>
          <a:effectRef idx="3">
            <a:schemeClr val="accent3"/>
          </a:effectRef>
          <a:fontRef idx="minor">
            <a:schemeClr val="lt1"/>
          </a:fontRef>
        </p:style>
        <p:txBody>
          <a:bodyPr>
            <a:noAutofit/>
          </a:bodyPr>
          <a:lstStyle/>
          <a:p>
            <a:pPr marL="0" indent="0">
              <a:buNone/>
            </a:pPr>
            <a:r>
              <a:rPr lang="fr-FR" sz="2800" dirty="0" smtClean="0"/>
              <a:t>Nancy H. </a:t>
            </a:r>
            <a:r>
              <a:rPr lang="fr-FR" sz="2800" dirty="0" err="1" smtClean="0"/>
              <a:t>Kleinbaum</a:t>
            </a:r>
            <a:endParaRPr lang="fr-FR" sz="2800" dirty="0"/>
          </a:p>
        </p:txBody>
      </p:sp>
      <p:sp>
        <p:nvSpPr>
          <p:cNvPr id="19" name="Espace réservé du texte 18"/>
          <p:cNvSpPr>
            <a:spLocks noGrp="1"/>
          </p:cNvSpPr>
          <p:nvPr>
            <p:ph type="body" sz="half" idx="4294967295"/>
          </p:nvPr>
        </p:nvSpPr>
        <p:spPr>
          <a:xfrm>
            <a:off x="155573" y="3704898"/>
            <a:ext cx="4101637" cy="2900854"/>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lvl="0" indent="0">
              <a:buNone/>
            </a:pPr>
            <a:r>
              <a:rPr lang="fr-FR" i="1" dirty="0">
                <a:latin typeface="Garamond" panose="02020404030301010803" pitchFamily="18" charset="0"/>
              </a:rPr>
              <a:t>Comme il est difficile d'échapper à ces croyances et à ces écoles, conditionnés comme nous le sommes par nos parents, nos traditions. Comment dès lors exprimer nos vraies natures ? Comment nous défaire des préjugés, des coutumes, des influences ? La réponse, jeunes et tendres pousses, et qu'il faut sans cesse s'efforcer de changer de point de vue. </a:t>
            </a:r>
            <a:endParaRPr lang="fr-FR" i="1" dirty="0" smtClean="0">
              <a:latin typeface="Garamond" panose="02020404030301010803" pitchFamily="18" charset="0"/>
            </a:endParaRPr>
          </a:p>
          <a:p>
            <a:pPr marL="0" lvl="0" indent="0">
              <a:buNone/>
            </a:pPr>
            <a:r>
              <a:rPr lang="fr-FR" dirty="0" smtClean="0">
                <a:latin typeface="Garamond" panose="02020404030301010803" pitchFamily="18" charset="0"/>
              </a:rPr>
              <a:t>Le Cercle des Poètes Disparus</a:t>
            </a:r>
            <a:endParaRPr lang="fr-FR" dirty="0">
              <a:latin typeface="Garamond" panose="02020404030301010803" pitchFamily="18" charset="0"/>
            </a:endParaRPr>
          </a:p>
          <a:p>
            <a:endParaRPr lang="fr-FR" dirty="0"/>
          </a:p>
        </p:txBody>
      </p:sp>
      <p:sp>
        <p:nvSpPr>
          <p:cNvPr id="16" name="Espace réservé du texte 15"/>
          <p:cNvSpPr>
            <a:spLocks noGrp="1"/>
          </p:cNvSpPr>
          <p:nvPr>
            <p:ph type="body" sz="quarter" idx="4294967295"/>
          </p:nvPr>
        </p:nvSpPr>
        <p:spPr>
          <a:xfrm>
            <a:off x="4424876" y="3181196"/>
            <a:ext cx="3653837" cy="576263"/>
          </a:xfrm>
        </p:spPr>
        <p:style>
          <a:lnRef idx="0">
            <a:schemeClr val="accent5"/>
          </a:lnRef>
          <a:fillRef idx="3">
            <a:schemeClr val="accent5"/>
          </a:fillRef>
          <a:effectRef idx="3">
            <a:schemeClr val="accent5"/>
          </a:effectRef>
          <a:fontRef idx="minor">
            <a:schemeClr val="lt1"/>
          </a:fontRef>
        </p:style>
        <p:txBody>
          <a:bodyPr/>
          <a:lstStyle/>
          <a:p>
            <a:pPr marL="0" indent="0">
              <a:buNone/>
            </a:pPr>
            <a:r>
              <a:rPr lang="fr-FR" dirty="0" smtClean="0"/>
              <a:t>Didier </a:t>
            </a:r>
            <a:r>
              <a:rPr lang="fr-FR" dirty="0" err="1" smtClean="0"/>
              <a:t>Hallépée</a:t>
            </a:r>
            <a:endParaRPr lang="fr-FR" dirty="0"/>
          </a:p>
        </p:txBody>
      </p:sp>
      <p:sp>
        <p:nvSpPr>
          <p:cNvPr id="20" name="Espace réservé du texte 19"/>
          <p:cNvSpPr>
            <a:spLocks noGrp="1"/>
          </p:cNvSpPr>
          <p:nvPr>
            <p:ph type="body" sz="half" idx="4294967295"/>
          </p:nvPr>
        </p:nvSpPr>
        <p:spPr>
          <a:xfrm>
            <a:off x="4446961" y="3729690"/>
            <a:ext cx="3635992" cy="2853558"/>
          </a:xfrm>
        </p:spPr>
        <p:style>
          <a:lnRef idx="1">
            <a:schemeClr val="accent5"/>
          </a:lnRef>
          <a:fillRef idx="2">
            <a:schemeClr val="accent5"/>
          </a:fillRef>
          <a:effectRef idx="1">
            <a:schemeClr val="accent5"/>
          </a:effectRef>
          <a:fontRef idx="minor">
            <a:schemeClr val="dk1"/>
          </a:fontRef>
        </p:style>
        <p:txBody>
          <a:bodyPr>
            <a:normAutofit/>
          </a:bodyPr>
          <a:lstStyle/>
          <a:p>
            <a:pPr marL="0" lvl="0" indent="0">
              <a:buNone/>
            </a:pPr>
            <a:r>
              <a:rPr lang="fr-FR" i="1" dirty="0">
                <a:latin typeface="Garamond" panose="02020404030301010803" pitchFamily="18" charset="0"/>
              </a:rPr>
              <a:t>(…) un moyen pour l’homme d’essayer de maîtriser les phénomènes qui le dépassent et qui ont une forte influence sur ses conditions de vie. L’absence de compréhension des phénomènes naturels leur donne une dimension religieuse et mystique.</a:t>
            </a:r>
          </a:p>
          <a:p>
            <a:endParaRPr lang="fr-FR" dirty="0"/>
          </a:p>
        </p:txBody>
      </p:sp>
      <p:sp>
        <p:nvSpPr>
          <p:cNvPr id="17" name="Espace réservé du texte 16"/>
          <p:cNvSpPr>
            <a:spLocks noGrp="1"/>
          </p:cNvSpPr>
          <p:nvPr>
            <p:ph type="body" sz="quarter" idx="4294967295"/>
          </p:nvPr>
        </p:nvSpPr>
        <p:spPr>
          <a:xfrm>
            <a:off x="8246378" y="3050995"/>
            <a:ext cx="3945623" cy="576263"/>
          </a:xfrm>
        </p:spPr>
        <p:style>
          <a:lnRef idx="0">
            <a:schemeClr val="dk1"/>
          </a:lnRef>
          <a:fillRef idx="3">
            <a:schemeClr val="dk1"/>
          </a:fillRef>
          <a:effectRef idx="3">
            <a:schemeClr val="dk1"/>
          </a:effectRef>
          <a:fontRef idx="minor">
            <a:schemeClr val="lt1"/>
          </a:fontRef>
        </p:style>
        <p:txBody>
          <a:bodyPr/>
          <a:lstStyle/>
          <a:p>
            <a:pPr marL="0" indent="0">
              <a:buNone/>
            </a:pPr>
            <a:r>
              <a:rPr lang="fr-FR" dirty="0" smtClean="0"/>
              <a:t>Claude Debussy</a:t>
            </a:r>
            <a:endParaRPr lang="fr-FR" dirty="0"/>
          </a:p>
        </p:txBody>
      </p:sp>
      <p:sp>
        <p:nvSpPr>
          <p:cNvPr id="21" name="Espace réservé du texte 20"/>
          <p:cNvSpPr>
            <a:spLocks noGrp="1"/>
          </p:cNvSpPr>
          <p:nvPr>
            <p:ph type="body" sz="half" idx="4294967295"/>
          </p:nvPr>
        </p:nvSpPr>
        <p:spPr>
          <a:xfrm>
            <a:off x="8246378" y="3627258"/>
            <a:ext cx="3920851" cy="2916620"/>
          </a:xfrm>
        </p:spPr>
        <p:style>
          <a:lnRef idx="1">
            <a:schemeClr val="dk1"/>
          </a:lnRef>
          <a:fillRef idx="2">
            <a:schemeClr val="dk1"/>
          </a:fillRef>
          <a:effectRef idx="1">
            <a:schemeClr val="dk1"/>
          </a:effectRef>
          <a:fontRef idx="minor">
            <a:schemeClr val="dk1"/>
          </a:fontRef>
        </p:style>
        <p:txBody>
          <a:bodyPr>
            <a:normAutofit lnSpcReduction="10000"/>
          </a:bodyPr>
          <a:lstStyle/>
          <a:p>
            <a:pPr marL="0" lvl="0" indent="0">
              <a:buNone/>
            </a:pPr>
            <a:r>
              <a:rPr lang="fr-FR" i="1" dirty="0" smtClean="0">
                <a:latin typeface="Garamond" panose="02020404030301010803" pitchFamily="18" charset="0"/>
              </a:rPr>
              <a:t>Tout </a:t>
            </a:r>
            <a:r>
              <a:rPr lang="fr-FR" i="1" dirty="0">
                <a:latin typeface="Garamond" panose="02020404030301010803" pitchFamily="18" charset="0"/>
              </a:rPr>
              <a:t>ce que l'on peut dire de ma musique m'est complètement égal. Je ne prétends point qu'on l'imite, ni qu'elle exerce une influence quelconque sur qui que ce soit. Je tiens à rester indépendant ; je fais mon œuvre  comme je dois, comme je puis.</a:t>
            </a:r>
            <a:br>
              <a:rPr lang="fr-FR" i="1" dirty="0">
                <a:latin typeface="Garamond" panose="02020404030301010803" pitchFamily="18" charset="0"/>
              </a:rPr>
            </a:br>
            <a:endParaRPr lang="fr-FR" i="1" dirty="0"/>
          </a:p>
          <a:p>
            <a:endParaRPr lang="fr-FR" dirty="0"/>
          </a:p>
        </p:txBody>
      </p:sp>
      <p:sp>
        <p:nvSpPr>
          <p:cNvPr id="2" name="AutoShape 2" descr="https://phaven-prod.s3.amazonaws.com/files/image_part/asset/1549579/41wx0xTLVjJyanU43OA7Lo_j3Bw/medium_Nancy_H_Kleinbaum.jpg"/>
          <p:cNvSpPr>
            <a:spLocks noChangeAspect="1" noChangeArrowheads="1"/>
          </p:cNvSpPr>
          <p:nvPr/>
        </p:nvSpPr>
        <p:spPr bwMode="auto">
          <a:xfrm>
            <a:off x="155575" y="-6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AutoShape 4" descr="https://phaven-prod.s3.amazonaws.com/files/image_part/asset/1549579/41wx0xTLVjJyanU43OA7Lo_j3Bw/medium_Nancy_H_Kleinbaum.jpg"/>
          <p:cNvSpPr>
            <a:spLocks noChangeAspect="1" noChangeArrowheads="1"/>
          </p:cNvSpPr>
          <p:nvPr/>
        </p:nvSpPr>
        <p:spPr bwMode="auto">
          <a:xfrm>
            <a:off x="307975" y="1460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054" name="Picture 6" descr="Happy Birthday, N. H. Kleinbaum, born 30 August 1948Five QuotesCarpe diem. Seize the day, boys. Make your lives extraordinary.So avoid using the word ‘very’ because it’s lazy. A man is not very tired, he is exhausted. Don’t use very sad, use morose. Language was invented for one reason, boys - to woo women - and, in that endeavour, laziness will not do. It also won’t do in your essays.No matter what people tell you, words and ideas can change the world.We don&amp;rsquo;t read and write poetry because it&amp;rsquo;s cute. We read and write poetry because we are members of the human race. And the human race is filled with passion. So medicine, law, business, engineering&amp;hellip; these are noble pursuits and necessary to sustain life. But poetry, beauty, romance, love&amp;hellip; these are what we stay alive for.When you read, don&amp;rsquo;t consider only what the author thinks, but take time to consider what you think.Nancy H. Kleinbaum is an American writer and journalist, who became popular with her first novel Dead Poet’s Society.by Amanda Patterson for Writers Write">
            <a:hlinkClick r:id="rId2"/>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99447" y="620505"/>
            <a:ext cx="4057764" cy="265317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laude Debussy (1862-1918) ignored the old rules about how to write music and created a brave new world of sonic possibilities. ">
            <a:hlinkClick r:id="rId4"/>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8246378" y="682623"/>
            <a:ext cx="3945622" cy="2368372"/>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Didier Hallépée, PDG de Smile &amp; Pay, lors de la 3e édition du Truffle IT Exchang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399678" y="691466"/>
            <a:ext cx="3679035" cy="2454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7821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80322" y="4572000"/>
            <a:ext cx="9613859" cy="1371600"/>
          </a:xfrm>
        </p:spPr>
        <p:txBody>
          <a:bodyPr>
            <a:noAutofit/>
          </a:bodyPr>
          <a:lstStyle/>
          <a:p>
            <a:pPr algn="ctr"/>
            <a:r>
              <a:rPr lang="fr-FR" sz="9600" dirty="0" smtClean="0"/>
              <a:t>Première partie</a:t>
            </a:r>
            <a:endParaRPr lang="fr-FR" sz="9600" dirty="0"/>
          </a:p>
        </p:txBody>
      </p:sp>
      <p:pic>
        <p:nvPicPr>
          <p:cNvPr id="1028" name="Picture 4" descr="Classement par taille agile de bousculade">
            <a:hlinkClick r:id="rId2" tooltip="Download Classement Par Taille Agile De Bousculade Photos stock - Image: 17027933"/>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802195" y="294967"/>
            <a:ext cx="5456902" cy="401346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92580" y="4866968"/>
            <a:ext cx="1499419" cy="590931"/>
          </a:xfrm>
          <a:prstGeom prst="rect">
            <a:avLst/>
          </a:prstGeom>
        </p:spPr>
        <p:txBody>
          <a:bodyPr wrap="square">
            <a:spAutoFit/>
          </a:bodyPr>
          <a:lstStyle/>
          <a:p>
            <a:pPr lvl="0" defTabSz="914400">
              <a:lnSpc>
                <a:spcPct val="90000"/>
              </a:lnSpc>
              <a:spcBef>
                <a:spcPts val="1000"/>
              </a:spcBef>
            </a:pPr>
            <a:r>
              <a:rPr lang="fr-FR" dirty="0">
                <a:solidFill>
                  <a:prstClr val="white"/>
                </a:solidFill>
              </a:rPr>
              <a:t>Discussion par tables</a:t>
            </a:r>
            <a:endParaRPr lang="fr-FR" dirty="0">
              <a:solidFill>
                <a:prstClr val="white"/>
              </a:solidFill>
            </a:endParaRPr>
          </a:p>
        </p:txBody>
      </p:sp>
    </p:spTree>
    <p:extLst>
      <p:ext uri="{BB962C8B-B14F-4D97-AF65-F5344CB8AC3E}">
        <p14:creationId xmlns:p14="http://schemas.microsoft.com/office/powerpoint/2010/main" val="1329164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r>
              <a:rPr lang="fr-FR" sz="7200" dirty="0" smtClean="0">
                <a:solidFill>
                  <a:srgbClr val="FFC000"/>
                </a:solidFill>
                <a:effectLst>
                  <a:outerShdw blurRad="38100" dist="38100" dir="2700000" algn="tl">
                    <a:srgbClr val="000000">
                      <a:alpha val="43137"/>
                    </a:srgbClr>
                  </a:outerShdw>
                </a:effectLst>
              </a:rPr>
              <a:t>Ce qui m’inspire</a:t>
            </a:r>
            <a:endParaRPr lang="fr-FR" sz="7200" dirty="0">
              <a:solidFill>
                <a:srgbClr val="FFC000"/>
              </a:solidFill>
              <a:effectLst>
                <a:outerShdw blurRad="38100" dist="38100" dir="2700000" algn="tl">
                  <a:srgbClr val="000000">
                    <a:alpha val="43137"/>
                  </a:srgbClr>
                </a:outerShdw>
              </a:effectLst>
            </a:endParaRPr>
          </a:p>
        </p:txBody>
      </p:sp>
      <p:sp>
        <p:nvSpPr>
          <p:cNvPr id="8" name="Espace réservé du contenu 7"/>
          <p:cNvSpPr>
            <a:spLocks noGrp="1"/>
          </p:cNvSpPr>
          <p:nvPr>
            <p:ph idx="1"/>
          </p:nvPr>
        </p:nvSpPr>
        <p:spPr>
          <a:xfrm>
            <a:off x="680321" y="2573356"/>
            <a:ext cx="9613861" cy="4016630"/>
          </a:xfrm>
        </p:spPr>
        <p:txBody>
          <a:bodyPr>
            <a:normAutofit/>
          </a:bodyPr>
          <a:lstStyle/>
          <a:p>
            <a:r>
              <a:rPr lang="fr-FR" sz="3200" dirty="0" smtClean="0"/>
              <a:t>Actuellement</a:t>
            </a:r>
            <a:r>
              <a:rPr lang="fr-FR" sz="3200" dirty="0"/>
              <a:t>, qu’est-ce qui vous inspire le plus ? (projet, activité, personne, idée </a:t>
            </a:r>
            <a:r>
              <a:rPr lang="fr-FR" sz="3200" dirty="0" err="1"/>
              <a:t>etc</a:t>
            </a:r>
            <a:r>
              <a:rPr lang="fr-FR" sz="3200" dirty="0"/>
              <a:t> …) ?</a:t>
            </a:r>
          </a:p>
          <a:p>
            <a:r>
              <a:rPr lang="fr-FR" sz="3200" dirty="0"/>
              <a:t>Quelles influences </a:t>
            </a:r>
            <a:r>
              <a:rPr lang="fr-FR" sz="3200" dirty="0" smtClean="0"/>
              <a:t>peuvent </a:t>
            </a:r>
            <a:r>
              <a:rPr lang="fr-FR" sz="3200" dirty="0"/>
              <a:t>vous éloigner de cette source d’inspiration ? (venant de vous ou du dehors)</a:t>
            </a:r>
          </a:p>
          <a:p>
            <a:r>
              <a:rPr lang="fr-FR" sz="3200" dirty="0"/>
              <a:t>Inversement, quels facteurs </a:t>
            </a:r>
            <a:r>
              <a:rPr lang="fr-FR" sz="3200" dirty="0" smtClean="0"/>
              <a:t>renforcent votre </a:t>
            </a:r>
            <a:r>
              <a:rPr lang="fr-FR" sz="3200" dirty="0"/>
              <a:t>inspiration ? </a:t>
            </a:r>
          </a:p>
        </p:txBody>
      </p:sp>
      <p:sp>
        <p:nvSpPr>
          <p:cNvPr id="9" name="Rectangle 8"/>
          <p:cNvSpPr/>
          <p:nvPr/>
        </p:nvSpPr>
        <p:spPr>
          <a:xfrm>
            <a:off x="10614100" y="947666"/>
            <a:ext cx="1577900" cy="584775"/>
          </a:xfrm>
          <a:prstGeom prst="rect">
            <a:avLst/>
          </a:prstGeom>
        </p:spPr>
        <p:txBody>
          <a:bodyPr wrap="square">
            <a:spAutoFit/>
          </a:bodyPr>
          <a:lstStyle/>
          <a:p>
            <a:r>
              <a:rPr lang="fr-FR" sz="3200" dirty="0"/>
              <a:t>Table 1</a:t>
            </a:r>
          </a:p>
        </p:txBody>
      </p:sp>
    </p:spTree>
    <p:extLst>
      <p:ext uri="{BB962C8B-B14F-4D97-AF65-F5344CB8AC3E}">
        <p14:creationId xmlns:p14="http://schemas.microsoft.com/office/powerpoint/2010/main" val="2022051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acé">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7D30EEFE-7128-4DE5-8A0D-8D4EF32CB0A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TM04033917[[fn=Berlin]]</Template>
  <TotalTime>1154</TotalTime>
  <Words>2780</Words>
  <Application>Microsoft Office PowerPoint</Application>
  <PresentationFormat>Personnalisé</PresentationFormat>
  <Paragraphs>410</Paragraphs>
  <Slides>44</Slides>
  <Notes>1</Notes>
  <HiddenSlides>0</HiddenSlides>
  <MMClips>0</MMClips>
  <ScaleCrop>false</ScaleCrop>
  <HeadingPairs>
    <vt:vector size="4" baseType="variant">
      <vt:variant>
        <vt:lpstr>Thème</vt:lpstr>
      </vt:variant>
      <vt:variant>
        <vt:i4>1</vt:i4>
      </vt:variant>
      <vt:variant>
        <vt:lpstr>Titres des diapositives</vt:lpstr>
      </vt:variant>
      <vt:variant>
        <vt:i4>44</vt:i4>
      </vt:variant>
    </vt:vector>
  </HeadingPairs>
  <TitlesOfParts>
    <vt:vector size="45" baseType="lpstr">
      <vt:lpstr>Berlin</vt:lpstr>
      <vt:lpstr>Les Semaines de l’influence</vt:lpstr>
      <vt:lpstr>Les Semaines de l’Influence</vt:lpstr>
      <vt:lpstr>Etymologie et définition</vt:lpstr>
      <vt:lpstr>Thèmes connexes déjà traités</vt:lpstr>
      <vt:lpstr>Influence et inspiration</vt:lpstr>
      <vt:lpstr>Problématique de Parole Donnée N° 227</vt:lpstr>
      <vt:lpstr>Quelques citations</vt:lpstr>
      <vt:lpstr>Première partie</vt:lpstr>
      <vt:lpstr>Ce qui m’inspire</vt:lpstr>
      <vt:lpstr>Table 1</vt:lpstr>
      <vt:lpstr>Influençable, moi ?</vt:lpstr>
      <vt:lpstr>Table 2</vt:lpstr>
      <vt:lpstr>Inspirer des êtres qui ne seront pas influençables</vt:lpstr>
      <vt:lpstr>Présentation PowerPoint</vt:lpstr>
      <vt:lpstr>Deuxième Partie</vt:lpstr>
      <vt:lpstr>Méthodologie</vt:lpstr>
      <vt:lpstr>Pourquoi y a-t-il des influences ? Quel est leur impact ?</vt:lpstr>
      <vt:lpstr>Qu’est-ce que la force ?</vt:lpstr>
      <vt:lpstr>Le vivant et l’influence</vt:lpstr>
      <vt:lpstr>Présentation PowerPoint</vt:lpstr>
      <vt:lpstr>Ordre naturel dans la société</vt:lpstr>
      <vt:lpstr>Pouvoir, autorité, influence</vt:lpstr>
      <vt:lpstr>Note : soft power, smart power</vt:lpstr>
      <vt:lpstr>Types d’influence </vt:lpstr>
      <vt:lpstr>Types d’influence (suite)</vt:lpstr>
      <vt:lpstr>Acteurs et agents d’influence</vt:lpstr>
      <vt:lpstr>L’ère des masses et des individus</vt:lpstr>
      <vt:lpstr>Effervescence Collective (Emile Durkheim)</vt:lpstr>
      <vt:lpstr>Risques de contagions et contaminations psychiques</vt:lpstr>
      <vt:lpstr>Contagion mentale nocive : danger psychique</vt:lpstr>
      <vt:lpstr>Contagion des justes, de l’amour</vt:lpstr>
      <vt:lpstr>Société d’affluence et d’influence</vt:lpstr>
      <vt:lpstr>Présentation PowerPoint</vt:lpstr>
      <vt:lpstr>Stratégies éducatives</vt:lpstr>
      <vt:lpstr>Présentation PowerPoint</vt:lpstr>
      <vt:lpstr>Esquisse du point de vue unificationniste</vt:lpstr>
      <vt:lpstr>Plasticité et projet humain</vt:lpstr>
      <vt:lpstr>Création et Projection</vt:lpstr>
      <vt:lpstr>Le Projet de Dieu pour l’homme</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laurent ladouce</dc:creator>
  <cp:lastModifiedBy>PC</cp:lastModifiedBy>
  <cp:revision>75</cp:revision>
  <dcterms:created xsi:type="dcterms:W3CDTF">2015-11-03T10:32:45Z</dcterms:created>
  <dcterms:modified xsi:type="dcterms:W3CDTF">2015-11-20T17:36:13Z</dcterms:modified>
</cp:coreProperties>
</file>