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sldIdLst>
    <p:sldId id="260" r:id="rId2"/>
    <p:sldId id="262" r:id="rId3"/>
    <p:sldId id="261" r:id="rId4"/>
    <p:sldId id="312" r:id="rId5"/>
    <p:sldId id="264" r:id="rId6"/>
    <p:sldId id="265" r:id="rId7"/>
    <p:sldId id="266" r:id="rId8"/>
    <p:sldId id="314" r:id="rId9"/>
    <p:sldId id="315" r:id="rId10"/>
    <p:sldId id="267" r:id="rId11"/>
    <p:sldId id="324" r:id="rId12"/>
    <p:sldId id="325" r:id="rId13"/>
    <p:sldId id="326" r:id="rId14"/>
    <p:sldId id="327" r:id="rId15"/>
    <p:sldId id="328" r:id="rId16"/>
    <p:sldId id="329" r:id="rId17"/>
    <p:sldId id="268" r:id="rId18"/>
    <p:sldId id="290" r:id="rId19"/>
    <p:sldId id="298" r:id="rId20"/>
    <p:sldId id="299" r:id="rId21"/>
    <p:sldId id="300" r:id="rId22"/>
    <p:sldId id="301" r:id="rId23"/>
    <p:sldId id="302" r:id="rId24"/>
    <p:sldId id="316" r:id="rId25"/>
    <p:sldId id="317" r:id="rId26"/>
    <p:sldId id="318" r:id="rId27"/>
    <p:sldId id="319" r:id="rId28"/>
    <p:sldId id="320" r:id="rId29"/>
    <p:sldId id="322" r:id="rId30"/>
    <p:sldId id="291" r:id="rId31"/>
    <p:sldId id="292" r:id="rId32"/>
    <p:sldId id="293" r:id="rId33"/>
    <p:sldId id="294" r:id="rId34"/>
    <p:sldId id="295" r:id="rId35"/>
    <p:sldId id="296" r:id="rId36"/>
    <p:sldId id="269" r:id="rId37"/>
    <p:sldId id="287" r:id="rId38"/>
    <p:sldId id="288" r:id="rId39"/>
    <p:sldId id="289" r:id="rId40"/>
    <p:sldId id="303" r:id="rId41"/>
    <p:sldId id="309" r:id="rId42"/>
    <p:sldId id="305" r:id="rId43"/>
    <p:sldId id="307" r:id="rId44"/>
    <p:sldId id="311" r:id="rId45"/>
    <p:sldId id="310" r:id="rId46"/>
    <p:sldId id="313"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44" autoAdjust="0"/>
    <p:restoredTop sz="94660"/>
  </p:normalViewPr>
  <p:slideViewPr>
    <p:cSldViewPr snapToGrid="0">
      <p:cViewPr varScale="1">
        <p:scale>
          <a:sx n="64" d="100"/>
          <a:sy n="64" d="100"/>
        </p:scale>
        <p:origin x="-138" y="-3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AD7173-742B-4E8C-8796-6E0C35796A4C}" type="doc">
      <dgm:prSet loTypeId="urn:microsoft.com/office/officeart/2005/8/layout/pList2" loCatId="list" qsTypeId="urn:microsoft.com/office/officeart/2005/8/quickstyle/3d1" qsCatId="3D" csTypeId="urn:microsoft.com/office/officeart/2005/8/colors/colorful2" csCatId="colorful" phldr="1"/>
      <dgm:spPr/>
    </dgm:pt>
    <dgm:pt modelId="{71306AFC-0731-4B34-9871-2DFDC4224C37}">
      <dgm:prSet phldrT="[Texte]"/>
      <dgm:spPr/>
      <dgm:t>
        <a:bodyPr/>
        <a:lstStyle/>
        <a:p>
          <a:endParaRPr lang="fr-FR" b="0" i="0" dirty="0" smtClean="0"/>
        </a:p>
        <a:p>
          <a:r>
            <a:rPr lang="fr-FR" b="0" i="0" dirty="0" smtClean="0"/>
            <a:t>Les confidences sont une marque d'amour ou d'amitié à manier avec dextérité, tout le monde n'est pas prêt à les recevoir.</a:t>
          </a:r>
          <a:r>
            <a:rPr lang="fr-FR" dirty="0" smtClean="0"/>
            <a:t/>
          </a:r>
          <a:br>
            <a:rPr lang="fr-FR" dirty="0" smtClean="0"/>
          </a:br>
          <a:r>
            <a:rPr lang="fr-FR" dirty="0" smtClean="0"/>
            <a:t/>
          </a:r>
          <a:br>
            <a:rPr lang="fr-FR" dirty="0" smtClean="0"/>
          </a:br>
          <a:r>
            <a:rPr lang="fr-FR" b="0" i="0" dirty="0" smtClean="0"/>
            <a:t>Hélène Grémillon</a:t>
          </a:r>
          <a:endParaRPr lang="fr-FR" dirty="0"/>
        </a:p>
      </dgm:t>
    </dgm:pt>
    <dgm:pt modelId="{3ACE3C9C-1756-44CC-8D36-85B1DF76B28D}" type="parTrans" cxnId="{138BCD55-CE2C-4952-B505-82579CBE9905}">
      <dgm:prSet/>
      <dgm:spPr/>
      <dgm:t>
        <a:bodyPr/>
        <a:lstStyle/>
        <a:p>
          <a:endParaRPr lang="fr-FR"/>
        </a:p>
      </dgm:t>
    </dgm:pt>
    <dgm:pt modelId="{8BB05C32-5E6B-4B78-90ED-36D483893EBA}" type="sibTrans" cxnId="{138BCD55-CE2C-4952-B505-82579CBE9905}">
      <dgm:prSet/>
      <dgm:spPr/>
      <dgm:t>
        <a:bodyPr/>
        <a:lstStyle/>
        <a:p>
          <a:endParaRPr lang="fr-FR"/>
        </a:p>
      </dgm:t>
    </dgm:pt>
    <dgm:pt modelId="{932A12D4-2C3C-4999-85C9-051DE7F81133}">
      <dgm:prSet phldrT="[Texte]"/>
      <dgm:spPr>
        <a:solidFill>
          <a:schemeClr val="accent6">
            <a:lumMod val="50000"/>
          </a:schemeClr>
        </a:solidFill>
      </dgm:spPr>
      <dgm:t>
        <a:bodyPr/>
        <a:lstStyle/>
        <a:p>
          <a:endParaRPr lang="fr-FR" b="0" i="0" dirty="0" smtClean="0"/>
        </a:p>
        <a:p>
          <a:r>
            <a:rPr lang="fr-FR" b="0" i="0" dirty="0" smtClean="0"/>
            <a:t>Quelqu'un qui sait écouter reçoit beaucoup plus de confidences, son silence même inspirant confiance.</a:t>
          </a:r>
        </a:p>
        <a:p>
          <a:r>
            <a:rPr lang="fr-FR" b="0" i="0" dirty="0" smtClean="0"/>
            <a:t>Gérard </a:t>
          </a:r>
          <a:r>
            <a:rPr lang="fr-FR" b="0" i="0" dirty="0" err="1" smtClean="0"/>
            <a:t>Gévry</a:t>
          </a:r>
          <a:endParaRPr lang="fr-FR" b="0" i="0" dirty="0" smtClean="0"/>
        </a:p>
      </dgm:t>
    </dgm:pt>
    <dgm:pt modelId="{3CF79BF2-2B1C-4C74-B70A-0D5D8CC987DB}" type="parTrans" cxnId="{A27194F8-6DCF-44E1-9431-29BC99591050}">
      <dgm:prSet/>
      <dgm:spPr/>
      <dgm:t>
        <a:bodyPr/>
        <a:lstStyle/>
        <a:p>
          <a:endParaRPr lang="fr-FR"/>
        </a:p>
      </dgm:t>
    </dgm:pt>
    <dgm:pt modelId="{14C7F8EC-D0EE-4227-8D9F-21176E31D213}" type="sibTrans" cxnId="{A27194F8-6DCF-44E1-9431-29BC99591050}">
      <dgm:prSet/>
      <dgm:spPr/>
      <dgm:t>
        <a:bodyPr/>
        <a:lstStyle/>
        <a:p>
          <a:endParaRPr lang="fr-FR"/>
        </a:p>
      </dgm:t>
    </dgm:pt>
    <dgm:pt modelId="{098EBCBD-F456-4EB9-B8DE-7C9187333FCB}">
      <dgm:prSet phldrT="[Texte]"/>
      <dgm:spPr/>
      <dgm:t>
        <a:bodyPr/>
        <a:lstStyle/>
        <a:p>
          <a:endParaRPr lang="fr-FR" dirty="0" smtClean="0"/>
        </a:p>
        <a:p>
          <a:r>
            <a:rPr lang="fr-FR" dirty="0" smtClean="0"/>
            <a:t>J’ai encore beaucoup de choses à vous dire, mais vous ne pouvez pas les porter maintenant</a:t>
          </a:r>
        </a:p>
        <a:p>
          <a:r>
            <a:rPr lang="fr-FR" dirty="0" smtClean="0"/>
            <a:t>Jean 16.12</a:t>
          </a:r>
        </a:p>
        <a:p>
          <a:endParaRPr lang="fr-FR" dirty="0"/>
        </a:p>
      </dgm:t>
    </dgm:pt>
    <dgm:pt modelId="{197C2268-4859-44A4-B33A-A29B2CD70790}" type="parTrans" cxnId="{C38350FC-299C-4272-8D12-D32E0A96958F}">
      <dgm:prSet/>
      <dgm:spPr/>
      <dgm:t>
        <a:bodyPr/>
        <a:lstStyle/>
        <a:p>
          <a:endParaRPr lang="fr-FR"/>
        </a:p>
      </dgm:t>
    </dgm:pt>
    <dgm:pt modelId="{59611928-6CC8-43A5-A32D-A0B85E77FCA9}" type="sibTrans" cxnId="{C38350FC-299C-4272-8D12-D32E0A96958F}">
      <dgm:prSet/>
      <dgm:spPr/>
      <dgm:t>
        <a:bodyPr/>
        <a:lstStyle/>
        <a:p>
          <a:endParaRPr lang="fr-FR"/>
        </a:p>
      </dgm:t>
    </dgm:pt>
    <dgm:pt modelId="{ECD6600B-3758-469E-B6F2-B1CF0CEB37D4}" type="pres">
      <dgm:prSet presAssocID="{5AAD7173-742B-4E8C-8796-6E0C35796A4C}" presName="Name0" presStyleCnt="0">
        <dgm:presLayoutVars>
          <dgm:dir/>
          <dgm:resizeHandles val="exact"/>
        </dgm:presLayoutVars>
      </dgm:prSet>
      <dgm:spPr/>
    </dgm:pt>
    <dgm:pt modelId="{AF8BE96B-8F59-4D99-9047-5B470D6896F3}" type="pres">
      <dgm:prSet presAssocID="{5AAD7173-742B-4E8C-8796-6E0C35796A4C}" presName="bkgdShp" presStyleLbl="alignAccFollowNode1" presStyleIdx="0" presStyleCnt="1"/>
      <dgm:spPr/>
    </dgm:pt>
    <dgm:pt modelId="{8591402D-31B3-475F-B08B-139FA96670DA}" type="pres">
      <dgm:prSet presAssocID="{5AAD7173-742B-4E8C-8796-6E0C35796A4C}" presName="linComp" presStyleCnt="0"/>
      <dgm:spPr/>
    </dgm:pt>
    <dgm:pt modelId="{B1B5D442-3057-4799-B23C-C110DF1C0510}" type="pres">
      <dgm:prSet presAssocID="{71306AFC-0731-4B34-9871-2DFDC4224C37}" presName="compNode" presStyleCnt="0"/>
      <dgm:spPr/>
    </dgm:pt>
    <dgm:pt modelId="{9A561CC9-328C-4C31-A193-AB991DBF021D}" type="pres">
      <dgm:prSet presAssocID="{71306AFC-0731-4B34-9871-2DFDC4224C37}" presName="node" presStyleLbl="node1" presStyleIdx="0" presStyleCnt="3">
        <dgm:presLayoutVars>
          <dgm:bulletEnabled val="1"/>
        </dgm:presLayoutVars>
      </dgm:prSet>
      <dgm:spPr/>
      <dgm:t>
        <a:bodyPr/>
        <a:lstStyle/>
        <a:p>
          <a:endParaRPr lang="fr-FR"/>
        </a:p>
      </dgm:t>
    </dgm:pt>
    <dgm:pt modelId="{9634BC54-A9E5-4D6D-B731-EE13B8BD2501}" type="pres">
      <dgm:prSet presAssocID="{71306AFC-0731-4B34-9871-2DFDC4224C37}" presName="invisiNode" presStyleLbl="node1" presStyleIdx="0" presStyleCnt="3"/>
      <dgm:spPr/>
    </dgm:pt>
    <dgm:pt modelId="{017C9FAB-45D5-4362-AB63-074DF427FC77}" type="pres">
      <dgm:prSet presAssocID="{71306AFC-0731-4B34-9871-2DFDC4224C37}" presName="imagNode" presStyleLbl="f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5CC0B7A5-5D00-40E3-B99B-24FDEC815C27}" type="pres">
      <dgm:prSet presAssocID="{8BB05C32-5E6B-4B78-90ED-36D483893EBA}" presName="sibTrans" presStyleLbl="sibTrans2D1" presStyleIdx="0" presStyleCnt="0"/>
      <dgm:spPr/>
      <dgm:t>
        <a:bodyPr/>
        <a:lstStyle/>
        <a:p>
          <a:endParaRPr lang="fr-FR"/>
        </a:p>
      </dgm:t>
    </dgm:pt>
    <dgm:pt modelId="{4ED487AC-B488-471F-BC55-B224FCC88D6C}" type="pres">
      <dgm:prSet presAssocID="{932A12D4-2C3C-4999-85C9-051DE7F81133}" presName="compNode" presStyleCnt="0"/>
      <dgm:spPr/>
    </dgm:pt>
    <dgm:pt modelId="{FB07BEE4-9DE1-40F7-A9CB-D315FF2188FF}" type="pres">
      <dgm:prSet presAssocID="{932A12D4-2C3C-4999-85C9-051DE7F81133}" presName="node" presStyleLbl="node1" presStyleIdx="1" presStyleCnt="3">
        <dgm:presLayoutVars>
          <dgm:bulletEnabled val="1"/>
        </dgm:presLayoutVars>
      </dgm:prSet>
      <dgm:spPr/>
      <dgm:t>
        <a:bodyPr/>
        <a:lstStyle/>
        <a:p>
          <a:endParaRPr lang="fr-FR"/>
        </a:p>
      </dgm:t>
    </dgm:pt>
    <dgm:pt modelId="{7BC0ABF4-8464-4D8A-AEC2-88090992263D}" type="pres">
      <dgm:prSet presAssocID="{932A12D4-2C3C-4999-85C9-051DE7F81133}" presName="invisiNode" presStyleLbl="node1" presStyleIdx="1" presStyleCnt="3"/>
      <dgm:spPr/>
    </dgm:pt>
    <dgm:pt modelId="{FDC27BE0-6371-40E0-924B-2D2484EC8482}" type="pres">
      <dgm:prSet presAssocID="{932A12D4-2C3C-4999-85C9-051DE7F81133}" presName="imagNode" presStyleLbl="fgImgPlace1" presStyleIdx="1" presStyleCnt="3" custScaleX="70450"/>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9D4E5D60-9A70-4F39-A0F7-1E80DB5FA24B}" type="pres">
      <dgm:prSet presAssocID="{14C7F8EC-D0EE-4227-8D9F-21176E31D213}" presName="sibTrans" presStyleLbl="sibTrans2D1" presStyleIdx="0" presStyleCnt="0"/>
      <dgm:spPr/>
      <dgm:t>
        <a:bodyPr/>
        <a:lstStyle/>
        <a:p>
          <a:endParaRPr lang="fr-FR"/>
        </a:p>
      </dgm:t>
    </dgm:pt>
    <dgm:pt modelId="{D7AD3FD0-40B6-46AA-AF52-BBCB86E7FED3}" type="pres">
      <dgm:prSet presAssocID="{098EBCBD-F456-4EB9-B8DE-7C9187333FCB}" presName="compNode" presStyleCnt="0"/>
      <dgm:spPr/>
    </dgm:pt>
    <dgm:pt modelId="{C900C0A9-04DD-4518-965F-9DD632E71B57}" type="pres">
      <dgm:prSet presAssocID="{098EBCBD-F456-4EB9-B8DE-7C9187333FCB}" presName="node" presStyleLbl="node1" presStyleIdx="2" presStyleCnt="3">
        <dgm:presLayoutVars>
          <dgm:bulletEnabled val="1"/>
        </dgm:presLayoutVars>
      </dgm:prSet>
      <dgm:spPr/>
      <dgm:t>
        <a:bodyPr/>
        <a:lstStyle/>
        <a:p>
          <a:endParaRPr lang="fr-FR"/>
        </a:p>
      </dgm:t>
    </dgm:pt>
    <dgm:pt modelId="{2F316533-0A34-414B-BDFE-9A38FA08106C}" type="pres">
      <dgm:prSet presAssocID="{098EBCBD-F456-4EB9-B8DE-7C9187333FCB}" presName="invisiNode" presStyleLbl="node1" presStyleIdx="2" presStyleCnt="3"/>
      <dgm:spPr/>
    </dgm:pt>
    <dgm:pt modelId="{1D60A8FF-8450-4E46-9035-2EEC27B0E8A1}" type="pres">
      <dgm:prSet presAssocID="{098EBCBD-F456-4EB9-B8DE-7C9187333FCB}" presName="imagNode" presStyleLbl="fgImgPlace1" presStyleIdx="2" presStyleCnt="3" custScaleX="51222" custScaleY="64434"/>
      <dgm:spPr/>
    </dgm:pt>
  </dgm:ptLst>
  <dgm:cxnLst>
    <dgm:cxn modelId="{C38350FC-299C-4272-8D12-D32E0A96958F}" srcId="{5AAD7173-742B-4E8C-8796-6E0C35796A4C}" destId="{098EBCBD-F456-4EB9-B8DE-7C9187333FCB}" srcOrd="2" destOrd="0" parTransId="{197C2268-4859-44A4-B33A-A29B2CD70790}" sibTransId="{59611928-6CC8-43A5-A32D-A0B85E77FCA9}"/>
    <dgm:cxn modelId="{652F7782-570A-4781-86A9-48029FB45B06}" type="presOf" srcId="{932A12D4-2C3C-4999-85C9-051DE7F81133}" destId="{FB07BEE4-9DE1-40F7-A9CB-D315FF2188FF}" srcOrd="0" destOrd="0" presId="urn:microsoft.com/office/officeart/2005/8/layout/pList2"/>
    <dgm:cxn modelId="{F20B39A2-7508-407D-951A-EA3E2395CC1D}" type="presOf" srcId="{14C7F8EC-D0EE-4227-8D9F-21176E31D213}" destId="{9D4E5D60-9A70-4F39-A0F7-1E80DB5FA24B}" srcOrd="0" destOrd="0" presId="urn:microsoft.com/office/officeart/2005/8/layout/pList2"/>
    <dgm:cxn modelId="{A27194F8-6DCF-44E1-9431-29BC99591050}" srcId="{5AAD7173-742B-4E8C-8796-6E0C35796A4C}" destId="{932A12D4-2C3C-4999-85C9-051DE7F81133}" srcOrd="1" destOrd="0" parTransId="{3CF79BF2-2B1C-4C74-B70A-0D5D8CC987DB}" sibTransId="{14C7F8EC-D0EE-4227-8D9F-21176E31D213}"/>
    <dgm:cxn modelId="{A2E251E1-1AD2-4A9E-BAFB-3E179AFFA7DF}" type="presOf" srcId="{098EBCBD-F456-4EB9-B8DE-7C9187333FCB}" destId="{C900C0A9-04DD-4518-965F-9DD632E71B57}" srcOrd="0" destOrd="0" presId="urn:microsoft.com/office/officeart/2005/8/layout/pList2"/>
    <dgm:cxn modelId="{F3643DBD-C6A6-4942-AED7-474A1ECB5999}" type="presOf" srcId="{71306AFC-0731-4B34-9871-2DFDC4224C37}" destId="{9A561CC9-328C-4C31-A193-AB991DBF021D}" srcOrd="0" destOrd="0" presId="urn:microsoft.com/office/officeart/2005/8/layout/pList2"/>
    <dgm:cxn modelId="{07AF7C17-224B-42E3-8123-8A62B1A55B15}" type="presOf" srcId="{8BB05C32-5E6B-4B78-90ED-36D483893EBA}" destId="{5CC0B7A5-5D00-40E3-B99B-24FDEC815C27}" srcOrd="0" destOrd="0" presId="urn:microsoft.com/office/officeart/2005/8/layout/pList2"/>
    <dgm:cxn modelId="{2DD608F1-C1BF-464B-B632-C54B6DD986BF}" type="presOf" srcId="{5AAD7173-742B-4E8C-8796-6E0C35796A4C}" destId="{ECD6600B-3758-469E-B6F2-B1CF0CEB37D4}" srcOrd="0" destOrd="0" presId="urn:microsoft.com/office/officeart/2005/8/layout/pList2"/>
    <dgm:cxn modelId="{138BCD55-CE2C-4952-B505-82579CBE9905}" srcId="{5AAD7173-742B-4E8C-8796-6E0C35796A4C}" destId="{71306AFC-0731-4B34-9871-2DFDC4224C37}" srcOrd="0" destOrd="0" parTransId="{3ACE3C9C-1756-44CC-8D36-85B1DF76B28D}" sibTransId="{8BB05C32-5E6B-4B78-90ED-36D483893EBA}"/>
    <dgm:cxn modelId="{9F5A9AB1-E164-4F0D-8158-18E570BD396E}" type="presParOf" srcId="{ECD6600B-3758-469E-B6F2-B1CF0CEB37D4}" destId="{AF8BE96B-8F59-4D99-9047-5B470D6896F3}" srcOrd="0" destOrd="0" presId="urn:microsoft.com/office/officeart/2005/8/layout/pList2"/>
    <dgm:cxn modelId="{63FB9796-F9D6-411F-A4D4-D01AECB41AEA}" type="presParOf" srcId="{ECD6600B-3758-469E-B6F2-B1CF0CEB37D4}" destId="{8591402D-31B3-475F-B08B-139FA96670DA}" srcOrd="1" destOrd="0" presId="urn:microsoft.com/office/officeart/2005/8/layout/pList2"/>
    <dgm:cxn modelId="{223F4366-C368-4121-AF3B-725B07552D06}" type="presParOf" srcId="{8591402D-31B3-475F-B08B-139FA96670DA}" destId="{B1B5D442-3057-4799-B23C-C110DF1C0510}" srcOrd="0" destOrd="0" presId="urn:microsoft.com/office/officeart/2005/8/layout/pList2"/>
    <dgm:cxn modelId="{518794C8-B510-40F3-B1AA-F58D92F6884B}" type="presParOf" srcId="{B1B5D442-3057-4799-B23C-C110DF1C0510}" destId="{9A561CC9-328C-4C31-A193-AB991DBF021D}" srcOrd="0" destOrd="0" presId="urn:microsoft.com/office/officeart/2005/8/layout/pList2"/>
    <dgm:cxn modelId="{616CCF7C-D5E6-468D-9E24-4577F60073F3}" type="presParOf" srcId="{B1B5D442-3057-4799-B23C-C110DF1C0510}" destId="{9634BC54-A9E5-4D6D-B731-EE13B8BD2501}" srcOrd="1" destOrd="0" presId="urn:microsoft.com/office/officeart/2005/8/layout/pList2"/>
    <dgm:cxn modelId="{8436CEBE-71B7-4DAB-9784-FC00D159D6D8}" type="presParOf" srcId="{B1B5D442-3057-4799-B23C-C110DF1C0510}" destId="{017C9FAB-45D5-4362-AB63-074DF427FC77}" srcOrd="2" destOrd="0" presId="urn:microsoft.com/office/officeart/2005/8/layout/pList2"/>
    <dgm:cxn modelId="{50D190E3-8588-4603-83C0-98FDA1AF13EC}" type="presParOf" srcId="{8591402D-31B3-475F-B08B-139FA96670DA}" destId="{5CC0B7A5-5D00-40E3-B99B-24FDEC815C27}" srcOrd="1" destOrd="0" presId="urn:microsoft.com/office/officeart/2005/8/layout/pList2"/>
    <dgm:cxn modelId="{9B33894C-DC11-4791-BF6E-C352CB8E2DE7}" type="presParOf" srcId="{8591402D-31B3-475F-B08B-139FA96670DA}" destId="{4ED487AC-B488-471F-BC55-B224FCC88D6C}" srcOrd="2" destOrd="0" presId="urn:microsoft.com/office/officeart/2005/8/layout/pList2"/>
    <dgm:cxn modelId="{D4C2A070-6A8F-49F5-9E92-3F70E395B1C0}" type="presParOf" srcId="{4ED487AC-B488-471F-BC55-B224FCC88D6C}" destId="{FB07BEE4-9DE1-40F7-A9CB-D315FF2188FF}" srcOrd="0" destOrd="0" presId="urn:microsoft.com/office/officeart/2005/8/layout/pList2"/>
    <dgm:cxn modelId="{2B3D9B00-B8B1-49CA-90F5-2B4B4DFB9022}" type="presParOf" srcId="{4ED487AC-B488-471F-BC55-B224FCC88D6C}" destId="{7BC0ABF4-8464-4D8A-AEC2-88090992263D}" srcOrd="1" destOrd="0" presId="urn:microsoft.com/office/officeart/2005/8/layout/pList2"/>
    <dgm:cxn modelId="{AEBA113E-DEEC-46BA-9F2F-5BF9EA1EACEE}" type="presParOf" srcId="{4ED487AC-B488-471F-BC55-B224FCC88D6C}" destId="{FDC27BE0-6371-40E0-924B-2D2484EC8482}" srcOrd="2" destOrd="0" presId="urn:microsoft.com/office/officeart/2005/8/layout/pList2"/>
    <dgm:cxn modelId="{5AF16111-2F00-4DBA-A8EA-4FA07D437477}" type="presParOf" srcId="{8591402D-31B3-475F-B08B-139FA96670DA}" destId="{9D4E5D60-9A70-4F39-A0F7-1E80DB5FA24B}" srcOrd="3" destOrd="0" presId="urn:microsoft.com/office/officeart/2005/8/layout/pList2"/>
    <dgm:cxn modelId="{6BFDF651-803C-4510-8A16-6DC0BC0FDE33}" type="presParOf" srcId="{8591402D-31B3-475F-B08B-139FA96670DA}" destId="{D7AD3FD0-40B6-46AA-AF52-BBCB86E7FED3}" srcOrd="4" destOrd="0" presId="urn:microsoft.com/office/officeart/2005/8/layout/pList2"/>
    <dgm:cxn modelId="{97C4363E-1013-4494-9A4D-7DB589334EBE}" type="presParOf" srcId="{D7AD3FD0-40B6-46AA-AF52-BBCB86E7FED3}" destId="{C900C0A9-04DD-4518-965F-9DD632E71B57}" srcOrd="0" destOrd="0" presId="urn:microsoft.com/office/officeart/2005/8/layout/pList2"/>
    <dgm:cxn modelId="{5C046A3D-A203-4515-A572-DB8F2C758A22}" type="presParOf" srcId="{D7AD3FD0-40B6-46AA-AF52-BBCB86E7FED3}" destId="{2F316533-0A34-414B-BDFE-9A38FA08106C}" srcOrd="1" destOrd="0" presId="urn:microsoft.com/office/officeart/2005/8/layout/pList2"/>
    <dgm:cxn modelId="{CC94DBD8-08D4-4687-A795-3A497C442844}" type="presParOf" srcId="{D7AD3FD0-40B6-46AA-AF52-BBCB86E7FED3}" destId="{1D60A8FF-8450-4E46-9035-2EEC27B0E8A1}"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47126C-9956-4745-82A1-3D694E0FA643}"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A24CE875-55A6-4167-83C3-AFA055AC3D9F}">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Eve</a:t>
          </a:r>
          <a:endParaRPr lang="fr-FR" dirty="0"/>
        </a:p>
      </dgm:t>
    </dgm:pt>
    <dgm:pt modelId="{EE1620FC-1E30-4EEA-96CC-86D847AD5249}" type="parTrans" cxnId="{E023B288-3073-4371-80E0-74E684D930D4}">
      <dgm:prSet/>
      <dgm:spPr/>
      <dgm:t>
        <a:bodyPr/>
        <a:lstStyle/>
        <a:p>
          <a:endParaRPr lang="fr-FR"/>
        </a:p>
      </dgm:t>
    </dgm:pt>
    <dgm:pt modelId="{F2E79210-EC1A-4604-A952-A794284C63B1}" type="sibTrans" cxnId="{E023B288-3073-4371-80E0-74E684D930D4}">
      <dgm:prSet/>
      <dgm:spPr/>
      <dgm:t>
        <a:bodyPr/>
        <a:lstStyle/>
        <a:p>
          <a:endParaRPr lang="fr-FR"/>
        </a:p>
      </dgm:t>
    </dgm:pt>
    <dgm:pt modelId="{7E2B377C-39CE-4E75-8D41-10FCE0A39DC8}">
      <dgm:prSet phldrT="[Texte]">
        <dgm:style>
          <a:lnRef idx="0">
            <a:schemeClr val="dk1"/>
          </a:lnRef>
          <a:fillRef idx="3">
            <a:schemeClr val="dk1"/>
          </a:fillRef>
          <a:effectRef idx="3">
            <a:schemeClr val="dk1"/>
          </a:effectRef>
          <a:fontRef idx="minor">
            <a:schemeClr val="lt1"/>
          </a:fontRef>
        </dgm:style>
      </dgm:prSet>
      <dgm:spPr>
        <a:ln>
          <a:solidFill>
            <a:srgbClr val="FFC000"/>
          </a:solidFill>
        </a:ln>
        <a:effectLst>
          <a:glow rad="228600">
            <a:schemeClr val="accent3">
              <a:satMod val="175000"/>
              <a:alpha val="40000"/>
            </a:schemeClr>
          </a:glow>
        </a:effectLst>
      </dgm:spPr>
      <dgm:t>
        <a:bodyPr/>
        <a:lstStyle/>
        <a:p>
          <a:r>
            <a:rPr lang="fr-FR" dirty="0" smtClean="0"/>
            <a:t>Lucifer</a:t>
          </a:r>
          <a:endParaRPr lang="fr-FR" dirty="0"/>
        </a:p>
      </dgm:t>
    </dgm:pt>
    <dgm:pt modelId="{DF710044-3FFB-46AB-9F0D-E3FD1F3C9EA6}" type="parTrans" cxnId="{F9B71EAB-4E87-458B-A94C-BB03EB57C25D}">
      <dgm:prSet/>
      <dgm:spPr/>
      <dgm:t>
        <a:bodyPr/>
        <a:lstStyle/>
        <a:p>
          <a:endParaRPr lang="fr-FR"/>
        </a:p>
      </dgm:t>
    </dgm:pt>
    <dgm:pt modelId="{479480C7-B4C3-4439-9986-D91BC08812FA}" type="sibTrans" cxnId="{F9B71EAB-4E87-458B-A94C-BB03EB57C25D}">
      <dgm:prSet/>
      <dgm:spPr/>
      <dgm:t>
        <a:bodyPr/>
        <a:lstStyle/>
        <a:p>
          <a:endParaRPr lang="fr-FR"/>
        </a:p>
      </dgm:t>
    </dgm:pt>
    <dgm:pt modelId="{81FD9EAE-96B9-4C79-964B-D60A12434455}">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Adam</a:t>
          </a:r>
          <a:endParaRPr lang="fr-FR" dirty="0"/>
        </a:p>
      </dgm:t>
    </dgm:pt>
    <dgm:pt modelId="{DF233688-03C8-4CA1-91A4-3FE4656577F4}" type="parTrans" cxnId="{33E85C44-A46E-41E0-9554-074C998DCD0A}">
      <dgm:prSet/>
      <dgm:spPr/>
      <dgm:t>
        <a:bodyPr/>
        <a:lstStyle/>
        <a:p>
          <a:endParaRPr lang="fr-FR"/>
        </a:p>
      </dgm:t>
    </dgm:pt>
    <dgm:pt modelId="{945EFCEE-B0E7-416E-8026-E5BBF4F9EAC8}" type="sibTrans" cxnId="{33E85C44-A46E-41E0-9554-074C998DCD0A}">
      <dgm:prSet/>
      <dgm:spPr/>
      <dgm:t>
        <a:bodyPr/>
        <a:lstStyle/>
        <a:p>
          <a:endParaRPr lang="fr-FR"/>
        </a:p>
      </dgm:t>
    </dgm:pt>
    <dgm:pt modelId="{6DD8583D-56A5-4227-9363-C82A274EE87F}" type="pres">
      <dgm:prSet presAssocID="{C547126C-9956-4745-82A1-3D694E0FA643}" presName="Name0" presStyleCnt="0">
        <dgm:presLayoutVars>
          <dgm:chMax val="1"/>
          <dgm:dir/>
          <dgm:animLvl val="ctr"/>
          <dgm:resizeHandles val="exact"/>
        </dgm:presLayoutVars>
      </dgm:prSet>
      <dgm:spPr/>
      <dgm:t>
        <a:bodyPr/>
        <a:lstStyle/>
        <a:p>
          <a:endParaRPr lang="fr-FR"/>
        </a:p>
      </dgm:t>
    </dgm:pt>
    <dgm:pt modelId="{AED57650-490A-4E32-A4EE-4CA5FE063172}" type="pres">
      <dgm:prSet presAssocID="{A24CE875-55A6-4167-83C3-AFA055AC3D9F}" presName="centerShape" presStyleLbl="node0" presStyleIdx="0" presStyleCnt="1"/>
      <dgm:spPr/>
      <dgm:t>
        <a:bodyPr/>
        <a:lstStyle/>
        <a:p>
          <a:endParaRPr lang="fr-FR"/>
        </a:p>
      </dgm:t>
    </dgm:pt>
    <dgm:pt modelId="{A80EDC3D-61B0-4ADE-B014-8B1C8B4534A7}" type="pres">
      <dgm:prSet presAssocID="{DF710044-3FFB-46AB-9F0D-E3FD1F3C9EA6}" presName="parTrans" presStyleLbl="sibTrans2D1" presStyleIdx="0" presStyleCnt="2" custAng="10824925"/>
      <dgm:spPr/>
      <dgm:t>
        <a:bodyPr/>
        <a:lstStyle/>
        <a:p>
          <a:endParaRPr lang="fr-FR"/>
        </a:p>
      </dgm:t>
    </dgm:pt>
    <dgm:pt modelId="{2639913D-9253-4052-B575-2B7BB6BA8742}" type="pres">
      <dgm:prSet presAssocID="{DF710044-3FFB-46AB-9F0D-E3FD1F3C9EA6}" presName="connectorText" presStyleLbl="sibTrans2D1" presStyleIdx="0" presStyleCnt="2"/>
      <dgm:spPr/>
      <dgm:t>
        <a:bodyPr/>
        <a:lstStyle/>
        <a:p>
          <a:endParaRPr lang="fr-FR"/>
        </a:p>
      </dgm:t>
    </dgm:pt>
    <dgm:pt modelId="{2B769808-F396-4998-922E-9DBAECD7C95F}" type="pres">
      <dgm:prSet presAssocID="{7E2B377C-39CE-4E75-8D41-10FCE0A39DC8}" presName="node" presStyleLbl="node1" presStyleIdx="0" presStyleCnt="2" custRadScaleRad="180781" custRadScaleInc="-100361">
        <dgm:presLayoutVars>
          <dgm:bulletEnabled val="1"/>
        </dgm:presLayoutVars>
      </dgm:prSet>
      <dgm:spPr/>
      <dgm:t>
        <a:bodyPr/>
        <a:lstStyle/>
        <a:p>
          <a:endParaRPr lang="fr-FR"/>
        </a:p>
      </dgm:t>
    </dgm:pt>
    <dgm:pt modelId="{7BB6BC18-D04D-45AD-9A84-5F76B6685FB7}" type="pres">
      <dgm:prSet presAssocID="{DF233688-03C8-4CA1-91A4-3FE4656577F4}" presName="parTrans" presStyleLbl="sibTrans2D1" presStyleIdx="1" presStyleCnt="2"/>
      <dgm:spPr/>
      <dgm:t>
        <a:bodyPr/>
        <a:lstStyle/>
        <a:p>
          <a:endParaRPr lang="fr-FR"/>
        </a:p>
      </dgm:t>
    </dgm:pt>
    <dgm:pt modelId="{EA4FFA6E-14A8-463E-BFDD-0844F5CF9669}" type="pres">
      <dgm:prSet presAssocID="{DF233688-03C8-4CA1-91A4-3FE4656577F4}" presName="connectorText" presStyleLbl="sibTrans2D1" presStyleIdx="1" presStyleCnt="2"/>
      <dgm:spPr/>
      <dgm:t>
        <a:bodyPr/>
        <a:lstStyle/>
        <a:p>
          <a:endParaRPr lang="fr-FR"/>
        </a:p>
      </dgm:t>
    </dgm:pt>
    <dgm:pt modelId="{15FDACE7-E4EC-4F99-87CE-33EB1A84C364}" type="pres">
      <dgm:prSet presAssocID="{81FD9EAE-96B9-4C79-964B-D60A12434455}" presName="node" presStyleLbl="node1" presStyleIdx="1" presStyleCnt="2" custRadScaleRad="173815" custRadScaleInc="-100254">
        <dgm:presLayoutVars>
          <dgm:bulletEnabled val="1"/>
        </dgm:presLayoutVars>
      </dgm:prSet>
      <dgm:spPr/>
      <dgm:t>
        <a:bodyPr/>
        <a:lstStyle/>
        <a:p>
          <a:endParaRPr lang="fr-FR"/>
        </a:p>
      </dgm:t>
    </dgm:pt>
  </dgm:ptLst>
  <dgm:cxnLst>
    <dgm:cxn modelId="{DCF0A3E0-51A8-4E53-B06C-C724969C5494}" type="presOf" srcId="{A24CE875-55A6-4167-83C3-AFA055AC3D9F}" destId="{AED57650-490A-4E32-A4EE-4CA5FE063172}" srcOrd="0" destOrd="0" presId="urn:microsoft.com/office/officeart/2005/8/layout/radial5"/>
    <dgm:cxn modelId="{AC6EADA7-797A-4D4A-B7A6-CE026999768A}" type="presOf" srcId="{DF233688-03C8-4CA1-91A4-3FE4656577F4}" destId="{7BB6BC18-D04D-45AD-9A84-5F76B6685FB7}" srcOrd="0" destOrd="0" presId="urn:microsoft.com/office/officeart/2005/8/layout/radial5"/>
    <dgm:cxn modelId="{2CFB7339-17AE-406D-B7F6-C5C52497023F}" type="presOf" srcId="{C547126C-9956-4745-82A1-3D694E0FA643}" destId="{6DD8583D-56A5-4227-9363-C82A274EE87F}" srcOrd="0" destOrd="0" presId="urn:microsoft.com/office/officeart/2005/8/layout/radial5"/>
    <dgm:cxn modelId="{F9B71EAB-4E87-458B-A94C-BB03EB57C25D}" srcId="{A24CE875-55A6-4167-83C3-AFA055AC3D9F}" destId="{7E2B377C-39CE-4E75-8D41-10FCE0A39DC8}" srcOrd="0" destOrd="0" parTransId="{DF710044-3FFB-46AB-9F0D-E3FD1F3C9EA6}" sibTransId="{479480C7-B4C3-4439-9986-D91BC08812FA}"/>
    <dgm:cxn modelId="{50F71282-3D16-4EDA-A880-368E79C99691}" type="presOf" srcId="{DF710044-3FFB-46AB-9F0D-E3FD1F3C9EA6}" destId="{2639913D-9253-4052-B575-2B7BB6BA8742}" srcOrd="1" destOrd="0" presId="urn:microsoft.com/office/officeart/2005/8/layout/radial5"/>
    <dgm:cxn modelId="{33E85C44-A46E-41E0-9554-074C998DCD0A}" srcId="{A24CE875-55A6-4167-83C3-AFA055AC3D9F}" destId="{81FD9EAE-96B9-4C79-964B-D60A12434455}" srcOrd="1" destOrd="0" parTransId="{DF233688-03C8-4CA1-91A4-3FE4656577F4}" sibTransId="{945EFCEE-B0E7-416E-8026-E5BBF4F9EAC8}"/>
    <dgm:cxn modelId="{E023B288-3073-4371-80E0-74E684D930D4}" srcId="{C547126C-9956-4745-82A1-3D694E0FA643}" destId="{A24CE875-55A6-4167-83C3-AFA055AC3D9F}" srcOrd="0" destOrd="0" parTransId="{EE1620FC-1E30-4EEA-96CC-86D847AD5249}" sibTransId="{F2E79210-EC1A-4604-A952-A794284C63B1}"/>
    <dgm:cxn modelId="{F5F32739-7571-49D3-85EE-BBD74AE64490}" type="presOf" srcId="{81FD9EAE-96B9-4C79-964B-D60A12434455}" destId="{15FDACE7-E4EC-4F99-87CE-33EB1A84C364}" srcOrd="0" destOrd="0" presId="urn:microsoft.com/office/officeart/2005/8/layout/radial5"/>
    <dgm:cxn modelId="{EBF7F39B-5BC7-45A4-A75F-5C5EFE81E618}" type="presOf" srcId="{DF233688-03C8-4CA1-91A4-3FE4656577F4}" destId="{EA4FFA6E-14A8-463E-BFDD-0844F5CF9669}" srcOrd="1" destOrd="0" presId="urn:microsoft.com/office/officeart/2005/8/layout/radial5"/>
    <dgm:cxn modelId="{AE7D49A1-146F-4839-AE40-102D987C5C9D}" type="presOf" srcId="{7E2B377C-39CE-4E75-8D41-10FCE0A39DC8}" destId="{2B769808-F396-4998-922E-9DBAECD7C95F}" srcOrd="0" destOrd="0" presId="urn:microsoft.com/office/officeart/2005/8/layout/radial5"/>
    <dgm:cxn modelId="{14BA2E5E-56A0-44A4-8A0D-67AE8557C481}" type="presOf" srcId="{DF710044-3FFB-46AB-9F0D-E3FD1F3C9EA6}" destId="{A80EDC3D-61B0-4ADE-B014-8B1C8B4534A7}" srcOrd="0" destOrd="0" presId="urn:microsoft.com/office/officeart/2005/8/layout/radial5"/>
    <dgm:cxn modelId="{ABC005C5-B5C3-4683-8136-FB4B590882F2}" type="presParOf" srcId="{6DD8583D-56A5-4227-9363-C82A274EE87F}" destId="{AED57650-490A-4E32-A4EE-4CA5FE063172}" srcOrd="0" destOrd="0" presId="urn:microsoft.com/office/officeart/2005/8/layout/radial5"/>
    <dgm:cxn modelId="{A7A55F55-E162-4959-87CD-8DE109E5339F}" type="presParOf" srcId="{6DD8583D-56A5-4227-9363-C82A274EE87F}" destId="{A80EDC3D-61B0-4ADE-B014-8B1C8B4534A7}" srcOrd="1" destOrd="0" presId="urn:microsoft.com/office/officeart/2005/8/layout/radial5"/>
    <dgm:cxn modelId="{1064A943-7B5D-44BD-A56C-C004530B5525}" type="presParOf" srcId="{A80EDC3D-61B0-4ADE-B014-8B1C8B4534A7}" destId="{2639913D-9253-4052-B575-2B7BB6BA8742}" srcOrd="0" destOrd="0" presId="urn:microsoft.com/office/officeart/2005/8/layout/radial5"/>
    <dgm:cxn modelId="{F019CC97-1348-46FE-A084-E54528E3838C}" type="presParOf" srcId="{6DD8583D-56A5-4227-9363-C82A274EE87F}" destId="{2B769808-F396-4998-922E-9DBAECD7C95F}" srcOrd="2" destOrd="0" presId="urn:microsoft.com/office/officeart/2005/8/layout/radial5"/>
    <dgm:cxn modelId="{59018BB9-A11E-4F91-940B-DB2A1AD65F4A}" type="presParOf" srcId="{6DD8583D-56A5-4227-9363-C82A274EE87F}" destId="{7BB6BC18-D04D-45AD-9A84-5F76B6685FB7}" srcOrd="3" destOrd="0" presId="urn:microsoft.com/office/officeart/2005/8/layout/radial5"/>
    <dgm:cxn modelId="{4F0F010A-5325-4C03-B5EF-68E89484F254}" type="presParOf" srcId="{7BB6BC18-D04D-45AD-9A84-5F76B6685FB7}" destId="{EA4FFA6E-14A8-463E-BFDD-0844F5CF9669}" srcOrd="0" destOrd="0" presId="urn:microsoft.com/office/officeart/2005/8/layout/radial5"/>
    <dgm:cxn modelId="{265E778E-076B-4164-9A8A-445723983D21}" type="presParOf" srcId="{6DD8583D-56A5-4227-9363-C82A274EE87F}" destId="{15FDACE7-E4EC-4F99-87CE-33EB1A84C364}"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47126C-9956-4745-82A1-3D694E0FA643}"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A24CE875-55A6-4167-83C3-AFA055AC3D9F}">
      <dgm:prSet phldrT="[Texte]">
        <dgm:style>
          <a:lnRef idx="0">
            <a:schemeClr val="accent2"/>
          </a:lnRef>
          <a:fillRef idx="3">
            <a:schemeClr val="accent2"/>
          </a:fillRef>
          <a:effectRef idx="3">
            <a:schemeClr val="accent2"/>
          </a:effectRef>
          <a:fontRef idx="minor">
            <a:schemeClr val="lt1"/>
          </a:fontRef>
        </dgm:style>
      </dgm:prSet>
      <dgm:spPr>
        <a:solidFill>
          <a:srgbClr val="FF0000"/>
        </a:solidFill>
      </dgm:spPr>
      <dgm:t>
        <a:bodyPr/>
        <a:lstStyle/>
        <a:p>
          <a:r>
            <a:rPr lang="fr-FR" dirty="0" smtClean="0"/>
            <a:t>Eve</a:t>
          </a:r>
          <a:endParaRPr lang="fr-FR" dirty="0"/>
        </a:p>
      </dgm:t>
    </dgm:pt>
    <dgm:pt modelId="{EE1620FC-1E30-4EEA-96CC-86D847AD5249}" type="parTrans" cxnId="{E023B288-3073-4371-80E0-74E684D930D4}">
      <dgm:prSet/>
      <dgm:spPr/>
      <dgm:t>
        <a:bodyPr/>
        <a:lstStyle/>
        <a:p>
          <a:endParaRPr lang="fr-FR"/>
        </a:p>
      </dgm:t>
    </dgm:pt>
    <dgm:pt modelId="{F2E79210-EC1A-4604-A952-A794284C63B1}" type="sibTrans" cxnId="{E023B288-3073-4371-80E0-74E684D930D4}">
      <dgm:prSet/>
      <dgm:spPr/>
      <dgm:t>
        <a:bodyPr/>
        <a:lstStyle/>
        <a:p>
          <a:endParaRPr lang="fr-FR"/>
        </a:p>
      </dgm:t>
    </dgm:pt>
    <dgm:pt modelId="{7E2B377C-39CE-4E75-8D41-10FCE0A39DC8}">
      <dgm:prSet phldrT="[Texte]" custT="1">
        <dgm:style>
          <a:lnRef idx="0">
            <a:schemeClr val="dk1"/>
          </a:lnRef>
          <a:fillRef idx="3">
            <a:schemeClr val="dk1"/>
          </a:fillRef>
          <a:effectRef idx="3">
            <a:schemeClr val="dk1"/>
          </a:effectRef>
          <a:fontRef idx="minor">
            <a:schemeClr val="lt1"/>
          </a:fontRef>
        </dgm:style>
      </dgm:prSet>
      <dgm:spPr>
        <a:ln>
          <a:solidFill>
            <a:srgbClr val="FFC000"/>
          </a:solidFill>
        </a:ln>
        <a:effectLst>
          <a:glow rad="228600">
            <a:schemeClr val="accent3">
              <a:satMod val="175000"/>
              <a:alpha val="40000"/>
            </a:schemeClr>
          </a:glow>
        </a:effectLst>
      </dgm:spPr>
      <dgm:t>
        <a:bodyPr/>
        <a:lstStyle/>
        <a:p>
          <a:r>
            <a:rPr lang="fr-FR" sz="3600" b="1" dirty="0" smtClean="0"/>
            <a:t>L</a:t>
          </a:r>
          <a:endParaRPr lang="fr-FR" sz="3600" b="1" dirty="0"/>
        </a:p>
      </dgm:t>
    </dgm:pt>
    <dgm:pt modelId="{DF710044-3FFB-46AB-9F0D-E3FD1F3C9EA6}" type="parTrans" cxnId="{F9B71EAB-4E87-458B-A94C-BB03EB57C25D}">
      <dgm:prSet>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fr-FR"/>
        </a:p>
      </dgm:t>
    </dgm:pt>
    <dgm:pt modelId="{479480C7-B4C3-4439-9986-D91BC08812FA}" type="sibTrans" cxnId="{F9B71EAB-4E87-458B-A94C-BB03EB57C25D}">
      <dgm:prSet/>
      <dgm:spPr/>
      <dgm:t>
        <a:bodyPr/>
        <a:lstStyle/>
        <a:p>
          <a:endParaRPr lang="fr-FR"/>
        </a:p>
      </dgm:t>
    </dgm:pt>
    <dgm:pt modelId="{81FD9EAE-96B9-4C79-964B-D60A12434455}">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Adam</a:t>
          </a:r>
          <a:endParaRPr lang="fr-FR" dirty="0"/>
        </a:p>
      </dgm:t>
    </dgm:pt>
    <dgm:pt modelId="{DF233688-03C8-4CA1-91A4-3FE4656577F4}" type="parTrans" cxnId="{33E85C44-A46E-41E0-9554-074C998DCD0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fr-FR"/>
        </a:p>
      </dgm:t>
    </dgm:pt>
    <dgm:pt modelId="{945EFCEE-B0E7-416E-8026-E5BBF4F9EAC8}" type="sibTrans" cxnId="{33E85C44-A46E-41E0-9554-074C998DCD0A}">
      <dgm:prSet/>
      <dgm:spPr/>
      <dgm:t>
        <a:bodyPr/>
        <a:lstStyle/>
        <a:p>
          <a:endParaRPr lang="fr-FR"/>
        </a:p>
      </dgm:t>
    </dgm:pt>
    <dgm:pt modelId="{6DD8583D-56A5-4227-9363-C82A274EE87F}" type="pres">
      <dgm:prSet presAssocID="{C547126C-9956-4745-82A1-3D694E0FA643}" presName="Name0" presStyleCnt="0">
        <dgm:presLayoutVars>
          <dgm:chMax val="1"/>
          <dgm:dir/>
          <dgm:animLvl val="ctr"/>
          <dgm:resizeHandles val="exact"/>
        </dgm:presLayoutVars>
      </dgm:prSet>
      <dgm:spPr/>
      <dgm:t>
        <a:bodyPr/>
        <a:lstStyle/>
        <a:p>
          <a:endParaRPr lang="fr-FR"/>
        </a:p>
      </dgm:t>
    </dgm:pt>
    <dgm:pt modelId="{AED57650-490A-4E32-A4EE-4CA5FE063172}" type="pres">
      <dgm:prSet presAssocID="{A24CE875-55A6-4167-83C3-AFA055AC3D9F}" presName="centerShape" presStyleLbl="node0" presStyleIdx="0" presStyleCnt="1"/>
      <dgm:spPr/>
      <dgm:t>
        <a:bodyPr/>
        <a:lstStyle/>
        <a:p>
          <a:endParaRPr lang="fr-FR"/>
        </a:p>
      </dgm:t>
    </dgm:pt>
    <dgm:pt modelId="{A80EDC3D-61B0-4ADE-B014-8B1C8B4534A7}" type="pres">
      <dgm:prSet presAssocID="{DF710044-3FFB-46AB-9F0D-E3FD1F3C9EA6}" presName="parTrans" presStyleLbl="sibTrans2D1" presStyleIdx="0" presStyleCnt="2"/>
      <dgm:spPr/>
      <dgm:t>
        <a:bodyPr/>
        <a:lstStyle/>
        <a:p>
          <a:endParaRPr lang="fr-FR"/>
        </a:p>
      </dgm:t>
    </dgm:pt>
    <dgm:pt modelId="{2639913D-9253-4052-B575-2B7BB6BA8742}" type="pres">
      <dgm:prSet presAssocID="{DF710044-3FFB-46AB-9F0D-E3FD1F3C9EA6}" presName="connectorText" presStyleLbl="sibTrans2D1" presStyleIdx="0" presStyleCnt="2"/>
      <dgm:spPr/>
      <dgm:t>
        <a:bodyPr/>
        <a:lstStyle/>
        <a:p>
          <a:endParaRPr lang="fr-FR"/>
        </a:p>
      </dgm:t>
    </dgm:pt>
    <dgm:pt modelId="{2B769808-F396-4998-922E-9DBAECD7C95F}" type="pres">
      <dgm:prSet presAssocID="{7E2B377C-39CE-4E75-8D41-10FCE0A39DC8}" presName="node" presStyleLbl="node1" presStyleIdx="0" presStyleCnt="2" custRadScaleRad="162179" custRadScaleInc="-100029">
        <dgm:presLayoutVars>
          <dgm:bulletEnabled val="1"/>
        </dgm:presLayoutVars>
      </dgm:prSet>
      <dgm:spPr/>
      <dgm:t>
        <a:bodyPr/>
        <a:lstStyle/>
        <a:p>
          <a:endParaRPr lang="fr-FR"/>
        </a:p>
      </dgm:t>
    </dgm:pt>
    <dgm:pt modelId="{7BB6BC18-D04D-45AD-9A84-5F76B6685FB7}" type="pres">
      <dgm:prSet presAssocID="{DF233688-03C8-4CA1-91A4-3FE4656577F4}" presName="parTrans" presStyleLbl="sibTrans2D1" presStyleIdx="1" presStyleCnt="2"/>
      <dgm:spPr/>
      <dgm:t>
        <a:bodyPr/>
        <a:lstStyle/>
        <a:p>
          <a:endParaRPr lang="fr-FR"/>
        </a:p>
      </dgm:t>
    </dgm:pt>
    <dgm:pt modelId="{EA4FFA6E-14A8-463E-BFDD-0844F5CF9669}" type="pres">
      <dgm:prSet presAssocID="{DF233688-03C8-4CA1-91A4-3FE4656577F4}" presName="connectorText" presStyleLbl="sibTrans2D1" presStyleIdx="1" presStyleCnt="2"/>
      <dgm:spPr/>
      <dgm:t>
        <a:bodyPr/>
        <a:lstStyle/>
        <a:p>
          <a:endParaRPr lang="fr-FR"/>
        </a:p>
      </dgm:t>
    </dgm:pt>
    <dgm:pt modelId="{15FDACE7-E4EC-4F99-87CE-33EB1A84C364}" type="pres">
      <dgm:prSet presAssocID="{81FD9EAE-96B9-4C79-964B-D60A12434455}" presName="node" presStyleLbl="node1" presStyleIdx="1" presStyleCnt="2" custRadScaleRad="173815" custRadScaleInc="-100254">
        <dgm:presLayoutVars>
          <dgm:bulletEnabled val="1"/>
        </dgm:presLayoutVars>
      </dgm:prSet>
      <dgm:spPr/>
      <dgm:t>
        <a:bodyPr/>
        <a:lstStyle/>
        <a:p>
          <a:endParaRPr lang="fr-FR"/>
        </a:p>
      </dgm:t>
    </dgm:pt>
  </dgm:ptLst>
  <dgm:cxnLst>
    <dgm:cxn modelId="{AE1EBA42-9087-40E8-97BE-4F6CBB1C2FF4}" type="presOf" srcId="{A24CE875-55A6-4167-83C3-AFA055AC3D9F}" destId="{AED57650-490A-4E32-A4EE-4CA5FE063172}" srcOrd="0" destOrd="0" presId="urn:microsoft.com/office/officeart/2005/8/layout/radial5"/>
    <dgm:cxn modelId="{F9B71EAB-4E87-458B-A94C-BB03EB57C25D}" srcId="{A24CE875-55A6-4167-83C3-AFA055AC3D9F}" destId="{7E2B377C-39CE-4E75-8D41-10FCE0A39DC8}" srcOrd="0" destOrd="0" parTransId="{DF710044-3FFB-46AB-9F0D-E3FD1F3C9EA6}" sibTransId="{479480C7-B4C3-4439-9986-D91BC08812FA}"/>
    <dgm:cxn modelId="{9325BAAE-5798-4711-8A1A-57CAB02FA580}" type="presOf" srcId="{7E2B377C-39CE-4E75-8D41-10FCE0A39DC8}" destId="{2B769808-F396-4998-922E-9DBAECD7C95F}" srcOrd="0" destOrd="0" presId="urn:microsoft.com/office/officeart/2005/8/layout/radial5"/>
    <dgm:cxn modelId="{BDAEB0F1-5B98-45A3-800E-AC38D3BC1437}" type="presOf" srcId="{C547126C-9956-4745-82A1-3D694E0FA643}" destId="{6DD8583D-56A5-4227-9363-C82A274EE87F}" srcOrd="0" destOrd="0" presId="urn:microsoft.com/office/officeart/2005/8/layout/radial5"/>
    <dgm:cxn modelId="{8C97E84F-6E83-46AA-BED3-55A8A9294831}" type="presOf" srcId="{DF233688-03C8-4CA1-91A4-3FE4656577F4}" destId="{EA4FFA6E-14A8-463E-BFDD-0844F5CF9669}" srcOrd="1" destOrd="0" presId="urn:microsoft.com/office/officeart/2005/8/layout/radial5"/>
    <dgm:cxn modelId="{927C0A4B-DD1A-4952-A654-F15452581074}" type="presOf" srcId="{DF710044-3FFB-46AB-9F0D-E3FD1F3C9EA6}" destId="{A80EDC3D-61B0-4ADE-B014-8B1C8B4534A7}" srcOrd="0" destOrd="0" presId="urn:microsoft.com/office/officeart/2005/8/layout/radial5"/>
    <dgm:cxn modelId="{664780B0-FAF8-4839-8BCE-E20EBE7C9915}" type="presOf" srcId="{81FD9EAE-96B9-4C79-964B-D60A12434455}" destId="{15FDACE7-E4EC-4F99-87CE-33EB1A84C364}" srcOrd="0" destOrd="0" presId="urn:microsoft.com/office/officeart/2005/8/layout/radial5"/>
    <dgm:cxn modelId="{E023B288-3073-4371-80E0-74E684D930D4}" srcId="{C547126C-9956-4745-82A1-3D694E0FA643}" destId="{A24CE875-55A6-4167-83C3-AFA055AC3D9F}" srcOrd="0" destOrd="0" parTransId="{EE1620FC-1E30-4EEA-96CC-86D847AD5249}" sibTransId="{F2E79210-EC1A-4604-A952-A794284C63B1}"/>
    <dgm:cxn modelId="{33E85C44-A46E-41E0-9554-074C998DCD0A}" srcId="{A24CE875-55A6-4167-83C3-AFA055AC3D9F}" destId="{81FD9EAE-96B9-4C79-964B-D60A12434455}" srcOrd="1" destOrd="0" parTransId="{DF233688-03C8-4CA1-91A4-3FE4656577F4}" sibTransId="{945EFCEE-B0E7-416E-8026-E5BBF4F9EAC8}"/>
    <dgm:cxn modelId="{1C2C83AF-BE87-4F96-BD10-8F71418485BB}" type="presOf" srcId="{DF233688-03C8-4CA1-91A4-3FE4656577F4}" destId="{7BB6BC18-D04D-45AD-9A84-5F76B6685FB7}" srcOrd="0" destOrd="0" presId="urn:microsoft.com/office/officeart/2005/8/layout/radial5"/>
    <dgm:cxn modelId="{40DC2BB8-646F-4435-9463-A1CCE292C7EE}" type="presOf" srcId="{DF710044-3FFB-46AB-9F0D-E3FD1F3C9EA6}" destId="{2639913D-9253-4052-B575-2B7BB6BA8742}" srcOrd="1" destOrd="0" presId="urn:microsoft.com/office/officeart/2005/8/layout/radial5"/>
    <dgm:cxn modelId="{0E4F7401-8E8A-48B4-97B2-B4E98929C1F2}" type="presParOf" srcId="{6DD8583D-56A5-4227-9363-C82A274EE87F}" destId="{AED57650-490A-4E32-A4EE-4CA5FE063172}" srcOrd="0" destOrd="0" presId="urn:microsoft.com/office/officeart/2005/8/layout/radial5"/>
    <dgm:cxn modelId="{5F5728A7-1C86-46FB-99DF-163DD8CC9607}" type="presParOf" srcId="{6DD8583D-56A5-4227-9363-C82A274EE87F}" destId="{A80EDC3D-61B0-4ADE-B014-8B1C8B4534A7}" srcOrd="1" destOrd="0" presId="urn:microsoft.com/office/officeart/2005/8/layout/radial5"/>
    <dgm:cxn modelId="{D37AF412-D10B-4513-AB87-4119CBCDE8D2}" type="presParOf" srcId="{A80EDC3D-61B0-4ADE-B014-8B1C8B4534A7}" destId="{2639913D-9253-4052-B575-2B7BB6BA8742}" srcOrd="0" destOrd="0" presId="urn:microsoft.com/office/officeart/2005/8/layout/radial5"/>
    <dgm:cxn modelId="{0F38F2CF-C8AD-48E4-BEF9-55BB10F9991D}" type="presParOf" srcId="{6DD8583D-56A5-4227-9363-C82A274EE87F}" destId="{2B769808-F396-4998-922E-9DBAECD7C95F}" srcOrd="2" destOrd="0" presId="urn:microsoft.com/office/officeart/2005/8/layout/radial5"/>
    <dgm:cxn modelId="{A77C42C7-F414-4DD3-9F29-94ACC716A805}" type="presParOf" srcId="{6DD8583D-56A5-4227-9363-C82A274EE87F}" destId="{7BB6BC18-D04D-45AD-9A84-5F76B6685FB7}" srcOrd="3" destOrd="0" presId="urn:microsoft.com/office/officeart/2005/8/layout/radial5"/>
    <dgm:cxn modelId="{5E0972B3-64B9-45B9-A234-AC626F45AB1A}" type="presParOf" srcId="{7BB6BC18-D04D-45AD-9A84-5F76B6685FB7}" destId="{EA4FFA6E-14A8-463E-BFDD-0844F5CF9669}" srcOrd="0" destOrd="0" presId="urn:microsoft.com/office/officeart/2005/8/layout/radial5"/>
    <dgm:cxn modelId="{72D34D01-526D-4E50-8A26-327E5C9A846F}" type="presParOf" srcId="{6DD8583D-56A5-4227-9363-C82A274EE87F}" destId="{15FDACE7-E4EC-4F99-87CE-33EB1A84C364}"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47126C-9956-4745-82A1-3D694E0FA643}"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A24CE875-55A6-4167-83C3-AFA055AC3D9F}">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Eve</a:t>
          </a:r>
          <a:endParaRPr lang="fr-FR" dirty="0"/>
        </a:p>
      </dgm:t>
    </dgm:pt>
    <dgm:pt modelId="{EE1620FC-1E30-4EEA-96CC-86D847AD5249}" type="parTrans" cxnId="{E023B288-3073-4371-80E0-74E684D930D4}">
      <dgm:prSet/>
      <dgm:spPr/>
      <dgm:t>
        <a:bodyPr/>
        <a:lstStyle/>
        <a:p>
          <a:endParaRPr lang="fr-FR"/>
        </a:p>
      </dgm:t>
    </dgm:pt>
    <dgm:pt modelId="{F2E79210-EC1A-4604-A952-A794284C63B1}" type="sibTrans" cxnId="{E023B288-3073-4371-80E0-74E684D930D4}">
      <dgm:prSet/>
      <dgm:spPr/>
      <dgm:t>
        <a:bodyPr/>
        <a:lstStyle/>
        <a:p>
          <a:endParaRPr lang="fr-FR"/>
        </a:p>
      </dgm:t>
    </dgm:pt>
    <dgm:pt modelId="{7E2B377C-39CE-4E75-8D41-10FCE0A39DC8}">
      <dgm:prSet phldrT="[Texte]" custT="1">
        <dgm:style>
          <a:lnRef idx="0">
            <a:schemeClr val="dk1"/>
          </a:lnRef>
          <a:fillRef idx="3">
            <a:schemeClr val="dk1"/>
          </a:fillRef>
          <a:effectRef idx="3">
            <a:schemeClr val="dk1"/>
          </a:effectRef>
          <a:fontRef idx="minor">
            <a:schemeClr val="lt1"/>
          </a:fontRef>
        </dgm:style>
      </dgm:prSet>
      <dgm:spPr>
        <a:ln>
          <a:solidFill>
            <a:srgbClr val="FFC000"/>
          </a:solidFill>
        </a:ln>
        <a:effectLst>
          <a:glow rad="228600">
            <a:schemeClr val="accent3">
              <a:satMod val="175000"/>
              <a:alpha val="40000"/>
            </a:schemeClr>
          </a:glow>
        </a:effectLst>
      </dgm:spPr>
      <dgm:t>
        <a:bodyPr/>
        <a:lstStyle/>
        <a:p>
          <a:r>
            <a:rPr lang="fr-FR" sz="3200" b="1" dirty="0" smtClean="0"/>
            <a:t>L</a:t>
          </a:r>
          <a:endParaRPr lang="fr-FR" sz="3200" b="1" dirty="0"/>
        </a:p>
      </dgm:t>
    </dgm:pt>
    <dgm:pt modelId="{DF710044-3FFB-46AB-9F0D-E3FD1F3C9EA6}" type="parTrans" cxnId="{F9B71EAB-4E87-458B-A94C-BB03EB57C25D}">
      <dgm:prSet>
        <dgm:style>
          <a:lnRef idx="2">
            <a:schemeClr val="accent1"/>
          </a:lnRef>
          <a:fillRef idx="1">
            <a:schemeClr val="lt1"/>
          </a:fillRef>
          <a:effectRef idx="0">
            <a:schemeClr val="accent1"/>
          </a:effectRef>
          <a:fontRef idx="minor">
            <a:schemeClr val="dk1"/>
          </a:fontRef>
        </dgm:style>
      </dgm:prSet>
      <dgm:spPr>
        <a:solidFill>
          <a:srgbClr val="FF0000"/>
        </a:solidFill>
      </dgm:spPr>
      <dgm:t>
        <a:bodyPr/>
        <a:lstStyle/>
        <a:p>
          <a:endParaRPr lang="fr-FR"/>
        </a:p>
      </dgm:t>
    </dgm:pt>
    <dgm:pt modelId="{479480C7-B4C3-4439-9986-D91BC08812FA}" type="sibTrans" cxnId="{F9B71EAB-4E87-458B-A94C-BB03EB57C25D}">
      <dgm:prSet/>
      <dgm:spPr/>
      <dgm:t>
        <a:bodyPr/>
        <a:lstStyle/>
        <a:p>
          <a:endParaRPr lang="fr-FR"/>
        </a:p>
      </dgm:t>
    </dgm:pt>
    <dgm:pt modelId="{81FD9EAE-96B9-4C79-964B-D60A12434455}">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Adam</a:t>
          </a:r>
          <a:endParaRPr lang="fr-FR" dirty="0"/>
        </a:p>
      </dgm:t>
    </dgm:pt>
    <dgm:pt modelId="{DF233688-03C8-4CA1-91A4-3FE4656577F4}" type="parTrans" cxnId="{33E85C44-A46E-41E0-9554-074C998DCD0A}">
      <dgm:prSet>
        <dgm:style>
          <a:lnRef idx="2">
            <a:schemeClr val="accent1"/>
          </a:lnRef>
          <a:fillRef idx="1">
            <a:schemeClr val="lt1"/>
          </a:fillRef>
          <a:effectRef idx="0">
            <a:schemeClr val="accent1"/>
          </a:effectRef>
          <a:fontRef idx="minor">
            <a:schemeClr val="dk1"/>
          </a:fontRef>
        </dgm:style>
      </dgm:prSet>
      <dgm:spPr/>
      <dgm:t>
        <a:bodyPr/>
        <a:lstStyle/>
        <a:p>
          <a:endParaRPr lang="fr-FR"/>
        </a:p>
      </dgm:t>
    </dgm:pt>
    <dgm:pt modelId="{945EFCEE-B0E7-416E-8026-E5BBF4F9EAC8}" type="sibTrans" cxnId="{33E85C44-A46E-41E0-9554-074C998DCD0A}">
      <dgm:prSet/>
      <dgm:spPr/>
      <dgm:t>
        <a:bodyPr/>
        <a:lstStyle/>
        <a:p>
          <a:endParaRPr lang="fr-FR"/>
        </a:p>
      </dgm:t>
    </dgm:pt>
    <dgm:pt modelId="{6DD8583D-56A5-4227-9363-C82A274EE87F}" type="pres">
      <dgm:prSet presAssocID="{C547126C-9956-4745-82A1-3D694E0FA643}" presName="Name0" presStyleCnt="0">
        <dgm:presLayoutVars>
          <dgm:chMax val="1"/>
          <dgm:dir/>
          <dgm:animLvl val="ctr"/>
          <dgm:resizeHandles val="exact"/>
        </dgm:presLayoutVars>
      </dgm:prSet>
      <dgm:spPr/>
      <dgm:t>
        <a:bodyPr/>
        <a:lstStyle/>
        <a:p>
          <a:endParaRPr lang="fr-FR"/>
        </a:p>
      </dgm:t>
    </dgm:pt>
    <dgm:pt modelId="{AED57650-490A-4E32-A4EE-4CA5FE063172}" type="pres">
      <dgm:prSet presAssocID="{A24CE875-55A6-4167-83C3-AFA055AC3D9F}" presName="centerShape" presStyleLbl="node0" presStyleIdx="0" presStyleCnt="1"/>
      <dgm:spPr/>
      <dgm:t>
        <a:bodyPr/>
        <a:lstStyle/>
        <a:p>
          <a:endParaRPr lang="fr-FR"/>
        </a:p>
      </dgm:t>
    </dgm:pt>
    <dgm:pt modelId="{A80EDC3D-61B0-4ADE-B014-8B1C8B4534A7}" type="pres">
      <dgm:prSet presAssocID="{DF710044-3FFB-46AB-9F0D-E3FD1F3C9EA6}" presName="parTrans" presStyleLbl="sibTrans2D1" presStyleIdx="0" presStyleCnt="2" custAng="10819494"/>
      <dgm:spPr/>
      <dgm:t>
        <a:bodyPr/>
        <a:lstStyle/>
        <a:p>
          <a:endParaRPr lang="fr-FR"/>
        </a:p>
      </dgm:t>
    </dgm:pt>
    <dgm:pt modelId="{2639913D-9253-4052-B575-2B7BB6BA8742}" type="pres">
      <dgm:prSet presAssocID="{DF710044-3FFB-46AB-9F0D-E3FD1F3C9EA6}" presName="connectorText" presStyleLbl="sibTrans2D1" presStyleIdx="0" presStyleCnt="2"/>
      <dgm:spPr/>
      <dgm:t>
        <a:bodyPr/>
        <a:lstStyle/>
        <a:p>
          <a:endParaRPr lang="fr-FR"/>
        </a:p>
      </dgm:t>
    </dgm:pt>
    <dgm:pt modelId="{2B769808-F396-4998-922E-9DBAECD7C95F}" type="pres">
      <dgm:prSet presAssocID="{7E2B377C-39CE-4E75-8D41-10FCE0A39DC8}" presName="node" presStyleLbl="node1" presStyleIdx="0" presStyleCnt="2" custRadScaleRad="180781" custRadScaleInc="-100361">
        <dgm:presLayoutVars>
          <dgm:bulletEnabled val="1"/>
        </dgm:presLayoutVars>
      </dgm:prSet>
      <dgm:spPr/>
      <dgm:t>
        <a:bodyPr/>
        <a:lstStyle/>
        <a:p>
          <a:endParaRPr lang="fr-FR"/>
        </a:p>
      </dgm:t>
    </dgm:pt>
    <dgm:pt modelId="{7BB6BC18-D04D-45AD-9A84-5F76B6685FB7}" type="pres">
      <dgm:prSet presAssocID="{DF233688-03C8-4CA1-91A4-3FE4656577F4}" presName="parTrans" presStyleLbl="sibTrans2D1" presStyleIdx="1" presStyleCnt="2"/>
      <dgm:spPr/>
      <dgm:t>
        <a:bodyPr/>
        <a:lstStyle/>
        <a:p>
          <a:endParaRPr lang="fr-FR"/>
        </a:p>
      </dgm:t>
    </dgm:pt>
    <dgm:pt modelId="{EA4FFA6E-14A8-463E-BFDD-0844F5CF9669}" type="pres">
      <dgm:prSet presAssocID="{DF233688-03C8-4CA1-91A4-3FE4656577F4}" presName="connectorText" presStyleLbl="sibTrans2D1" presStyleIdx="1" presStyleCnt="2"/>
      <dgm:spPr/>
      <dgm:t>
        <a:bodyPr/>
        <a:lstStyle/>
        <a:p>
          <a:endParaRPr lang="fr-FR"/>
        </a:p>
      </dgm:t>
    </dgm:pt>
    <dgm:pt modelId="{15FDACE7-E4EC-4F99-87CE-33EB1A84C364}" type="pres">
      <dgm:prSet presAssocID="{81FD9EAE-96B9-4C79-964B-D60A12434455}" presName="node" presStyleLbl="node1" presStyleIdx="1" presStyleCnt="2" custRadScaleRad="173815" custRadScaleInc="-100254">
        <dgm:presLayoutVars>
          <dgm:bulletEnabled val="1"/>
        </dgm:presLayoutVars>
      </dgm:prSet>
      <dgm:spPr/>
      <dgm:t>
        <a:bodyPr/>
        <a:lstStyle/>
        <a:p>
          <a:endParaRPr lang="fr-FR"/>
        </a:p>
      </dgm:t>
    </dgm:pt>
  </dgm:ptLst>
  <dgm:cxnLst>
    <dgm:cxn modelId="{5334E733-F727-41A3-A9EF-ADC08D8234A6}" type="presOf" srcId="{DF233688-03C8-4CA1-91A4-3FE4656577F4}" destId="{EA4FFA6E-14A8-463E-BFDD-0844F5CF9669}" srcOrd="1" destOrd="0" presId="urn:microsoft.com/office/officeart/2005/8/layout/radial5"/>
    <dgm:cxn modelId="{2D9F865B-413C-42CB-B03B-827BA615EF31}" type="presOf" srcId="{C547126C-9956-4745-82A1-3D694E0FA643}" destId="{6DD8583D-56A5-4227-9363-C82A274EE87F}" srcOrd="0" destOrd="0" presId="urn:microsoft.com/office/officeart/2005/8/layout/radial5"/>
    <dgm:cxn modelId="{A259B9C0-92F6-4452-A60C-84DF1676BB53}" type="presOf" srcId="{DF710044-3FFB-46AB-9F0D-E3FD1F3C9EA6}" destId="{2639913D-9253-4052-B575-2B7BB6BA8742}" srcOrd="1" destOrd="0" presId="urn:microsoft.com/office/officeart/2005/8/layout/radial5"/>
    <dgm:cxn modelId="{F9B71EAB-4E87-458B-A94C-BB03EB57C25D}" srcId="{A24CE875-55A6-4167-83C3-AFA055AC3D9F}" destId="{7E2B377C-39CE-4E75-8D41-10FCE0A39DC8}" srcOrd="0" destOrd="0" parTransId="{DF710044-3FFB-46AB-9F0D-E3FD1F3C9EA6}" sibTransId="{479480C7-B4C3-4439-9986-D91BC08812FA}"/>
    <dgm:cxn modelId="{3CCE7CFE-43D5-40BC-93AC-7209DA524CEC}" type="presOf" srcId="{DF233688-03C8-4CA1-91A4-3FE4656577F4}" destId="{7BB6BC18-D04D-45AD-9A84-5F76B6685FB7}" srcOrd="0" destOrd="0" presId="urn:microsoft.com/office/officeart/2005/8/layout/radial5"/>
    <dgm:cxn modelId="{AC313224-F5F3-45BE-94EA-5B5536B6B8FE}" type="presOf" srcId="{81FD9EAE-96B9-4C79-964B-D60A12434455}" destId="{15FDACE7-E4EC-4F99-87CE-33EB1A84C364}" srcOrd="0" destOrd="0" presId="urn:microsoft.com/office/officeart/2005/8/layout/radial5"/>
    <dgm:cxn modelId="{E023B288-3073-4371-80E0-74E684D930D4}" srcId="{C547126C-9956-4745-82A1-3D694E0FA643}" destId="{A24CE875-55A6-4167-83C3-AFA055AC3D9F}" srcOrd="0" destOrd="0" parTransId="{EE1620FC-1E30-4EEA-96CC-86D847AD5249}" sibTransId="{F2E79210-EC1A-4604-A952-A794284C63B1}"/>
    <dgm:cxn modelId="{D4DF8935-6C31-4141-A871-8178D1487AC0}" type="presOf" srcId="{A24CE875-55A6-4167-83C3-AFA055AC3D9F}" destId="{AED57650-490A-4E32-A4EE-4CA5FE063172}" srcOrd="0" destOrd="0" presId="urn:microsoft.com/office/officeart/2005/8/layout/radial5"/>
    <dgm:cxn modelId="{33E85C44-A46E-41E0-9554-074C998DCD0A}" srcId="{A24CE875-55A6-4167-83C3-AFA055AC3D9F}" destId="{81FD9EAE-96B9-4C79-964B-D60A12434455}" srcOrd="1" destOrd="0" parTransId="{DF233688-03C8-4CA1-91A4-3FE4656577F4}" sibTransId="{945EFCEE-B0E7-416E-8026-E5BBF4F9EAC8}"/>
    <dgm:cxn modelId="{029C226B-C268-4C27-AA42-EFEDFFFD0478}" type="presOf" srcId="{DF710044-3FFB-46AB-9F0D-E3FD1F3C9EA6}" destId="{A80EDC3D-61B0-4ADE-B014-8B1C8B4534A7}" srcOrd="0" destOrd="0" presId="urn:microsoft.com/office/officeart/2005/8/layout/radial5"/>
    <dgm:cxn modelId="{79A4BDDD-C030-4B56-9B73-46D0D8E0A559}" type="presOf" srcId="{7E2B377C-39CE-4E75-8D41-10FCE0A39DC8}" destId="{2B769808-F396-4998-922E-9DBAECD7C95F}" srcOrd="0" destOrd="0" presId="urn:microsoft.com/office/officeart/2005/8/layout/radial5"/>
    <dgm:cxn modelId="{24CC167F-115E-4517-A54B-0ACA474CFFA0}" type="presParOf" srcId="{6DD8583D-56A5-4227-9363-C82A274EE87F}" destId="{AED57650-490A-4E32-A4EE-4CA5FE063172}" srcOrd="0" destOrd="0" presId="urn:microsoft.com/office/officeart/2005/8/layout/radial5"/>
    <dgm:cxn modelId="{BFB6C38E-1616-4F40-8C3C-6D71450014EB}" type="presParOf" srcId="{6DD8583D-56A5-4227-9363-C82A274EE87F}" destId="{A80EDC3D-61B0-4ADE-B014-8B1C8B4534A7}" srcOrd="1" destOrd="0" presId="urn:microsoft.com/office/officeart/2005/8/layout/radial5"/>
    <dgm:cxn modelId="{B504A08F-05B2-4559-B18A-742222FC350D}" type="presParOf" srcId="{A80EDC3D-61B0-4ADE-B014-8B1C8B4534A7}" destId="{2639913D-9253-4052-B575-2B7BB6BA8742}" srcOrd="0" destOrd="0" presId="urn:microsoft.com/office/officeart/2005/8/layout/radial5"/>
    <dgm:cxn modelId="{969C9086-04B6-4D30-BD44-D18774ED069B}" type="presParOf" srcId="{6DD8583D-56A5-4227-9363-C82A274EE87F}" destId="{2B769808-F396-4998-922E-9DBAECD7C95F}" srcOrd="2" destOrd="0" presId="urn:microsoft.com/office/officeart/2005/8/layout/radial5"/>
    <dgm:cxn modelId="{03B1F3B4-6054-4E9C-AF21-0118430ECC05}" type="presParOf" srcId="{6DD8583D-56A5-4227-9363-C82A274EE87F}" destId="{7BB6BC18-D04D-45AD-9A84-5F76B6685FB7}" srcOrd="3" destOrd="0" presId="urn:microsoft.com/office/officeart/2005/8/layout/radial5"/>
    <dgm:cxn modelId="{F8E66F1C-6E2A-415F-85F9-CE8CD0FA9245}" type="presParOf" srcId="{7BB6BC18-D04D-45AD-9A84-5F76B6685FB7}" destId="{EA4FFA6E-14A8-463E-BFDD-0844F5CF9669}" srcOrd="0" destOrd="0" presId="urn:microsoft.com/office/officeart/2005/8/layout/radial5"/>
    <dgm:cxn modelId="{995250BA-8272-4F12-A31E-3CFA7570D50A}" type="presParOf" srcId="{6DD8583D-56A5-4227-9363-C82A274EE87F}" destId="{15FDACE7-E4EC-4F99-87CE-33EB1A84C364}"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47126C-9956-4745-82A1-3D694E0FA643}"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A24CE875-55A6-4167-83C3-AFA055AC3D9F}">
      <dgm:prSet phldrT="[Texte]">
        <dgm:style>
          <a:lnRef idx="0">
            <a:schemeClr val="accent2"/>
          </a:lnRef>
          <a:fillRef idx="3">
            <a:schemeClr val="accent2"/>
          </a:fillRef>
          <a:effectRef idx="3">
            <a:schemeClr val="accent2"/>
          </a:effectRef>
          <a:fontRef idx="minor">
            <a:schemeClr val="lt1"/>
          </a:fontRef>
        </dgm:style>
      </dgm:prSet>
      <dgm:spPr>
        <a:solidFill>
          <a:srgbClr val="FF0000"/>
        </a:solidFill>
      </dgm:spPr>
      <dgm:t>
        <a:bodyPr/>
        <a:lstStyle/>
        <a:p>
          <a:r>
            <a:rPr lang="fr-FR" dirty="0" smtClean="0"/>
            <a:t>Eve</a:t>
          </a:r>
          <a:endParaRPr lang="fr-FR" dirty="0"/>
        </a:p>
      </dgm:t>
    </dgm:pt>
    <dgm:pt modelId="{EE1620FC-1E30-4EEA-96CC-86D847AD5249}" type="parTrans" cxnId="{E023B288-3073-4371-80E0-74E684D930D4}">
      <dgm:prSet/>
      <dgm:spPr/>
      <dgm:t>
        <a:bodyPr/>
        <a:lstStyle/>
        <a:p>
          <a:endParaRPr lang="fr-FR"/>
        </a:p>
      </dgm:t>
    </dgm:pt>
    <dgm:pt modelId="{F2E79210-EC1A-4604-A952-A794284C63B1}" type="sibTrans" cxnId="{E023B288-3073-4371-80E0-74E684D930D4}">
      <dgm:prSet/>
      <dgm:spPr/>
      <dgm:t>
        <a:bodyPr/>
        <a:lstStyle/>
        <a:p>
          <a:endParaRPr lang="fr-FR"/>
        </a:p>
      </dgm:t>
    </dgm:pt>
    <dgm:pt modelId="{7E2B377C-39CE-4E75-8D41-10FCE0A39DC8}">
      <dgm:prSet phldrT="[Texte]">
        <dgm:style>
          <a:lnRef idx="0">
            <a:schemeClr val="dk1"/>
          </a:lnRef>
          <a:fillRef idx="3">
            <a:schemeClr val="dk1"/>
          </a:fillRef>
          <a:effectRef idx="3">
            <a:schemeClr val="dk1"/>
          </a:effectRef>
          <a:fontRef idx="minor">
            <a:schemeClr val="lt1"/>
          </a:fontRef>
        </dgm:style>
      </dgm:prSet>
      <dgm:spPr>
        <a:ln>
          <a:solidFill>
            <a:srgbClr val="FFC000"/>
          </a:solidFill>
        </a:ln>
        <a:effectLst>
          <a:glow rad="228600">
            <a:schemeClr val="accent3">
              <a:satMod val="175000"/>
              <a:alpha val="40000"/>
            </a:schemeClr>
          </a:glow>
        </a:effectLst>
      </dgm:spPr>
      <dgm:t>
        <a:bodyPr/>
        <a:lstStyle/>
        <a:p>
          <a:r>
            <a:rPr lang="fr-FR" dirty="0" smtClean="0"/>
            <a:t>AA</a:t>
          </a:r>
          <a:endParaRPr lang="fr-FR" dirty="0"/>
        </a:p>
      </dgm:t>
    </dgm:pt>
    <dgm:pt modelId="{DF710044-3FFB-46AB-9F0D-E3FD1F3C9EA6}" type="parTrans" cxnId="{F9B71EAB-4E87-458B-A94C-BB03EB57C25D}">
      <dgm:prSet/>
      <dgm:spPr/>
      <dgm:t>
        <a:bodyPr/>
        <a:lstStyle/>
        <a:p>
          <a:endParaRPr lang="fr-FR"/>
        </a:p>
      </dgm:t>
    </dgm:pt>
    <dgm:pt modelId="{479480C7-B4C3-4439-9986-D91BC08812FA}" type="sibTrans" cxnId="{F9B71EAB-4E87-458B-A94C-BB03EB57C25D}">
      <dgm:prSet/>
      <dgm:spPr/>
      <dgm:t>
        <a:bodyPr/>
        <a:lstStyle/>
        <a:p>
          <a:endParaRPr lang="fr-FR"/>
        </a:p>
      </dgm:t>
    </dgm:pt>
    <dgm:pt modelId="{81FD9EAE-96B9-4C79-964B-D60A12434455}">
      <dgm:prSet phldrT="[Texte]">
        <dgm:style>
          <a:lnRef idx="0">
            <a:schemeClr val="accent5"/>
          </a:lnRef>
          <a:fillRef idx="3">
            <a:schemeClr val="accent5"/>
          </a:fillRef>
          <a:effectRef idx="3">
            <a:schemeClr val="accent5"/>
          </a:effectRef>
          <a:fontRef idx="minor">
            <a:schemeClr val="lt1"/>
          </a:fontRef>
        </dgm:style>
      </dgm:prSet>
      <dgm:spPr>
        <a:solidFill>
          <a:srgbClr val="002060"/>
        </a:solidFill>
      </dgm:spPr>
      <dgm:t>
        <a:bodyPr/>
        <a:lstStyle/>
        <a:p>
          <a:r>
            <a:rPr lang="fr-FR" dirty="0" smtClean="0"/>
            <a:t>Adam</a:t>
          </a:r>
          <a:endParaRPr lang="fr-FR" dirty="0"/>
        </a:p>
      </dgm:t>
    </dgm:pt>
    <dgm:pt modelId="{DF233688-03C8-4CA1-91A4-3FE4656577F4}" type="parTrans" cxnId="{33E85C44-A46E-41E0-9554-074C998DCD0A}">
      <dgm:prSet/>
      <dgm:spPr/>
      <dgm:t>
        <a:bodyPr/>
        <a:lstStyle/>
        <a:p>
          <a:endParaRPr lang="fr-FR"/>
        </a:p>
      </dgm:t>
    </dgm:pt>
    <dgm:pt modelId="{945EFCEE-B0E7-416E-8026-E5BBF4F9EAC8}" type="sibTrans" cxnId="{33E85C44-A46E-41E0-9554-074C998DCD0A}">
      <dgm:prSet/>
      <dgm:spPr/>
      <dgm:t>
        <a:bodyPr/>
        <a:lstStyle/>
        <a:p>
          <a:endParaRPr lang="fr-FR"/>
        </a:p>
      </dgm:t>
    </dgm:pt>
    <dgm:pt modelId="{6DD8583D-56A5-4227-9363-C82A274EE87F}" type="pres">
      <dgm:prSet presAssocID="{C547126C-9956-4745-82A1-3D694E0FA643}" presName="Name0" presStyleCnt="0">
        <dgm:presLayoutVars>
          <dgm:chMax val="1"/>
          <dgm:dir/>
          <dgm:animLvl val="ctr"/>
          <dgm:resizeHandles val="exact"/>
        </dgm:presLayoutVars>
      </dgm:prSet>
      <dgm:spPr/>
      <dgm:t>
        <a:bodyPr/>
        <a:lstStyle/>
        <a:p>
          <a:endParaRPr lang="fr-FR"/>
        </a:p>
      </dgm:t>
    </dgm:pt>
    <dgm:pt modelId="{AED57650-490A-4E32-A4EE-4CA5FE063172}" type="pres">
      <dgm:prSet presAssocID="{A24CE875-55A6-4167-83C3-AFA055AC3D9F}" presName="centerShape" presStyleLbl="node0" presStyleIdx="0" presStyleCnt="1" custLinFactNeighborX="214" custLinFactNeighborY="-13319"/>
      <dgm:spPr/>
      <dgm:t>
        <a:bodyPr/>
        <a:lstStyle/>
        <a:p>
          <a:endParaRPr lang="fr-FR"/>
        </a:p>
      </dgm:t>
    </dgm:pt>
    <dgm:pt modelId="{A80EDC3D-61B0-4ADE-B014-8B1C8B4534A7}" type="pres">
      <dgm:prSet presAssocID="{DF710044-3FFB-46AB-9F0D-E3FD1F3C9EA6}" presName="parTrans" presStyleLbl="sibTrans2D1" presStyleIdx="0" presStyleCnt="2"/>
      <dgm:spPr/>
      <dgm:t>
        <a:bodyPr/>
        <a:lstStyle/>
        <a:p>
          <a:endParaRPr lang="fr-FR"/>
        </a:p>
      </dgm:t>
    </dgm:pt>
    <dgm:pt modelId="{2639913D-9253-4052-B575-2B7BB6BA8742}" type="pres">
      <dgm:prSet presAssocID="{DF710044-3FFB-46AB-9F0D-E3FD1F3C9EA6}" presName="connectorText" presStyleLbl="sibTrans2D1" presStyleIdx="0" presStyleCnt="2"/>
      <dgm:spPr/>
      <dgm:t>
        <a:bodyPr/>
        <a:lstStyle/>
        <a:p>
          <a:endParaRPr lang="fr-FR"/>
        </a:p>
      </dgm:t>
    </dgm:pt>
    <dgm:pt modelId="{2B769808-F396-4998-922E-9DBAECD7C95F}" type="pres">
      <dgm:prSet presAssocID="{7E2B377C-39CE-4E75-8D41-10FCE0A39DC8}" presName="node" presStyleLbl="node1" presStyleIdx="0" presStyleCnt="2" custRadScaleRad="219488" custRadScaleInc="-91332">
        <dgm:presLayoutVars>
          <dgm:bulletEnabled val="1"/>
        </dgm:presLayoutVars>
      </dgm:prSet>
      <dgm:spPr/>
      <dgm:t>
        <a:bodyPr/>
        <a:lstStyle/>
        <a:p>
          <a:endParaRPr lang="fr-FR"/>
        </a:p>
      </dgm:t>
    </dgm:pt>
    <dgm:pt modelId="{7BB6BC18-D04D-45AD-9A84-5F76B6685FB7}" type="pres">
      <dgm:prSet presAssocID="{DF233688-03C8-4CA1-91A4-3FE4656577F4}" presName="parTrans" presStyleLbl="sibTrans2D1" presStyleIdx="1" presStyleCnt="2"/>
      <dgm:spPr/>
      <dgm:t>
        <a:bodyPr/>
        <a:lstStyle/>
        <a:p>
          <a:endParaRPr lang="fr-FR"/>
        </a:p>
      </dgm:t>
    </dgm:pt>
    <dgm:pt modelId="{EA4FFA6E-14A8-463E-BFDD-0844F5CF9669}" type="pres">
      <dgm:prSet presAssocID="{DF233688-03C8-4CA1-91A4-3FE4656577F4}" presName="connectorText" presStyleLbl="sibTrans2D1" presStyleIdx="1" presStyleCnt="2"/>
      <dgm:spPr/>
      <dgm:t>
        <a:bodyPr/>
        <a:lstStyle/>
        <a:p>
          <a:endParaRPr lang="fr-FR"/>
        </a:p>
      </dgm:t>
    </dgm:pt>
    <dgm:pt modelId="{15FDACE7-E4EC-4F99-87CE-33EB1A84C364}" type="pres">
      <dgm:prSet presAssocID="{81FD9EAE-96B9-4C79-964B-D60A12434455}" presName="node" presStyleLbl="node1" presStyleIdx="1" presStyleCnt="2" custRadScaleRad="175720" custRadScaleInc="-109761">
        <dgm:presLayoutVars>
          <dgm:bulletEnabled val="1"/>
        </dgm:presLayoutVars>
      </dgm:prSet>
      <dgm:spPr/>
      <dgm:t>
        <a:bodyPr/>
        <a:lstStyle/>
        <a:p>
          <a:endParaRPr lang="fr-FR"/>
        </a:p>
      </dgm:t>
    </dgm:pt>
  </dgm:ptLst>
  <dgm:cxnLst>
    <dgm:cxn modelId="{5FE9CCEC-BA3B-4B6F-A940-14E2107C86DE}" type="presOf" srcId="{DF233688-03C8-4CA1-91A4-3FE4656577F4}" destId="{EA4FFA6E-14A8-463E-BFDD-0844F5CF9669}" srcOrd="1" destOrd="0" presId="urn:microsoft.com/office/officeart/2005/8/layout/radial5"/>
    <dgm:cxn modelId="{4994F25F-ED6D-4850-BFE4-A7DB8471EFF2}" type="presOf" srcId="{7E2B377C-39CE-4E75-8D41-10FCE0A39DC8}" destId="{2B769808-F396-4998-922E-9DBAECD7C95F}" srcOrd="0" destOrd="0" presId="urn:microsoft.com/office/officeart/2005/8/layout/radial5"/>
    <dgm:cxn modelId="{C2F63F0D-0581-4607-8877-5875814EA483}" type="presOf" srcId="{DF710044-3FFB-46AB-9F0D-E3FD1F3C9EA6}" destId="{2639913D-9253-4052-B575-2B7BB6BA8742}" srcOrd="1" destOrd="0" presId="urn:microsoft.com/office/officeart/2005/8/layout/radial5"/>
    <dgm:cxn modelId="{54A9D42C-73C0-476E-AA8D-8697A87B5086}" type="presOf" srcId="{A24CE875-55A6-4167-83C3-AFA055AC3D9F}" destId="{AED57650-490A-4E32-A4EE-4CA5FE063172}" srcOrd="0" destOrd="0" presId="urn:microsoft.com/office/officeart/2005/8/layout/radial5"/>
    <dgm:cxn modelId="{F9B71EAB-4E87-458B-A94C-BB03EB57C25D}" srcId="{A24CE875-55A6-4167-83C3-AFA055AC3D9F}" destId="{7E2B377C-39CE-4E75-8D41-10FCE0A39DC8}" srcOrd="0" destOrd="0" parTransId="{DF710044-3FFB-46AB-9F0D-E3FD1F3C9EA6}" sibTransId="{479480C7-B4C3-4439-9986-D91BC08812FA}"/>
    <dgm:cxn modelId="{7E9290FF-B38B-48CC-A8A3-FAC524291E8B}" type="presOf" srcId="{81FD9EAE-96B9-4C79-964B-D60A12434455}" destId="{15FDACE7-E4EC-4F99-87CE-33EB1A84C364}" srcOrd="0" destOrd="0" presId="urn:microsoft.com/office/officeart/2005/8/layout/radial5"/>
    <dgm:cxn modelId="{33E85C44-A46E-41E0-9554-074C998DCD0A}" srcId="{A24CE875-55A6-4167-83C3-AFA055AC3D9F}" destId="{81FD9EAE-96B9-4C79-964B-D60A12434455}" srcOrd="1" destOrd="0" parTransId="{DF233688-03C8-4CA1-91A4-3FE4656577F4}" sibTransId="{945EFCEE-B0E7-416E-8026-E5BBF4F9EAC8}"/>
    <dgm:cxn modelId="{E023B288-3073-4371-80E0-74E684D930D4}" srcId="{C547126C-9956-4745-82A1-3D694E0FA643}" destId="{A24CE875-55A6-4167-83C3-AFA055AC3D9F}" srcOrd="0" destOrd="0" parTransId="{EE1620FC-1E30-4EEA-96CC-86D847AD5249}" sibTransId="{F2E79210-EC1A-4604-A952-A794284C63B1}"/>
    <dgm:cxn modelId="{A4609687-029E-4724-83C1-75D4CB9C1EE2}" type="presOf" srcId="{C547126C-9956-4745-82A1-3D694E0FA643}" destId="{6DD8583D-56A5-4227-9363-C82A274EE87F}" srcOrd="0" destOrd="0" presId="urn:microsoft.com/office/officeart/2005/8/layout/radial5"/>
    <dgm:cxn modelId="{A11FC6DF-C37D-4020-8C26-1FC7E9C0AE2E}" type="presOf" srcId="{DF710044-3FFB-46AB-9F0D-E3FD1F3C9EA6}" destId="{A80EDC3D-61B0-4ADE-B014-8B1C8B4534A7}" srcOrd="0" destOrd="0" presId="urn:microsoft.com/office/officeart/2005/8/layout/radial5"/>
    <dgm:cxn modelId="{3A545B08-B41E-4403-8E10-28D5FEAFB376}" type="presOf" srcId="{DF233688-03C8-4CA1-91A4-3FE4656577F4}" destId="{7BB6BC18-D04D-45AD-9A84-5F76B6685FB7}" srcOrd="0" destOrd="0" presId="urn:microsoft.com/office/officeart/2005/8/layout/radial5"/>
    <dgm:cxn modelId="{DC9A700F-17CC-4BD9-91D5-85FCC43EAD78}" type="presParOf" srcId="{6DD8583D-56A5-4227-9363-C82A274EE87F}" destId="{AED57650-490A-4E32-A4EE-4CA5FE063172}" srcOrd="0" destOrd="0" presId="urn:microsoft.com/office/officeart/2005/8/layout/radial5"/>
    <dgm:cxn modelId="{0DE2164D-B63F-472C-BB7B-16C02DDC7376}" type="presParOf" srcId="{6DD8583D-56A5-4227-9363-C82A274EE87F}" destId="{A80EDC3D-61B0-4ADE-B014-8B1C8B4534A7}" srcOrd="1" destOrd="0" presId="urn:microsoft.com/office/officeart/2005/8/layout/radial5"/>
    <dgm:cxn modelId="{F0B1CC84-6D0B-4248-BE9F-36B53FF8D1B4}" type="presParOf" srcId="{A80EDC3D-61B0-4ADE-B014-8B1C8B4534A7}" destId="{2639913D-9253-4052-B575-2B7BB6BA8742}" srcOrd="0" destOrd="0" presId="urn:microsoft.com/office/officeart/2005/8/layout/radial5"/>
    <dgm:cxn modelId="{68A373F1-178B-4814-8EBF-E8287705CBB0}" type="presParOf" srcId="{6DD8583D-56A5-4227-9363-C82A274EE87F}" destId="{2B769808-F396-4998-922E-9DBAECD7C95F}" srcOrd="2" destOrd="0" presId="urn:microsoft.com/office/officeart/2005/8/layout/radial5"/>
    <dgm:cxn modelId="{5E520CDC-2432-42A1-A8C4-DD8B1D8F8C98}" type="presParOf" srcId="{6DD8583D-56A5-4227-9363-C82A274EE87F}" destId="{7BB6BC18-D04D-45AD-9A84-5F76B6685FB7}" srcOrd="3" destOrd="0" presId="urn:microsoft.com/office/officeart/2005/8/layout/radial5"/>
    <dgm:cxn modelId="{8174A345-4CC5-4635-9F63-DFEBBE0BD3D4}" type="presParOf" srcId="{7BB6BC18-D04D-45AD-9A84-5F76B6685FB7}" destId="{EA4FFA6E-14A8-463E-BFDD-0844F5CF9669}" srcOrd="0" destOrd="0" presId="urn:microsoft.com/office/officeart/2005/8/layout/radial5"/>
    <dgm:cxn modelId="{9FE6736A-000C-41FF-913F-5172E7A0AE83}" type="presParOf" srcId="{6DD8583D-56A5-4227-9363-C82A274EE87F}" destId="{15FDACE7-E4EC-4F99-87CE-33EB1A84C364}"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0E4141-477D-4694-AAA7-6340ED07233D}" type="doc">
      <dgm:prSet loTypeId="urn:microsoft.com/office/officeart/2005/8/layout/cycle8" loCatId="cycle" qsTypeId="urn:microsoft.com/office/officeart/2005/8/quickstyle/simple5" qsCatId="simple" csTypeId="urn:microsoft.com/office/officeart/2005/8/colors/colorful2" csCatId="colorful" phldr="1"/>
      <dgm:spPr/>
    </dgm:pt>
    <dgm:pt modelId="{8A09E8B7-1F11-4B47-BDBC-6E5D0AC5958A}">
      <dgm:prSet phldrT="[Texte]"/>
      <dgm:spPr>
        <a:solidFill>
          <a:srgbClr val="FF0000"/>
        </a:solidFill>
      </dgm:spPr>
      <dgm:t>
        <a:bodyPr/>
        <a:lstStyle/>
        <a:p>
          <a:r>
            <a:rPr lang="fr-FR" dirty="0" smtClean="0"/>
            <a:t>Savoir-dire</a:t>
          </a:r>
          <a:endParaRPr lang="fr-FR" dirty="0"/>
        </a:p>
      </dgm:t>
    </dgm:pt>
    <dgm:pt modelId="{4654F85C-346A-4E0F-97A7-C380F577CF96}" type="parTrans" cxnId="{3A205133-8FF2-48AB-A397-C95D26362467}">
      <dgm:prSet/>
      <dgm:spPr/>
      <dgm:t>
        <a:bodyPr/>
        <a:lstStyle/>
        <a:p>
          <a:endParaRPr lang="fr-FR"/>
        </a:p>
      </dgm:t>
    </dgm:pt>
    <dgm:pt modelId="{EE93FC1B-3751-44EE-8F8D-EEAD3B16B47E}" type="sibTrans" cxnId="{3A205133-8FF2-48AB-A397-C95D26362467}">
      <dgm:prSet/>
      <dgm:spPr/>
      <dgm:t>
        <a:bodyPr/>
        <a:lstStyle/>
        <a:p>
          <a:endParaRPr lang="fr-FR"/>
        </a:p>
      </dgm:t>
    </dgm:pt>
    <dgm:pt modelId="{ADC48019-E99F-4618-8D2C-CF24F23AC82B}">
      <dgm:prSet phldrT="[Texte]"/>
      <dgm:spPr>
        <a:solidFill>
          <a:srgbClr val="002060"/>
        </a:solidFill>
      </dgm:spPr>
      <dgm:t>
        <a:bodyPr/>
        <a:lstStyle/>
        <a:p>
          <a:r>
            <a:rPr lang="fr-FR" dirty="0" smtClean="0"/>
            <a:t>Savoir-vivre</a:t>
          </a:r>
          <a:endParaRPr lang="fr-FR" dirty="0"/>
        </a:p>
      </dgm:t>
    </dgm:pt>
    <dgm:pt modelId="{16965785-B51B-45BF-B544-21E95FEBD124}" type="parTrans" cxnId="{0451D39A-839B-4313-A0E1-F7AEA6567496}">
      <dgm:prSet/>
      <dgm:spPr/>
      <dgm:t>
        <a:bodyPr/>
        <a:lstStyle/>
        <a:p>
          <a:endParaRPr lang="fr-FR"/>
        </a:p>
      </dgm:t>
    </dgm:pt>
    <dgm:pt modelId="{64CDF1A4-817D-4FF9-BCD1-B3E20900E8C6}" type="sibTrans" cxnId="{0451D39A-839B-4313-A0E1-F7AEA6567496}">
      <dgm:prSet/>
      <dgm:spPr/>
      <dgm:t>
        <a:bodyPr/>
        <a:lstStyle/>
        <a:p>
          <a:endParaRPr lang="fr-FR"/>
        </a:p>
      </dgm:t>
    </dgm:pt>
    <dgm:pt modelId="{252FA43A-2364-4672-B0F3-146A4C9E9EDB}">
      <dgm:prSet phldrT="[Texte]"/>
      <dgm:spPr>
        <a:solidFill>
          <a:srgbClr val="00B050"/>
        </a:solidFill>
      </dgm:spPr>
      <dgm:t>
        <a:bodyPr/>
        <a:lstStyle/>
        <a:p>
          <a:r>
            <a:rPr lang="fr-FR" dirty="0" smtClean="0"/>
            <a:t>Savoir-faire</a:t>
          </a:r>
          <a:endParaRPr lang="fr-FR" dirty="0"/>
        </a:p>
      </dgm:t>
    </dgm:pt>
    <dgm:pt modelId="{114F4073-F16E-4B2A-AE61-9326CD541DD7}" type="parTrans" cxnId="{7E4B0D70-3B4D-4F1E-9EB9-893292951799}">
      <dgm:prSet/>
      <dgm:spPr/>
      <dgm:t>
        <a:bodyPr/>
        <a:lstStyle/>
        <a:p>
          <a:endParaRPr lang="fr-FR"/>
        </a:p>
      </dgm:t>
    </dgm:pt>
    <dgm:pt modelId="{31A8584E-3C12-45DD-AF1F-459275139A79}" type="sibTrans" cxnId="{7E4B0D70-3B4D-4F1E-9EB9-893292951799}">
      <dgm:prSet/>
      <dgm:spPr/>
      <dgm:t>
        <a:bodyPr/>
        <a:lstStyle/>
        <a:p>
          <a:endParaRPr lang="fr-FR"/>
        </a:p>
      </dgm:t>
    </dgm:pt>
    <dgm:pt modelId="{7DECA070-F55E-4922-94C6-03C5F1F1604F}" type="pres">
      <dgm:prSet presAssocID="{290E4141-477D-4694-AAA7-6340ED07233D}" presName="compositeShape" presStyleCnt="0">
        <dgm:presLayoutVars>
          <dgm:chMax val="7"/>
          <dgm:dir/>
          <dgm:resizeHandles val="exact"/>
        </dgm:presLayoutVars>
      </dgm:prSet>
      <dgm:spPr/>
    </dgm:pt>
    <dgm:pt modelId="{4831C099-4E6C-4CEB-8FE5-CFDB20DBF67B}" type="pres">
      <dgm:prSet presAssocID="{290E4141-477D-4694-AAA7-6340ED07233D}" presName="wedge1" presStyleLbl="node1" presStyleIdx="0" presStyleCnt="3"/>
      <dgm:spPr/>
      <dgm:t>
        <a:bodyPr/>
        <a:lstStyle/>
        <a:p>
          <a:endParaRPr lang="fr-FR"/>
        </a:p>
      </dgm:t>
    </dgm:pt>
    <dgm:pt modelId="{319EF1EE-B856-403C-9AD2-547C7D6856DB}" type="pres">
      <dgm:prSet presAssocID="{290E4141-477D-4694-AAA7-6340ED07233D}" presName="dummy1a" presStyleCnt="0"/>
      <dgm:spPr/>
    </dgm:pt>
    <dgm:pt modelId="{33DBED2A-79F3-4D99-AC2D-8C174735D14E}" type="pres">
      <dgm:prSet presAssocID="{290E4141-477D-4694-AAA7-6340ED07233D}" presName="dummy1b" presStyleCnt="0"/>
      <dgm:spPr/>
    </dgm:pt>
    <dgm:pt modelId="{D654094E-E93A-46BF-B272-B13E4436D598}" type="pres">
      <dgm:prSet presAssocID="{290E4141-477D-4694-AAA7-6340ED07233D}" presName="wedge1Tx" presStyleLbl="node1" presStyleIdx="0" presStyleCnt="3">
        <dgm:presLayoutVars>
          <dgm:chMax val="0"/>
          <dgm:chPref val="0"/>
          <dgm:bulletEnabled val="1"/>
        </dgm:presLayoutVars>
      </dgm:prSet>
      <dgm:spPr/>
      <dgm:t>
        <a:bodyPr/>
        <a:lstStyle/>
        <a:p>
          <a:endParaRPr lang="fr-FR"/>
        </a:p>
      </dgm:t>
    </dgm:pt>
    <dgm:pt modelId="{4186A34C-D825-40F4-80D1-FA136D4B65BF}" type="pres">
      <dgm:prSet presAssocID="{290E4141-477D-4694-AAA7-6340ED07233D}" presName="wedge2" presStyleLbl="node1" presStyleIdx="1" presStyleCnt="3"/>
      <dgm:spPr/>
      <dgm:t>
        <a:bodyPr/>
        <a:lstStyle/>
        <a:p>
          <a:endParaRPr lang="fr-FR"/>
        </a:p>
      </dgm:t>
    </dgm:pt>
    <dgm:pt modelId="{4DD89DBF-010B-457A-AABB-DA018868495E}" type="pres">
      <dgm:prSet presAssocID="{290E4141-477D-4694-AAA7-6340ED07233D}" presName="dummy2a" presStyleCnt="0"/>
      <dgm:spPr/>
    </dgm:pt>
    <dgm:pt modelId="{93F767BF-F289-4118-B5B6-06B6489ED963}" type="pres">
      <dgm:prSet presAssocID="{290E4141-477D-4694-AAA7-6340ED07233D}" presName="dummy2b" presStyleCnt="0"/>
      <dgm:spPr/>
    </dgm:pt>
    <dgm:pt modelId="{3DF9FEB0-5B8C-4E98-B108-D96FCCBEB4CF}" type="pres">
      <dgm:prSet presAssocID="{290E4141-477D-4694-AAA7-6340ED07233D}" presName="wedge2Tx" presStyleLbl="node1" presStyleIdx="1" presStyleCnt="3">
        <dgm:presLayoutVars>
          <dgm:chMax val="0"/>
          <dgm:chPref val="0"/>
          <dgm:bulletEnabled val="1"/>
        </dgm:presLayoutVars>
      </dgm:prSet>
      <dgm:spPr/>
      <dgm:t>
        <a:bodyPr/>
        <a:lstStyle/>
        <a:p>
          <a:endParaRPr lang="fr-FR"/>
        </a:p>
      </dgm:t>
    </dgm:pt>
    <dgm:pt modelId="{3A0C7A3E-9500-40AD-A92A-52F3EEEA03B4}" type="pres">
      <dgm:prSet presAssocID="{290E4141-477D-4694-AAA7-6340ED07233D}" presName="wedge3" presStyleLbl="node1" presStyleIdx="2" presStyleCnt="3"/>
      <dgm:spPr/>
      <dgm:t>
        <a:bodyPr/>
        <a:lstStyle/>
        <a:p>
          <a:endParaRPr lang="fr-FR"/>
        </a:p>
      </dgm:t>
    </dgm:pt>
    <dgm:pt modelId="{DC61F764-76BE-4974-A49E-CA4542CFDCCA}" type="pres">
      <dgm:prSet presAssocID="{290E4141-477D-4694-AAA7-6340ED07233D}" presName="dummy3a" presStyleCnt="0"/>
      <dgm:spPr/>
    </dgm:pt>
    <dgm:pt modelId="{5ED3D9E6-625F-47CA-8C5E-9C6372DA9823}" type="pres">
      <dgm:prSet presAssocID="{290E4141-477D-4694-AAA7-6340ED07233D}" presName="dummy3b" presStyleCnt="0"/>
      <dgm:spPr/>
    </dgm:pt>
    <dgm:pt modelId="{904B0989-28F1-4D0C-A6C0-D346371E22D9}" type="pres">
      <dgm:prSet presAssocID="{290E4141-477D-4694-AAA7-6340ED07233D}" presName="wedge3Tx" presStyleLbl="node1" presStyleIdx="2" presStyleCnt="3">
        <dgm:presLayoutVars>
          <dgm:chMax val="0"/>
          <dgm:chPref val="0"/>
          <dgm:bulletEnabled val="1"/>
        </dgm:presLayoutVars>
      </dgm:prSet>
      <dgm:spPr/>
      <dgm:t>
        <a:bodyPr/>
        <a:lstStyle/>
        <a:p>
          <a:endParaRPr lang="fr-FR"/>
        </a:p>
      </dgm:t>
    </dgm:pt>
    <dgm:pt modelId="{5F9BB298-E28F-4B30-9F37-BCD940213FC8}" type="pres">
      <dgm:prSet presAssocID="{EE93FC1B-3751-44EE-8F8D-EEAD3B16B47E}" presName="arrowWedge1" presStyleLbl="fgSibTrans2D1" presStyleIdx="0" presStyleCnt="3"/>
      <dgm:spPr/>
    </dgm:pt>
    <dgm:pt modelId="{7654E180-6DB5-4819-AE0B-8371DA4478E6}" type="pres">
      <dgm:prSet presAssocID="{64CDF1A4-817D-4FF9-BCD1-B3E20900E8C6}" presName="arrowWedge2" presStyleLbl="fgSibTrans2D1" presStyleIdx="1" presStyleCnt="3"/>
      <dgm:spPr/>
    </dgm:pt>
    <dgm:pt modelId="{3A72917D-A61F-4BB8-BFAC-6CB2BAEFAB15}" type="pres">
      <dgm:prSet presAssocID="{31A8584E-3C12-45DD-AF1F-459275139A79}" presName="arrowWedge3" presStyleLbl="fgSibTrans2D1" presStyleIdx="2" presStyleCnt="3"/>
      <dgm:spPr>
        <a:solidFill>
          <a:srgbClr val="92D050"/>
        </a:solidFill>
      </dgm:spPr>
    </dgm:pt>
  </dgm:ptLst>
  <dgm:cxnLst>
    <dgm:cxn modelId="{5F485C45-AAAC-4B95-9265-A705C7AB2A2D}" type="presOf" srcId="{ADC48019-E99F-4618-8D2C-CF24F23AC82B}" destId="{3DF9FEB0-5B8C-4E98-B108-D96FCCBEB4CF}" srcOrd="1" destOrd="0" presId="urn:microsoft.com/office/officeart/2005/8/layout/cycle8"/>
    <dgm:cxn modelId="{F172E2A4-DC84-4005-A13D-57D513617A3E}" type="presOf" srcId="{8A09E8B7-1F11-4B47-BDBC-6E5D0AC5958A}" destId="{4831C099-4E6C-4CEB-8FE5-CFDB20DBF67B}" srcOrd="0" destOrd="0" presId="urn:microsoft.com/office/officeart/2005/8/layout/cycle8"/>
    <dgm:cxn modelId="{B4C1AD4B-E502-466D-83EC-816405C3EB5D}" type="presOf" srcId="{8A09E8B7-1F11-4B47-BDBC-6E5D0AC5958A}" destId="{D654094E-E93A-46BF-B272-B13E4436D598}" srcOrd="1" destOrd="0" presId="urn:microsoft.com/office/officeart/2005/8/layout/cycle8"/>
    <dgm:cxn modelId="{3A205133-8FF2-48AB-A397-C95D26362467}" srcId="{290E4141-477D-4694-AAA7-6340ED07233D}" destId="{8A09E8B7-1F11-4B47-BDBC-6E5D0AC5958A}" srcOrd="0" destOrd="0" parTransId="{4654F85C-346A-4E0F-97A7-C380F577CF96}" sibTransId="{EE93FC1B-3751-44EE-8F8D-EEAD3B16B47E}"/>
    <dgm:cxn modelId="{0D4731A1-85E6-44CA-87DD-88D0FC5EA15D}" type="presOf" srcId="{252FA43A-2364-4672-B0F3-146A4C9E9EDB}" destId="{3A0C7A3E-9500-40AD-A92A-52F3EEEA03B4}" srcOrd="0" destOrd="0" presId="urn:microsoft.com/office/officeart/2005/8/layout/cycle8"/>
    <dgm:cxn modelId="{7E4B0D70-3B4D-4F1E-9EB9-893292951799}" srcId="{290E4141-477D-4694-AAA7-6340ED07233D}" destId="{252FA43A-2364-4672-B0F3-146A4C9E9EDB}" srcOrd="2" destOrd="0" parTransId="{114F4073-F16E-4B2A-AE61-9326CD541DD7}" sibTransId="{31A8584E-3C12-45DD-AF1F-459275139A79}"/>
    <dgm:cxn modelId="{F4DF889D-0AC6-4B77-BE34-59E647254895}" type="presOf" srcId="{290E4141-477D-4694-AAA7-6340ED07233D}" destId="{7DECA070-F55E-4922-94C6-03C5F1F1604F}" srcOrd="0" destOrd="0" presId="urn:microsoft.com/office/officeart/2005/8/layout/cycle8"/>
    <dgm:cxn modelId="{0F56C27E-C6DA-49C1-9F8E-150AB542BDC7}" type="presOf" srcId="{252FA43A-2364-4672-B0F3-146A4C9E9EDB}" destId="{904B0989-28F1-4D0C-A6C0-D346371E22D9}" srcOrd="1" destOrd="0" presId="urn:microsoft.com/office/officeart/2005/8/layout/cycle8"/>
    <dgm:cxn modelId="{49E4AC21-98D3-481F-8759-D816C2775EAA}" type="presOf" srcId="{ADC48019-E99F-4618-8D2C-CF24F23AC82B}" destId="{4186A34C-D825-40F4-80D1-FA136D4B65BF}" srcOrd="0" destOrd="0" presId="urn:microsoft.com/office/officeart/2005/8/layout/cycle8"/>
    <dgm:cxn modelId="{0451D39A-839B-4313-A0E1-F7AEA6567496}" srcId="{290E4141-477D-4694-AAA7-6340ED07233D}" destId="{ADC48019-E99F-4618-8D2C-CF24F23AC82B}" srcOrd="1" destOrd="0" parTransId="{16965785-B51B-45BF-B544-21E95FEBD124}" sibTransId="{64CDF1A4-817D-4FF9-BCD1-B3E20900E8C6}"/>
    <dgm:cxn modelId="{F49D95C0-9B60-4026-87B3-1E73EEA2C77C}" type="presParOf" srcId="{7DECA070-F55E-4922-94C6-03C5F1F1604F}" destId="{4831C099-4E6C-4CEB-8FE5-CFDB20DBF67B}" srcOrd="0" destOrd="0" presId="urn:microsoft.com/office/officeart/2005/8/layout/cycle8"/>
    <dgm:cxn modelId="{F1B29B69-395C-45CC-9FB6-887841568A65}" type="presParOf" srcId="{7DECA070-F55E-4922-94C6-03C5F1F1604F}" destId="{319EF1EE-B856-403C-9AD2-547C7D6856DB}" srcOrd="1" destOrd="0" presId="urn:microsoft.com/office/officeart/2005/8/layout/cycle8"/>
    <dgm:cxn modelId="{CE32F9B6-0FB9-4815-8C5E-6F76B03FFFDA}" type="presParOf" srcId="{7DECA070-F55E-4922-94C6-03C5F1F1604F}" destId="{33DBED2A-79F3-4D99-AC2D-8C174735D14E}" srcOrd="2" destOrd="0" presId="urn:microsoft.com/office/officeart/2005/8/layout/cycle8"/>
    <dgm:cxn modelId="{954BB9B5-3ADA-4B06-A188-4997E3D27C56}" type="presParOf" srcId="{7DECA070-F55E-4922-94C6-03C5F1F1604F}" destId="{D654094E-E93A-46BF-B272-B13E4436D598}" srcOrd="3" destOrd="0" presId="urn:microsoft.com/office/officeart/2005/8/layout/cycle8"/>
    <dgm:cxn modelId="{1F379117-3399-43AE-80B2-D5F11BC49E32}" type="presParOf" srcId="{7DECA070-F55E-4922-94C6-03C5F1F1604F}" destId="{4186A34C-D825-40F4-80D1-FA136D4B65BF}" srcOrd="4" destOrd="0" presId="urn:microsoft.com/office/officeart/2005/8/layout/cycle8"/>
    <dgm:cxn modelId="{46065B0C-CAAC-4C42-A4AF-46A4E4B54653}" type="presParOf" srcId="{7DECA070-F55E-4922-94C6-03C5F1F1604F}" destId="{4DD89DBF-010B-457A-AABB-DA018868495E}" srcOrd="5" destOrd="0" presId="urn:microsoft.com/office/officeart/2005/8/layout/cycle8"/>
    <dgm:cxn modelId="{C235B844-5B2F-4D48-9D06-23FB703DC6C4}" type="presParOf" srcId="{7DECA070-F55E-4922-94C6-03C5F1F1604F}" destId="{93F767BF-F289-4118-B5B6-06B6489ED963}" srcOrd="6" destOrd="0" presId="urn:microsoft.com/office/officeart/2005/8/layout/cycle8"/>
    <dgm:cxn modelId="{F321F4E2-3937-4FB6-9B93-CFA8F38C4453}" type="presParOf" srcId="{7DECA070-F55E-4922-94C6-03C5F1F1604F}" destId="{3DF9FEB0-5B8C-4E98-B108-D96FCCBEB4CF}" srcOrd="7" destOrd="0" presId="urn:microsoft.com/office/officeart/2005/8/layout/cycle8"/>
    <dgm:cxn modelId="{8A16C488-56E4-435B-9D9E-C1D8F9AAD344}" type="presParOf" srcId="{7DECA070-F55E-4922-94C6-03C5F1F1604F}" destId="{3A0C7A3E-9500-40AD-A92A-52F3EEEA03B4}" srcOrd="8" destOrd="0" presId="urn:microsoft.com/office/officeart/2005/8/layout/cycle8"/>
    <dgm:cxn modelId="{1465C065-B5E3-4F3C-A3DD-AD69B01FD6BD}" type="presParOf" srcId="{7DECA070-F55E-4922-94C6-03C5F1F1604F}" destId="{DC61F764-76BE-4974-A49E-CA4542CFDCCA}" srcOrd="9" destOrd="0" presId="urn:microsoft.com/office/officeart/2005/8/layout/cycle8"/>
    <dgm:cxn modelId="{51925812-0788-448F-9E34-E230A2A3D5A0}" type="presParOf" srcId="{7DECA070-F55E-4922-94C6-03C5F1F1604F}" destId="{5ED3D9E6-625F-47CA-8C5E-9C6372DA9823}" srcOrd="10" destOrd="0" presId="urn:microsoft.com/office/officeart/2005/8/layout/cycle8"/>
    <dgm:cxn modelId="{046261EC-5D0D-4E00-86AE-0D09B2FA6CF0}" type="presParOf" srcId="{7DECA070-F55E-4922-94C6-03C5F1F1604F}" destId="{904B0989-28F1-4D0C-A6C0-D346371E22D9}" srcOrd="11" destOrd="0" presId="urn:microsoft.com/office/officeart/2005/8/layout/cycle8"/>
    <dgm:cxn modelId="{3E441C5D-D7BA-475D-B61E-4999E90074A6}" type="presParOf" srcId="{7DECA070-F55E-4922-94C6-03C5F1F1604F}" destId="{5F9BB298-E28F-4B30-9F37-BCD940213FC8}" srcOrd="12" destOrd="0" presId="urn:microsoft.com/office/officeart/2005/8/layout/cycle8"/>
    <dgm:cxn modelId="{12F70FC8-E7EC-4760-B60E-CAA62102942B}" type="presParOf" srcId="{7DECA070-F55E-4922-94C6-03C5F1F1604F}" destId="{7654E180-6DB5-4819-AE0B-8371DA4478E6}" srcOrd="13" destOrd="0" presId="urn:microsoft.com/office/officeart/2005/8/layout/cycle8"/>
    <dgm:cxn modelId="{4D61D643-663F-4C52-BEC1-33262EA12A1E}" type="presParOf" srcId="{7DECA070-F55E-4922-94C6-03C5F1F1604F}" destId="{3A72917D-A61F-4BB8-BFAC-6CB2BAEFAB15}"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416DAA-07B7-4846-8082-84A62BD44933}" type="doc">
      <dgm:prSet loTypeId="urn:microsoft.com/office/officeart/2005/8/layout/radial5" loCatId="relationship" qsTypeId="urn:microsoft.com/office/officeart/2005/8/quickstyle/3d1" qsCatId="3D" csTypeId="urn:microsoft.com/office/officeart/2005/8/colors/colorful1#4" csCatId="colorful" phldr="1"/>
      <dgm:spPr/>
      <dgm:t>
        <a:bodyPr/>
        <a:lstStyle/>
        <a:p>
          <a:endParaRPr lang="fr-FR"/>
        </a:p>
      </dgm:t>
    </dgm:pt>
    <dgm:pt modelId="{D5F28BC8-D984-44B8-A939-2CE561A534A7}">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Objet</a:t>
          </a:r>
          <a:endParaRPr lang="fr-FR" dirty="0"/>
        </a:p>
      </dgm:t>
    </dgm:pt>
    <dgm:pt modelId="{9AEA9F63-68ED-4B6F-99B1-5AAF802BF736}" type="parTrans" cxnId="{9B4AF8A4-C7B8-4579-85F9-3942BD1347F8}">
      <dgm:prSet/>
      <dgm:spPr/>
      <dgm:t>
        <a:bodyPr/>
        <a:lstStyle/>
        <a:p>
          <a:endParaRPr lang="fr-FR"/>
        </a:p>
      </dgm:t>
    </dgm:pt>
    <dgm:pt modelId="{5549A163-BC64-45D6-BB60-C0468DDA59A7}" type="sibTrans" cxnId="{9B4AF8A4-C7B8-4579-85F9-3942BD1347F8}">
      <dgm:prSet/>
      <dgm:spPr/>
      <dgm:t>
        <a:bodyPr/>
        <a:lstStyle/>
        <a:p>
          <a:endParaRPr lang="fr-FR"/>
        </a:p>
      </dgm:t>
    </dgm:pt>
    <dgm:pt modelId="{9EEEA299-DC3B-4EC9-8832-A7A63959E279}">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Sujet</a:t>
          </a:r>
        </a:p>
        <a:p>
          <a:r>
            <a:rPr lang="fr-FR" dirty="0" smtClean="0"/>
            <a:t>(cœur)</a:t>
          </a:r>
          <a:endParaRPr lang="fr-FR" dirty="0"/>
        </a:p>
      </dgm:t>
    </dgm:pt>
    <dgm:pt modelId="{0CD6ADBD-A01F-44D2-9D47-840600E32086}" type="parTrans" cxnId="{6310527C-E478-41D2-9AE5-3F6DAD46D20B}">
      <dgm:prSet/>
      <dgm:spPr>
        <a:solidFill>
          <a:srgbClr val="92D050"/>
        </a:solidFill>
      </dgm:spPr>
      <dgm:t>
        <a:bodyPr/>
        <a:lstStyle/>
        <a:p>
          <a:endParaRPr lang="fr-FR"/>
        </a:p>
      </dgm:t>
    </dgm:pt>
    <dgm:pt modelId="{299F7449-120A-4FF9-AD47-46EDD714E13A}" type="sibTrans" cxnId="{6310527C-E478-41D2-9AE5-3F6DAD46D20B}">
      <dgm:prSet/>
      <dgm:spPr/>
      <dgm:t>
        <a:bodyPr/>
        <a:lstStyle/>
        <a:p>
          <a:endParaRPr lang="fr-FR"/>
        </a:p>
      </dgm:t>
    </dgm:pt>
    <dgm:pt modelId="{19A47253-0BBD-4721-B48F-FAAE932D0909}" type="pres">
      <dgm:prSet presAssocID="{DF416DAA-07B7-4846-8082-84A62BD44933}" presName="Name0" presStyleCnt="0">
        <dgm:presLayoutVars>
          <dgm:chMax val="1"/>
          <dgm:dir/>
          <dgm:animLvl val="ctr"/>
          <dgm:resizeHandles val="exact"/>
        </dgm:presLayoutVars>
      </dgm:prSet>
      <dgm:spPr/>
      <dgm:t>
        <a:bodyPr/>
        <a:lstStyle/>
        <a:p>
          <a:endParaRPr lang="fr-FR"/>
        </a:p>
      </dgm:t>
    </dgm:pt>
    <dgm:pt modelId="{0597AA4E-579C-485A-8913-09CD10E077FF}" type="pres">
      <dgm:prSet presAssocID="{D5F28BC8-D984-44B8-A939-2CE561A534A7}" presName="centerShape" presStyleLbl="node0" presStyleIdx="0" presStyleCnt="1" custScaleX="57136" custScaleY="56997" custLinFactNeighborY="2905"/>
      <dgm:spPr/>
      <dgm:t>
        <a:bodyPr/>
        <a:lstStyle/>
        <a:p>
          <a:endParaRPr lang="fr-FR"/>
        </a:p>
      </dgm:t>
    </dgm:pt>
    <dgm:pt modelId="{1540F363-4441-4001-88FB-84B735C840D2}" type="pres">
      <dgm:prSet presAssocID="{0CD6ADBD-A01F-44D2-9D47-840600E32086}" presName="parTrans" presStyleLbl="sibTrans2D1" presStyleIdx="0" presStyleCnt="1" custAng="10800000" custScaleX="142675" custLinFactNeighborX="-595" custLinFactNeighborY="8254"/>
      <dgm:spPr/>
      <dgm:t>
        <a:bodyPr/>
        <a:lstStyle/>
        <a:p>
          <a:endParaRPr lang="fr-FR"/>
        </a:p>
      </dgm:t>
    </dgm:pt>
    <dgm:pt modelId="{434C791B-A14F-4812-95D8-58460BA3F73B}" type="pres">
      <dgm:prSet presAssocID="{0CD6ADBD-A01F-44D2-9D47-840600E32086}" presName="connectorText" presStyleLbl="sibTrans2D1" presStyleIdx="0" presStyleCnt="1"/>
      <dgm:spPr/>
      <dgm:t>
        <a:bodyPr/>
        <a:lstStyle/>
        <a:p>
          <a:endParaRPr lang="fr-FR"/>
        </a:p>
      </dgm:t>
    </dgm:pt>
    <dgm:pt modelId="{27921AE8-E499-43DA-B5C1-E84F761D4BF6}" type="pres">
      <dgm:prSet presAssocID="{9EEEA299-DC3B-4EC9-8832-A7A63959E279}" presName="node" presStyleLbl="node1" presStyleIdx="0" presStyleCnt="1" custScaleX="69120" custScaleY="67136" custRadScaleRad="58578" custRadScaleInc="587">
        <dgm:presLayoutVars>
          <dgm:bulletEnabled val="1"/>
        </dgm:presLayoutVars>
      </dgm:prSet>
      <dgm:spPr/>
      <dgm:t>
        <a:bodyPr/>
        <a:lstStyle/>
        <a:p>
          <a:endParaRPr lang="fr-FR"/>
        </a:p>
      </dgm:t>
    </dgm:pt>
  </dgm:ptLst>
  <dgm:cxnLst>
    <dgm:cxn modelId="{C2462173-8892-46E9-A2AB-DE55E8867C35}" type="presOf" srcId="{DF416DAA-07B7-4846-8082-84A62BD44933}" destId="{19A47253-0BBD-4721-B48F-FAAE932D0909}" srcOrd="0" destOrd="0" presId="urn:microsoft.com/office/officeart/2005/8/layout/radial5"/>
    <dgm:cxn modelId="{17D04275-8696-49AB-9F0F-0C7290C9BF2E}" type="presOf" srcId="{9EEEA299-DC3B-4EC9-8832-A7A63959E279}" destId="{27921AE8-E499-43DA-B5C1-E84F761D4BF6}" srcOrd="0" destOrd="0" presId="urn:microsoft.com/office/officeart/2005/8/layout/radial5"/>
    <dgm:cxn modelId="{6310527C-E478-41D2-9AE5-3F6DAD46D20B}" srcId="{D5F28BC8-D984-44B8-A939-2CE561A534A7}" destId="{9EEEA299-DC3B-4EC9-8832-A7A63959E279}" srcOrd="0" destOrd="0" parTransId="{0CD6ADBD-A01F-44D2-9D47-840600E32086}" sibTransId="{299F7449-120A-4FF9-AD47-46EDD714E13A}"/>
    <dgm:cxn modelId="{9B4AF8A4-C7B8-4579-85F9-3942BD1347F8}" srcId="{DF416DAA-07B7-4846-8082-84A62BD44933}" destId="{D5F28BC8-D984-44B8-A939-2CE561A534A7}" srcOrd="0" destOrd="0" parTransId="{9AEA9F63-68ED-4B6F-99B1-5AAF802BF736}" sibTransId="{5549A163-BC64-45D6-BB60-C0468DDA59A7}"/>
    <dgm:cxn modelId="{50474407-ED3F-468C-AF22-30351ADDCDAE}" type="presOf" srcId="{D5F28BC8-D984-44B8-A939-2CE561A534A7}" destId="{0597AA4E-579C-485A-8913-09CD10E077FF}" srcOrd="0" destOrd="0" presId="urn:microsoft.com/office/officeart/2005/8/layout/radial5"/>
    <dgm:cxn modelId="{E7D3044D-0674-4440-995C-BD6B49C7F349}" type="presOf" srcId="{0CD6ADBD-A01F-44D2-9D47-840600E32086}" destId="{1540F363-4441-4001-88FB-84B735C840D2}" srcOrd="0" destOrd="0" presId="urn:microsoft.com/office/officeart/2005/8/layout/radial5"/>
    <dgm:cxn modelId="{EE3BCDDF-D59B-482F-924E-E33EA97012F9}" type="presOf" srcId="{0CD6ADBD-A01F-44D2-9D47-840600E32086}" destId="{434C791B-A14F-4812-95D8-58460BA3F73B}" srcOrd="1" destOrd="0" presId="urn:microsoft.com/office/officeart/2005/8/layout/radial5"/>
    <dgm:cxn modelId="{5B96E1B6-78EE-4F60-9C57-9E74D0371C28}" type="presParOf" srcId="{19A47253-0BBD-4721-B48F-FAAE932D0909}" destId="{0597AA4E-579C-485A-8913-09CD10E077FF}" srcOrd="0" destOrd="0" presId="urn:microsoft.com/office/officeart/2005/8/layout/radial5"/>
    <dgm:cxn modelId="{76740EAB-23B9-46FF-B2D9-91E8C3F2E9F2}" type="presParOf" srcId="{19A47253-0BBD-4721-B48F-FAAE932D0909}" destId="{1540F363-4441-4001-88FB-84B735C840D2}" srcOrd="1" destOrd="0" presId="urn:microsoft.com/office/officeart/2005/8/layout/radial5"/>
    <dgm:cxn modelId="{8B2D86EE-7B5B-4C59-A4A8-361389C057A6}" type="presParOf" srcId="{1540F363-4441-4001-88FB-84B735C840D2}" destId="{434C791B-A14F-4812-95D8-58460BA3F73B}" srcOrd="0" destOrd="0" presId="urn:microsoft.com/office/officeart/2005/8/layout/radial5"/>
    <dgm:cxn modelId="{1044F0E3-0CA1-4958-9B4C-4E1827341DEC}" type="presParOf" srcId="{19A47253-0BBD-4721-B48F-FAAE932D0909}" destId="{27921AE8-E499-43DA-B5C1-E84F761D4BF6}" srcOrd="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9584EE-FD55-42F8-8FF3-19AD412E6745}" type="doc">
      <dgm:prSet loTypeId="urn:microsoft.com/office/officeart/2005/8/layout/radial2" loCatId="relationship" qsTypeId="urn:microsoft.com/office/officeart/2005/8/quickstyle/3d1" qsCatId="3D" csTypeId="urn:microsoft.com/office/officeart/2005/8/colors/accent1_2" csCatId="accent1" phldr="1"/>
      <dgm:spPr/>
      <dgm:t>
        <a:bodyPr/>
        <a:lstStyle/>
        <a:p>
          <a:endParaRPr lang="fr-FR"/>
        </a:p>
      </dgm:t>
    </dgm:pt>
    <dgm:pt modelId="{C804318F-E375-466E-8F94-8C502DE8C1DE}">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intellect</a:t>
          </a:r>
          <a:endParaRPr lang="fr-FR" dirty="0"/>
        </a:p>
      </dgm:t>
    </dgm:pt>
    <dgm:pt modelId="{2A1F4552-438A-4DD1-9D3D-1522E087970D}" type="parTrans" cxnId="{227F89C9-6503-4602-AAB8-D82FC32A15FE}">
      <dgm:prSet/>
      <dgm:spPr/>
      <dgm:t>
        <a:bodyPr/>
        <a:lstStyle/>
        <a:p>
          <a:endParaRPr lang="fr-FR"/>
        </a:p>
      </dgm:t>
    </dgm:pt>
    <dgm:pt modelId="{7B90F0AC-0977-4C32-8637-FBDFF5ED7D3D}" type="sibTrans" cxnId="{227F89C9-6503-4602-AAB8-D82FC32A15FE}">
      <dgm:prSet/>
      <dgm:spPr/>
      <dgm:t>
        <a:bodyPr/>
        <a:lstStyle/>
        <a:p>
          <a:endParaRPr lang="fr-FR"/>
        </a:p>
      </dgm:t>
    </dgm:pt>
    <dgm:pt modelId="{AABCDD25-98AB-4BD6-A575-D25B6D2778CE}">
      <dgm:prSet phldrT="[Texte]"/>
      <dgm:spPr/>
      <dgm:t>
        <a:bodyPr/>
        <a:lstStyle/>
        <a:p>
          <a:r>
            <a:rPr lang="fr-FR" dirty="0" smtClean="0">
              <a:solidFill>
                <a:srgbClr val="002060"/>
              </a:solidFill>
              <a:latin typeface="+mj-lt"/>
            </a:rPr>
            <a:t>penser</a:t>
          </a:r>
          <a:endParaRPr lang="fr-FR" dirty="0">
            <a:solidFill>
              <a:srgbClr val="002060"/>
            </a:solidFill>
            <a:latin typeface="+mj-lt"/>
          </a:endParaRPr>
        </a:p>
      </dgm:t>
    </dgm:pt>
    <dgm:pt modelId="{267A1E5E-067C-4E4A-869F-1D1C5D41AFA2}" type="parTrans" cxnId="{BC659A34-0882-4BC7-8763-9CEFBD42CD8E}">
      <dgm:prSet/>
      <dgm:spPr/>
      <dgm:t>
        <a:bodyPr/>
        <a:lstStyle/>
        <a:p>
          <a:endParaRPr lang="fr-FR"/>
        </a:p>
      </dgm:t>
    </dgm:pt>
    <dgm:pt modelId="{544B0AC5-745F-49CF-BBF1-FC589BA69232}" type="sibTrans" cxnId="{BC659A34-0882-4BC7-8763-9CEFBD42CD8E}">
      <dgm:prSet/>
      <dgm:spPr/>
      <dgm:t>
        <a:bodyPr/>
        <a:lstStyle/>
        <a:p>
          <a:endParaRPr lang="fr-FR"/>
        </a:p>
      </dgm:t>
    </dgm:pt>
    <dgm:pt modelId="{FF34454B-8585-42E1-94C0-AFF9BBD83906}">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émotion</a:t>
          </a:r>
          <a:endParaRPr lang="fr-FR" dirty="0"/>
        </a:p>
      </dgm:t>
    </dgm:pt>
    <dgm:pt modelId="{0B7E5730-4DB1-430F-8CE0-379626FA543E}" type="parTrans" cxnId="{29C09A60-2487-4E5D-AFEF-6544B6291BE7}">
      <dgm:prSet/>
      <dgm:spPr/>
      <dgm:t>
        <a:bodyPr/>
        <a:lstStyle/>
        <a:p>
          <a:endParaRPr lang="fr-FR"/>
        </a:p>
      </dgm:t>
    </dgm:pt>
    <dgm:pt modelId="{ACE0B83A-1536-4923-8859-177FC3AA6393}" type="sibTrans" cxnId="{29C09A60-2487-4E5D-AFEF-6544B6291BE7}">
      <dgm:prSet/>
      <dgm:spPr/>
      <dgm:t>
        <a:bodyPr/>
        <a:lstStyle/>
        <a:p>
          <a:endParaRPr lang="fr-FR"/>
        </a:p>
      </dgm:t>
    </dgm:pt>
    <dgm:pt modelId="{13C68C08-5274-4421-9709-4EBD83D3A874}">
      <dgm:prSet phldrT="[Texte]">
        <dgm:style>
          <a:lnRef idx="0">
            <a:schemeClr val="accent3"/>
          </a:lnRef>
          <a:fillRef idx="3">
            <a:schemeClr val="accent3"/>
          </a:fillRef>
          <a:effectRef idx="3">
            <a:schemeClr val="accent3"/>
          </a:effectRef>
          <a:fontRef idx="minor">
            <a:schemeClr val="lt1"/>
          </a:fontRef>
        </dgm:style>
      </dgm:prSet>
      <dgm:spPr>
        <a:noFill/>
      </dgm:spPr>
      <dgm:t>
        <a:bodyPr/>
        <a:lstStyle/>
        <a:p>
          <a:r>
            <a:rPr lang="fr-FR" dirty="0" smtClean="0">
              <a:solidFill>
                <a:srgbClr val="CC00FF"/>
              </a:solidFill>
              <a:latin typeface="+mj-lt"/>
            </a:rPr>
            <a:t>Sentir</a:t>
          </a:r>
          <a:endParaRPr lang="fr-FR" dirty="0">
            <a:solidFill>
              <a:srgbClr val="CC00FF"/>
            </a:solidFill>
            <a:latin typeface="+mj-lt"/>
          </a:endParaRPr>
        </a:p>
      </dgm:t>
    </dgm:pt>
    <dgm:pt modelId="{BA1DC489-0B55-4A63-A12A-AAFC1488EC37}" type="parTrans" cxnId="{FD2B4066-2CF6-4840-82D9-CA72DC1646D2}">
      <dgm:prSet/>
      <dgm:spPr/>
      <dgm:t>
        <a:bodyPr/>
        <a:lstStyle/>
        <a:p>
          <a:endParaRPr lang="fr-FR"/>
        </a:p>
      </dgm:t>
    </dgm:pt>
    <dgm:pt modelId="{0BAE19EB-8A25-42A9-8562-C16B8E8EF1BF}" type="sibTrans" cxnId="{FD2B4066-2CF6-4840-82D9-CA72DC1646D2}">
      <dgm:prSet/>
      <dgm:spPr/>
      <dgm:t>
        <a:bodyPr/>
        <a:lstStyle/>
        <a:p>
          <a:endParaRPr lang="fr-FR"/>
        </a:p>
      </dgm:t>
    </dgm:pt>
    <dgm:pt modelId="{ABC25B8E-0889-4628-A7BF-A6142F691010}">
      <dgm:prSet phldrT="[Texte]">
        <dgm:style>
          <a:lnRef idx="0">
            <a:schemeClr val="accent5"/>
          </a:lnRef>
          <a:fillRef idx="3">
            <a:schemeClr val="accent5"/>
          </a:fillRef>
          <a:effectRef idx="3">
            <a:schemeClr val="accent5"/>
          </a:effectRef>
          <a:fontRef idx="minor">
            <a:schemeClr val="lt1"/>
          </a:fontRef>
        </dgm:style>
      </dgm:prSet>
      <dgm:spPr>
        <a:solidFill>
          <a:srgbClr val="92D050"/>
        </a:solidFill>
      </dgm:spPr>
      <dgm:t>
        <a:bodyPr/>
        <a:lstStyle/>
        <a:p>
          <a:r>
            <a:rPr lang="fr-FR" dirty="0" smtClean="0"/>
            <a:t>volonté</a:t>
          </a:r>
          <a:endParaRPr lang="fr-FR" dirty="0"/>
        </a:p>
      </dgm:t>
    </dgm:pt>
    <dgm:pt modelId="{7ED2D846-69DD-4D1F-986C-0F3063996BE0}" type="parTrans" cxnId="{A28F98CE-01F4-4560-8831-377591C9297B}">
      <dgm:prSet/>
      <dgm:spPr/>
      <dgm:t>
        <a:bodyPr/>
        <a:lstStyle/>
        <a:p>
          <a:endParaRPr lang="fr-FR"/>
        </a:p>
      </dgm:t>
    </dgm:pt>
    <dgm:pt modelId="{38E8A2E5-8FA9-4EF9-90CF-FD574F7235E3}" type="sibTrans" cxnId="{A28F98CE-01F4-4560-8831-377591C9297B}">
      <dgm:prSet/>
      <dgm:spPr/>
      <dgm:t>
        <a:bodyPr/>
        <a:lstStyle/>
        <a:p>
          <a:endParaRPr lang="fr-FR"/>
        </a:p>
      </dgm:t>
    </dgm:pt>
    <dgm:pt modelId="{5423106D-4C47-4F8A-B0BE-26FF2BDC82A1}">
      <dgm:prSet phldrT="[Texte]"/>
      <dgm:spPr/>
      <dgm:t>
        <a:bodyPr/>
        <a:lstStyle/>
        <a:p>
          <a:r>
            <a:rPr lang="fr-FR" dirty="0" smtClean="0">
              <a:solidFill>
                <a:srgbClr val="00B050"/>
              </a:solidFill>
              <a:latin typeface="+mj-lt"/>
            </a:rPr>
            <a:t>vouloir</a:t>
          </a:r>
          <a:endParaRPr lang="fr-FR" dirty="0">
            <a:solidFill>
              <a:srgbClr val="00B050"/>
            </a:solidFill>
            <a:latin typeface="+mj-lt"/>
          </a:endParaRPr>
        </a:p>
      </dgm:t>
    </dgm:pt>
    <dgm:pt modelId="{D1354CF6-7EF7-45BF-8A45-DAEE3FD66D4B}" type="parTrans" cxnId="{9E8C16E7-8076-48E6-9DF1-790A14041837}">
      <dgm:prSet/>
      <dgm:spPr/>
      <dgm:t>
        <a:bodyPr/>
        <a:lstStyle/>
        <a:p>
          <a:endParaRPr lang="fr-FR"/>
        </a:p>
      </dgm:t>
    </dgm:pt>
    <dgm:pt modelId="{76F8C261-8543-44EC-A9DE-07DCAE74964E}" type="sibTrans" cxnId="{9E8C16E7-8076-48E6-9DF1-790A14041837}">
      <dgm:prSet/>
      <dgm:spPr/>
      <dgm:t>
        <a:bodyPr/>
        <a:lstStyle/>
        <a:p>
          <a:endParaRPr lang="fr-FR"/>
        </a:p>
      </dgm:t>
    </dgm:pt>
    <dgm:pt modelId="{5A5023F1-9988-459A-84AB-84E888EDCB1B}" type="pres">
      <dgm:prSet presAssocID="{A69584EE-FD55-42F8-8FF3-19AD412E6745}" presName="composite" presStyleCnt="0">
        <dgm:presLayoutVars>
          <dgm:chMax val="5"/>
          <dgm:dir/>
          <dgm:animLvl val="ctr"/>
          <dgm:resizeHandles val="exact"/>
        </dgm:presLayoutVars>
      </dgm:prSet>
      <dgm:spPr/>
      <dgm:t>
        <a:bodyPr/>
        <a:lstStyle/>
        <a:p>
          <a:endParaRPr lang="fr-FR"/>
        </a:p>
      </dgm:t>
    </dgm:pt>
    <dgm:pt modelId="{A9860D77-911B-42D6-9C26-0F4A1F9A4DDE}" type="pres">
      <dgm:prSet presAssocID="{A69584EE-FD55-42F8-8FF3-19AD412E6745}" presName="cycle" presStyleCnt="0"/>
      <dgm:spPr/>
    </dgm:pt>
    <dgm:pt modelId="{50FCBD95-1F8D-42FB-947E-1AAD1EADFB2A}" type="pres">
      <dgm:prSet presAssocID="{A69584EE-FD55-42F8-8FF3-19AD412E6745}" presName="centerShape" presStyleCnt="0"/>
      <dgm:spPr/>
    </dgm:pt>
    <dgm:pt modelId="{5D9DAE2C-6873-4C8E-8CE4-3956F0AC0CE0}" type="pres">
      <dgm:prSet presAssocID="{A69584EE-FD55-42F8-8FF3-19AD412E6745}" presName="connSite" presStyleLbl="node1" presStyleIdx="0" presStyleCnt="4"/>
      <dgm:spPr/>
    </dgm:pt>
    <dgm:pt modelId="{3917268A-1B31-4E29-8FF7-2FEC3B7559F0}" type="pres">
      <dgm:prSet presAssocID="{A69584EE-FD55-42F8-8FF3-19AD412E6745}" presName="visible" presStyleLbl="node1" presStyleIdx="0" presStyleCnt="4">
        <dgm:style>
          <a:lnRef idx="0">
            <a:schemeClr val="accent6"/>
          </a:lnRef>
          <a:fillRef idx="3">
            <a:schemeClr val="accent6"/>
          </a:fillRef>
          <a:effectRef idx="3">
            <a:schemeClr val="accent6"/>
          </a:effectRef>
          <a:fontRef idx="minor">
            <a:schemeClr val="lt1"/>
          </a:fontRef>
        </dgm:style>
      </dgm:prSet>
      <dgm:spPr>
        <a:solidFill>
          <a:srgbClr val="00B0F0"/>
        </a:solidFill>
      </dgm:spPr>
      <dgm:t>
        <a:bodyPr/>
        <a:lstStyle/>
        <a:p>
          <a:endParaRPr lang="fr-FR"/>
        </a:p>
      </dgm:t>
    </dgm:pt>
    <dgm:pt modelId="{8A3CEC36-2706-41EE-9256-D26E2E52C249}" type="pres">
      <dgm:prSet presAssocID="{2A1F4552-438A-4DD1-9D3D-1522E087970D}" presName="Name25" presStyleLbl="parChTrans1D1" presStyleIdx="0" presStyleCnt="3"/>
      <dgm:spPr/>
      <dgm:t>
        <a:bodyPr/>
        <a:lstStyle/>
        <a:p>
          <a:endParaRPr lang="fr-FR"/>
        </a:p>
      </dgm:t>
    </dgm:pt>
    <dgm:pt modelId="{62360859-10EB-4BED-BC08-57CB3355E8EA}" type="pres">
      <dgm:prSet presAssocID="{C804318F-E375-466E-8F94-8C502DE8C1DE}" presName="node" presStyleCnt="0"/>
      <dgm:spPr/>
    </dgm:pt>
    <dgm:pt modelId="{B509994D-631B-404C-9A08-D8DE66383A98}" type="pres">
      <dgm:prSet presAssocID="{C804318F-E375-466E-8F94-8C502DE8C1DE}" presName="parentNode" presStyleLbl="node1" presStyleIdx="1" presStyleCnt="4">
        <dgm:presLayoutVars>
          <dgm:chMax val="1"/>
          <dgm:bulletEnabled val="1"/>
        </dgm:presLayoutVars>
      </dgm:prSet>
      <dgm:spPr/>
      <dgm:t>
        <a:bodyPr/>
        <a:lstStyle/>
        <a:p>
          <a:endParaRPr lang="fr-FR"/>
        </a:p>
      </dgm:t>
    </dgm:pt>
    <dgm:pt modelId="{1B8E0B34-C278-46E5-AE38-9175F55C2628}" type="pres">
      <dgm:prSet presAssocID="{C804318F-E375-466E-8F94-8C502DE8C1DE}" presName="childNode" presStyleLbl="revTx" presStyleIdx="0" presStyleCnt="3">
        <dgm:presLayoutVars>
          <dgm:bulletEnabled val="1"/>
        </dgm:presLayoutVars>
      </dgm:prSet>
      <dgm:spPr/>
      <dgm:t>
        <a:bodyPr/>
        <a:lstStyle/>
        <a:p>
          <a:endParaRPr lang="fr-FR"/>
        </a:p>
      </dgm:t>
    </dgm:pt>
    <dgm:pt modelId="{6536C4F9-91FB-4FD0-B80C-659B694B2CE2}" type="pres">
      <dgm:prSet presAssocID="{0B7E5730-4DB1-430F-8CE0-379626FA543E}" presName="Name25" presStyleLbl="parChTrans1D1" presStyleIdx="1" presStyleCnt="3"/>
      <dgm:spPr/>
      <dgm:t>
        <a:bodyPr/>
        <a:lstStyle/>
        <a:p>
          <a:endParaRPr lang="fr-FR"/>
        </a:p>
      </dgm:t>
    </dgm:pt>
    <dgm:pt modelId="{D14C59EC-BEED-450E-890E-46D3A3B0D887}" type="pres">
      <dgm:prSet presAssocID="{FF34454B-8585-42E1-94C0-AFF9BBD83906}" presName="node" presStyleCnt="0"/>
      <dgm:spPr/>
    </dgm:pt>
    <dgm:pt modelId="{88B54453-CAAE-44D7-9CFE-ADDFE44DB970}" type="pres">
      <dgm:prSet presAssocID="{FF34454B-8585-42E1-94C0-AFF9BBD83906}" presName="parentNode" presStyleLbl="node1" presStyleIdx="2" presStyleCnt="4">
        <dgm:presLayoutVars>
          <dgm:chMax val="1"/>
          <dgm:bulletEnabled val="1"/>
        </dgm:presLayoutVars>
      </dgm:prSet>
      <dgm:spPr/>
      <dgm:t>
        <a:bodyPr/>
        <a:lstStyle/>
        <a:p>
          <a:endParaRPr lang="fr-FR"/>
        </a:p>
      </dgm:t>
    </dgm:pt>
    <dgm:pt modelId="{C2C8C449-24B7-4B25-AE43-BFDD29E3B7BE}" type="pres">
      <dgm:prSet presAssocID="{FF34454B-8585-42E1-94C0-AFF9BBD83906}" presName="childNode" presStyleLbl="revTx" presStyleIdx="1" presStyleCnt="3">
        <dgm:presLayoutVars>
          <dgm:bulletEnabled val="1"/>
        </dgm:presLayoutVars>
      </dgm:prSet>
      <dgm:spPr/>
      <dgm:t>
        <a:bodyPr/>
        <a:lstStyle/>
        <a:p>
          <a:endParaRPr lang="fr-FR"/>
        </a:p>
      </dgm:t>
    </dgm:pt>
    <dgm:pt modelId="{82BE6BF2-364F-47C8-BC05-231568BA313D}" type="pres">
      <dgm:prSet presAssocID="{7ED2D846-69DD-4D1F-986C-0F3063996BE0}" presName="Name25" presStyleLbl="parChTrans1D1" presStyleIdx="2" presStyleCnt="3"/>
      <dgm:spPr/>
      <dgm:t>
        <a:bodyPr/>
        <a:lstStyle/>
        <a:p>
          <a:endParaRPr lang="fr-FR"/>
        </a:p>
      </dgm:t>
    </dgm:pt>
    <dgm:pt modelId="{B7F6B828-D484-4B43-AD0B-5258C2238D26}" type="pres">
      <dgm:prSet presAssocID="{ABC25B8E-0889-4628-A7BF-A6142F691010}" presName="node" presStyleCnt="0"/>
      <dgm:spPr/>
    </dgm:pt>
    <dgm:pt modelId="{FA4DFD8E-C34B-4E79-8495-207A0DAF445B}" type="pres">
      <dgm:prSet presAssocID="{ABC25B8E-0889-4628-A7BF-A6142F691010}" presName="parentNode" presStyleLbl="node1" presStyleIdx="3" presStyleCnt="4">
        <dgm:presLayoutVars>
          <dgm:chMax val="1"/>
          <dgm:bulletEnabled val="1"/>
        </dgm:presLayoutVars>
      </dgm:prSet>
      <dgm:spPr/>
      <dgm:t>
        <a:bodyPr/>
        <a:lstStyle/>
        <a:p>
          <a:endParaRPr lang="fr-FR"/>
        </a:p>
      </dgm:t>
    </dgm:pt>
    <dgm:pt modelId="{1AD5C774-2685-478B-8D53-2BD7044DD1C3}" type="pres">
      <dgm:prSet presAssocID="{ABC25B8E-0889-4628-A7BF-A6142F691010}" presName="childNode" presStyleLbl="revTx" presStyleIdx="2" presStyleCnt="3">
        <dgm:presLayoutVars>
          <dgm:bulletEnabled val="1"/>
        </dgm:presLayoutVars>
      </dgm:prSet>
      <dgm:spPr/>
      <dgm:t>
        <a:bodyPr/>
        <a:lstStyle/>
        <a:p>
          <a:endParaRPr lang="fr-FR"/>
        </a:p>
      </dgm:t>
    </dgm:pt>
  </dgm:ptLst>
  <dgm:cxnLst>
    <dgm:cxn modelId="{30C728EA-7382-4590-BA85-08519B6D01A6}" type="presOf" srcId="{0B7E5730-4DB1-430F-8CE0-379626FA543E}" destId="{6536C4F9-91FB-4FD0-B80C-659B694B2CE2}" srcOrd="0" destOrd="0" presId="urn:microsoft.com/office/officeart/2005/8/layout/radial2"/>
    <dgm:cxn modelId="{29C09A60-2487-4E5D-AFEF-6544B6291BE7}" srcId="{A69584EE-FD55-42F8-8FF3-19AD412E6745}" destId="{FF34454B-8585-42E1-94C0-AFF9BBD83906}" srcOrd="1" destOrd="0" parTransId="{0B7E5730-4DB1-430F-8CE0-379626FA543E}" sibTransId="{ACE0B83A-1536-4923-8859-177FC3AA6393}"/>
    <dgm:cxn modelId="{4E6CA4E8-144D-46F7-837E-8D1248E122DC}" type="presOf" srcId="{A69584EE-FD55-42F8-8FF3-19AD412E6745}" destId="{5A5023F1-9988-459A-84AB-84E888EDCB1B}" srcOrd="0" destOrd="0" presId="urn:microsoft.com/office/officeart/2005/8/layout/radial2"/>
    <dgm:cxn modelId="{FD2B4066-2CF6-4840-82D9-CA72DC1646D2}" srcId="{FF34454B-8585-42E1-94C0-AFF9BBD83906}" destId="{13C68C08-5274-4421-9709-4EBD83D3A874}" srcOrd="0" destOrd="0" parTransId="{BA1DC489-0B55-4A63-A12A-AAFC1488EC37}" sibTransId="{0BAE19EB-8A25-42A9-8562-C16B8E8EF1BF}"/>
    <dgm:cxn modelId="{DC508FC5-976D-4F15-AE07-F7A802D83F67}" type="presOf" srcId="{2A1F4552-438A-4DD1-9D3D-1522E087970D}" destId="{8A3CEC36-2706-41EE-9256-D26E2E52C249}" srcOrd="0" destOrd="0" presId="urn:microsoft.com/office/officeart/2005/8/layout/radial2"/>
    <dgm:cxn modelId="{BC659A34-0882-4BC7-8763-9CEFBD42CD8E}" srcId="{C804318F-E375-466E-8F94-8C502DE8C1DE}" destId="{AABCDD25-98AB-4BD6-A575-D25B6D2778CE}" srcOrd="0" destOrd="0" parTransId="{267A1E5E-067C-4E4A-869F-1D1C5D41AFA2}" sibTransId="{544B0AC5-745F-49CF-BBF1-FC589BA69232}"/>
    <dgm:cxn modelId="{50FCD3CC-271B-4ED9-88A1-424F371C28E6}" type="presOf" srcId="{ABC25B8E-0889-4628-A7BF-A6142F691010}" destId="{FA4DFD8E-C34B-4E79-8495-207A0DAF445B}" srcOrd="0" destOrd="0" presId="urn:microsoft.com/office/officeart/2005/8/layout/radial2"/>
    <dgm:cxn modelId="{7718C417-CA1C-4E9D-862D-06D0833BFDC4}" type="presOf" srcId="{7ED2D846-69DD-4D1F-986C-0F3063996BE0}" destId="{82BE6BF2-364F-47C8-BC05-231568BA313D}" srcOrd="0" destOrd="0" presId="urn:microsoft.com/office/officeart/2005/8/layout/radial2"/>
    <dgm:cxn modelId="{092D1907-E1F5-4A3C-8C95-0103E9CDF11E}" type="presOf" srcId="{FF34454B-8585-42E1-94C0-AFF9BBD83906}" destId="{88B54453-CAAE-44D7-9CFE-ADDFE44DB970}" srcOrd="0" destOrd="0" presId="urn:microsoft.com/office/officeart/2005/8/layout/radial2"/>
    <dgm:cxn modelId="{EA8D7EA8-40E5-4CC0-97EC-A0660937AF95}" type="presOf" srcId="{5423106D-4C47-4F8A-B0BE-26FF2BDC82A1}" destId="{1AD5C774-2685-478B-8D53-2BD7044DD1C3}" srcOrd="0" destOrd="0" presId="urn:microsoft.com/office/officeart/2005/8/layout/radial2"/>
    <dgm:cxn modelId="{5DA35AAB-9736-44A4-8375-86B01FC709FD}" type="presOf" srcId="{AABCDD25-98AB-4BD6-A575-D25B6D2778CE}" destId="{1B8E0B34-C278-46E5-AE38-9175F55C2628}" srcOrd="0" destOrd="0" presId="urn:microsoft.com/office/officeart/2005/8/layout/radial2"/>
    <dgm:cxn modelId="{227F89C9-6503-4602-AAB8-D82FC32A15FE}" srcId="{A69584EE-FD55-42F8-8FF3-19AD412E6745}" destId="{C804318F-E375-466E-8F94-8C502DE8C1DE}" srcOrd="0" destOrd="0" parTransId="{2A1F4552-438A-4DD1-9D3D-1522E087970D}" sibTransId="{7B90F0AC-0977-4C32-8637-FBDFF5ED7D3D}"/>
    <dgm:cxn modelId="{EB8A80F5-CCE8-4BD8-B6C0-5B630639AA47}" type="presOf" srcId="{C804318F-E375-466E-8F94-8C502DE8C1DE}" destId="{B509994D-631B-404C-9A08-D8DE66383A98}" srcOrd="0" destOrd="0" presId="urn:microsoft.com/office/officeart/2005/8/layout/radial2"/>
    <dgm:cxn modelId="{A28F98CE-01F4-4560-8831-377591C9297B}" srcId="{A69584EE-FD55-42F8-8FF3-19AD412E6745}" destId="{ABC25B8E-0889-4628-A7BF-A6142F691010}" srcOrd="2" destOrd="0" parTransId="{7ED2D846-69DD-4D1F-986C-0F3063996BE0}" sibTransId="{38E8A2E5-8FA9-4EF9-90CF-FD574F7235E3}"/>
    <dgm:cxn modelId="{4E8ED358-C82B-4317-9448-5C89C14942D3}" type="presOf" srcId="{13C68C08-5274-4421-9709-4EBD83D3A874}" destId="{C2C8C449-24B7-4B25-AE43-BFDD29E3B7BE}" srcOrd="0" destOrd="0" presId="urn:microsoft.com/office/officeart/2005/8/layout/radial2"/>
    <dgm:cxn modelId="{9E8C16E7-8076-48E6-9DF1-790A14041837}" srcId="{ABC25B8E-0889-4628-A7BF-A6142F691010}" destId="{5423106D-4C47-4F8A-B0BE-26FF2BDC82A1}" srcOrd="0" destOrd="0" parTransId="{D1354CF6-7EF7-45BF-8A45-DAEE3FD66D4B}" sibTransId="{76F8C261-8543-44EC-A9DE-07DCAE74964E}"/>
    <dgm:cxn modelId="{3BF959C2-3E9F-4AF3-8B5D-9D63387BA44F}" type="presParOf" srcId="{5A5023F1-9988-459A-84AB-84E888EDCB1B}" destId="{A9860D77-911B-42D6-9C26-0F4A1F9A4DDE}" srcOrd="0" destOrd="0" presId="urn:microsoft.com/office/officeart/2005/8/layout/radial2"/>
    <dgm:cxn modelId="{DB06A636-2B94-4C53-AB91-515D1A0FED09}" type="presParOf" srcId="{A9860D77-911B-42D6-9C26-0F4A1F9A4DDE}" destId="{50FCBD95-1F8D-42FB-947E-1AAD1EADFB2A}" srcOrd="0" destOrd="0" presId="urn:microsoft.com/office/officeart/2005/8/layout/radial2"/>
    <dgm:cxn modelId="{A7020990-1625-4115-B9DF-48D51FF82364}" type="presParOf" srcId="{50FCBD95-1F8D-42FB-947E-1AAD1EADFB2A}" destId="{5D9DAE2C-6873-4C8E-8CE4-3956F0AC0CE0}" srcOrd="0" destOrd="0" presId="urn:microsoft.com/office/officeart/2005/8/layout/radial2"/>
    <dgm:cxn modelId="{9FF48757-6C5D-4724-87C7-BB36ED028DE3}" type="presParOf" srcId="{50FCBD95-1F8D-42FB-947E-1AAD1EADFB2A}" destId="{3917268A-1B31-4E29-8FF7-2FEC3B7559F0}" srcOrd="1" destOrd="0" presId="urn:microsoft.com/office/officeart/2005/8/layout/radial2"/>
    <dgm:cxn modelId="{2C13F4E4-4056-4877-9B70-C1D22D1BD357}" type="presParOf" srcId="{A9860D77-911B-42D6-9C26-0F4A1F9A4DDE}" destId="{8A3CEC36-2706-41EE-9256-D26E2E52C249}" srcOrd="1" destOrd="0" presId="urn:microsoft.com/office/officeart/2005/8/layout/radial2"/>
    <dgm:cxn modelId="{C553F1C4-A7EF-492D-BF0E-174E4AE4DFF7}" type="presParOf" srcId="{A9860D77-911B-42D6-9C26-0F4A1F9A4DDE}" destId="{62360859-10EB-4BED-BC08-57CB3355E8EA}" srcOrd="2" destOrd="0" presId="urn:microsoft.com/office/officeart/2005/8/layout/radial2"/>
    <dgm:cxn modelId="{0D6CAA3B-1950-49F6-875F-F68F3F455A73}" type="presParOf" srcId="{62360859-10EB-4BED-BC08-57CB3355E8EA}" destId="{B509994D-631B-404C-9A08-D8DE66383A98}" srcOrd="0" destOrd="0" presId="urn:microsoft.com/office/officeart/2005/8/layout/radial2"/>
    <dgm:cxn modelId="{70648805-E80D-4DF9-B464-290C590F62FB}" type="presParOf" srcId="{62360859-10EB-4BED-BC08-57CB3355E8EA}" destId="{1B8E0B34-C278-46E5-AE38-9175F55C2628}" srcOrd="1" destOrd="0" presId="urn:microsoft.com/office/officeart/2005/8/layout/radial2"/>
    <dgm:cxn modelId="{8E438F64-8B3E-4C81-867D-6F59AE0AA937}" type="presParOf" srcId="{A9860D77-911B-42D6-9C26-0F4A1F9A4DDE}" destId="{6536C4F9-91FB-4FD0-B80C-659B694B2CE2}" srcOrd="3" destOrd="0" presId="urn:microsoft.com/office/officeart/2005/8/layout/radial2"/>
    <dgm:cxn modelId="{DEF7DBD9-0DCF-45F0-AFBB-EB31B4BA8BA4}" type="presParOf" srcId="{A9860D77-911B-42D6-9C26-0F4A1F9A4DDE}" destId="{D14C59EC-BEED-450E-890E-46D3A3B0D887}" srcOrd="4" destOrd="0" presId="urn:microsoft.com/office/officeart/2005/8/layout/radial2"/>
    <dgm:cxn modelId="{BFE458C1-CBDC-4EC1-8DEB-C2A480BE97E6}" type="presParOf" srcId="{D14C59EC-BEED-450E-890E-46D3A3B0D887}" destId="{88B54453-CAAE-44D7-9CFE-ADDFE44DB970}" srcOrd="0" destOrd="0" presId="urn:microsoft.com/office/officeart/2005/8/layout/radial2"/>
    <dgm:cxn modelId="{8733A066-5379-4BA6-B8A3-9C1B308C8417}" type="presParOf" srcId="{D14C59EC-BEED-450E-890E-46D3A3B0D887}" destId="{C2C8C449-24B7-4B25-AE43-BFDD29E3B7BE}" srcOrd="1" destOrd="0" presId="urn:microsoft.com/office/officeart/2005/8/layout/radial2"/>
    <dgm:cxn modelId="{41ABC045-B0D9-4C44-86C1-B53B166BFDC8}" type="presParOf" srcId="{A9860D77-911B-42D6-9C26-0F4A1F9A4DDE}" destId="{82BE6BF2-364F-47C8-BC05-231568BA313D}" srcOrd="5" destOrd="0" presId="urn:microsoft.com/office/officeart/2005/8/layout/radial2"/>
    <dgm:cxn modelId="{B7A6306B-3F00-43A9-A3FE-10EAF86EF66F}" type="presParOf" srcId="{A9860D77-911B-42D6-9C26-0F4A1F9A4DDE}" destId="{B7F6B828-D484-4B43-AD0B-5258C2238D26}" srcOrd="6" destOrd="0" presId="urn:microsoft.com/office/officeart/2005/8/layout/radial2"/>
    <dgm:cxn modelId="{242B1DBE-7438-4C07-A4AD-394D1E8B0DE7}" type="presParOf" srcId="{B7F6B828-D484-4B43-AD0B-5258C2238D26}" destId="{FA4DFD8E-C34B-4E79-8495-207A0DAF445B}" srcOrd="0" destOrd="0" presId="urn:microsoft.com/office/officeart/2005/8/layout/radial2"/>
    <dgm:cxn modelId="{BBEB0602-D04B-4C56-8007-394E1ABAD576}" type="presParOf" srcId="{B7F6B828-D484-4B43-AD0B-5258C2238D26}" destId="{1AD5C774-2685-478B-8D53-2BD7044DD1C3}" srcOrd="1" destOrd="0" presId="urn:microsoft.com/office/officeart/2005/8/layout/radial2"/>
  </dgm:cxnLst>
  <dgm:bg>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50000" t="50000" r="50000" b="50000"/>
      </a:path>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BE96B-8F59-4D99-9047-5B470D6896F3}">
      <dsp:nvSpPr>
        <dsp:cNvPr id="0" name=""/>
        <dsp:cNvSpPr/>
      </dsp:nvSpPr>
      <dsp:spPr>
        <a:xfrm>
          <a:off x="0" y="0"/>
          <a:ext cx="10358203" cy="2873942"/>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017C9FAB-45D5-4362-AB63-074DF427FC77}">
      <dsp:nvSpPr>
        <dsp:cNvPr id="0" name=""/>
        <dsp:cNvSpPr/>
      </dsp:nvSpPr>
      <dsp:spPr>
        <a:xfrm>
          <a:off x="310746" y="383192"/>
          <a:ext cx="3042722" cy="2107557"/>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A561CC9-328C-4C31-A193-AB991DBF021D}">
      <dsp:nvSpPr>
        <dsp:cNvPr id="0" name=""/>
        <dsp:cNvSpPr/>
      </dsp:nvSpPr>
      <dsp:spPr>
        <a:xfrm rot="10800000">
          <a:off x="310746" y="2873942"/>
          <a:ext cx="3042722" cy="3512596"/>
        </a:xfrm>
        <a:prstGeom prst="round2SameRect">
          <a:avLst>
            <a:gd name="adj1" fmla="val 10500"/>
            <a:gd name="adj2" fmla="val 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endParaRPr lang="fr-FR" sz="2200" b="0" i="0" kern="1200" dirty="0" smtClean="0"/>
        </a:p>
        <a:p>
          <a:pPr lvl="0" algn="ctr" defTabSz="977900">
            <a:lnSpc>
              <a:spcPct val="90000"/>
            </a:lnSpc>
            <a:spcBef>
              <a:spcPct val="0"/>
            </a:spcBef>
            <a:spcAft>
              <a:spcPct val="35000"/>
            </a:spcAft>
          </a:pPr>
          <a:r>
            <a:rPr lang="fr-FR" sz="2200" b="0" i="0" kern="1200" dirty="0" smtClean="0"/>
            <a:t>Les confidences sont une marque d'amour ou d'amitié à manier avec dextérité, tout le monde n'est pas prêt à les recevoir.</a:t>
          </a:r>
          <a:r>
            <a:rPr lang="fr-FR" sz="2200" kern="1200" dirty="0" smtClean="0"/>
            <a:t/>
          </a:r>
          <a:br>
            <a:rPr lang="fr-FR" sz="2200" kern="1200" dirty="0" smtClean="0"/>
          </a:br>
          <a:r>
            <a:rPr lang="fr-FR" sz="2200" kern="1200" dirty="0" smtClean="0"/>
            <a:t/>
          </a:r>
          <a:br>
            <a:rPr lang="fr-FR" sz="2200" kern="1200" dirty="0" smtClean="0"/>
          </a:br>
          <a:r>
            <a:rPr lang="fr-FR" sz="2200" b="0" i="0" kern="1200" dirty="0" smtClean="0"/>
            <a:t>Hélène Grémillon</a:t>
          </a:r>
          <a:endParaRPr lang="fr-FR" sz="2200" kern="1200" dirty="0"/>
        </a:p>
      </dsp:txBody>
      <dsp:txXfrm rot="10800000">
        <a:off x="404320" y="2873942"/>
        <a:ext cx="2855574" cy="3419022"/>
      </dsp:txXfrm>
    </dsp:sp>
    <dsp:sp modelId="{FDC27BE0-6371-40E0-924B-2D2484EC8482}">
      <dsp:nvSpPr>
        <dsp:cNvPr id="0" name=""/>
        <dsp:cNvSpPr/>
      </dsp:nvSpPr>
      <dsp:spPr>
        <a:xfrm>
          <a:off x="4107302" y="383192"/>
          <a:ext cx="2143597" cy="2107557"/>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B07BEE4-9DE1-40F7-A9CB-D315FF2188FF}">
      <dsp:nvSpPr>
        <dsp:cNvPr id="0" name=""/>
        <dsp:cNvSpPr/>
      </dsp:nvSpPr>
      <dsp:spPr>
        <a:xfrm rot="10800000">
          <a:off x="3657740" y="2873942"/>
          <a:ext cx="3042722" cy="3512596"/>
        </a:xfrm>
        <a:prstGeom prst="round2SameRect">
          <a:avLst>
            <a:gd name="adj1" fmla="val 10500"/>
            <a:gd name="adj2" fmla="val 0"/>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endParaRPr lang="fr-FR" sz="2200" b="0" i="0" kern="1200" dirty="0" smtClean="0"/>
        </a:p>
        <a:p>
          <a:pPr lvl="0" algn="ctr" defTabSz="977900">
            <a:lnSpc>
              <a:spcPct val="90000"/>
            </a:lnSpc>
            <a:spcBef>
              <a:spcPct val="0"/>
            </a:spcBef>
            <a:spcAft>
              <a:spcPct val="35000"/>
            </a:spcAft>
          </a:pPr>
          <a:r>
            <a:rPr lang="fr-FR" sz="2200" b="0" i="0" kern="1200" dirty="0" smtClean="0"/>
            <a:t>Quelqu'un qui sait écouter reçoit beaucoup plus de confidences, son silence même inspirant confiance.</a:t>
          </a:r>
        </a:p>
        <a:p>
          <a:pPr lvl="0" algn="ctr" defTabSz="977900">
            <a:lnSpc>
              <a:spcPct val="90000"/>
            </a:lnSpc>
            <a:spcBef>
              <a:spcPct val="0"/>
            </a:spcBef>
            <a:spcAft>
              <a:spcPct val="35000"/>
            </a:spcAft>
          </a:pPr>
          <a:r>
            <a:rPr lang="fr-FR" sz="2200" b="0" i="0" kern="1200" dirty="0" smtClean="0"/>
            <a:t>Gérard </a:t>
          </a:r>
          <a:r>
            <a:rPr lang="fr-FR" sz="2200" b="0" i="0" kern="1200" dirty="0" err="1" smtClean="0"/>
            <a:t>Gévry</a:t>
          </a:r>
          <a:endParaRPr lang="fr-FR" sz="2200" b="0" i="0" kern="1200" dirty="0" smtClean="0"/>
        </a:p>
      </dsp:txBody>
      <dsp:txXfrm rot="10800000">
        <a:off x="3751314" y="2873942"/>
        <a:ext cx="2855574" cy="3419022"/>
      </dsp:txXfrm>
    </dsp:sp>
    <dsp:sp modelId="{1D60A8FF-8450-4E46-9035-2EEC27B0E8A1}">
      <dsp:nvSpPr>
        <dsp:cNvPr id="0" name=""/>
        <dsp:cNvSpPr/>
      </dsp:nvSpPr>
      <dsp:spPr>
        <a:xfrm>
          <a:off x="7746824" y="757979"/>
          <a:ext cx="1558543" cy="1357983"/>
        </a:xfrm>
        <a:prstGeom prst="roundRect">
          <a:avLst>
            <a:gd name="adj" fmla="val 10000"/>
          </a:avLst>
        </a:prstGeom>
        <a:gradFill rotWithShape="0">
          <a:gsLst>
            <a:gs pos="0">
              <a:schemeClr val="accent2">
                <a:tint val="50000"/>
                <a:hueOff val="-20539929"/>
                <a:satOff val="-9620"/>
                <a:lumOff val="90"/>
                <a:alphaOff val="0"/>
                <a:tint val="94000"/>
                <a:satMod val="103000"/>
                <a:lumMod val="102000"/>
              </a:schemeClr>
            </a:gs>
            <a:gs pos="50000">
              <a:schemeClr val="accent2">
                <a:tint val="50000"/>
                <a:hueOff val="-20539929"/>
                <a:satOff val="-9620"/>
                <a:lumOff val="90"/>
                <a:alphaOff val="0"/>
                <a:shade val="100000"/>
                <a:satMod val="110000"/>
                <a:lumMod val="100000"/>
              </a:schemeClr>
            </a:gs>
            <a:gs pos="100000">
              <a:schemeClr val="accent2">
                <a:tint val="50000"/>
                <a:hueOff val="-20539929"/>
                <a:satOff val="-9620"/>
                <a:lumOff val="90"/>
                <a:alphaOff val="0"/>
                <a:shade val="78000"/>
                <a:satMod val="120000"/>
                <a:lumMod val="99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900C0A9-04DD-4518-965F-9DD632E71B57}">
      <dsp:nvSpPr>
        <dsp:cNvPr id="0" name=""/>
        <dsp:cNvSpPr/>
      </dsp:nvSpPr>
      <dsp:spPr>
        <a:xfrm rot="10800000">
          <a:off x="7004734" y="2873942"/>
          <a:ext cx="3042722" cy="3512596"/>
        </a:xfrm>
        <a:prstGeom prst="round2SameRect">
          <a:avLst>
            <a:gd name="adj1" fmla="val 10500"/>
            <a:gd name="adj2" fmla="val 0"/>
          </a:avLst>
        </a:prstGeom>
        <a:gradFill rotWithShape="0">
          <a:gsLst>
            <a:gs pos="0">
              <a:schemeClr val="accent2">
                <a:hueOff val="-19970570"/>
                <a:satOff val="-7567"/>
                <a:lumOff val="2352"/>
                <a:alphaOff val="0"/>
                <a:tint val="94000"/>
                <a:satMod val="103000"/>
                <a:lumMod val="102000"/>
              </a:schemeClr>
            </a:gs>
            <a:gs pos="50000">
              <a:schemeClr val="accent2">
                <a:hueOff val="-19970570"/>
                <a:satOff val="-7567"/>
                <a:lumOff val="2352"/>
                <a:alphaOff val="0"/>
                <a:shade val="100000"/>
                <a:satMod val="110000"/>
                <a:lumMod val="100000"/>
              </a:schemeClr>
            </a:gs>
            <a:gs pos="100000">
              <a:schemeClr val="accent2">
                <a:hueOff val="-19970570"/>
                <a:satOff val="-7567"/>
                <a:lumOff val="2352"/>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J’ai encore beaucoup de choses à vous dire, mais vous ne pouvez pas les porter maintenant</a:t>
          </a:r>
        </a:p>
        <a:p>
          <a:pPr lvl="0" algn="ctr" defTabSz="977900">
            <a:lnSpc>
              <a:spcPct val="90000"/>
            </a:lnSpc>
            <a:spcBef>
              <a:spcPct val="0"/>
            </a:spcBef>
            <a:spcAft>
              <a:spcPct val="35000"/>
            </a:spcAft>
          </a:pPr>
          <a:r>
            <a:rPr lang="fr-FR" sz="2200" kern="1200" dirty="0" smtClean="0"/>
            <a:t>Jean 16.12</a:t>
          </a:r>
        </a:p>
        <a:p>
          <a:pPr lvl="0" algn="ctr" defTabSz="977900">
            <a:lnSpc>
              <a:spcPct val="90000"/>
            </a:lnSpc>
            <a:spcBef>
              <a:spcPct val="0"/>
            </a:spcBef>
            <a:spcAft>
              <a:spcPct val="35000"/>
            </a:spcAft>
          </a:pPr>
          <a:endParaRPr lang="fr-FR" sz="2200" kern="1200" dirty="0"/>
        </a:p>
      </dsp:txBody>
      <dsp:txXfrm rot="10800000">
        <a:off x="7098308" y="2873942"/>
        <a:ext cx="2855574" cy="3419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57650-490A-4E32-A4EE-4CA5FE063172}">
      <dsp:nvSpPr>
        <dsp:cNvPr id="0" name=""/>
        <dsp:cNvSpPr/>
      </dsp:nvSpPr>
      <dsp:spPr>
        <a:xfrm>
          <a:off x="3332191" y="1677438"/>
          <a:ext cx="1195482" cy="1195482"/>
        </a:xfrm>
        <a:prstGeom prst="ellipse">
          <a:avLst/>
        </a:prstGeom>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fr-FR" sz="3700" kern="1200" dirty="0" smtClean="0"/>
            <a:t>Eve</a:t>
          </a:r>
          <a:endParaRPr lang="fr-FR" sz="3700" kern="1200" dirty="0"/>
        </a:p>
      </dsp:txBody>
      <dsp:txXfrm>
        <a:off x="3507265" y="1852512"/>
        <a:ext cx="845334" cy="845334"/>
      </dsp:txXfrm>
    </dsp:sp>
    <dsp:sp modelId="{A80EDC3D-61B0-4ADE-B014-8B1C8B4534A7}">
      <dsp:nvSpPr>
        <dsp:cNvPr id="0" name=""/>
        <dsp:cNvSpPr/>
      </dsp:nvSpPr>
      <dsp:spPr>
        <a:xfrm rot="5431">
          <a:off x="1959143" y="2080372"/>
          <a:ext cx="970304" cy="406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rot="10800000">
        <a:off x="1959143" y="2161569"/>
        <a:ext cx="848365" cy="243878"/>
      </dsp:txXfrm>
    </dsp:sp>
    <dsp:sp modelId="{2B769808-F396-4998-922E-9DBAECD7C95F}">
      <dsp:nvSpPr>
        <dsp:cNvPr id="0" name=""/>
        <dsp:cNvSpPr/>
      </dsp:nvSpPr>
      <dsp:spPr>
        <a:xfrm>
          <a:off x="305994" y="1694599"/>
          <a:ext cx="1195482" cy="1195482"/>
        </a:xfrm>
        <a:prstGeom prst="ellipse">
          <a:avLst/>
        </a:prstGeom>
        <a:gradFill rotWithShape="1">
          <a:gsLst>
            <a:gs pos="0">
              <a:schemeClr val="dk1">
                <a:tint val="94000"/>
                <a:satMod val="103000"/>
                <a:lumMod val="102000"/>
              </a:schemeClr>
            </a:gs>
            <a:gs pos="50000">
              <a:schemeClr val="dk1">
                <a:shade val="100000"/>
                <a:satMod val="110000"/>
                <a:lumMod val="100000"/>
              </a:schemeClr>
            </a:gs>
            <a:gs pos="100000">
              <a:schemeClr val="dk1">
                <a:shade val="78000"/>
                <a:satMod val="120000"/>
                <a:lumMod val="99000"/>
              </a:schemeClr>
            </a:gs>
          </a:gsLst>
          <a:lin ang="5400000" scaled="0"/>
        </a:gradFill>
        <a:ln>
          <a:solidFill>
            <a:srgbClr val="FFC000"/>
          </a:solidFill>
        </a:ln>
        <a:effectLst>
          <a:glow rad="228600">
            <a:schemeClr val="accent3">
              <a:satMod val="175000"/>
              <a:alpha val="40000"/>
            </a:schemeClr>
          </a:glow>
        </a:effectLst>
      </dsp:spPr>
      <dsp:style>
        <a:lnRef idx="0">
          <a:schemeClr val="dk1"/>
        </a:lnRef>
        <a:fillRef idx="3">
          <a:schemeClr val="dk1"/>
        </a:fillRef>
        <a:effectRef idx="3">
          <a:schemeClr val="dk1"/>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Lucifer</a:t>
          </a:r>
          <a:endParaRPr lang="fr-FR" sz="1900" kern="1200" dirty="0"/>
        </a:p>
      </dsp:txBody>
      <dsp:txXfrm>
        <a:off x="481068" y="1869673"/>
        <a:ext cx="845334" cy="845334"/>
      </dsp:txXfrm>
    </dsp:sp>
    <dsp:sp modelId="{7BB6BC18-D04D-45AD-9A84-5F76B6685FB7}">
      <dsp:nvSpPr>
        <dsp:cNvPr id="0" name=""/>
        <dsp:cNvSpPr/>
      </dsp:nvSpPr>
      <dsp:spPr>
        <a:xfrm rot="21586284">
          <a:off x="4904776" y="2066246"/>
          <a:ext cx="908501" cy="406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4904776" y="2147782"/>
        <a:ext cx="786562" cy="243878"/>
      </dsp:txXfrm>
    </dsp:sp>
    <dsp:sp modelId="{15FDACE7-E4EC-4F99-87CE-33EB1A84C364}">
      <dsp:nvSpPr>
        <dsp:cNvPr id="0" name=""/>
        <dsp:cNvSpPr/>
      </dsp:nvSpPr>
      <dsp:spPr>
        <a:xfrm>
          <a:off x="6241804" y="1665829"/>
          <a:ext cx="1195482" cy="1195482"/>
        </a:xfrm>
        <a:prstGeom prst="ellipse">
          <a:avLst/>
        </a:prstGeom>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Adam</a:t>
          </a:r>
          <a:endParaRPr lang="fr-FR" sz="1900" kern="1200" dirty="0"/>
        </a:p>
      </dsp:txBody>
      <dsp:txXfrm>
        <a:off x="6416878" y="1840903"/>
        <a:ext cx="845334" cy="845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57650-490A-4E32-A4EE-4CA5FE063172}">
      <dsp:nvSpPr>
        <dsp:cNvPr id="0" name=""/>
        <dsp:cNvSpPr/>
      </dsp:nvSpPr>
      <dsp:spPr>
        <a:xfrm>
          <a:off x="4191470" y="1263750"/>
          <a:ext cx="900965" cy="900965"/>
        </a:xfrm>
        <a:prstGeom prst="ellipse">
          <a:avLst/>
        </a:prstGeom>
        <a:solidFill>
          <a:srgbClr val="FF0000"/>
        </a:soli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Eve</a:t>
          </a:r>
          <a:endParaRPr lang="fr-FR" sz="2800" kern="1200" dirty="0"/>
        </a:p>
      </dsp:txBody>
      <dsp:txXfrm>
        <a:off x="4323413" y="1395693"/>
        <a:ext cx="637079" cy="637079"/>
      </dsp:txXfrm>
    </dsp:sp>
    <dsp:sp modelId="{A80EDC3D-61B0-4ADE-B014-8B1C8B4534A7}">
      <dsp:nvSpPr>
        <dsp:cNvPr id="0" name=""/>
        <dsp:cNvSpPr/>
      </dsp:nvSpPr>
      <dsp:spPr>
        <a:xfrm rot="10798434">
          <a:off x="3333298" y="1561526"/>
          <a:ext cx="606441" cy="306328"/>
        </a:xfrm>
        <a:prstGeom prst="rightArrow">
          <a:avLst>
            <a:gd name="adj1" fmla="val 60000"/>
            <a:gd name="adj2" fmla="val 50000"/>
          </a:avLst>
        </a:prstGeom>
        <a:solidFill>
          <a:schemeClr val="accent2"/>
        </a:solidFill>
        <a:ln w="127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rot="10800000">
        <a:off x="3425196" y="1622771"/>
        <a:ext cx="514543" cy="183796"/>
      </dsp:txXfrm>
    </dsp:sp>
    <dsp:sp modelId="{2B769808-F396-4998-922E-9DBAECD7C95F}">
      <dsp:nvSpPr>
        <dsp:cNvPr id="0" name=""/>
        <dsp:cNvSpPr/>
      </dsp:nvSpPr>
      <dsp:spPr>
        <a:xfrm>
          <a:off x="2146276" y="1264682"/>
          <a:ext cx="900965" cy="900965"/>
        </a:xfrm>
        <a:prstGeom prst="ellipse">
          <a:avLst/>
        </a:prstGeom>
        <a:gradFill rotWithShape="1">
          <a:gsLst>
            <a:gs pos="0">
              <a:schemeClr val="dk1">
                <a:tint val="94000"/>
                <a:satMod val="103000"/>
                <a:lumMod val="102000"/>
              </a:schemeClr>
            </a:gs>
            <a:gs pos="50000">
              <a:schemeClr val="dk1">
                <a:shade val="100000"/>
                <a:satMod val="110000"/>
                <a:lumMod val="100000"/>
              </a:schemeClr>
            </a:gs>
            <a:gs pos="100000">
              <a:schemeClr val="dk1">
                <a:shade val="78000"/>
                <a:satMod val="120000"/>
                <a:lumMod val="99000"/>
              </a:schemeClr>
            </a:gs>
          </a:gsLst>
          <a:lin ang="5400000" scaled="0"/>
        </a:gradFill>
        <a:ln>
          <a:solidFill>
            <a:srgbClr val="FFC000"/>
          </a:solidFill>
        </a:ln>
        <a:effectLst>
          <a:glow rad="228600">
            <a:schemeClr val="accent3">
              <a:satMod val="175000"/>
              <a:alpha val="40000"/>
            </a:schemeClr>
          </a:glow>
        </a:effectLst>
      </dsp:spPr>
      <dsp:style>
        <a:lnRef idx="0">
          <a:schemeClr val="dk1"/>
        </a:lnRef>
        <a:fillRef idx="3">
          <a:schemeClr val="dk1"/>
        </a:fillRef>
        <a:effectRef idx="3">
          <a:schemeClr val="dk1"/>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r-FR" sz="3600" b="1" kern="1200" dirty="0" smtClean="0"/>
            <a:t>L</a:t>
          </a:r>
          <a:endParaRPr lang="fr-FR" sz="3600" b="1" kern="1200" dirty="0"/>
        </a:p>
      </dsp:txBody>
      <dsp:txXfrm>
        <a:off x="2278219" y="1396625"/>
        <a:ext cx="637079" cy="637079"/>
      </dsp:txXfrm>
    </dsp:sp>
    <dsp:sp modelId="{7BB6BC18-D04D-45AD-9A84-5F76B6685FB7}">
      <dsp:nvSpPr>
        <dsp:cNvPr id="0" name=""/>
        <dsp:cNvSpPr/>
      </dsp:nvSpPr>
      <dsp:spPr>
        <a:xfrm rot="21586284">
          <a:off x="5376440" y="1556773"/>
          <a:ext cx="684213" cy="306328"/>
        </a:xfrm>
        <a:prstGeom prst="rightArrow">
          <a:avLst>
            <a:gd name="adj1" fmla="val 60000"/>
            <a:gd name="adj2" fmla="val 50000"/>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5376440" y="1618222"/>
        <a:ext cx="592315" cy="183796"/>
      </dsp:txXfrm>
    </dsp:sp>
    <dsp:sp modelId="{15FDACE7-E4EC-4F99-87CE-33EB1A84C364}">
      <dsp:nvSpPr>
        <dsp:cNvPr id="0" name=""/>
        <dsp:cNvSpPr/>
      </dsp:nvSpPr>
      <dsp:spPr>
        <a:xfrm>
          <a:off x="6383386" y="1255005"/>
          <a:ext cx="900965" cy="900965"/>
        </a:xfrm>
        <a:prstGeom prst="ellipse">
          <a:avLst/>
        </a:prstGeom>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Adam</a:t>
          </a:r>
          <a:endParaRPr lang="fr-FR" sz="1800" kern="1200" dirty="0"/>
        </a:p>
      </dsp:txBody>
      <dsp:txXfrm>
        <a:off x="6515329" y="1386948"/>
        <a:ext cx="637079" cy="6370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57650-490A-4E32-A4EE-4CA5FE063172}">
      <dsp:nvSpPr>
        <dsp:cNvPr id="0" name=""/>
        <dsp:cNvSpPr/>
      </dsp:nvSpPr>
      <dsp:spPr>
        <a:xfrm>
          <a:off x="4074169" y="1396689"/>
          <a:ext cx="995660" cy="995660"/>
        </a:xfrm>
        <a:prstGeom prst="ellipse">
          <a:avLst/>
        </a:prstGeom>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fr-FR" sz="3100" kern="1200" dirty="0" smtClean="0"/>
            <a:t>Eve</a:t>
          </a:r>
          <a:endParaRPr lang="fr-FR" sz="3100" kern="1200" dirty="0"/>
        </a:p>
      </dsp:txBody>
      <dsp:txXfrm>
        <a:off x="4219980" y="1542500"/>
        <a:ext cx="704038" cy="704038"/>
      </dsp:txXfrm>
    </dsp:sp>
    <dsp:sp modelId="{A80EDC3D-61B0-4ADE-B014-8B1C8B4534A7}">
      <dsp:nvSpPr>
        <dsp:cNvPr id="0" name=""/>
        <dsp:cNvSpPr/>
      </dsp:nvSpPr>
      <dsp:spPr>
        <a:xfrm>
          <a:off x="2930552" y="1732274"/>
          <a:ext cx="808170" cy="338524"/>
        </a:xfrm>
        <a:prstGeom prst="rightArrow">
          <a:avLst>
            <a:gd name="adj1" fmla="val 60000"/>
            <a:gd name="adj2" fmla="val 50000"/>
          </a:avLst>
        </a:prstGeom>
        <a:solidFill>
          <a:srgbClr val="FF0000"/>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0800000">
        <a:off x="2930552" y="1799979"/>
        <a:ext cx="706613" cy="203114"/>
      </dsp:txXfrm>
    </dsp:sp>
    <dsp:sp modelId="{2B769808-F396-4998-922E-9DBAECD7C95F}">
      <dsp:nvSpPr>
        <dsp:cNvPr id="0" name=""/>
        <dsp:cNvSpPr/>
      </dsp:nvSpPr>
      <dsp:spPr>
        <a:xfrm>
          <a:off x="1553701" y="1410982"/>
          <a:ext cx="995660" cy="995660"/>
        </a:xfrm>
        <a:prstGeom prst="ellipse">
          <a:avLst/>
        </a:prstGeom>
        <a:gradFill rotWithShape="1">
          <a:gsLst>
            <a:gs pos="0">
              <a:schemeClr val="dk1">
                <a:tint val="94000"/>
                <a:satMod val="103000"/>
                <a:lumMod val="102000"/>
              </a:schemeClr>
            </a:gs>
            <a:gs pos="50000">
              <a:schemeClr val="dk1">
                <a:shade val="100000"/>
                <a:satMod val="110000"/>
                <a:lumMod val="100000"/>
              </a:schemeClr>
            </a:gs>
            <a:gs pos="100000">
              <a:schemeClr val="dk1">
                <a:shade val="78000"/>
                <a:satMod val="120000"/>
                <a:lumMod val="99000"/>
              </a:schemeClr>
            </a:gs>
          </a:gsLst>
          <a:lin ang="5400000" scaled="0"/>
        </a:gradFill>
        <a:ln>
          <a:solidFill>
            <a:srgbClr val="FFC000"/>
          </a:solidFill>
        </a:ln>
        <a:effectLst>
          <a:glow rad="228600">
            <a:schemeClr val="accent3">
              <a:satMod val="175000"/>
              <a:alpha val="40000"/>
            </a:schemeClr>
          </a:glow>
        </a:effectLst>
      </dsp:spPr>
      <dsp:style>
        <a:lnRef idx="0">
          <a:schemeClr val="dk1"/>
        </a:lnRef>
        <a:fillRef idx="3">
          <a:schemeClr val="dk1"/>
        </a:fillRef>
        <a:effectRef idx="3">
          <a:schemeClr val="dk1"/>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b="1" kern="1200" dirty="0" smtClean="0"/>
            <a:t>L</a:t>
          </a:r>
          <a:endParaRPr lang="fr-FR" sz="3200" b="1" kern="1200" dirty="0"/>
        </a:p>
      </dsp:txBody>
      <dsp:txXfrm>
        <a:off x="1699512" y="1556793"/>
        <a:ext cx="704038" cy="704038"/>
      </dsp:txXfrm>
    </dsp:sp>
    <dsp:sp modelId="{7BB6BC18-D04D-45AD-9A84-5F76B6685FB7}">
      <dsp:nvSpPr>
        <dsp:cNvPr id="0" name=""/>
        <dsp:cNvSpPr/>
      </dsp:nvSpPr>
      <dsp:spPr>
        <a:xfrm rot="21586284">
          <a:off x="5383920" y="1720508"/>
          <a:ext cx="756695" cy="338524"/>
        </a:xfrm>
        <a:prstGeom prst="rightArrow">
          <a:avLst>
            <a:gd name="adj1" fmla="val 60000"/>
            <a:gd name="adj2" fmla="val 50000"/>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5383920" y="1788416"/>
        <a:ext cx="655138" cy="203114"/>
      </dsp:txXfrm>
    </dsp:sp>
    <dsp:sp modelId="{15FDACE7-E4EC-4F99-87CE-33EB1A84C364}">
      <dsp:nvSpPr>
        <dsp:cNvPr id="0" name=""/>
        <dsp:cNvSpPr/>
      </dsp:nvSpPr>
      <dsp:spPr>
        <a:xfrm>
          <a:off x="6497537" y="1387021"/>
          <a:ext cx="995660" cy="995660"/>
        </a:xfrm>
        <a:prstGeom prst="ellipse">
          <a:avLst/>
        </a:prstGeom>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Adam</a:t>
          </a:r>
          <a:endParaRPr lang="fr-FR" sz="2000" kern="1200" dirty="0"/>
        </a:p>
      </dsp:txBody>
      <dsp:txXfrm>
        <a:off x="6643348" y="1532832"/>
        <a:ext cx="704038" cy="7040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57650-490A-4E32-A4EE-4CA5FE063172}">
      <dsp:nvSpPr>
        <dsp:cNvPr id="0" name=""/>
        <dsp:cNvSpPr/>
      </dsp:nvSpPr>
      <dsp:spPr>
        <a:xfrm>
          <a:off x="3686531" y="946838"/>
          <a:ext cx="918866" cy="918866"/>
        </a:xfrm>
        <a:prstGeom prst="ellipse">
          <a:avLst/>
        </a:prstGeom>
        <a:solidFill>
          <a:srgbClr val="FF0000"/>
        </a:soli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Eve</a:t>
          </a:r>
          <a:endParaRPr lang="fr-FR" sz="2800" kern="1200" dirty="0"/>
        </a:p>
      </dsp:txBody>
      <dsp:txXfrm>
        <a:off x="3821096" y="1081403"/>
        <a:ext cx="649736" cy="649736"/>
      </dsp:txXfrm>
    </dsp:sp>
    <dsp:sp modelId="{A80EDC3D-61B0-4ADE-B014-8B1C8B4534A7}">
      <dsp:nvSpPr>
        <dsp:cNvPr id="0" name=""/>
        <dsp:cNvSpPr/>
      </dsp:nvSpPr>
      <dsp:spPr>
        <a:xfrm rot="10849768">
          <a:off x="2273765" y="1230187"/>
          <a:ext cx="998456" cy="3124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10800000">
        <a:off x="2367484" y="1293348"/>
        <a:ext cx="904732" cy="187448"/>
      </dsp:txXfrm>
    </dsp:sp>
    <dsp:sp modelId="{2B769808-F396-4998-922E-9DBAECD7C95F}">
      <dsp:nvSpPr>
        <dsp:cNvPr id="0" name=""/>
        <dsp:cNvSpPr/>
      </dsp:nvSpPr>
      <dsp:spPr>
        <a:xfrm>
          <a:off x="884078" y="906265"/>
          <a:ext cx="918866" cy="918866"/>
        </a:xfrm>
        <a:prstGeom prst="ellipse">
          <a:avLst/>
        </a:prstGeom>
        <a:gradFill rotWithShape="1">
          <a:gsLst>
            <a:gs pos="0">
              <a:schemeClr val="dk1">
                <a:tint val="94000"/>
                <a:satMod val="103000"/>
                <a:lumMod val="102000"/>
              </a:schemeClr>
            </a:gs>
            <a:gs pos="50000">
              <a:schemeClr val="dk1">
                <a:shade val="100000"/>
                <a:satMod val="110000"/>
                <a:lumMod val="100000"/>
              </a:schemeClr>
            </a:gs>
            <a:gs pos="100000">
              <a:schemeClr val="dk1">
                <a:shade val="78000"/>
                <a:satMod val="120000"/>
                <a:lumMod val="99000"/>
              </a:schemeClr>
            </a:gs>
          </a:gsLst>
          <a:lin ang="5400000" scaled="0"/>
        </a:gradFill>
        <a:ln>
          <a:solidFill>
            <a:srgbClr val="FFC000"/>
          </a:solidFill>
        </a:ln>
        <a:effectLst>
          <a:glow rad="228600">
            <a:schemeClr val="accent3">
              <a:satMod val="175000"/>
              <a:alpha val="40000"/>
            </a:schemeClr>
          </a:glow>
        </a:effectLst>
      </dsp:spPr>
      <dsp:style>
        <a:lnRef idx="0">
          <a:schemeClr val="dk1"/>
        </a:lnRef>
        <a:fillRef idx="3">
          <a:schemeClr val="dk1"/>
        </a:fillRef>
        <a:effectRef idx="3">
          <a:schemeClr val="dk1"/>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AA</a:t>
          </a:r>
          <a:endParaRPr lang="fr-FR" sz="1800" kern="1200" dirty="0"/>
        </a:p>
      </dsp:txBody>
      <dsp:txXfrm>
        <a:off x="1018643" y="1040830"/>
        <a:ext cx="649736" cy="649736"/>
      </dsp:txXfrm>
    </dsp:sp>
    <dsp:sp modelId="{7BB6BC18-D04D-45AD-9A84-5F76B6685FB7}">
      <dsp:nvSpPr>
        <dsp:cNvPr id="0" name=""/>
        <dsp:cNvSpPr/>
      </dsp:nvSpPr>
      <dsp:spPr>
        <a:xfrm rot="21596053">
          <a:off x="4893431" y="1248808"/>
          <a:ext cx="693898" cy="3124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4893431" y="1311345"/>
        <a:ext cx="600174" cy="187448"/>
      </dsp:txXfrm>
    </dsp:sp>
    <dsp:sp modelId="{15FDACE7-E4EC-4F99-87CE-33EB1A84C364}">
      <dsp:nvSpPr>
        <dsp:cNvPr id="0" name=""/>
        <dsp:cNvSpPr/>
      </dsp:nvSpPr>
      <dsp:spPr>
        <a:xfrm>
          <a:off x="5914639" y="944280"/>
          <a:ext cx="918866" cy="918866"/>
        </a:xfrm>
        <a:prstGeom prst="ellipse">
          <a:avLst/>
        </a:prstGeom>
        <a:solidFill>
          <a:srgbClr val="002060"/>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Adam</a:t>
          </a:r>
          <a:endParaRPr lang="fr-FR" sz="1800" kern="1200" dirty="0"/>
        </a:p>
      </dsp:txBody>
      <dsp:txXfrm>
        <a:off x="6049204" y="1078845"/>
        <a:ext cx="649736" cy="6497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1C099-4E6C-4CEB-8FE5-CFDB20DBF67B}">
      <dsp:nvSpPr>
        <dsp:cNvPr id="0" name=""/>
        <dsp:cNvSpPr/>
      </dsp:nvSpPr>
      <dsp:spPr>
        <a:xfrm>
          <a:off x="707684" y="265134"/>
          <a:ext cx="3426351" cy="3426351"/>
        </a:xfrm>
        <a:prstGeom prst="pie">
          <a:avLst>
            <a:gd name="adj1" fmla="val 16200000"/>
            <a:gd name="adj2" fmla="val 180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fr-FR" sz="2900" kern="1200" dirty="0" smtClean="0"/>
            <a:t>Savoir-dire</a:t>
          </a:r>
          <a:endParaRPr lang="fr-FR" sz="2900" kern="1200" dirty="0"/>
        </a:p>
      </dsp:txBody>
      <dsp:txXfrm>
        <a:off x="2513453" y="991194"/>
        <a:ext cx="1223697" cy="1019747"/>
      </dsp:txXfrm>
    </dsp:sp>
    <dsp:sp modelId="{4186A34C-D825-40F4-80D1-FA136D4B65BF}">
      <dsp:nvSpPr>
        <dsp:cNvPr id="0" name=""/>
        <dsp:cNvSpPr/>
      </dsp:nvSpPr>
      <dsp:spPr>
        <a:xfrm>
          <a:off x="637118" y="387504"/>
          <a:ext cx="3426351" cy="3426351"/>
        </a:xfrm>
        <a:prstGeom prst="pie">
          <a:avLst>
            <a:gd name="adj1" fmla="val 1800000"/>
            <a:gd name="adj2" fmla="val 9000000"/>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fr-FR" sz="2900" kern="1200" dirty="0" smtClean="0"/>
            <a:t>Savoir-vivre</a:t>
          </a:r>
          <a:endParaRPr lang="fr-FR" sz="2900" kern="1200" dirty="0"/>
        </a:p>
      </dsp:txBody>
      <dsp:txXfrm>
        <a:off x="1452916" y="2610553"/>
        <a:ext cx="1835545" cy="897377"/>
      </dsp:txXfrm>
    </dsp:sp>
    <dsp:sp modelId="{3A0C7A3E-9500-40AD-A92A-52F3EEEA03B4}">
      <dsp:nvSpPr>
        <dsp:cNvPr id="0" name=""/>
        <dsp:cNvSpPr/>
      </dsp:nvSpPr>
      <dsp:spPr>
        <a:xfrm>
          <a:off x="566551" y="265134"/>
          <a:ext cx="3426351" cy="3426351"/>
        </a:xfrm>
        <a:prstGeom prst="pie">
          <a:avLst>
            <a:gd name="adj1" fmla="val 9000000"/>
            <a:gd name="adj2" fmla="val 1620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fr-FR" sz="2900" kern="1200" dirty="0" smtClean="0"/>
            <a:t>Savoir-faire</a:t>
          </a:r>
          <a:endParaRPr lang="fr-FR" sz="2900" kern="1200" dirty="0"/>
        </a:p>
      </dsp:txBody>
      <dsp:txXfrm>
        <a:off x="963437" y="991194"/>
        <a:ext cx="1223697" cy="1019747"/>
      </dsp:txXfrm>
    </dsp:sp>
    <dsp:sp modelId="{5F9BB298-E28F-4B30-9F37-BCD940213FC8}">
      <dsp:nvSpPr>
        <dsp:cNvPr id="0" name=""/>
        <dsp:cNvSpPr/>
      </dsp:nvSpPr>
      <dsp:spPr>
        <a:xfrm>
          <a:off x="495860" y="53026"/>
          <a:ext cx="3850566" cy="3850566"/>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654E180-6DB5-4819-AE0B-8371DA4478E6}">
      <dsp:nvSpPr>
        <dsp:cNvPr id="0" name=""/>
        <dsp:cNvSpPr/>
      </dsp:nvSpPr>
      <dsp:spPr>
        <a:xfrm>
          <a:off x="425010" y="175179"/>
          <a:ext cx="3850566" cy="3850566"/>
        </a:xfrm>
        <a:prstGeom prst="circularArrow">
          <a:avLst>
            <a:gd name="adj1" fmla="val 5085"/>
            <a:gd name="adj2" fmla="val 327528"/>
            <a:gd name="adj3" fmla="val 8671970"/>
            <a:gd name="adj4" fmla="val 1800502"/>
            <a:gd name="adj5" fmla="val 5932"/>
          </a:avLst>
        </a:prstGeom>
        <a:gradFill rotWithShape="0">
          <a:gsLst>
            <a:gs pos="0">
              <a:schemeClr val="accent2">
                <a:hueOff val="-9985285"/>
                <a:satOff val="-3784"/>
                <a:lumOff val="1176"/>
                <a:alphaOff val="0"/>
                <a:tint val="94000"/>
                <a:satMod val="103000"/>
                <a:lumMod val="102000"/>
              </a:schemeClr>
            </a:gs>
            <a:gs pos="50000">
              <a:schemeClr val="accent2">
                <a:hueOff val="-9985285"/>
                <a:satOff val="-3784"/>
                <a:lumOff val="1176"/>
                <a:alphaOff val="0"/>
                <a:shade val="100000"/>
                <a:satMod val="110000"/>
                <a:lumMod val="100000"/>
              </a:schemeClr>
            </a:gs>
            <a:gs pos="100000">
              <a:schemeClr val="accent2">
                <a:hueOff val="-9985285"/>
                <a:satOff val="-3784"/>
                <a:lumOff val="1176"/>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A72917D-A61F-4BB8-BFAC-6CB2BAEFAB15}">
      <dsp:nvSpPr>
        <dsp:cNvPr id="0" name=""/>
        <dsp:cNvSpPr/>
      </dsp:nvSpPr>
      <dsp:spPr>
        <a:xfrm>
          <a:off x="354161" y="53026"/>
          <a:ext cx="3850566" cy="3850566"/>
        </a:xfrm>
        <a:prstGeom prst="circularArrow">
          <a:avLst>
            <a:gd name="adj1" fmla="val 5085"/>
            <a:gd name="adj2" fmla="val 327528"/>
            <a:gd name="adj3" fmla="val 15873039"/>
            <a:gd name="adj4" fmla="val 9000000"/>
            <a:gd name="adj5" fmla="val 5932"/>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7AA4E-579C-485A-8913-09CD10E077FF}">
      <dsp:nvSpPr>
        <dsp:cNvPr id="0" name=""/>
        <dsp:cNvSpPr/>
      </dsp:nvSpPr>
      <dsp:spPr>
        <a:xfrm>
          <a:off x="1077164" y="4912185"/>
          <a:ext cx="1630188" cy="1626222"/>
        </a:xfrm>
        <a:prstGeom prst="ellipse">
          <a:avLst/>
        </a:prstGeom>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2"/>
        </a:lnRef>
        <a:fillRef idx="3">
          <a:schemeClr val="accent2"/>
        </a:fillRef>
        <a:effectRef idx="3">
          <a:schemeClr val="accent2"/>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fr-FR" sz="3300" kern="1200" dirty="0" smtClean="0"/>
            <a:t>Objet</a:t>
          </a:r>
          <a:endParaRPr lang="fr-FR" sz="3300" kern="1200" dirty="0"/>
        </a:p>
      </dsp:txBody>
      <dsp:txXfrm>
        <a:off x="1315900" y="5150340"/>
        <a:ext cx="1152716" cy="1149912"/>
      </dsp:txXfrm>
    </dsp:sp>
    <dsp:sp modelId="{1540F363-4441-4001-88FB-84B735C840D2}">
      <dsp:nvSpPr>
        <dsp:cNvPr id="0" name=""/>
        <dsp:cNvSpPr/>
      </dsp:nvSpPr>
      <dsp:spPr>
        <a:xfrm rot="5457676">
          <a:off x="1607804" y="4119889"/>
          <a:ext cx="604154" cy="970078"/>
        </a:xfrm>
        <a:prstGeom prst="rightArrow">
          <a:avLst>
            <a:gd name="adj1" fmla="val 60000"/>
            <a:gd name="adj2" fmla="val 50000"/>
          </a:avLst>
        </a:prstGeom>
        <a:solidFill>
          <a:srgbClr val="92D05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fr-FR" sz="2700" kern="1200"/>
        </a:p>
      </dsp:txBody>
      <dsp:txXfrm>
        <a:off x="1699947" y="4223295"/>
        <a:ext cx="422908" cy="582046"/>
      </dsp:txXfrm>
    </dsp:sp>
    <dsp:sp modelId="{27921AE8-E499-43DA-B5C1-E84F761D4BF6}">
      <dsp:nvSpPr>
        <dsp:cNvPr id="0" name=""/>
        <dsp:cNvSpPr/>
      </dsp:nvSpPr>
      <dsp:spPr>
        <a:xfrm>
          <a:off x="949315" y="2198074"/>
          <a:ext cx="1972112" cy="1915505"/>
        </a:xfrm>
        <a:prstGeom prst="ellipse">
          <a:avLst/>
        </a:prstGeom>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5"/>
        </a:lnRef>
        <a:fillRef idx="3">
          <a:schemeClr val="accent5"/>
        </a:fillRef>
        <a:effectRef idx="3">
          <a:schemeClr val="accent5"/>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fr-FR" sz="3300" kern="1200" dirty="0" smtClean="0"/>
            <a:t>Sujet</a:t>
          </a:r>
        </a:p>
        <a:p>
          <a:pPr lvl="0" algn="ctr" defTabSz="1466850">
            <a:lnSpc>
              <a:spcPct val="90000"/>
            </a:lnSpc>
            <a:spcBef>
              <a:spcPct val="0"/>
            </a:spcBef>
            <a:spcAft>
              <a:spcPct val="35000"/>
            </a:spcAft>
          </a:pPr>
          <a:r>
            <a:rPr lang="fr-FR" sz="3300" kern="1200" dirty="0" smtClean="0"/>
            <a:t>(cœur)</a:t>
          </a:r>
          <a:endParaRPr lang="fr-FR" sz="3300" kern="1200" dirty="0"/>
        </a:p>
      </dsp:txBody>
      <dsp:txXfrm>
        <a:off x="1238124" y="2478593"/>
        <a:ext cx="1394494" cy="13544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E6BF2-364F-47C8-BC05-231568BA313D}">
      <dsp:nvSpPr>
        <dsp:cNvPr id="0" name=""/>
        <dsp:cNvSpPr/>
      </dsp:nvSpPr>
      <dsp:spPr>
        <a:xfrm rot="2562626">
          <a:off x="1497280" y="3721981"/>
          <a:ext cx="582379" cy="65214"/>
        </a:xfrm>
        <a:custGeom>
          <a:avLst/>
          <a:gdLst/>
          <a:ahLst/>
          <a:cxnLst/>
          <a:rect l="0" t="0" r="0" b="0"/>
          <a:pathLst>
            <a:path>
              <a:moveTo>
                <a:pt x="0" y="32607"/>
              </a:moveTo>
              <a:lnTo>
                <a:pt x="582379" y="32607"/>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536C4F9-91FB-4FD0-B80C-659B694B2CE2}">
      <dsp:nvSpPr>
        <dsp:cNvPr id="0" name=""/>
        <dsp:cNvSpPr/>
      </dsp:nvSpPr>
      <dsp:spPr>
        <a:xfrm>
          <a:off x="1574506" y="2926117"/>
          <a:ext cx="647731" cy="65214"/>
        </a:xfrm>
        <a:custGeom>
          <a:avLst/>
          <a:gdLst/>
          <a:ahLst/>
          <a:cxnLst/>
          <a:rect l="0" t="0" r="0" b="0"/>
          <a:pathLst>
            <a:path>
              <a:moveTo>
                <a:pt x="0" y="32607"/>
              </a:moveTo>
              <a:lnTo>
                <a:pt x="647731" y="32607"/>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A3CEC36-2706-41EE-9256-D26E2E52C249}">
      <dsp:nvSpPr>
        <dsp:cNvPr id="0" name=""/>
        <dsp:cNvSpPr/>
      </dsp:nvSpPr>
      <dsp:spPr>
        <a:xfrm rot="19037374">
          <a:off x="1497280" y="2130253"/>
          <a:ext cx="582379" cy="65214"/>
        </a:xfrm>
        <a:custGeom>
          <a:avLst/>
          <a:gdLst/>
          <a:ahLst/>
          <a:cxnLst/>
          <a:rect l="0" t="0" r="0" b="0"/>
          <a:pathLst>
            <a:path>
              <a:moveTo>
                <a:pt x="0" y="32607"/>
              </a:moveTo>
              <a:lnTo>
                <a:pt x="582379" y="32607"/>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917268A-1B31-4E29-8FF7-2FEC3B7559F0}">
      <dsp:nvSpPr>
        <dsp:cNvPr id="0" name=""/>
        <dsp:cNvSpPr/>
      </dsp:nvSpPr>
      <dsp:spPr>
        <a:xfrm>
          <a:off x="329" y="2032738"/>
          <a:ext cx="1851973" cy="1851973"/>
        </a:xfrm>
        <a:prstGeom prst="ellipse">
          <a:avLst/>
        </a:prstGeom>
        <a:solidFill>
          <a:srgbClr val="00B0F0"/>
        </a:soli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6"/>
        </a:lnRef>
        <a:fillRef idx="3">
          <a:schemeClr val="accent6"/>
        </a:fillRef>
        <a:effectRef idx="3">
          <a:schemeClr val="accent6"/>
        </a:effectRef>
        <a:fontRef idx="minor">
          <a:schemeClr val="lt1"/>
        </a:fontRef>
      </dsp:style>
    </dsp:sp>
    <dsp:sp modelId="{B509994D-631B-404C-9A08-D8DE66383A98}">
      <dsp:nvSpPr>
        <dsp:cNvPr id="0" name=""/>
        <dsp:cNvSpPr/>
      </dsp:nvSpPr>
      <dsp:spPr>
        <a:xfrm>
          <a:off x="1855086" y="1032902"/>
          <a:ext cx="1111183" cy="1111183"/>
        </a:xfrm>
        <a:prstGeom prst="ellipse">
          <a:avLst/>
        </a:prstGeom>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5"/>
        </a:lnRef>
        <a:fillRef idx="3">
          <a:schemeClr val="accent5"/>
        </a:fillRef>
        <a:effectRef idx="3">
          <a:schemeClr val="accent5"/>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intellect</a:t>
          </a:r>
          <a:endParaRPr lang="fr-FR" sz="1500" kern="1200" dirty="0"/>
        </a:p>
      </dsp:txBody>
      <dsp:txXfrm>
        <a:off x="2017815" y="1195631"/>
        <a:ext cx="785725" cy="785725"/>
      </dsp:txXfrm>
    </dsp:sp>
    <dsp:sp modelId="{1B8E0B34-C278-46E5-AE38-9175F55C2628}">
      <dsp:nvSpPr>
        <dsp:cNvPr id="0" name=""/>
        <dsp:cNvSpPr/>
      </dsp:nvSpPr>
      <dsp:spPr>
        <a:xfrm>
          <a:off x="3077388" y="1032902"/>
          <a:ext cx="1666775" cy="1111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555750">
            <a:lnSpc>
              <a:spcPct val="90000"/>
            </a:lnSpc>
            <a:spcBef>
              <a:spcPct val="0"/>
            </a:spcBef>
            <a:spcAft>
              <a:spcPct val="15000"/>
            </a:spcAft>
            <a:buChar char="••"/>
          </a:pPr>
          <a:r>
            <a:rPr lang="fr-FR" sz="3500" kern="1200" dirty="0" smtClean="0">
              <a:solidFill>
                <a:srgbClr val="002060"/>
              </a:solidFill>
              <a:latin typeface="+mj-lt"/>
            </a:rPr>
            <a:t>penser</a:t>
          </a:r>
          <a:endParaRPr lang="fr-FR" sz="3500" kern="1200" dirty="0">
            <a:solidFill>
              <a:srgbClr val="002060"/>
            </a:solidFill>
            <a:latin typeface="+mj-lt"/>
          </a:endParaRPr>
        </a:p>
      </dsp:txBody>
      <dsp:txXfrm>
        <a:off x="3077388" y="1032902"/>
        <a:ext cx="1666775" cy="1111183"/>
      </dsp:txXfrm>
    </dsp:sp>
    <dsp:sp modelId="{88B54453-CAAE-44D7-9CFE-ADDFE44DB970}">
      <dsp:nvSpPr>
        <dsp:cNvPr id="0" name=""/>
        <dsp:cNvSpPr/>
      </dsp:nvSpPr>
      <dsp:spPr>
        <a:xfrm>
          <a:off x="2222238" y="2403133"/>
          <a:ext cx="1111183" cy="1111183"/>
        </a:xfrm>
        <a:prstGeom prst="ellipse">
          <a:avLst/>
        </a:prstGeom>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2"/>
        </a:lnRef>
        <a:fillRef idx="3">
          <a:schemeClr val="accent2"/>
        </a:fillRef>
        <a:effectRef idx="3">
          <a:schemeClr val="accent2"/>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émotion</a:t>
          </a:r>
          <a:endParaRPr lang="fr-FR" sz="1500" kern="1200" dirty="0"/>
        </a:p>
      </dsp:txBody>
      <dsp:txXfrm>
        <a:off x="2384967" y="2565862"/>
        <a:ext cx="785725" cy="785725"/>
      </dsp:txXfrm>
    </dsp:sp>
    <dsp:sp modelId="{C2C8C449-24B7-4B25-AE43-BFDD29E3B7BE}">
      <dsp:nvSpPr>
        <dsp:cNvPr id="0" name=""/>
        <dsp:cNvSpPr/>
      </dsp:nvSpPr>
      <dsp:spPr>
        <a:xfrm>
          <a:off x="3444540" y="2403133"/>
          <a:ext cx="1666775" cy="1111183"/>
        </a:xfrm>
        <a:prstGeom prst="rect">
          <a:avLst/>
        </a:prstGeom>
        <a:no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marL="285750" lvl="1" indent="-285750" algn="l" defTabSz="1555750">
            <a:lnSpc>
              <a:spcPct val="90000"/>
            </a:lnSpc>
            <a:spcBef>
              <a:spcPct val="0"/>
            </a:spcBef>
            <a:spcAft>
              <a:spcPct val="15000"/>
            </a:spcAft>
            <a:buChar char="••"/>
          </a:pPr>
          <a:r>
            <a:rPr lang="fr-FR" sz="3500" kern="1200" dirty="0" smtClean="0">
              <a:solidFill>
                <a:srgbClr val="CC00FF"/>
              </a:solidFill>
              <a:latin typeface="+mj-lt"/>
            </a:rPr>
            <a:t>Sentir</a:t>
          </a:r>
          <a:endParaRPr lang="fr-FR" sz="3500" kern="1200" dirty="0">
            <a:solidFill>
              <a:srgbClr val="CC00FF"/>
            </a:solidFill>
            <a:latin typeface="+mj-lt"/>
          </a:endParaRPr>
        </a:p>
      </dsp:txBody>
      <dsp:txXfrm>
        <a:off x="3444540" y="2403133"/>
        <a:ext cx="1666775" cy="1111183"/>
      </dsp:txXfrm>
    </dsp:sp>
    <dsp:sp modelId="{FA4DFD8E-C34B-4E79-8495-207A0DAF445B}">
      <dsp:nvSpPr>
        <dsp:cNvPr id="0" name=""/>
        <dsp:cNvSpPr/>
      </dsp:nvSpPr>
      <dsp:spPr>
        <a:xfrm>
          <a:off x="1855086" y="3773363"/>
          <a:ext cx="1111183" cy="1111183"/>
        </a:xfrm>
        <a:prstGeom prst="ellipse">
          <a:avLst/>
        </a:prstGeom>
        <a:solidFill>
          <a:srgbClr val="92D050"/>
        </a:soli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5"/>
        </a:lnRef>
        <a:fillRef idx="3">
          <a:schemeClr val="accent5"/>
        </a:fillRef>
        <a:effectRef idx="3">
          <a:schemeClr val="accent5"/>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volonté</a:t>
          </a:r>
          <a:endParaRPr lang="fr-FR" sz="1500" kern="1200" dirty="0"/>
        </a:p>
      </dsp:txBody>
      <dsp:txXfrm>
        <a:off x="2017815" y="3936092"/>
        <a:ext cx="785725" cy="785725"/>
      </dsp:txXfrm>
    </dsp:sp>
    <dsp:sp modelId="{1AD5C774-2685-478B-8D53-2BD7044DD1C3}">
      <dsp:nvSpPr>
        <dsp:cNvPr id="0" name=""/>
        <dsp:cNvSpPr/>
      </dsp:nvSpPr>
      <dsp:spPr>
        <a:xfrm>
          <a:off x="3077388" y="3773363"/>
          <a:ext cx="1666775" cy="1111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555750">
            <a:lnSpc>
              <a:spcPct val="90000"/>
            </a:lnSpc>
            <a:spcBef>
              <a:spcPct val="0"/>
            </a:spcBef>
            <a:spcAft>
              <a:spcPct val="15000"/>
            </a:spcAft>
            <a:buChar char="••"/>
          </a:pPr>
          <a:r>
            <a:rPr lang="fr-FR" sz="3500" kern="1200" dirty="0" smtClean="0">
              <a:solidFill>
                <a:srgbClr val="00B050"/>
              </a:solidFill>
              <a:latin typeface="+mj-lt"/>
            </a:rPr>
            <a:t>vouloir</a:t>
          </a:r>
          <a:endParaRPr lang="fr-FR" sz="3500" kern="1200" dirty="0">
            <a:solidFill>
              <a:srgbClr val="00B050"/>
            </a:solidFill>
            <a:latin typeface="+mj-lt"/>
          </a:endParaRPr>
        </a:p>
      </dsp:txBody>
      <dsp:txXfrm>
        <a:off x="3077388" y="3773363"/>
        <a:ext cx="1666775" cy="111118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ED5D9-8FD3-4609-85D1-E84019CB7AD7}" type="datetimeFigureOut">
              <a:rPr lang="fr-FR" smtClean="0"/>
              <a:t>13/11/2015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BDAA5-96CF-4F33-85AD-096EC447809A}" type="slidenum">
              <a:rPr lang="fr-FR" smtClean="0"/>
              <a:t>‹N°›</a:t>
            </a:fld>
            <a:endParaRPr lang="fr-FR"/>
          </a:p>
        </p:txBody>
      </p:sp>
    </p:spTree>
    <p:extLst>
      <p:ext uri="{BB962C8B-B14F-4D97-AF65-F5344CB8AC3E}">
        <p14:creationId xmlns:p14="http://schemas.microsoft.com/office/powerpoint/2010/main" val="87596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smtClean="0"/>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dirty="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EC93879-1153-42D3-8EC7-7A3CC94658D3}" type="datetimeFigureOut">
              <a:rPr lang="en-US" dirty="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82E1496-D8B1-4FDC-98A5-AD2561A2EE12}" type="datetimeFigureOut">
              <a:rPr lang="en-US" dirty="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8AD3855-5B08-4570-810C-DE4498675D2C}" type="datetimeFigureOut">
              <a:rPr lang="en-US" dirty="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5FC1B1A-3400-4A09-B018-5620D6ADA4AF}" type="datetimeFigureOut">
              <a:rPr lang="en-US" dirty="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333EE65E-8B04-4250-B4A9-5C65F355F1A2}" type="datetimeFigureOut">
              <a:rPr lang="en-US" dirty="0"/>
              <a:t>11/13/2015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84F5881F-8E44-4F15-AB98-80B7869E49CA}" type="datetimeFigureOut">
              <a:rPr lang="en-US" dirty="0"/>
              <a:t>11/13/2015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dirty="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dirty="0"/>
              <a:t>11/13/2015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dirty="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smtClean="0"/>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B40B886-74BB-4D5E-9EA9-584482FE40E6}" type="datetimeFigureOut">
              <a:rPr lang="en-US" dirty="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dirty="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dirty="0"/>
              <a:t>11/13/2015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dirty="0"/>
              <a:t>11/13/2015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dirty="0"/>
              <a:t>11/13/2015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B8E44C4-3D72-4D6E-86A4-F5491DC49E6D}" type="datetimeFigureOut">
              <a:rPr lang="en-US" dirty="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6B8EA14-E6AC-4B59-973C-7A06B0EDE3E3}" type="datetimeFigureOut">
              <a:rPr lang="en-US" dirty="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dirty="0"/>
              <a:t>11/13/2015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gonemovies.com/www/mywebfilms/drama/TaxiBetsyTravis2.asp" TargetMode="External"/><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ommons.wikimedia.org/wiki/File:Artgate_Fondazione_Cariplo_-_Molteni_Giuseppe,_La_confessione.jpg"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www.larousse.fr/encyclopedie/images/Alfred_de_Musset_la_Confession_dun_enfant_du_si%C3%A8cle/1003645"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fastcocreate.com/1683443/see-newly-unveiled-photos-from-a-tense-taxi-driver-set" TargetMode="Externa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6.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3.jpeg"/><Relationship Id="rId3" Type="http://schemas.openxmlformats.org/officeDocument/2006/relationships/image" Target="../media/image27.jpeg"/><Relationship Id="rId7" Type="http://schemas.openxmlformats.org/officeDocument/2006/relationships/image" Target="../media/image29.jpeg"/><Relationship Id="rId12" Type="http://schemas.openxmlformats.org/officeDocument/2006/relationships/hyperlink" Target="https://commons.wikimedia.org/wiki/File:Queen_Mary_Bassano.jpg" TargetMode="External"/><Relationship Id="rId2" Type="http://schemas.openxmlformats.org/officeDocument/2006/relationships/hyperlink" Target="https://commons.wikimedia.org/wiki/File:King_George_V_1911_color-crop.jpg" TargetMode="External"/><Relationship Id="rId1" Type="http://schemas.openxmlformats.org/officeDocument/2006/relationships/slideLayout" Target="../slideLayouts/slideLayout7.xml"/><Relationship Id="rId6" Type="http://schemas.openxmlformats.org/officeDocument/2006/relationships/hyperlink" Target="https://commons.wikimedia.org/wiki/File:The_Duke_of_Windsor_(1945).jpg" TargetMode="External"/><Relationship Id="rId11" Type="http://schemas.openxmlformats.org/officeDocument/2006/relationships/image" Target="../media/image32.jpeg"/><Relationship Id="rId5" Type="http://schemas.openxmlformats.org/officeDocument/2006/relationships/image" Target="../media/image28.jpeg"/><Relationship Id="rId10" Type="http://schemas.openxmlformats.org/officeDocument/2006/relationships/hyperlink" Target="http://www.biography.com/people/queen-mother-elizabeth-9286203" TargetMode="External"/><Relationship Id="rId4" Type="http://schemas.openxmlformats.org/officeDocument/2006/relationships/hyperlink" Target="https://commons.wikimedia.org/wiki/File:Wallis_Simpson_-1936.JPG" TargetMode="External"/><Relationship Id="rId9"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File:Duke_and_Duchess_of_Windsor_meet_Adolf_Hitler_1937.jpg" TargetMode="External"/><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xl6.com/images/articles/premieres/9782863141922.jp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42440" y="753228"/>
            <a:ext cx="9613857" cy="1080938"/>
          </a:xfrm>
        </p:spPr>
        <p:txBody>
          <a:bodyPr>
            <a:normAutofit/>
          </a:bodyPr>
          <a:lstStyle/>
          <a:p>
            <a:r>
              <a:rPr lang="fr-FR" sz="6000" dirty="0" smtClean="0"/>
              <a:t>Je voudrais vous dire</a:t>
            </a:r>
            <a:endParaRPr lang="fr-FR" sz="6000" dirty="0"/>
          </a:p>
        </p:txBody>
      </p:sp>
      <p:graphicFrame>
        <p:nvGraphicFramePr>
          <p:cNvPr id="3" name="Tableau 2"/>
          <p:cNvGraphicFramePr>
            <a:graphicFrameLocks noGrp="1"/>
          </p:cNvGraphicFramePr>
          <p:nvPr>
            <p:extLst>
              <p:ext uri="{D42A27DB-BD31-4B8C-83A1-F6EECF244321}">
                <p14:modId xmlns:p14="http://schemas.microsoft.com/office/powerpoint/2010/main" val="104072651"/>
              </p:ext>
            </p:extLst>
          </p:nvPr>
        </p:nvGraphicFramePr>
        <p:xfrm>
          <a:off x="5487251" y="2224800"/>
          <a:ext cx="4840942" cy="4219030"/>
        </p:xfrm>
        <a:graphic>
          <a:graphicData uri="http://schemas.openxmlformats.org/drawingml/2006/table">
            <a:tbl>
              <a:tblPr firstRow="1" firstCol="1" bandRow="1">
                <a:tableStyleId>{5C22544A-7EE6-4342-B048-85BDC9FD1C3A}</a:tableStyleId>
              </a:tblPr>
              <a:tblGrid>
                <a:gridCol w="4840942"/>
              </a:tblGrid>
              <a:tr h="4219030">
                <a:tc>
                  <a:txBody>
                    <a:bodyPr/>
                    <a:lstStyle/>
                    <a:p>
                      <a:pPr>
                        <a:lnSpc>
                          <a:spcPct val="115000"/>
                        </a:lnSpc>
                        <a:spcAft>
                          <a:spcPts val="0"/>
                        </a:spcAft>
                      </a:pPr>
                      <a:r>
                        <a:rPr lang="fr-FR" sz="2000" dirty="0" smtClean="0">
                          <a:solidFill>
                            <a:srgbClr val="002060"/>
                          </a:solidFill>
                          <a:effectLst/>
                        </a:rPr>
                        <a:t>«</a:t>
                      </a:r>
                      <a:r>
                        <a:rPr lang="fr-FR" sz="2000" dirty="0">
                          <a:solidFill>
                            <a:srgbClr val="002060"/>
                          </a:solidFill>
                          <a:effectLst/>
                        </a:rPr>
                        <a:t> J'ai vu des pleurs, des silences qui en disent trop » chante M Pokora dans « je voudrais vous </a:t>
                      </a:r>
                      <a:r>
                        <a:rPr lang="fr-FR" sz="2000" dirty="0" smtClean="0">
                          <a:solidFill>
                            <a:srgbClr val="002060"/>
                          </a:solidFill>
                          <a:effectLst/>
                        </a:rPr>
                        <a:t>dire. » </a:t>
                      </a:r>
                    </a:p>
                    <a:p>
                      <a:pPr>
                        <a:lnSpc>
                          <a:spcPct val="115000"/>
                        </a:lnSpc>
                        <a:spcAft>
                          <a:spcPts val="0"/>
                        </a:spcAft>
                      </a:pPr>
                      <a:r>
                        <a:rPr lang="fr-FR" sz="2000" dirty="0" smtClean="0">
                          <a:solidFill>
                            <a:srgbClr val="002060"/>
                          </a:solidFill>
                          <a:effectLst/>
                        </a:rPr>
                        <a:t>Combien </a:t>
                      </a:r>
                      <a:r>
                        <a:rPr lang="fr-FR" sz="2000" dirty="0">
                          <a:solidFill>
                            <a:srgbClr val="002060"/>
                          </a:solidFill>
                          <a:effectLst/>
                        </a:rPr>
                        <a:t>de fois nous souffrons de ne </a:t>
                      </a:r>
                      <a:r>
                        <a:rPr lang="fr-FR" sz="2000" dirty="0" smtClean="0">
                          <a:solidFill>
                            <a:srgbClr val="002060"/>
                          </a:solidFill>
                          <a:effectLst/>
                        </a:rPr>
                        <a:t>pouvoir </a:t>
                      </a:r>
                      <a:r>
                        <a:rPr lang="fr-FR" sz="2000" dirty="0">
                          <a:solidFill>
                            <a:srgbClr val="002060"/>
                          </a:solidFill>
                          <a:effectLst/>
                        </a:rPr>
                        <a:t>aborder avec nos proches et nos amis le fond des choses ! Le langage humain cache souvent plus de choses qu’il n’en dévoile. Nous essaierons de comprendre comment créer un climat de confiance où les sujets qui nous tiennent à cœur sont abordés avec franchise.</a:t>
                      </a:r>
                      <a:endParaRPr lang="fr-FR" sz="2000" dirty="0">
                        <a:solidFill>
                          <a:srgbClr val="002060"/>
                        </a:solidFill>
                        <a:effectLst/>
                        <a:latin typeface="Calibri" panose="020F0502020204030204" pitchFamily="34" charset="0"/>
                        <a:ea typeface="MS Mincho"/>
                        <a:cs typeface="Times New Roman" panose="02020603050405020304" pitchFamily="18" charset="0"/>
                      </a:endParaRPr>
                    </a:p>
                  </a:txBody>
                  <a:tcPr marL="68580" marR="68580" marT="0" marB="0"/>
                </a:tc>
              </a:tr>
            </a:tbl>
          </a:graphicData>
        </a:graphic>
      </p:graphicFrame>
      <p:pic>
        <p:nvPicPr>
          <p:cNvPr id="2" name="Imag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7925" y="2224800"/>
            <a:ext cx="4409628" cy="4305092"/>
          </a:xfrm>
          <a:prstGeom prst="rect">
            <a:avLst/>
          </a:prstGeom>
        </p:spPr>
      </p:pic>
    </p:spTree>
    <p:extLst>
      <p:ext uri="{BB962C8B-B14F-4D97-AF65-F5344CB8AC3E}">
        <p14:creationId xmlns:p14="http://schemas.microsoft.com/office/powerpoint/2010/main" val="4062956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Résolutions, vision 2020</a:t>
            </a:r>
            <a:endParaRPr lang="fr-FR" dirty="0"/>
          </a:p>
        </p:txBody>
      </p:sp>
      <p:sp>
        <p:nvSpPr>
          <p:cNvPr id="3" name="Espace réservé du contenu 2"/>
          <p:cNvSpPr>
            <a:spLocks noGrp="1"/>
          </p:cNvSpPr>
          <p:nvPr>
            <p:ph idx="1"/>
          </p:nvPr>
        </p:nvSpPr>
        <p:spPr/>
        <p:txBody>
          <a:bodyPr>
            <a:normAutofit/>
          </a:bodyPr>
          <a:lstStyle/>
          <a:p>
            <a:endParaRPr lang="fr-FR" dirty="0"/>
          </a:p>
          <a:p>
            <a:endParaRPr lang="fr-FR" dirty="0"/>
          </a:p>
        </p:txBody>
      </p:sp>
      <p:sp>
        <p:nvSpPr>
          <p:cNvPr id="6" name="Rectangle 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rPr>
              <a:t/>
            </a:r>
            <a:br>
              <a:rPr kumimoji="0" lang="fr-FR" sz="1800" b="0" i="0" u="none" strike="noStrike" cap="none" normalizeH="0" baseline="0" smtClean="0">
                <a:ln>
                  <a:noFill/>
                </a:ln>
                <a:solidFill>
                  <a:schemeClr val="tx1"/>
                </a:solidFill>
                <a:effectLst/>
                <a:latin typeface="Arial" pitchFamily="34" charset="0"/>
              </a:rPr>
            </a:br>
            <a:endParaRPr kumimoji="0" lang="fr-FR" sz="1800" b="0" i="0" u="none" strike="noStrike" cap="none" normalizeH="0" baseline="0" smtClean="0">
              <a:ln>
                <a:noFill/>
              </a:ln>
              <a:solidFill>
                <a:schemeClr val="tx1"/>
              </a:solidFill>
              <a:effectLst/>
              <a:latin typeface="Arial" pitchFamily="34" charset="0"/>
            </a:endParaRPr>
          </a:p>
        </p:txBody>
      </p:sp>
      <p:sp>
        <p:nvSpPr>
          <p:cNvPr id="7"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rPr>
              <a:t/>
            </a:r>
            <a:br>
              <a:rPr kumimoji="0" lang="fr-FR" sz="1800" b="0" i="0" u="none" strike="noStrike" cap="none" normalizeH="0" baseline="0" smtClean="0">
                <a:ln>
                  <a:noFill/>
                </a:ln>
                <a:solidFill>
                  <a:schemeClr val="tx1"/>
                </a:solidFill>
                <a:effectLst/>
                <a:latin typeface="Arial" pitchFamily="34" charset="0"/>
              </a:rPr>
            </a:br>
            <a:endParaRPr kumimoji="0" lang="fr-FR" sz="1800" b="0" i="0" u="none" strike="noStrike" cap="none" normalizeH="0" baseline="0" smtClean="0">
              <a:ln>
                <a:noFill/>
              </a:ln>
              <a:solidFill>
                <a:schemeClr val="tx1"/>
              </a:solidFill>
              <a:effectLst/>
              <a:latin typeface="Arial" pitchFamily="34" charset="0"/>
            </a:endParaRPr>
          </a:p>
        </p:txBody>
      </p:sp>
      <p:sp>
        <p:nvSpPr>
          <p:cNvPr id="4" name="Rectangle 3"/>
          <p:cNvSpPr/>
          <p:nvPr/>
        </p:nvSpPr>
        <p:spPr>
          <a:xfrm>
            <a:off x="10628174" y="1074848"/>
            <a:ext cx="1357038" cy="461665"/>
          </a:xfrm>
          <a:prstGeom prst="rect">
            <a:avLst/>
          </a:prstGeom>
        </p:spPr>
        <p:txBody>
          <a:bodyPr wrap="none">
            <a:spAutoFit/>
          </a:bodyPr>
          <a:lstStyle/>
          <a:p>
            <a:r>
              <a:rPr lang="fr-FR" sz="2400" dirty="0">
                <a:solidFill>
                  <a:prstClr val="white"/>
                </a:solidFill>
              </a:rPr>
              <a:t>TABLE </a:t>
            </a:r>
            <a:r>
              <a:rPr lang="fr-FR" sz="2400" dirty="0" smtClean="0">
                <a:solidFill>
                  <a:prstClr val="white"/>
                </a:solidFill>
              </a:rPr>
              <a:t>3 </a:t>
            </a:r>
            <a:endParaRPr lang="fr-FR" dirty="0"/>
          </a:p>
        </p:txBody>
      </p:sp>
      <p:sp>
        <p:nvSpPr>
          <p:cNvPr id="5" name="Rectangle 4"/>
          <p:cNvSpPr/>
          <p:nvPr/>
        </p:nvSpPr>
        <p:spPr>
          <a:xfrm>
            <a:off x="709532" y="3243300"/>
            <a:ext cx="9678649" cy="2308324"/>
          </a:xfrm>
          <a:prstGeom prst="rect">
            <a:avLst/>
          </a:prstGeom>
        </p:spPr>
        <p:txBody>
          <a:bodyPr wrap="square">
            <a:spAutoFit/>
          </a:bodyPr>
          <a:lstStyle/>
          <a:p>
            <a:r>
              <a:rPr lang="fr-FR" sz="2400" dirty="0" smtClean="0"/>
              <a:t>En famille, </a:t>
            </a:r>
            <a:r>
              <a:rPr lang="fr-FR" sz="2400" dirty="0"/>
              <a:t>il y a parfois des échanges </a:t>
            </a:r>
            <a:r>
              <a:rPr lang="fr-FR" sz="2400" dirty="0" smtClean="0"/>
              <a:t>profonds, </a:t>
            </a:r>
            <a:r>
              <a:rPr lang="fr-FR" sz="2400" dirty="0"/>
              <a:t>grâce à un climat propice, « d’amour vrai » entre tous. On sent libres, heureux, unis. Que désire-t-on exprimer avant tout en famille, dans l’idéal ? Comment trouver les mots pour exprimer l’essentiel de ce qui doit souder une famille ? Comment permettre à chacun d’exprimer son cœur, son affection, ses aspirations, à sa façon ? </a:t>
            </a:r>
          </a:p>
        </p:txBody>
      </p:sp>
      <p:sp>
        <p:nvSpPr>
          <p:cNvPr id="8" name="Rectangle 7"/>
          <p:cNvSpPr/>
          <p:nvPr/>
        </p:nvSpPr>
        <p:spPr>
          <a:xfrm>
            <a:off x="830052" y="2309521"/>
            <a:ext cx="5421099" cy="584775"/>
          </a:xfrm>
          <a:prstGeom prst="rect">
            <a:avLst/>
          </a:prstGeom>
        </p:spPr>
        <p:txBody>
          <a:bodyPr wrap="none">
            <a:spAutoFit/>
          </a:bodyPr>
          <a:lstStyle/>
          <a:p>
            <a:r>
              <a:rPr lang="fr-FR" sz="3200" dirty="0"/>
              <a:t>Amour Vrai et paroles de vie</a:t>
            </a:r>
            <a:endParaRPr lang="fr-FR" sz="3200" dirty="0"/>
          </a:p>
        </p:txBody>
      </p:sp>
    </p:spTree>
    <p:extLst>
      <p:ext uri="{BB962C8B-B14F-4D97-AF65-F5344CB8AC3E}">
        <p14:creationId xmlns:p14="http://schemas.microsoft.com/office/powerpoint/2010/main" val="1311338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9050" y="-6350"/>
            <a:ext cx="12211050" cy="6864350"/>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r>
              <a:rPr lang="fr-FR" dirty="0" smtClean="0"/>
              <a:t>Il </a:t>
            </a:r>
            <a:r>
              <a:rPr lang="fr-FR" dirty="0" smtClean="0"/>
              <a:t>y a des c</a:t>
            </a:r>
            <a:r>
              <a:rPr lang="fr-FR" dirty="0" smtClean="0"/>
              <a:t>ultures familiales si diverses </a:t>
            </a:r>
            <a:r>
              <a:rPr lang="fr-FR" dirty="0" smtClean="0"/>
              <a:t>: </a:t>
            </a:r>
            <a:r>
              <a:rPr lang="fr-FR" dirty="0" smtClean="0"/>
              <a:t>et la réunion </a:t>
            </a:r>
            <a:r>
              <a:rPr lang="fr-FR" dirty="0" smtClean="0"/>
              <a:t>familiale </a:t>
            </a:r>
            <a:r>
              <a:rPr lang="fr-FR" dirty="0" smtClean="0"/>
              <a:t>est-elle </a:t>
            </a:r>
            <a:r>
              <a:rPr lang="fr-FR" dirty="0" smtClean="0"/>
              <a:t>le cercle </a:t>
            </a:r>
            <a:r>
              <a:rPr lang="fr-FR" dirty="0" smtClean="0"/>
              <a:t>restreint</a:t>
            </a:r>
            <a:r>
              <a:rPr lang="fr-FR" dirty="0" smtClean="0"/>
              <a:t>, </a:t>
            </a:r>
            <a:r>
              <a:rPr lang="fr-FR" dirty="0" smtClean="0"/>
              <a:t>nucléaire, ou la famille élargie</a:t>
            </a:r>
            <a:r>
              <a:rPr lang="fr-FR" dirty="0" smtClean="0"/>
              <a:t>, </a:t>
            </a:r>
            <a:r>
              <a:rPr lang="fr-FR" dirty="0" smtClean="0"/>
              <a:t>la «</a:t>
            </a:r>
            <a:r>
              <a:rPr lang="fr-FR" dirty="0" smtClean="0"/>
              <a:t> tribu </a:t>
            </a:r>
            <a:r>
              <a:rPr lang="fr-FR" dirty="0" smtClean="0"/>
              <a:t>»?)</a:t>
            </a:r>
            <a:endParaRPr lang="fr-FR" dirty="0" smtClean="0"/>
          </a:p>
          <a:p>
            <a:r>
              <a:rPr lang="fr-FR" dirty="0" smtClean="0"/>
              <a:t>Dans une famille, le dialogue un-à-un compte autant que la réunion de famille.</a:t>
            </a:r>
            <a:endParaRPr lang="fr-FR" dirty="0" smtClean="0"/>
          </a:p>
          <a:p>
            <a:r>
              <a:rPr lang="fr-FR" dirty="0" smtClean="0"/>
              <a:t>Parmi les techniques psychologiques, il y a l’écoute </a:t>
            </a:r>
            <a:r>
              <a:rPr lang="fr-FR" dirty="0" smtClean="0"/>
              <a:t>active. </a:t>
            </a:r>
            <a:r>
              <a:rPr lang="fr-FR" dirty="0" smtClean="0"/>
              <a:t>Elle implique de ré-exprimer </a:t>
            </a:r>
            <a:r>
              <a:rPr lang="fr-FR" dirty="0" smtClean="0"/>
              <a:t>ce que la personne a dit dans d’autres </a:t>
            </a:r>
            <a:r>
              <a:rPr lang="fr-FR" dirty="0" smtClean="0"/>
              <a:t>mots, si possibles plus neutres. On accompagne l’autre, on essaie de le comprendre. </a:t>
            </a:r>
            <a:r>
              <a:rPr lang="fr-FR" dirty="0" smtClean="0"/>
              <a:t>Il faut a</a:t>
            </a:r>
            <a:r>
              <a:rPr lang="fr-FR" dirty="0" smtClean="0"/>
              <a:t>ider </a:t>
            </a:r>
            <a:r>
              <a:rPr lang="fr-FR" dirty="0" smtClean="0"/>
              <a:t>l’autre à résoudre ses problèmes </a:t>
            </a:r>
            <a:r>
              <a:rPr lang="fr-FR" dirty="0" smtClean="0"/>
              <a:t>(on est responsable </a:t>
            </a:r>
            <a:r>
              <a:rPr lang="fr-FR" dirty="0" smtClean="0"/>
              <a:t>vis-à-vis des autres mais pas </a:t>
            </a:r>
            <a:r>
              <a:rPr lang="fr-FR" b="1" dirty="0" smtClean="0"/>
              <a:t>pour </a:t>
            </a:r>
            <a:r>
              <a:rPr lang="fr-FR" dirty="0" smtClean="0"/>
              <a:t>les </a:t>
            </a:r>
            <a:r>
              <a:rPr lang="fr-FR" dirty="0" smtClean="0"/>
              <a:t>autres).</a:t>
            </a:r>
            <a:endParaRPr lang="fr-FR" dirty="0" smtClean="0"/>
          </a:p>
          <a:p>
            <a:r>
              <a:rPr lang="fr-FR" dirty="0" smtClean="0"/>
              <a:t>Les réunions </a:t>
            </a:r>
            <a:r>
              <a:rPr lang="fr-FR" dirty="0" smtClean="0"/>
              <a:t>familiales </a:t>
            </a:r>
            <a:r>
              <a:rPr lang="fr-FR" dirty="0" smtClean="0"/>
              <a:t>sont courantes </a:t>
            </a:r>
            <a:r>
              <a:rPr lang="fr-FR" dirty="0" smtClean="0"/>
              <a:t>en Afrique, </a:t>
            </a:r>
            <a:r>
              <a:rPr lang="fr-FR" dirty="0" smtClean="0"/>
              <a:t>et servent à la résolution  </a:t>
            </a:r>
            <a:r>
              <a:rPr lang="fr-FR" dirty="0" smtClean="0"/>
              <a:t>des conflits. </a:t>
            </a:r>
            <a:r>
              <a:rPr lang="fr-FR" dirty="0" smtClean="0"/>
              <a:t>En Afrique, le Père </a:t>
            </a:r>
            <a:r>
              <a:rPr lang="fr-FR" dirty="0" smtClean="0"/>
              <a:t>écoute </a:t>
            </a:r>
            <a:r>
              <a:rPr lang="fr-FR" dirty="0" smtClean="0"/>
              <a:t>les deux </a:t>
            </a:r>
            <a:r>
              <a:rPr lang="fr-FR" dirty="0" smtClean="0"/>
              <a:t>enfants </a:t>
            </a:r>
            <a:r>
              <a:rPr lang="fr-FR" dirty="0" smtClean="0"/>
              <a:t> qui ont un différend et </a:t>
            </a:r>
            <a:r>
              <a:rPr lang="fr-FR" dirty="0" smtClean="0"/>
              <a:t>ne réagit pas forcément tout de suite</a:t>
            </a:r>
            <a:r>
              <a:rPr lang="fr-FR" dirty="0" smtClean="0"/>
              <a:t>. Il reporte sa parole paternelle à plus tard, quand les passions sont retombées.</a:t>
            </a:r>
            <a:endParaRPr lang="fr-FR" dirty="0" smtClean="0"/>
          </a:p>
          <a:p>
            <a:r>
              <a:rPr lang="fr-FR" dirty="0" smtClean="0"/>
              <a:t>Il faut susciter </a:t>
            </a:r>
            <a:r>
              <a:rPr lang="fr-FR" dirty="0" smtClean="0"/>
              <a:t>des occasions (anniversaires), </a:t>
            </a:r>
            <a:r>
              <a:rPr lang="fr-FR" dirty="0" smtClean="0"/>
              <a:t>ne </a:t>
            </a:r>
            <a:r>
              <a:rPr lang="fr-FR" dirty="0" smtClean="0"/>
              <a:t>pas hésiter à </a:t>
            </a:r>
            <a:r>
              <a:rPr lang="fr-FR" dirty="0" smtClean="0"/>
              <a:t>changer </a:t>
            </a:r>
            <a:r>
              <a:rPr lang="fr-FR" dirty="0" smtClean="0"/>
              <a:t>de cadre </a:t>
            </a:r>
            <a:r>
              <a:rPr lang="fr-FR" dirty="0" smtClean="0"/>
              <a:t>et d’atmosphère. Un voyage, une excursio</a:t>
            </a:r>
            <a:r>
              <a:rPr lang="fr-FR" dirty="0" smtClean="0"/>
              <a:t>n peuvent être propices. </a:t>
            </a:r>
            <a:endParaRPr lang="fr-FR" dirty="0" smtClean="0"/>
          </a:p>
          <a:p>
            <a:r>
              <a:rPr lang="fr-FR" dirty="0" smtClean="0"/>
              <a:t>On s’est aussi demandé : qu’est-ce </a:t>
            </a:r>
            <a:r>
              <a:rPr lang="fr-FR" dirty="0" smtClean="0"/>
              <a:t>qui est commun à toutes les </a:t>
            </a:r>
            <a:r>
              <a:rPr lang="fr-FR" dirty="0" smtClean="0"/>
              <a:t>cultures? Il y a le lien </a:t>
            </a:r>
            <a:r>
              <a:rPr lang="fr-FR" dirty="0" smtClean="0"/>
              <a:t>indissociable entre parents et enfants. Quoique fasse l’enfant, le parent est là. Mettre l’enfant devant ses responsabilités. Donner la parole tout en respectant le libre-arbitre et la responsabilité de l’autre. </a:t>
            </a:r>
          </a:p>
          <a:p>
            <a:r>
              <a:rPr lang="fr-FR" dirty="0" smtClean="0"/>
              <a:t>Les conjoints doivent prendre du temps ensemble et l’expliquer à leurs enfants. Offrir un temps spécifique à chaque enfant (mes parents à moi). </a:t>
            </a:r>
          </a:p>
          <a:p>
            <a:r>
              <a:rPr lang="fr-FR" dirty="0" smtClean="0"/>
              <a:t>Les jeux </a:t>
            </a:r>
            <a:r>
              <a:rPr lang="fr-FR" dirty="0" smtClean="0"/>
              <a:t>de </a:t>
            </a:r>
            <a:r>
              <a:rPr lang="fr-FR" dirty="0" smtClean="0"/>
              <a:t>société peuvent être une bonne chose</a:t>
            </a:r>
            <a:endParaRPr lang="fr-FR" dirty="0" smtClean="0"/>
          </a:p>
          <a:p>
            <a:r>
              <a:rPr lang="fr-FR" dirty="0" smtClean="0"/>
              <a:t>Rôles des deux parents très importants. Le « père dû </a:t>
            </a:r>
            <a:r>
              <a:rPr lang="fr-FR" dirty="0" smtClean="0"/>
              <a:t>» comme dit Alain </a:t>
            </a:r>
            <a:r>
              <a:rPr lang="fr-FR" dirty="0" err="1" smtClean="0"/>
              <a:t>Nicolier</a:t>
            </a:r>
            <a:r>
              <a:rPr lang="fr-FR" dirty="0" smtClean="0"/>
              <a:t>.</a:t>
            </a:r>
            <a:endParaRPr lang="fr-FR" dirty="0"/>
          </a:p>
        </p:txBody>
      </p:sp>
    </p:spTree>
    <p:extLst>
      <p:ext uri="{BB962C8B-B14F-4D97-AF65-F5344CB8AC3E}">
        <p14:creationId xmlns:p14="http://schemas.microsoft.com/office/powerpoint/2010/main" val="3647728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323210" y="0"/>
            <a:ext cx="2932029" cy="24883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ctrTitle"/>
          </p:nvPr>
        </p:nvSpPr>
        <p:spPr/>
        <p:txBody>
          <a:bodyPr>
            <a:noAutofit/>
          </a:bodyPr>
          <a:lstStyle/>
          <a:p>
            <a:r>
              <a:rPr lang="fr-FR" sz="6000" b="1" dirty="0" smtClean="0"/>
              <a:t>Je voudrais vous dire</a:t>
            </a:r>
            <a:endParaRPr lang="fr-FR" sz="6000" b="1" dirty="0"/>
          </a:p>
        </p:txBody>
      </p:sp>
      <p:sp>
        <p:nvSpPr>
          <p:cNvPr id="3" name="Sous-titre 2"/>
          <p:cNvSpPr>
            <a:spLocks noGrp="1"/>
          </p:cNvSpPr>
          <p:nvPr>
            <p:ph type="subTitle" idx="1"/>
          </p:nvPr>
        </p:nvSpPr>
        <p:spPr>
          <a:xfrm>
            <a:off x="9153748" y="3314748"/>
            <a:ext cx="2888351" cy="687626"/>
          </a:xfrm>
        </p:spPr>
        <p:txBody>
          <a:bodyPr>
            <a:normAutofit/>
          </a:bodyPr>
          <a:lstStyle/>
          <a:p>
            <a:pPr algn="l"/>
            <a:r>
              <a:rPr lang="fr-FR" sz="4000" b="1" dirty="0" smtClean="0">
                <a:solidFill>
                  <a:schemeClr val="tx1">
                    <a:lumMod val="85000"/>
                    <a:lumOff val="15000"/>
                  </a:schemeClr>
                </a:solidFill>
              </a:rPr>
              <a:t>M </a:t>
            </a:r>
            <a:r>
              <a:rPr lang="fr-FR" sz="4000" b="1" dirty="0" err="1" smtClean="0">
                <a:solidFill>
                  <a:schemeClr val="tx1">
                    <a:lumMod val="85000"/>
                    <a:lumOff val="15000"/>
                  </a:schemeClr>
                </a:solidFill>
              </a:rPr>
              <a:t>Pokora</a:t>
            </a:r>
            <a:endParaRPr lang="fr-FR" sz="4000" b="1" dirty="0" smtClean="0">
              <a:solidFill>
                <a:schemeClr val="tx1">
                  <a:lumMod val="85000"/>
                  <a:lumOff val="15000"/>
                </a:schemeClr>
              </a:solidFill>
            </a:endParaRPr>
          </a:p>
        </p:txBody>
      </p:sp>
      <p:sp>
        <p:nvSpPr>
          <p:cNvPr id="4" name="Rectangle 3"/>
          <p:cNvSpPr/>
          <p:nvPr/>
        </p:nvSpPr>
        <p:spPr>
          <a:xfrm>
            <a:off x="1858780" y="1037347"/>
            <a:ext cx="7405142" cy="646331"/>
          </a:xfrm>
          <a:prstGeom prst="rect">
            <a:avLst/>
          </a:prstGeom>
        </p:spPr>
        <p:txBody>
          <a:bodyPr wrap="square">
            <a:spAutoFit/>
          </a:bodyPr>
          <a:lstStyle/>
          <a:p>
            <a:r>
              <a:rPr lang="fr-FR" sz="3600" b="1" dirty="0" smtClean="0">
                <a:solidFill>
                  <a:schemeClr val="tx1">
                    <a:lumMod val="85000"/>
                    <a:lumOff val="15000"/>
                  </a:schemeClr>
                </a:solidFill>
              </a:rPr>
              <a:t>Intermède                        musical</a:t>
            </a:r>
            <a:endParaRPr lang="fr-FR" sz="3600" b="1" dirty="0">
              <a:solidFill>
                <a:schemeClr val="tx1">
                  <a:lumMod val="85000"/>
                  <a:lumOff val="15000"/>
                </a:schemeClr>
              </a:solidFill>
            </a:endParaRPr>
          </a:p>
        </p:txBody>
      </p:sp>
    </p:spTree>
    <p:extLst>
      <p:ext uri="{BB962C8B-B14F-4D97-AF65-F5344CB8AC3E}">
        <p14:creationId xmlns:p14="http://schemas.microsoft.com/office/powerpoint/2010/main" val="50419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193566" y="0"/>
            <a:ext cx="1017990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Grp="1" noChangeArrowheads="1"/>
          </p:cNvSpPr>
          <p:nvPr>
            <p:ph sz="quarter" idx="4294967295"/>
          </p:nvPr>
        </p:nvSpPr>
        <p:spPr bwMode="auto">
          <a:xfrm>
            <a:off x="176463" y="1000561"/>
            <a:ext cx="1041533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600" b="1" i="0" u="none" strike="noStrike" cap="none" normalizeH="0" baseline="0" dirty="0" smtClean="0">
                <a:ln>
                  <a:solidFill>
                    <a:schemeClr val="tx1">
                      <a:lumMod val="95000"/>
                      <a:lumOff val="5000"/>
                    </a:schemeClr>
                  </a:solidFill>
                </a:ln>
                <a:solidFill>
                  <a:srgbClr val="002060"/>
                </a:solidFill>
                <a:effectLst/>
                <a:latin typeface="Garamond" panose="02020404030301010803" pitchFamily="18" charset="0"/>
              </a:rPr>
              <a:t>J'ai vu des pleurs, des silences qui en disent trop </a:t>
            </a:r>
            <a:br>
              <a:rPr kumimoji="0" lang="fr-FR" altLang="fr-FR" sz="3600" b="1" i="0" u="none" strike="noStrike" cap="none" normalizeH="0" baseline="0" dirty="0" smtClean="0">
                <a:ln>
                  <a:solidFill>
                    <a:schemeClr val="tx1">
                      <a:lumMod val="95000"/>
                      <a:lumOff val="5000"/>
                    </a:schemeClr>
                  </a:solidFill>
                </a:ln>
                <a:solidFill>
                  <a:srgbClr val="002060"/>
                </a:solidFill>
                <a:effectLst/>
                <a:latin typeface="Garamond" panose="02020404030301010803" pitchFamily="18" charset="0"/>
              </a:rPr>
            </a:br>
            <a:r>
              <a:rPr kumimoji="0" lang="fr-FR" altLang="fr-FR" sz="3600" b="1" i="0" u="none" strike="noStrike" cap="none" normalizeH="0" baseline="0" dirty="0" smtClean="0">
                <a:ln>
                  <a:solidFill>
                    <a:schemeClr val="tx1">
                      <a:lumMod val="95000"/>
                      <a:lumOff val="5000"/>
                    </a:schemeClr>
                  </a:solidFill>
                </a:ln>
                <a:solidFill>
                  <a:srgbClr val="002060"/>
                </a:solidFill>
                <a:effectLst/>
                <a:latin typeface="Garamond" panose="02020404030301010803" pitchFamily="18" charset="0"/>
              </a:rPr>
              <a:t>petit frère et petite sœur,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600" b="1" i="0" u="none" strike="noStrike" cap="none" normalizeH="0" baseline="0" dirty="0" smtClean="0">
                <a:ln>
                  <a:solidFill>
                    <a:schemeClr val="tx1">
                      <a:lumMod val="95000"/>
                      <a:lumOff val="5000"/>
                    </a:schemeClr>
                  </a:solidFill>
                </a:ln>
                <a:solidFill>
                  <a:srgbClr val="002060"/>
                </a:solidFill>
                <a:effectLst/>
                <a:latin typeface="Garamond" panose="02020404030301010803" pitchFamily="18" charset="0"/>
              </a:rPr>
              <a:t>qui souffrent sans un mot </a:t>
            </a:r>
            <a:br>
              <a:rPr kumimoji="0" lang="fr-FR" altLang="fr-FR" sz="3600" b="1" i="0" u="none" strike="noStrike" cap="none" normalizeH="0" baseline="0" dirty="0" smtClean="0">
                <a:ln>
                  <a:solidFill>
                    <a:schemeClr val="tx1">
                      <a:lumMod val="95000"/>
                      <a:lumOff val="5000"/>
                    </a:schemeClr>
                  </a:solidFill>
                </a:ln>
                <a:solidFill>
                  <a:srgbClr val="002060"/>
                </a:solidFill>
                <a:effectLst/>
                <a:latin typeface="Garamond" panose="02020404030301010803" pitchFamily="18" charset="0"/>
              </a:rPr>
            </a:br>
            <a:r>
              <a:rPr kumimoji="0" lang="fr-FR" altLang="fr-FR" sz="3600" b="1" i="0" u="none" strike="noStrike" cap="none" normalizeH="0" baseline="0" dirty="0" smtClean="0">
                <a:ln>
                  <a:solidFill>
                    <a:schemeClr val="tx1">
                      <a:lumMod val="95000"/>
                      <a:lumOff val="5000"/>
                    </a:schemeClr>
                  </a:solidFill>
                </a:ln>
                <a:solidFill>
                  <a:srgbClr val="002060"/>
                </a:solidFill>
                <a:effectLst/>
                <a:latin typeface="Garamond" panose="02020404030301010803" pitchFamily="18" charset="0"/>
              </a:rPr>
              <a:t>des détresses intérieures,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600" b="1" i="0" u="none" strike="noStrike" cap="none" normalizeH="0" baseline="0" dirty="0" smtClean="0">
                <a:ln>
                  <a:solidFill>
                    <a:schemeClr val="tx1">
                      <a:lumMod val="95000"/>
                      <a:lumOff val="5000"/>
                    </a:schemeClr>
                  </a:solidFill>
                </a:ln>
                <a:solidFill>
                  <a:srgbClr val="002060"/>
                </a:solidFill>
                <a:effectLst/>
                <a:latin typeface="Garamond" panose="02020404030301010803" pitchFamily="18" charset="0"/>
              </a:rPr>
              <a:t>qui font froid dans le dos </a:t>
            </a:r>
            <a:br>
              <a:rPr kumimoji="0" lang="fr-FR" altLang="fr-FR" sz="3600" b="1" i="0" u="none" strike="noStrike" cap="none" normalizeH="0" baseline="0" dirty="0" smtClean="0">
                <a:ln>
                  <a:solidFill>
                    <a:schemeClr val="tx1">
                      <a:lumMod val="95000"/>
                      <a:lumOff val="5000"/>
                    </a:schemeClr>
                  </a:solidFill>
                </a:ln>
                <a:solidFill>
                  <a:srgbClr val="002060"/>
                </a:solidFill>
                <a:effectLst/>
                <a:latin typeface="Garamond" panose="02020404030301010803" pitchFamily="18" charset="0"/>
              </a:rPr>
            </a:br>
            <a:r>
              <a:rPr kumimoji="0" lang="fr-FR" altLang="fr-FR" sz="3600" b="1" i="0" u="none" strike="noStrike" cap="none" normalizeH="0" baseline="0" dirty="0" smtClean="0">
                <a:ln>
                  <a:solidFill>
                    <a:schemeClr val="tx1">
                      <a:lumMod val="95000"/>
                      <a:lumOff val="5000"/>
                    </a:schemeClr>
                  </a:solidFill>
                </a:ln>
                <a:solidFill>
                  <a:srgbClr val="002060"/>
                </a:solidFill>
                <a:effectLst/>
                <a:latin typeface="Garamond" panose="02020404030301010803" pitchFamily="18" charset="0"/>
              </a:rPr>
              <a:t>le peu que j'ai pu faire, à ma manière </a:t>
            </a:r>
            <a:br>
              <a:rPr kumimoji="0" lang="fr-FR" altLang="fr-FR" sz="3600" b="1" i="0" u="none" strike="noStrike" cap="none" normalizeH="0" baseline="0" dirty="0" smtClean="0">
                <a:ln>
                  <a:solidFill>
                    <a:schemeClr val="tx1">
                      <a:lumMod val="95000"/>
                      <a:lumOff val="5000"/>
                    </a:schemeClr>
                  </a:solidFill>
                </a:ln>
                <a:solidFill>
                  <a:srgbClr val="002060"/>
                </a:solidFill>
                <a:effectLst/>
                <a:latin typeface="Garamond" panose="02020404030301010803" pitchFamily="18" charset="0"/>
              </a:rPr>
            </a:br>
            <a:r>
              <a:rPr kumimoji="0" lang="fr-FR" altLang="fr-FR" sz="3600" b="1" i="0" u="none" strike="noStrike" cap="none" normalizeH="0" baseline="0" dirty="0" smtClean="0">
                <a:ln>
                  <a:solidFill>
                    <a:schemeClr val="tx1">
                      <a:lumMod val="95000"/>
                      <a:lumOff val="5000"/>
                    </a:schemeClr>
                  </a:solidFill>
                </a:ln>
                <a:solidFill>
                  <a:srgbClr val="002060"/>
                </a:solidFill>
                <a:effectLst/>
                <a:latin typeface="Garamond" panose="02020404030301010803" pitchFamily="18" charset="0"/>
              </a:rPr>
              <a:t>ce n’est qu'une goutte d'eau </a:t>
            </a:r>
            <a:br>
              <a:rPr kumimoji="0" lang="fr-FR" altLang="fr-FR" sz="3600" b="1" i="0" u="none" strike="noStrike" cap="none" normalizeH="0" baseline="0" dirty="0" smtClean="0">
                <a:ln>
                  <a:solidFill>
                    <a:schemeClr val="tx1">
                      <a:lumMod val="95000"/>
                      <a:lumOff val="5000"/>
                    </a:schemeClr>
                  </a:solidFill>
                </a:ln>
                <a:solidFill>
                  <a:srgbClr val="002060"/>
                </a:solidFill>
                <a:effectLst/>
                <a:latin typeface="Garamond" panose="02020404030301010803" pitchFamily="18" charset="0"/>
              </a:rPr>
            </a:br>
            <a:r>
              <a:rPr kumimoji="0" lang="fr-FR" altLang="fr-FR" sz="3600" b="1" i="0" u="none" strike="noStrike" cap="none" normalizeH="0" baseline="0" dirty="0" smtClean="0">
                <a:ln>
                  <a:solidFill>
                    <a:schemeClr val="tx1">
                      <a:lumMod val="95000"/>
                      <a:lumOff val="5000"/>
                    </a:schemeClr>
                  </a:solidFill>
                </a:ln>
                <a:solidFill>
                  <a:srgbClr val="002060"/>
                </a:solidFill>
                <a:effectLst/>
                <a:latin typeface="Garamond" panose="02020404030301010803" pitchFamily="18" charset="0"/>
              </a:rPr>
              <a:t>une branche à la mer, pour seul radeau</a:t>
            </a:r>
          </a:p>
        </p:txBody>
      </p:sp>
    </p:spTree>
    <p:extLst>
      <p:ext uri="{BB962C8B-B14F-4D97-AF65-F5344CB8AC3E}">
        <p14:creationId xmlns:p14="http://schemas.microsoft.com/office/powerpoint/2010/main" val="3230198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0" y="0"/>
            <a:ext cx="4326857" cy="69124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326857" y="1607138"/>
            <a:ext cx="8017543" cy="3416320"/>
          </a:xfrm>
          <a:prstGeom prst="rect">
            <a:avLst/>
          </a:prstGeom>
        </p:spPr>
        <p:txBody>
          <a:bodyPr wrap="square">
            <a:spAutoFit/>
          </a:bodyPr>
          <a:lstStyle/>
          <a:p>
            <a:pPr lvl="0" defTabSz="914400" eaLnBrk="0" fontAlgn="base" hangingPunct="0">
              <a:spcBef>
                <a:spcPct val="0"/>
              </a:spcBef>
              <a:spcAft>
                <a:spcPct val="0"/>
              </a:spcAft>
            </a:pPr>
            <a:r>
              <a:rPr lang="fr-FR" altLang="fr-FR" sz="5400" b="1" dirty="0">
                <a:latin typeface="Garamond" panose="02020404030301010803" pitchFamily="18" charset="0"/>
              </a:rPr>
              <a:t>je voudrais vous dire, </a:t>
            </a:r>
            <a:br>
              <a:rPr lang="fr-FR" altLang="fr-FR" sz="5400" b="1" dirty="0">
                <a:latin typeface="Garamond" panose="02020404030301010803" pitchFamily="18" charset="0"/>
              </a:rPr>
            </a:br>
            <a:r>
              <a:rPr lang="fr-FR" altLang="fr-FR" sz="5400" b="1" dirty="0" smtClean="0">
                <a:latin typeface="Garamond" panose="02020404030301010803" pitchFamily="18" charset="0"/>
              </a:rPr>
              <a:t>j'ai </a:t>
            </a:r>
            <a:r>
              <a:rPr lang="fr-FR" altLang="fr-FR" sz="5400" b="1" dirty="0">
                <a:latin typeface="Garamond" panose="02020404030301010803" pitchFamily="18" charset="0"/>
              </a:rPr>
              <a:t>gravé vos </a:t>
            </a:r>
            <a:r>
              <a:rPr lang="fr-FR" altLang="fr-FR" sz="5400" b="1" dirty="0" smtClean="0">
                <a:latin typeface="Garamond" panose="02020404030301010803" pitchFamily="18" charset="0"/>
              </a:rPr>
              <a:t>sourires,</a:t>
            </a:r>
            <a:r>
              <a:rPr lang="fr-FR" altLang="fr-FR" sz="5400" b="1" dirty="0">
                <a:latin typeface="Garamond" panose="02020404030301010803" pitchFamily="18" charset="0"/>
              </a:rPr>
              <a:t> </a:t>
            </a:r>
            <a:br>
              <a:rPr lang="fr-FR" altLang="fr-FR" sz="5400" b="1" dirty="0">
                <a:latin typeface="Garamond" panose="02020404030301010803" pitchFamily="18" charset="0"/>
              </a:rPr>
            </a:br>
            <a:r>
              <a:rPr lang="fr-FR" altLang="fr-FR" sz="5400" b="1" dirty="0">
                <a:latin typeface="Garamond" panose="02020404030301010803" pitchFamily="18" charset="0"/>
              </a:rPr>
              <a:t>dans vos yeux qui brillent </a:t>
            </a:r>
            <a:br>
              <a:rPr lang="fr-FR" altLang="fr-FR" sz="5400" b="1" dirty="0">
                <a:latin typeface="Garamond" panose="02020404030301010803" pitchFamily="18" charset="0"/>
              </a:rPr>
            </a:br>
            <a:r>
              <a:rPr lang="fr-FR" altLang="fr-FR" sz="5400" b="1" dirty="0">
                <a:latin typeface="Garamond" panose="02020404030301010803" pitchFamily="18" charset="0"/>
              </a:rPr>
              <a:t>j'ai trouvé de quoi </a:t>
            </a:r>
            <a:r>
              <a:rPr lang="fr-FR" altLang="fr-FR" sz="5400" b="1" dirty="0" smtClean="0">
                <a:latin typeface="Garamond" panose="02020404030301010803" pitchFamily="18" charset="0"/>
              </a:rPr>
              <a:t>grandir</a:t>
            </a:r>
            <a:endParaRPr lang="fr-FR" altLang="fr-FR" sz="5400" b="1" dirty="0">
              <a:latin typeface="Garamond" panose="02020404030301010803" pitchFamily="18" charset="0"/>
            </a:endParaRPr>
          </a:p>
        </p:txBody>
      </p:sp>
    </p:spTree>
    <p:extLst>
      <p:ext uri="{BB962C8B-B14F-4D97-AF65-F5344CB8AC3E}">
        <p14:creationId xmlns:p14="http://schemas.microsoft.com/office/powerpoint/2010/main" val="638637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689810" y="-60158"/>
            <a:ext cx="10908631" cy="69181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40794" y="740949"/>
            <a:ext cx="11166437" cy="6494085"/>
          </a:xfrm>
          <a:prstGeom prst="rect">
            <a:avLst/>
          </a:prstGeom>
        </p:spPr>
        <p:txBody>
          <a:bodyPr wrap="square">
            <a:spAutoFit/>
          </a:bodyPr>
          <a:lstStyle/>
          <a:p>
            <a:pPr lvl="0" defTabSz="914400" eaLnBrk="0" fontAlgn="base" hangingPunct="0">
              <a:spcBef>
                <a:spcPct val="0"/>
              </a:spcBef>
              <a:spcAft>
                <a:spcPct val="0"/>
              </a:spcAft>
            </a:pPr>
            <a:r>
              <a:rPr lang="fr-FR" altLang="fr-FR" sz="4400" b="1" dirty="0">
                <a:ln>
                  <a:solidFill>
                    <a:schemeClr val="tx2">
                      <a:lumMod val="50000"/>
                    </a:schemeClr>
                  </a:solidFill>
                </a:ln>
                <a:solidFill>
                  <a:srgbClr val="FFC000"/>
                </a:solidFill>
                <a:latin typeface="Garamond" panose="02020404030301010803" pitchFamily="18" charset="0"/>
              </a:rPr>
              <a:t>des dernières heures, qui sonnent toujours trop tôt </a:t>
            </a:r>
            <a:br>
              <a:rPr lang="fr-FR" altLang="fr-FR" sz="4400" b="1" dirty="0">
                <a:ln>
                  <a:solidFill>
                    <a:schemeClr val="tx2">
                      <a:lumMod val="50000"/>
                    </a:schemeClr>
                  </a:solidFill>
                </a:ln>
                <a:solidFill>
                  <a:srgbClr val="FFC000"/>
                </a:solidFill>
                <a:latin typeface="Garamond" panose="02020404030301010803" pitchFamily="18" charset="0"/>
              </a:rPr>
            </a:br>
            <a:r>
              <a:rPr lang="fr-FR" altLang="fr-FR" sz="4400" b="1" dirty="0">
                <a:ln>
                  <a:solidFill>
                    <a:schemeClr val="tx2">
                      <a:lumMod val="50000"/>
                    </a:schemeClr>
                  </a:solidFill>
                </a:ln>
                <a:solidFill>
                  <a:srgbClr val="FFC000"/>
                </a:solidFill>
                <a:latin typeface="Garamond" panose="02020404030301010803" pitchFamily="18" charset="0"/>
              </a:rPr>
              <a:t>aux parents qui demeurent, aux petits anges là-haut </a:t>
            </a:r>
            <a:br>
              <a:rPr lang="fr-FR" altLang="fr-FR" sz="4400" b="1" dirty="0">
                <a:ln>
                  <a:solidFill>
                    <a:schemeClr val="tx2">
                      <a:lumMod val="50000"/>
                    </a:schemeClr>
                  </a:solidFill>
                </a:ln>
                <a:solidFill>
                  <a:srgbClr val="FFC000"/>
                </a:solidFill>
                <a:latin typeface="Garamond" panose="02020404030301010803" pitchFamily="18" charset="0"/>
              </a:rPr>
            </a:br>
            <a:r>
              <a:rPr lang="fr-FR" altLang="fr-FR" sz="4400" b="1" dirty="0" smtClean="0">
                <a:ln>
                  <a:solidFill>
                    <a:schemeClr val="tx2">
                      <a:lumMod val="50000"/>
                    </a:schemeClr>
                  </a:solidFill>
                </a:ln>
                <a:solidFill>
                  <a:srgbClr val="FFC000"/>
                </a:solidFill>
                <a:latin typeface="Garamond" panose="02020404030301010803" pitchFamily="18" charset="0"/>
              </a:rPr>
              <a:t>le </a:t>
            </a:r>
            <a:r>
              <a:rPr lang="fr-FR" altLang="fr-FR" sz="4400" b="1" dirty="0">
                <a:ln>
                  <a:solidFill>
                    <a:schemeClr val="tx2">
                      <a:lumMod val="50000"/>
                    </a:schemeClr>
                  </a:solidFill>
                </a:ln>
                <a:solidFill>
                  <a:srgbClr val="FFC000"/>
                </a:solidFill>
                <a:latin typeface="Garamond" panose="02020404030301010803" pitchFamily="18" charset="0"/>
              </a:rPr>
              <a:t>peu que j'ai su faire, à ma manière </a:t>
            </a:r>
            <a:br>
              <a:rPr lang="fr-FR" altLang="fr-FR" sz="4400" b="1" dirty="0">
                <a:ln>
                  <a:solidFill>
                    <a:schemeClr val="tx2">
                      <a:lumMod val="50000"/>
                    </a:schemeClr>
                  </a:solidFill>
                </a:ln>
                <a:solidFill>
                  <a:srgbClr val="FFC000"/>
                </a:solidFill>
                <a:latin typeface="Garamond" panose="02020404030301010803" pitchFamily="18" charset="0"/>
              </a:rPr>
            </a:br>
            <a:r>
              <a:rPr lang="fr-FR" altLang="fr-FR" sz="4400" b="1" dirty="0">
                <a:ln>
                  <a:solidFill>
                    <a:schemeClr val="tx2">
                      <a:lumMod val="50000"/>
                    </a:schemeClr>
                  </a:solidFill>
                </a:ln>
                <a:solidFill>
                  <a:srgbClr val="FFC000"/>
                </a:solidFill>
                <a:latin typeface="Garamond" panose="02020404030301010803" pitchFamily="18" charset="0"/>
              </a:rPr>
              <a:t>et avec mes défauts, </a:t>
            </a:r>
            <a:endParaRPr lang="fr-FR" altLang="fr-FR" sz="4400" b="1" dirty="0" smtClean="0">
              <a:ln>
                <a:solidFill>
                  <a:schemeClr val="tx2">
                    <a:lumMod val="50000"/>
                  </a:schemeClr>
                </a:solidFill>
              </a:ln>
              <a:solidFill>
                <a:srgbClr val="FFC000"/>
              </a:solidFill>
              <a:latin typeface="Garamond" panose="02020404030301010803" pitchFamily="18" charset="0"/>
            </a:endParaRPr>
          </a:p>
          <a:p>
            <a:pPr lvl="0" defTabSz="914400" eaLnBrk="0" fontAlgn="base" hangingPunct="0">
              <a:spcBef>
                <a:spcPct val="0"/>
              </a:spcBef>
              <a:spcAft>
                <a:spcPct val="0"/>
              </a:spcAft>
            </a:pPr>
            <a:r>
              <a:rPr lang="fr-FR" altLang="fr-FR" sz="4400" b="1" dirty="0" smtClean="0">
                <a:ln>
                  <a:solidFill>
                    <a:schemeClr val="tx2">
                      <a:lumMod val="50000"/>
                    </a:schemeClr>
                  </a:solidFill>
                </a:ln>
                <a:solidFill>
                  <a:srgbClr val="FFC000"/>
                </a:solidFill>
                <a:latin typeface="Garamond" panose="02020404030301010803" pitchFamily="18" charset="0"/>
              </a:rPr>
              <a:t>même </a:t>
            </a:r>
            <a:r>
              <a:rPr lang="fr-FR" altLang="fr-FR" sz="4400" b="1" dirty="0">
                <a:ln>
                  <a:solidFill>
                    <a:schemeClr val="tx2">
                      <a:lumMod val="50000"/>
                    </a:schemeClr>
                  </a:solidFill>
                </a:ln>
                <a:solidFill>
                  <a:srgbClr val="FFC000"/>
                </a:solidFill>
                <a:latin typeface="Garamond" panose="02020404030301010803" pitchFamily="18" charset="0"/>
              </a:rPr>
              <a:t>si c'est dans la mer </a:t>
            </a:r>
            <a:br>
              <a:rPr lang="fr-FR" altLang="fr-FR" sz="4400" b="1" dirty="0">
                <a:ln>
                  <a:solidFill>
                    <a:schemeClr val="tx2">
                      <a:lumMod val="50000"/>
                    </a:schemeClr>
                  </a:solidFill>
                </a:ln>
                <a:solidFill>
                  <a:srgbClr val="FFC000"/>
                </a:solidFill>
                <a:latin typeface="Garamond" panose="02020404030301010803" pitchFamily="18" charset="0"/>
              </a:rPr>
            </a:br>
            <a:r>
              <a:rPr lang="fr-FR" altLang="fr-FR" sz="4400" b="1" dirty="0">
                <a:ln>
                  <a:solidFill>
                    <a:schemeClr val="tx2">
                      <a:lumMod val="50000"/>
                    </a:schemeClr>
                  </a:solidFill>
                </a:ln>
                <a:solidFill>
                  <a:srgbClr val="FFC000"/>
                </a:solidFill>
                <a:latin typeface="Garamond" panose="02020404030301010803" pitchFamily="18" charset="0"/>
              </a:rPr>
              <a:t>qu'une goutte d'eau ... </a:t>
            </a:r>
            <a:br>
              <a:rPr lang="fr-FR" altLang="fr-FR" sz="4400" b="1" dirty="0">
                <a:ln>
                  <a:solidFill>
                    <a:schemeClr val="tx2">
                      <a:lumMod val="50000"/>
                    </a:schemeClr>
                  </a:solidFill>
                </a:ln>
                <a:solidFill>
                  <a:srgbClr val="FFC000"/>
                </a:solidFill>
                <a:latin typeface="Garamond" panose="02020404030301010803" pitchFamily="18" charset="0"/>
              </a:rPr>
            </a:br>
            <a:r>
              <a:rPr lang="fr-FR" altLang="fr-FR" sz="3200" dirty="0">
                <a:ln>
                  <a:solidFill>
                    <a:schemeClr val="tx2">
                      <a:lumMod val="50000"/>
                    </a:schemeClr>
                  </a:solidFill>
                </a:ln>
                <a:latin typeface="Arial" panose="020B0604020202020204" pitchFamily="34" charset="0"/>
              </a:rPr>
              <a:t/>
            </a:r>
            <a:br>
              <a:rPr lang="fr-FR" altLang="fr-FR" sz="3200" dirty="0">
                <a:ln>
                  <a:solidFill>
                    <a:schemeClr val="tx2">
                      <a:lumMod val="50000"/>
                    </a:schemeClr>
                  </a:solidFill>
                </a:ln>
                <a:latin typeface="Arial" panose="020B0604020202020204" pitchFamily="34" charset="0"/>
              </a:rPr>
            </a:br>
            <a:endParaRPr lang="fr-FR" altLang="fr-FR" sz="3200" dirty="0">
              <a:ln>
                <a:solidFill>
                  <a:schemeClr val="tx2">
                    <a:lumMod val="50000"/>
                  </a:schemeClr>
                </a:solidFill>
              </a:ln>
              <a:latin typeface="Arial" panose="020B0604020202020204" pitchFamily="34" charset="0"/>
            </a:endParaRPr>
          </a:p>
        </p:txBody>
      </p:sp>
    </p:spTree>
    <p:extLst>
      <p:ext uri="{BB962C8B-B14F-4D97-AF65-F5344CB8AC3E}">
        <p14:creationId xmlns:p14="http://schemas.microsoft.com/office/powerpoint/2010/main" val="657472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112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13285" y="320841"/>
            <a:ext cx="8502316" cy="5262979"/>
          </a:xfrm>
          <a:prstGeom prst="rect">
            <a:avLst/>
          </a:prstGeom>
        </p:spPr>
        <p:txBody>
          <a:bodyPr wrap="square">
            <a:spAutoFit/>
          </a:bodyPr>
          <a:lstStyle/>
          <a:p>
            <a:pPr defTabSz="914400" eaLnBrk="0" fontAlgn="base" hangingPunct="0">
              <a:spcBef>
                <a:spcPct val="0"/>
              </a:spcBef>
              <a:spcAft>
                <a:spcPct val="0"/>
              </a:spcAft>
            </a:pPr>
            <a:r>
              <a:rPr lang="fr-FR" altLang="fr-FR" sz="4800" b="1" dirty="0">
                <a:ln w="3175">
                  <a:solidFill>
                    <a:schemeClr val="accent5">
                      <a:lumMod val="75000"/>
                    </a:schemeClr>
                  </a:solidFill>
                </a:ln>
                <a:latin typeface="Garamond" panose="02020404030301010803" pitchFamily="18" charset="0"/>
              </a:rPr>
              <a:t>je voudrais vous dire, </a:t>
            </a:r>
            <a:br>
              <a:rPr lang="fr-FR" altLang="fr-FR" sz="4800" b="1" dirty="0">
                <a:ln w="3175">
                  <a:solidFill>
                    <a:schemeClr val="accent5">
                      <a:lumMod val="75000"/>
                    </a:schemeClr>
                  </a:solidFill>
                </a:ln>
                <a:latin typeface="Garamond" panose="02020404030301010803" pitchFamily="18" charset="0"/>
              </a:rPr>
            </a:br>
            <a:r>
              <a:rPr lang="fr-FR" altLang="fr-FR" sz="4800" b="1" dirty="0" smtClean="0">
                <a:ln w="3175">
                  <a:solidFill>
                    <a:schemeClr val="accent5">
                      <a:lumMod val="75000"/>
                    </a:schemeClr>
                  </a:solidFill>
                </a:ln>
                <a:latin typeface="Garamond" panose="02020404030301010803" pitchFamily="18" charset="0"/>
              </a:rPr>
              <a:t>Sont gravés,     </a:t>
            </a:r>
            <a:r>
              <a:rPr lang="fr-FR" altLang="fr-FR" sz="4800" b="1" dirty="0" smtClean="0">
                <a:ln w="3175">
                  <a:solidFill>
                    <a:schemeClr val="accent5">
                      <a:lumMod val="50000"/>
                    </a:schemeClr>
                  </a:solidFill>
                </a:ln>
                <a:latin typeface="Garamond" panose="02020404030301010803" pitchFamily="18" charset="0"/>
              </a:rPr>
              <a:t>vos</a:t>
            </a:r>
            <a:r>
              <a:rPr lang="fr-FR" altLang="fr-FR" sz="4800" b="1" dirty="0" smtClean="0">
                <a:ln w="3175">
                  <a:solidFill>
                    <a:schemeClr val="accent5">
                      <a:lumMod val="75000"/>
                    </a:schemeClr>
                  </a:solidFill>
                </a:ln>
                <a:latin typeface="Garamond" panose="02020404030301010803" pitchFamily="18" charset="0"/>
              </a:rPr>
              <a:t> sourires,</a:t>
            </a:r>
            <a:r>
              <a:rPr lang="fr-FR" altLang="fr-FR" sz="4800" b="1" dirty="0">
                <a:ln w="3175">
                  <a:solidFill>
                    <a:schemeClr val="accent5">
                      <a:lumMod val="75000"/>
                    </a:schemeClr>
                  </a:solidFill>
                </a:ln>
                <a:latin typeface="Garamond" panose="02020404030301010803" pitchFamily="18" charset="0"/>
              </a:rPr>
              <a:t/>
            </a:r>
            <a:br>
              <a:rPr lang="fr-FR" altLang="fr-FR" sz="4800" b="1" dirty="0">
                <a:ln w="3175">
                  <a:solidFill>
                    <a:schemeClr val="accent5">
                      <a:lumMod val="75000"/>
                    </a:schemeClr>
                  </a:solidFill>
                </a:ln>
                <a:latin typeface="Garamond" panose="02020404030301010803" pitchFamily="18" charset="0"/>
              </a:rPr>
            </a:br>
            <a:r>
              <a:rPr lang="fr-FR" altLang="fr-FR" sz="4800" b="1" dirty="0">
                <a:ln w="3175">
                  <a:solidFill>
                    <a:schemeClr val="accent5">
                      <a:lumMod val="75000"/>
                    </a:schemeClr>
                  </a:solidFill>
                </a:ln>
                <a:latin typeface="Garamond" panose="02020404030301010803" pitchFamily="18" charset="0"/>
              </a:rPr>
              <a:t>dans vos yeux qui brillent </a:t>
            </a:r>
            <a:br>
              <a:rPr lang="fr-FR" altLang="fr-FR" sz="4800" b="1" dirty="0">
                <a:ln w="3175">
                  <a:solidFill>
                    <a:schemeClr val="accent5">
                      <a:lumMod val="75000"/>
                    </a:schemeClr>
                  </a:solidFill>
                </a:ln>
                <a:latin typeface="Garamond" panose="02020404030301010803" pitchFamily="18" charset="0"/>
              </a:rPr>
            </a:br>
            <a:r>
              <a:rPr lang="fr-FR" altLang="fr-FR" sz="4800" b="1" dirty="0">
                <a:ln w="3175">
                  <a:solidFill>
                    <a:schemeClr val="accent5">
                      <a:lumMod val="75000"/>
                    </a:schemeClr>
                  </a:solidFill>
                </a:ln>
                <a:latin typeface="Garamond" panose="02020404030301010803" pitchFamily="18" charset="0"/>
              </a:rPr>
              <a:t>j'ai trouvé de quoi </a:t>
            </a:r>
            <a:r>
              <a:rPr lang="fr-FR" altLang="fr-FR" sz="4800" b="1" dirty="0" smtClean="0">
                <a:ln w="3175">
                  <a:solidFill>
                    <a:schemeClr val="accent5">
                      <a:lumMod val="75000"/>
                    </a:schemeClr>
                  </a:solidFill>
                </a:ln>
                <a:latin typeface="Garamond" panose="02020404030301010803" pitchFamily="18" charset="0"/>
              </a:rPr>
              <a:t>grandir (2)</a:t>
            </a:r>
          </a:p>
          <a:p>
            <a:pPr defTabSz="914400" eaLnBrk="0" fontAlgn="base" hangingPunct="0">
              <a:spcBef>
                <a:spcPct val="0"/>
              </a:spcBef>
              <a:spcAft>
                <a:spcPct val="0"/>
              </a:spcAft>
            </a:pPr>
            <a:endParaRPr lang="fr-FR" altLang="fr-FR" sz="4800" b="1" dirty="0">
              <a:ln w="3175">
                <a:solidFill>
                  <a:schemeClr val="accent5">
                    <a:lumMod val="75000"/>
                  </a:schemeClr>
                </a:solidFill>
              </a:ln>
              <a:latin typeface="Garamond" panose="02020404030301010803" pitchFamily="18" charset="0"/>
            </a:endParaRPr>
          </a:p>
          <a:p>
            <a:pPr lvl="0" defTabSz="914400" eaLnBrk="0" fontAlgn="base" hangingPunct="0">
              <a:spcBef>
                <a:spcPct val="0"/>
              </a:spcBef>
              <a:spcAft>
                <a:spcPct val="0"/>
              </a:spcAft>
            </a:pPr>
            <a:r>
              <a:rPr lang="fr-FR" altLang="fr-FR" sz="4800" b="1" dirty="0" smtClean="0">
                <a:ln w="3175">
                  <a:solidFill>
                    <a:schemeClr val="accent5">
                      <a:lumMod val="75000"/>
                    </a:schemeClr>
                  </a:solidFill>
                </a:ln>
                <a:latin typeface="Garamond" panose="02020404030301010803" pitchFamily="18" charset="0"/>
              </a:rPr>
              <a:t>je </a:t>
            </a:r>
            <a:r>
              <a:rPr lang="fr-FR" altLang="fr-FR" sz="4800" b="1" dirty="0">
                <a:ln w="3175">
                  <a:solidFill>
                    <a:schemeClr val="accent5">
                      <a:lumMod val="75000"/>
                    </a:schemeClr>
                  </a:solidFill>
                </a:ln>
                <a:latin typeface="Garamond" panose="02020404030301010803" pitchFamily="18" charset="0"/>
              </a:rPr>
              <a:t>voudrais vous dire </a:t>
            </a:r>
            <a:br>
              <a:rPr lang="fr-FR" altLang="fr-FR" sz="4800" b="1" dirty="0">
                <a:ln w="3175">
                  <a:solidFill>
                    <a:schemeClr val="accent5">
                      <a:lumMod val="75000"/>
                    </a:schemeClr>
                  </a:solidFill>
                </a:ln>
                <a:latin typeface="Garamond" panose="02020404030301010803" pitchFamily="18" charset="0"/>
              </a:rPr>
            </a:br>
            <a:r>
              <a:rPr lang="fr-FR" altLang="fr-FR" sz="4800" b="1" dirty="0">
                <a:ln w="3175">
                  <a:solidFill>
                    <a:schemeClr val="accent5">
                      <a:lumMod val="75000"/>
                    </a:schemeClr>
                  </a:solidFill>
                </a:ln>
                <a:latin typeface="Garamond" panose="02020404030301010803" pitchFamily="18" charset="0"/>
              </a:rPr>
              <a:t>qu'on vous aime à tout jamais </a:t>
            </a:r>
          </a:p>
        </p:txBody>
      </p:sp>
    </p:spTree>
    <p:extLst>
      <p:ext uri="{BB962C8B-B14F-4D97-AF65-F5344CB8AC3E}">
        <p14:creationId xmlns:p14="http://schemas.microsoft.com/office/powerpoint/2010/main" val="2728911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322" y="4586990"/>
            <a:ext cx="9613859" cy="794479"/>
          </a:xfrm>
        </p:spPr>
        <p:txBody>
          <a:bodyPr>
            <a:noAutofit/>
          </a:bodyPr>
          <a:lstStyle/>
          <a:p>
            <a:pPr algn="ctr"/>
            <a:r>
              <a:rPr lang="fr-FR" sz="3200" dirty="0" smtClean="0"/>
              <a:t>Deuxième partie</a:t>
            </a:r>
            <a:endParaRPr lang="fr-FR" sz="3200" dirty="0"/>
          </a:p>
        </p:txBody>
      </p:sp>
      <p:sp>
        <p:nvSpPr>
          <p:cNvPr id="4" name="Espace réservé du texte 3"/>
          <p:cNvSpPr>
            <a:spLocks noGrp="1"/>
          </p:cNvSpPr>
          <p:nvPr>
            <p:ph type="body" sz="half" idx="2"/>
          </p:nvPr>
        </p:nvSpPr>
        <p:spPr>
          <a:xfrm>
            <a:off x="680319" y="5471409"/>
            <a:ext cx="9613862" cy="479685"/>
          </a:xfrm>
        </p:spPr>
        <p:txBody>
          <a:bodyPr>
            <a:normAutofit/>
          </a:bodyPr>
          <a:lstStyle/>
          <a:p>
            <a:pPr algn="ctr"/>
            <a:r>
              <a:rPr lang="fr-FR" sz="2000" dirty="0" smtClean="0"/>
              <a:t>Exposé de Laurent Ladouce, directeur de l’Espace Culture et Paix</a:t>
            </a:r>
            <a:endParaRPr lang="fr-FR" sz="2000" dirty="0"/>
          </a:p>
        </p:txBody>
      </p:sp>
      <p:pic>
        <p:nvPicPr>
          <p:cNvPr id="7" name="Espace réservé pour une image  6"/>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2923082" y="674557"/>
            <a:ext cx="4961744" cy="3608806"/>
          </a:xfrm>
        </p:spPr>
      </p:pic>
    </p:spTree>
    <p:extLst>
      <p:ext uri="{BB962C8B-B14F-4D97-AF65-F5344CB8AC3E}">
        <p14:creationId xmlns:p14="http://schemas.microsoft.com/office/powerpoint/2010/main" val="1876577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620362" y="2853631"/>
            <a:ext cx="8144134" cy="998842"/>
          </a:xfrm>
        </p:spPr>
        <p:txBody>
          <a:bodyPr/>
          <a:lstStyle/>
          <a:p>
            <a:pPr algn="l"/>
            <a:r>
              <a:rPr lang="fr-FR" sz="4000" dirty="0" smtClean="0"/>
              <a:t>Je voudrais vous dire … au cinéma</a:t>
            </a:r>
            <a:endParaRPr lang="fr-FR" sz="4000" dirty="0"/>
          </a:p>
        </p:txBody>
      </p:sp>
      <p:sp>
        <p:nvSpPr>
          <p:cNvPr id="6" name="Espace réservé du texte 5"/>
          <p:cNvSpPr>
            <a:spLocks noGrp="1"/>
          </p:cNvSpPr>
          <p:nvPr>
            <p:ph type="subTitle" idx="1"/>
          </p:nvPr>
        </p:nvSpPr>
        <p:spPr>
          <a:xfrm>
            <a:off x="9039068" y="2623280"/>
            <a:ext cx="3152931" cy="1659254"/>
          </a:xfrm>
        </p:spPr>
        <p:txBody>
          <a:bodyPr>
            <a:normAutofit/>
          </a:bodyPr>
          <a:lstStyle/>
          <a:p>
            <a:pPr algn="l"/>
            <a:endParaRPr lang="fr-FR" sz="700" i="1" dirty="0" smtClean="0"/>
          </a:p>
          <a:p>
            <a:pPr algn="l"/>
            <a:r>
              <a:rPr lang="fr-FR" sz="1600" i="1" dirty="0" smtClean="0"/>
              <a:t>Taxi </a:t>
            </a:r>
            <a:r>
              <a:rPr lang="fr-FR" sz="1600" i="1" dirty="0" smtClean="0"/>
              <a:t>Driver : </a:t>
            </a:r>
            <a:r>
              <a:rPr lang="fr-FR" sz="1600" dirty="0" smtClean="0"/>
              <a:t>l’homme qui ne trouvait pas les mots</a:t>
            </a:r>
          </a:p>
          <a:p>
            <a:pPr algn="l"/>
            <a:r>
              <a:rPr lang="fr-FR" sz="1600" i="1" dirty="0" smtClean="0"/>
              <a:t>Le Discours d’un Roi : </a:t>
            </a:r>
            <a:r>
              <a:rPr lang="fr-FR" sz="1600" dirty="0" smtClean="0"/>
              <a:t>celui qui </a:t>
            </a:r>
            <a:r>
              <a:rPr lang="fr-FR" sz="1600" dirty="0" smtClean="0"/>
              <a:t>trouva les mots justes</a:t>
            </a:r>
            <a:endParaRPr lang="fr-FR" sz="1600" dirty="0"/>
          </a:p>
        </p:txBody>
      </p:sp>
      <p:sp>
        <p:nvSpPr>
          <p:cNvPr id="2" name="Rectangle 1"/>
          <p:cNvSpPr/>
          <p:nvPr/>
        </p:nvSpPr>
        <p:spPr>
          <a:xfrm>
            <a:off x="319790" y="4442829"/>
            <a:ext cx="11552420" cy="1477328"/>
          </a:xfrm>
          <a:prstGeom prst="rect">
            <a:avLst/>
          </a:prstGeom>
        </p:spPr>
        <p:txBody>
          <a:bodyPr wrap="square">
            <a:spAutoFit/>
          </a:bodyPr>
          <a:lstStyle/>
          <a:p>
            <a:r>
              <a:rPr lang="fr-FR" dirty="0" smtClean="0"/>
              <a:t>Dans l’étude qui va suivre, deux films vont être analysés avec une grille d’interprétation </a:t>
            </a:r>
            <a:r>
              <a:rPr lang="fr-FR" dirty="0" err="1" smtClean="0"/>
              <a:t>unificationniste</a:t>
            </a:r>
            <a:r>
              <a:rPr lang="fr-FR" dirty="0" smtClean="0"/>
              <a:t>.</a:t>
            </a:r>
          </a:p>
          <a:p>
            <a:r>
              <a:rPr lang="fr-FR" dirty="0" smtClean="0"/>
              <a:t>Ils mettent en scène des personnages mis dans des situations qui rappellent certains schémas de la Bible. Le </a:t>
            </a:r>
          </a:p>
          <a:p>
            <a:r>
              <a:rPr lang="fr-FR" dirty="0"/>
              <a:t>p</a:t>
            </a:r>
            <a:r>
              <a:rPr lang="fr-FR" dirty="0" smtClean="0"/>
              <a:t>remier film montre l’échec presque total de l’être humain, alors que le deuxième film propose un schéma de victoire et de rédemption. Dans ces deux films, la parole, les rapports entre hommes et femmes, la question du pouvoir, jouent un rôle central.</a:t>
            </a:r>
            <a:endParaRPr lang="fr-FR" dirty="0"/>
          </a:p>
        </p:txBody>
      </p:sp>
    </p:spTree>
    <p:extLst>
      <p:ext uri="{BB962C8B-B14F-4D97-AF65-F5344CB8AC3E}">
        <p14:creationId xmlns:p14="http://schemas.microsoft.com/office/powerpoint/2010/main" val="2795976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9784" y="4472705"/>
            <a:ext cx="10102446" cy="540469"/>
          </a:xfrm>
        </p:spPr>
        <p:txBody>
          <a:bodyPr>
            <a:normAutofit/>
          </a:bodyPr>
          <a:lstStyle/>
          <a:p>
            <a:r>
              <a:rPr lang="fr-FR" sz="2400" dirty="0" smtClean="0"/>
              <a:t>Premier mouvement : impossible conquête de Eve inaccessible</a:t>
            </a:r>
            <a:endParaRPr lang="fr-FR" sz="2400" dirty="0"/>
          </a:p>
        </p:txBody>
      </p:sp>
      <p:pic>
        <p:nvPicPr>
          <p:cNvPr id="2050" name="Picture 2" descr="http://kubrickontheguillotine.files.wordpress.com/2011/10/taxidriver.jpg?w=640&amp;h=360"/>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9784" y="2168835"/>
            <a:ext cx="2533337" cy="23847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obert De Niro. Cybill Shepherd. Taxi Driver (1976). Dir. Martin Scorsese. #film #diner: Driver 1976, Taxi Driver, Film Diners, Dramas, Favorite Movies, Movies Worth, Meus Filmes">
            <a:hlinkClick r:id="rId3" tooltip="Robert De Niro. Cybill Shepherd. Taxi Driver (1976). Dir. Martin Scorsese. #film #diner Driver 1976, Taxi Driver, Film Diners, Dramas, Favorite Movies, Movies Worth, Meus Filmes"/>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28012" y="2168835"/>
            <a:ext cx="4107304" cy="23707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ybill Shepherd wears a DVF wrap dress in Martin Scorsese’s 1976 film ‘Taxi Drive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430476" y="2200225"/>
            <a:ext cx="3001754" cy="233934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29782" y="5148085"/>
            <a:ext cx="11186707" cy="1477328"/>
          </a:xfrm>
          <a:prstGeom prst="rect">
            <a:avLst/>
          </a:prstGeom>
        </p:spPr>
        <p:txBody>
          <a:bodyPr wrap="square">
            <a:spAutoFit/>
          </a:bodyPr>
          <a:lstStyle/>
          <a:p>
            <a:r>
              <a:rPr lang="fr-FR" dirty="0" smtClean="0"/>
              <a:t>Travis (homme du peuple, vétéran du Vietnam, chauffeur de taxi), simple et solitaire, veut gagner l’amour de Betsy, femme élégante et cultivée, « trop bien » en qui il voit le rachat d’une ville et d’une </a:t>
            </a:r>
          </a:p>
          <a:p>
            <a:r>
              <a:rPr lang="fr-FR" dirty="0" smtClean="0"/>
              <a:t>société en perdition. Trois hommes se dressent entre </a:t>
            </a:r>
            <a:r>
              <a:rPr lang="fr-FR" dirty="0" err="1" smtClean="0"/>
              <a:t>Travis</a:t>
            </a:r>
            <a:r>
              <a:rPr lang="fr-FR" dirty="0" smtClean="0"/>
              <a:t> et elle : le sénateur </a:t>
            </a:r>
            <a:r>
              <a:rPr lang="fr-FR" dirty="0" err="1" smtClean="0"/>
              <a:t>Palantine</a:t>
            </a:r>
            <a:r>
              <a:rPr lang="fr-FR" dirty="0" smtClean="0"/>
              <a:t>, candidat à la Maison Blanche (</a:t>
            </a:r>
            <a:r>
              <a:rPr lang="fr-FR" dirty="0" err="1" smtClean="0"/>
              <a:t>We</a:t>
            </a:r>
            <a:r>
              <a:rPr lang="fr-FR" dirty="0" smtClean="0"/>
              <a:t> </a:t>
            </a:r>
            <a:r>
              <a:rPr lang="fr-FR" u="sng" dirty="0" smtClean="0"/>
              <a:t>Are </a:t>
            </a:r>
            <a:r>
              <a:rPr lang="fr-FR" dirty="0" smtClean="0"/>
              <a:t>the People), pour qui elle travaille, un collègue de bureau de Betsy et plus indirectement un homme de la garde rapprochée de </a:t>
            </a:r>
            <a:r>
              <a:rPr lang="fr-FR" dirty="0" err="1" smtClean="0"/>
              <a:t>Palantine</a:t>
            </a:r>
            <a:r>
              <a:rPr lang="fr-FR" dirty="0" smtClean="0"/>
              <a:t>. </a:t>
            </a:r>
            <a:endParaRPr lang="fr-FR" dirty="0"/>
          </a:p>
        </p:txBody>
      </p:sp>
      <p:sp>
        <p:nvSpPr>
          <p:cNvPr id="2" name="Rectangle 1"/>
          <p:cNvSpPr/>
          <p:nvPr/>
        </p:nvSpPr>
        <p:spPr>
          <a:xfrm>
            <a:off x="10638370" y="693532"/>
            <a:ext cx="1417376" cy="923330"/>
          </a:xfrm>
          <a:prstGeom prst="rect">
            <a:avLst/>
          </a:prstGeom>
        </p:spPr>
        <p:txBody>
          <a:bodyPr wrap="none">
            <a:spAutoFit/>
          </a:bodyPr>
          <a:lstStyle/>
          <a:p>
            <a:r>
              <a:rPr lang="fr-FR" dirty="0" smtClean="0">
                <a:latin typeface="Arial Narrow" panose="020B0606020202030204" pitchFamily="34" charset="0"/>
              </a:rPr>
              <a:t>Robert </a:t>
            </a:r>
            <a:r>
              <a:rPr lang="fr-FR" dirty="0" smtClean="0">
                <a:latin typeface="Arial Narrow" panose="020B0606020202030204" pitchFamily="34" charset="0"/>
              </a:rPr>
              <a:t>de Niro</a:t>
            </a:r>
          </a:p>
          <a:p>
            <a:r>
              <a:rPr lang="fr-FR" dirty="0" smtClean="0">
                <a:latin typeface="Arial Narrow" panose="020B0606020202030204" pitchFamily="34" charset="0"/>
              </a:rPr>
              <a:t>Harvey </a:t>
            </a:r>
            <a:r>
              <a:rPr lang="fr-FR" dirty="0" err="1" smtClean="0">
                <a:latin typeface="Arial Narrow" panose="020B0606020202030204" pitchFamily="34" charset="0"/>
              </a:rPr>
              <a:t>Keitl</a:t>
            </a:r>
            <a:endParaRPr lang="fr-FR" dirty="0" smtClean="0">
              <a:latin typeface="Arial Narrow" panose="020B0606020202030204" pitchFamily="34" charset="0"/>
            </a:endParaRPr>
          </a:p>
          <a:p>
            <a:r>
              <a:rPr lang="fr-FR" dirty="0" smtClean="0">
                <a:latin typeface="Arial Narrow" panose="020B0606020202030204" pitchFamily="34" charset="0"/>
              </a:rPr>
              <a:t>Jodie Foster </a:t>
            </a:r>
            <a:endParaRPr lang="fr-FR" dirty="0">
              <a:latin typeface="Arial Narrow" panose="020B0606020202030204" pitchFamily="34" charset="0"/>
            </a:endParaRPr>
          </a:p>
        </p:txBody>
      </p:sp>
      <p:sp>
        <p:nvSpPr>
          <p:cNvPr id="3" name="Rectangle 2"/>
          <p:cNvSpPr/>
          <p:nvPr/>
        </p:nvSpPr>
        <p:spPr>
          <a:xfrm>
            <a:off x="329784" y="832032"/>
            <a:ext cx="9878518" cy="923330"/>
          </a:xfrm>
          <a:prstGeom prst="rect">
            <a:avLst/>
          </a:prstGeom>
        </p:spPr>
        <p:txBody>
          <a:bodyPr wrap="square">
            <a:spAutoFit/>
          </a:bodyPr>
          <a:lstStyle/>
          <a:p>
            <a:pPr lvl="0"/>
            <a:r>
              <a:rPr lang="fr-FR" sz="5400" dirty="0">
                <a:solidFill>
                  <a:prstClr val="white"/>
                </a:solidFill>
              </a:rPr>
              <a:t>Taxi </a:t>
            </a:r>
            <a:r>
              <a:rPr lang="fr-FR" sz="5400" dirty="0" smtClean="0">
                <a:solidFill>
                  <a:prstClr val="white"/>
                </a:solidFill>
              </a:rPr>
              <a:t>Driver (Martin </a:t>
            </a:r>
            <a:r>
              <a:rPr lang="fr-FR" sz="5400" dirty="0" err="1" smtClean="0">
                <a:solidFill>
                  <a:prstClr val="white"/>
                </a:solidFill>
              </a:rPr>
              <a:t>Scorcese</a:t>
            </a:r>
            <a:r>
              <a:rPr lang="fr-FR" sz="5400" dirty="0" smtClean="0">
                <a:solidFill>
                  <a:prstClr val="white"/>
                </a:solidFill>
              </a:rPr>
              <a:t>)</a:t>
            </a:r>
            <a:endParaRPr lang="fr-FR" sz="5400" dirty="0">
              <a:solidFill>
                <a:prstClr val="white"/>
              </a:solidFill>
            </a:endParaRPr>
          </a:p>
        </p:txBody>
      </p:sp>
    </p:spTree>
    <p:extLst>
      <p:ext uri="{BB962C8B-B14F-4D97-AF65-F5344CB8AC3E}">
        <p14:creationId xmlns:p14="http://schemas.microsoft.com/office/powerpoint/2010/main" val="108108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2641" y="3195680"/>
            <a:ext cx="7611711" cy="2953315"/>
          </a:xfrm>
        </p:spPr>
        <p:txBody>
          <a:bodyPr>
            <a:normAutofit/>
          </a:bodyPr>
          <a:lstStyle/>
          <a:p>
            <a:r>
              <a:rPr lang="fr-FR" sz="2000" b="1" dirty="0" smtClean="0">
                <a:effectLst>
                  <a:outerShdw blurRad="38100" dist="38100" dir="2700000" algn="tl">
                    <a:srgbClr val="000000">
                      <a:alpha val="43137"/>
                    </a:srgbClr>
                  </a:outerShdw>
                </a:effectLst>
              </a:rPr>
              <a:t>Proclamation d’une croyance, d’une doctrine, credo, </a:t>
            </a:r>
          </a:p>
          <a:p>
            <a:r>
              <a:rPr lang="fr-FR" sz="2000" b="1" dirty="0" smtClean="0">
                <a:effectLst>
                  <a:outerShdw blurRad="38100" dist="38100" dir="2700000" algn="tl">
                    <a:srgbClr val="000000">
                      <a:alpha val="43137"/>
                    </a:srgbClr>
                  </a:outerShdw>
                </a:effectLst>
              </a:rPr>
              <a:t>Dénomination, communion, église</a:t>
            </a:r>
          </a:p>
          <a:p>
            <a:r>
              <a:rPr lang="fr-FR" sz="2000" b="1" dirty="0" smtClean="0">
                <a:effectLst>
                  <a:outerShdw blurRad="38100" dist="38100" dir="2700000" algn="tl">
                    <a:srgbClr val="000000">
                      <a:alpha val="43137"/>
                    </a:srgbClr>
                  </a:outerShdw>
                </a:effectLst>
              </a:rPr>
              <a:t>Aveu, contrition, pénitence, repentir</a:t>
            </a:r>
          </a:p>
          <a:p>
            <a:r>
              <a:rPr lang="fr-FR" sz="2000" b="1" dirty="0" smtClean="0">
                <a:solidFill>
                  <a:srgbClr val="FF0000"/>
                </a:solidFill>
                <a:effectLst>
                  <a:outerShdw blurRad="38100" dist="38100" dir="2700000" algn="tl">
                    <a:srgbClr val="000000">
                      <a:alpha val="43137"/>
                    </a:srgbClr>
                  </a:outerShdw>
                </a:effectLst>
              </a:rPr>
              <a:t>Confidence, déballage, ce qu’on a sur le cœur </a:t>
            </a:r>
          </a:p>
          <a:p>
            <a:r>
              <a:rPr lang="fr-FR" sz="2000" b="1" dirty="0" smtClean="0">
                <a:effectLst>
                  <a:outerShdw blurRad="38100" dist="38100" dir="2700000" algn="tl">
                    <a:srgbClr val="000000">
                      <a:alpha val="43137"/>
                    </a:srgbClr>
                  </a:outerShdw>
                </a:effectLst>
              </a:rPr>
              <a:t>autocritique, introspection</a:t>
            </a:r>
          </a:p>
          <a:p>
            <a:r>
              <a:rPr lang="fr-FR" sz="2000" b="1" dirty="0" smtClean="0">
                <a:effectLst>
                  <a:outerShdw blurRad="38100" dist="38100" dir="2700000" algn="tl">
                    <a:srgbClr val="000000">
                      <a:alpha val="43137"/>
                    </a:srgbClr>
                  </a:outerShdw>
                </a:effectLst>
              </a:rPr>
              <a:t>Récit autobiographique (confession littéraire), mémoires, </a:t>
            </a:r>
          </a:p>
        </p:txBody>
      </p:sp>
      <p:sp>
        <p:nvSpPr>
          <p:cNvPr id="4" name="Titre 3"/>
          <p:cNvSpPr>
            <a:spLocks noGrp="1"/>
          </p:cNvSpPr>
          <p:nvPr>
            <p:ph type="title"/>
          </p:nvPr>
        </p:nvSpPr>
        <p:spPr>
          <a:xfrm>
            <a:off x="279699" y="938976"/>
            <a:ext cx="9864079" cy="706964"/>
          </a:xfrm>
        </p:spPr>
        <p:txBody>
          <a:bodyPr/>
          <a:lstStyle/>
          <a:p>
            <a:r>
              <a:rPr lang="fr-FR" sz="4000" b="1" dirty="0" smtClean="0">
                <a:solidFill>
                  <a:srgbClr val="FFC000"/>
                </a:solidFill>
                <a:effectLst>
                  <a:outerShdw blurRad="38100" dist="38100" dir="2700000" algn="tl">
                    <a:srgbClr val="000000">
                      <a:alpha val="43137"/>
                    </a:srgbClr>
                  </a:outerShdw>
                </a:effectLst>
              </a:rPr>
              <a:t>Synonymes de confession</a:t>
            </a:r>
            <a:endParaRPr lang="fr-FR" sz="4000" b="1" dirty="0">
              <a:solidFill>
                <a:srgbClr val="FFC000"/>
              </a:solidFill>
              <a:effectLst>
                <a:outerShdw blurRad="38100" dist="38100" dir="2700000" algn="tl">
                  <a:srgbClr val="000000">
                    <a:alpha val="43137"/>
                  </a:srgbClr>
                </a:outerShdw>
              </a:effectLst>
            </a:endParaRPr>
          </a:p>
        </p:txBody>
      </p:sp>
      <p:pic>
        <p:nvPicPr>
          <p:cNvPr id="1026" name="Picture 2" descr="https://upload.wikimedia.org/wikipedia/commons/thumb/3/32/Artgate_Fondazione_Cariplo_-_Molteni_Giuseppe%2C_La_confessione.jpg/220px-Artgate_Fondazione_Cariplo_-_Molteni_Giuseppe%2C_La_confessione.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01580" y="2331850"/>
            <a:ext cx="1840889" cy="22760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fred de Musset, la Confession d'un enfant du siècle">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96118" y="4224060"/>
            <a:ext cx="2747844" cy="19249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86165" y="6176903"/>
            <a:ext cx="3935506" cy="646331"/>
          </a:xfrm>
          <a:prstGeom prst="rect">
            <a:avLst/>
          </a:prstGeom>
        </p:spPr>
        <p:txBody>
          <a:bodyPr wrap="square">
            <a:spAutoFit/>
          </a:bodyPr>
          <a:lstStyle/>
          <a:p>
            <a:r>
              <a:rPr lang="fr-FR" i="1" dirty="0">
                <a:effectLst>
                  <a:outerShdw blurRad="38100" dist="38100" dir="2700000" algn="tl">
                    <a:srgbClr val="000000">
                      <a:alpha val="43137"/>
                    </a:srgbClr>
                  </a:outerShdw>
                </a:effectLst>
                <a:latin typeface="Garamond" panose="02020404030301010803" pitchFamily="18" charset="0"/>
              </a:rPr>
              <a:t>la confession d’un enfant du </a:t>
            </a:r>
            <a:r>
              <a:rPr lang="fr-FR" i="1" dirty="0" smtClean="0">
                <a:effectLst>
                  <a:outerShdw blurRad="38100" dist="38100" dir="2700000" algn="tl">
                    <a:srgbClr val="000000">
                      <a:alpha val="43137"/>
                    </a:srgbClr>
                  </a:outerShdw>
                </a:effectLst>
                <a:latin typeface="Garamond" panose="02020404030301010803" pitchFamily="18" charset="0"/>
              </a:rPr>
              <a:t>siècle autobiographie  sentimentale et intellectuelle dédiée à George Sand </a:t>
            </a:r>
            <a:endParaRPr lang="fr-FR" i="1" dirty="0">
              <a:effectLst>
                <a:outerShdw blurRad="38100" dist="38100" dir="2700000" algn="tl">
                  <a:srgbClr val="000000">
                    <a:alpha val="43137"/>
                  </a:srgbClr>
                </a:outerShdw>
              </a:effectLst>
              <a:latin typeface="Garamond" panose="02020404030301010803" pitchFamily="18" charset="0"/>
            </a:endParaRPr>
          </a:p>
        </p:txBody>
      </p:sp>
      <p:pic>
        <p:nvPicPr>
          <p:cNvPr id="1031" name="Picture 7" descr="http://actuphilo.files.wordpress.com/2011/11/saint-augustin.jpg?w=237&amp;h=42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434235" y="2331850"/>
            <a:ext cx="1209728" cy="2154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395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http://www.bcncultura.cat/wp-content/uploads/2010/12/Negativ_schapiro_taxi_driver_1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5472"/>
            <a:ext cx="4437089" cy="342620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Robert De Niro - Taxi Driver: Film, Driver 1976, Taxi Driver, Famous People, Steve Schapiro, The Cinema, Robert De Niro, Robert Deniro, Photo">
            <a:hlinkClick r:id="rId3" tooltip="Robert De Niro - Taxi Driver Film, Driver 1976, Taxi Driver, Famous People, Steve Schapiro, The Cinema, Robert De Niro, Robert Deniro, Photo"/>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281737" y="-17708"/>
            <a:ext cx="3910263" cy="32300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 y="3441680"/>
            <a:ext cx="12192001" cy="34163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sz="2400" dirty="0" smtClean="0"/>
              <a:t>Le plus </a:t>
            </a:r>
            <a:r>
              <a:rPr lang="fr-FR" sz="2400" dirty="0"/>
              <a:t>gros </a:t>
            </a:r>
            <a:r>
              <a:rPr lang="fr-FR" sz="2400" dirty="0" smtClean="0"/>
              <a:t>obstacle entre Travis et </a:t>
            </a:r>
            <a:r>
              <a:rPr lang="fr-FR" sz="2400" dirty="0" smtClean="0"/>
              <a:t>Betsy, ce ne sont pas </a:t>
            </a:r>
            <a:r>
              <a:rPr lang="fr-FR" sz="2400" dirty="0" smtClean="0"/>
              <a:t>les trois hommes, mais </a:t>
            </a:r>
            <a:r>
              <a:rPr lang="fr-FR" sz="2400" dirty="0" smtClean="0"/>
              <a:t>sa </a:t>
            </a:r>
            <a:r>
              <a:rPr lang="fr-FR" sz="2400" dirty="0" smtClean="0"/>
              <a:t>solitude </a:t>
            </a:r>
            <a:r>
              <a:rPr lang="fr-FR" sz="2400" dirty="0" smtClean="0"/>
              <a:t>et </a:t>
            </a:r>
            <a:r>
              <a:rPr lang="fr-FR" sz="2400" dirty="0" smtClean="0"/>
              <a:t>ses démons intérieurs (« </a:t>
            </a:r>
            <a:r>
              <a:rPr lang="fr-FR" sz="2400" dirty="0" smtClean="0"/>
              <a:t>il se sent abandonné </a:t>
            </a:r>
            <a:r>
              <a:rPr lang="fr-FR" sz="2400" dirty="0" smtClean="0"/>
              <a:t>de Dieu »). Travis tient un journal intime où il s’exprime plutôt bien. Il trouve au début les mots qui touchent Betsy. Elle accepte de lui donner sa chance, malgré les barrières sociales entre eux. Il va perdre toutes ses chances en l’invitant à une séance de cinéma pornographique. </a:t>
            </a:r>
          </a:p>
          <a:p>
            <a:r>
              <a:rPr lang="fr-FR" sz="2400" dirty="0" smtClean="0"/>
              <a:t>Sa rage d’avoir perdu Betsy amène Travis à fantasmer et à vouloir tuer le sénateur </a:t>
            </a:r>
            <a:r>
              <a:rPr lang="fr-FR" sz="2400" dirty="0" err="1" smtClean="0"/>
              <a:t>Palantine</a:t>
            </a:r>
            <a:r>
              <a:rPr lang="fr-FR" sz="2400" dirty="0" smtClean="0"/>
              <a:t>. Grimé </a:t>
            </a:r>
            <a:r>
              <a:rPr lang="fr-FR" sz="2400" dirty="0" smtClean="0"/>
              <a:t>en iroquois (sorte de sauvage, incapable de parler</a:t>
            </a:r>
            <a:r>
              <a:rPr lang="fr-FR" sz="2400" dirty="0" smtClean="0"/>
              <a:t>), il est repéré par la sécurité avant de commettre l’assassinat du sénateur. Il va alors se « rabattre » sur trois autres cibles (voir les diapos suivantes)</a:t>
            </a:r>
            <a:endParaRPr lang="fr-FR" sz="2400" dirty="0"/>
          </a:p>
        </p:txBody>
      </p:sp>
      <p:sp>
        <p:nvSpPr>
          <p:cNvPr id="6" name="Rectangle 5"/>
          <p:cNvSpPr/>
          <p:nvPr/>
        </p:nvSpPr>
        <p:spPr>
          <a:xfrm>
            <a:off x="4635346" y="944452"/>
            <a:ext cx="3040162"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2800" i="1" dirty="0">
                <a:latin typeface="Garamond" pitchFamily="18" charset="0"/>
              </a:rPr>
              <a:t>La violence commence où la parole s’arrête. </a:t>
            </a:r>
            <a:endParaRPr lang="fr-FR" sz="2800" i="1" dirty="0" smtClean="0">
              <a:latin typeface="Garamond" pitchFamily="18" charset="0"/>
            </a:endParaRPr>
          </a:p>
          <a:p>
            <a:r>
              <a:rPr lang="fr-FR" sz="2400" b="1" dirty="0" smtClean="0">
                <a:latin typeface="Garamond" pitchFamily="18" charset="0"/>
              </a:rPr>
              <a:t>Marek </a:t>
            </a:r>
            <a:r>
              <a:rPr lang="fr-FR" sz="2400" b="1" dirty="0" err="1">
                <a:latin typeface="Garamond" pitchFamily="18" charset="0"/>
              </a:rPr>
              <a:t>Halter</a:t>
            </a:r>
            <a:endParaRPr lang="fr-FR" sz="2400" b="1" dirty="0">
              <a:latin typeface="Garamond" pitchFamily="18" charset="0"/>
            </a:endParaRPr>
          </a:p>
        </p:txBody>
      </p:sp>
    </p:spTree>
    <p:extLst>
      <p:ext uri="{BB962C8B-B14F-4D97-AF65-F5344CB8AC3E}">
        <p14:creationId xmlns:p14="http://schemas.microsoft.com/office/powerpoint/2010/main" val="365486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barn(inVertical)">
                                      <p:cBhvr>
                                        <p:cTn id="7" dur="500"/>
                                        <p:tgtEl>
                                          <p:spTgt spid="307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heel(1)">
                                      <p:cBhvr>
                                        <p:cTn id="12" dur="20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Deuxième mouvement : </a:t>
            </a:r>
            <a:r>
              <a:rPr lang="fr-FR" sz="2800" dirty="0"/>
              <a:t>L’impossible rachat de Eve déchue</a:t>
            </a:r>
          </a:p>
        </p:txBody>
      </p:sp>
      <p:pic>
        <p:nvPicPr>
          <p:cNvPr id="4098" name="Picture 2" descr="http://4.bp.blogspot.com/-hxW5nGy38_w/TrfsnCjemjI/AAAAAAAAAuI/zBtjdwPb7iQ/s640/jodiefoster_robertdeniro_taxidriv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0190" y="2137006"/>
            <a:ext cx="4026681" cy="27431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myscreens.fr/wp-content/uploads/2011/05/taxi-driver-harvey-keitel-robert-de-nir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2803" y="2182601"/>
            <a:ext cx="3988255" cy="26519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7411" y="4913300"/>
            <a:ext cx="11176039" cy="1754326"/>
          </a:xfrm>
          <a:prstGeom prst="rect">
            <a:avLst/>
          </a:prstGeom>
        </p:spPr>
        <p:txBody>
          <a:bodyPr wrap="square">
            <a:spAutoFit/>
          </a:bodyPr>
          <a:lstStyle/>
          <a:p>
            <a:r>
              <a:rPr lang="fr-FR" dirty="0"/>
              <a:t>Travis veut sauver Iris, une prostituée </a:t>
            </a:r>
            <a:r>
              <a:rPr lang="fr-FR" dirty="0" smtClean="0"/>
              <a:t>de </a:t>
            </a:r>
            <a:r>
              <a:rPr lang="fr-FR" dirty="0"/>
              <a:t>douze ans qui a fui son foyer familial et qu'il aperçoit souvent dans la rue. </a:t>
            </a:r>
            <a:r>
              <a:rPr lang="fr-FR" dirty="0" smtClean="0"/>
              <a:t>Travis n’arrive pas à trouver les mots pour la convaincre de quitter ce milieu sordide, elle se dit consentante et refuse </a:t>
            </a:r>
            <a:r>
              <a:rPr lang="fr-FR" dirty="0"/>
              <a:t>son </a:t>
            </a:r>
            <a:r>
              <a:rPr lang="fr-FR" dirty="0" smtClean="0"/>
              <a:t>aide. Le soir où il a vainement </a:t>
            </a:r>
            <a:r>
              <a:rPr lang="fr-FR" dirty="0"/>
              <a:t>tenté d'abattre </a:t>
            </a:r>
            <a:r>
              <a:rPr lang="fr-FR" dirty="0" err="1"/>
              <a:t>Palantine</a:t>
            </a:r>
            <a:r>
              <a:rPr lang="fr-FR" dirty="0"/>
              <a:t>, </a:t>
            </a:r>
            <a:r>
              <a:rPr lang="fr-FR" dirty="0" err="1" smtClean="0"/>
              <a:t>Travis</a:t>
            </a:r>
            <a:r>
              <a:rPr lang="fr-FR" dirty="0" smtClean="0"/>
              <a:t> </a:t>
            </a:r>
            <a:r>
              <a:rPr lang="fr-FR" dirty="0"/>
              <a:t>se rend dans la rue où Iris se prostitue, tire sur son proxénète, puis sur le tenancier de l'hôtel de passe, et enfin sur la personne qui était dans la chambre avec Iris. </a:t>
            </a:r>
            <a:r>
              <a:rPr lang="fr-FR" dirty="0" smtClean="0"/>
              <a:t>Lui-même </a:t>
            </a:r>
            <a:r>
              <a:rPr lang="fr-FR" dirty="0" smtClean="0"/>
              <a:t>est </a:t>
            </a:r>
            <a:r>
              <a:rPr lang="fr-FR" dirty="0"/>
              <a:t>atteint de plusieurs balles, </a:t>
            </a:r>
            <a:r>
              <a:rPr lang="fr-FR" dirty="0" smtClean="0"/>
              <a:t>on le tient alors pour </a:t>
            </a:r>
            <a:r>
              <a:rPr lang="fr-FR" dirty="0" smtClean="0"/>
              <a:t>mort, mais un épilogue suggère sa </a:t>
            </a:r>
            <a:r>
              <a:rPr lang="fr-FR" dirty="0" smtClean="0"/>
              <a:t>survie.</a:t>
            </a:r>
            <a:endParaRPr lang="fr-FR" dirty="0"/>
          </a:p>
        </p:txBody>
      </p:sp>
    </p:spTree>
    <p:extLst>
      <p:ext uri="{BB962C8B-B14F-4D97-AF65-F5344CB8AC3E}">
        <p14:creationId xmlns:p14="http://schemas.microsoft.com/office/powerpoint/2010/main" val="720735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t>L’épilogue …</a:t>
            </a:r>
            <a:endParaRPr lang="fr-FR" sz="4400" dirty="0"/>
          </a:p>
        </p:txBody>
      </p:sp>
      <p:sp>
        <p:nvSpPr>
          <p:cNvPr id="3" name="Espace réservé du contenu 2"/>
          <p:cNvSpPr>
            <a:spLocks noGrp="1"/>
          </p:cNvSpPr>
          <p:nvPr>
            <p:ph idx="1"/>
          </p:nvPr>
        </p:nvSpPr>
        <p:spPr>
          <a:xfrm>
            <a:off x="479685" y="2068643"/>
            <a:ext cx="9814497" cy="4467068"/>
          </a:xfrm>
        </p:spPr>
        <p:style>
          <a:lnRef idx="1">
            <a:schemeClr val="accent4"/>
          </a:lnRef>
          <a:fillRef idx="2">
            <a:schemeClr val="accent4"/>
          </a:fillRef>
          <a:effectRef idx="1">
            <a:schemeClr val="accent4"/>
          </a:effectRef>
          <a:fontRef idx="minor">
            <a:schemeClr val="dk1"/>
          </a:fontRef>
        </p:style>
        <p:txBody>
          <a:bodyPr>
            <a:normAutofit/>
          </a:bodyPr>
          <a:lstStyle/>
          <a:p>
            <a:r>
              <a:rPr lang="fr-FR" dirty="0" smtClean="0">
                <a:solidFill>
                  <a:srgbClr val="FF0000"/>
                </a:solidFill>
              </a:rPr>
              <a:t>Alors qu’on croyait Travis mort, le film comporte un happy end où la presse, ignorant son complot raté contre </a:t>
            </a:r>
            <a:r>
              <a:rPr lang="fr-FR" dirty="0" err="1" smtClean="0">
                <a:solidFill>
                  <a:srgbClr val="FF0000"/>
                </a:solidFill>
              </a:rPr>
              <a:t>Palantine</a:t>
            </a:r>
            <a:r>
              <a:rPr lang="fr-FR" dirty="0" smtClean="0">
                <a:solidFill>
                  <a:srgbClr val="FF0000"/>
                </a:solidFill>
              </a:rPr>
              <a:t>, loue son courage d’avoir abattu 3 malfaiteurs pour sauver Iris</a:t>
            </a:r>
          </a:p>
          <a:p>
            <a:r>
              <a:rPr lang="fr-FR" dirty="0" smtClean="0">
                <a:solidFill>
                  <a:srgbClr val="FF0000"/>
                </a:solidFill>
              </a:rPr>
              <a:t>Travis </a:t>
            </a:r>
            <a:r>
              <a:rPr lang="fr-FR" dirty="0">
                <a:solidFill>
                  <a:srgbClr val="FF0000"/>
                </a:solidFill>
              </a:rPr>
              <a:t>reçoit une lettre des parents d'Iris, qui le remercient d'avoir aidé leur fille à réintégrer le foyer familial. Devenu un héros, mais surtout ayant pu se rendre utile, et donc ayant trouvé un sens à son existence, </a:t>
            </a:r>
            <a:r>
              <a:rPr lang="fr-FR" dirty="0" err="1">
                <a:solidFill>
                  <a:srgbClr val="FF0000"/>
                </a:solidFill>
              </a:rPr>
              <a:t>Travis</a:t>
            </a:r>
            <a:r>
              <a:rPr lang="fr-FR" dirty="0">
                <a:solidFill>
                  <a:srgbClr val="FF0000"/>
                </a:solidFill>
              </a:rPr>
              <a:t> reprend sa vie de chauffeur de taxi plus sereinement. Il retourne à son travail et </a:t>
            </a:r>
            <a:r>
              <a:rPr lang="fr-FR" dirty="0" smtClean="0">
                <a:solidFill>
                  <a:srgbClr val="FF0000"/>
                </a:solidFill>
              </a:rPr>
              <a:t>prend Betsy</a:t>
            </a:r>
            <a:r>
              <a:rPr lang="fr-FR" dirty="0">
                <a:solidFill>
                  <a:srgbClr val="FF0000"/>
                </a:solidFill>
              </a:rPr>
              <a:t>, comme cliente de son taxi. </a:t>
            </a:r>
            <a:endParaRPr lang="fr-FR" dirty="0" smtClean="0">
              <a:solidFill>
                <a:srgbClr val="FF0000"/>
              </a:solidFill>
            </a:endParaRPr>
          </a:p>
          <a:p>
            <a:r>
              <a:rPr lang="fr-FR" dirty="0" smtClean="0">
                <a:solidFill>
                  <a:srgbClr val="FF0000"/>
                </a:solidFill>
              </a:rPr>
              <a:t>Elle </a:t>
            </a:r>
            <a:r>
              <a:rPr lang="fr-FR" dirty="0">
                <a:solidFill>
                  <a:srgbClr val="FF0000"/>
                </a:solidFill>
              </a:rPr>
              <a:t>lui parle de sa nouvelle célébrité, mais Travis se défend d'être un héros et la dépose gratuitement. Il la regarde dans son rétroviseur alors qu'il part chercher un nouveau client</a:t>
            </a:r>
            <a:r>
              <a:rPr lang="fr-FR" dirty="0" smtClean="0">
                <a:solidFill>
                  <a:srgbClr val="FF0000"/>
                </a:solidFill>
              </a:rPr>
              <a:t>. </a:t>
            </a:r>
          </a:p>
        </p:txBody>
      </p:sp>
      <p:sp>
        <p:nvSpPr>
          <p:cNvPr id="4" name="Rectangle 3"/>
          <p:cNvSpPr/>
          <p:nvPr/>
        </p:nvSpPr>
        <p:spPr>
          <a:xfrm>
            <a:off x="10563068" y="636046"/>
            <a:ext cx="1628931" cy="1200329"/>
          </a:xfrm>
          <a:prstGeom prst="rect">
            <a:avLst/>
          </a:prstGeom>
        </p:spPr>
        <p:txBody>
          <a:bodyPr wrap="square">
            <a:spAutoFit/>
          </a:bodyPr>
          <a:lstStyle/>
          <a:p>
            <a:r>
              <a:rPr lang="fr-FR" sz="2400" dirty="0"/>
              <a:t>Happy end réel ou fictif ?</a:t>
            </a:r>
          </a:p>
        </p:txBody>
      </p:sp>
      <p:sp>
        <p:nvSpPr>
          <p:cNvPr id="9" name="Flèche angle droit à deux pointes 8"/>
          <p:cNvSpPr/>
          <p:nvPr/>
        </p:nvSpPr>
        <p:spPr>
          <a:xfrm>
            <a:off x="10450286" y="2473378"/>
            <a:ext cx="1233714" cy="2345365"/>
          </a:xfrm>
          <a:prstGeom prst="lef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2035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209993" y="3157765"/>
            <a:ext cx="2338465" cy="2173574"/>
          </a:xfrm>
          <a:prstGeom prst="ellipse">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4000" dirty="0" smtClean="0"/>
              <a:t>Adam</a:t>
            </a:r>
            <a:endParaRPr lang="fr-FR" sz="4000" dirty="0"/>
          </a:p>
        </p:txBody>
      </p:sp>
      <p:sp>
        <p:nvSpPr>
          <p:cNvPr id="5" name="Ellipse 4"/>
          <p:cNvSpPr/>
          <p:nvPr/>
        </p:nvSpPr>
        <p:spPr>
          <a:xfrm>
            <a:off x="4096063" y="3192905"/>
            <a:ext cx="2385934" cy="2173574"/>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4400" dirty="0" smtClean="0"/>
              <a:t>Eve </a:t>
            </a:r>
            <a:r>
              <a:rPr lang="fr-FR" sz="2000" dirty="0" smtClean="0"/>
              <a:t>inaccessible</a:t>
            </a:r>
            <a:endParaRPr lang="fr-FR" sz="2000" dirty="0"/>
          </a:p>
        </p:txBody>
      </p:sp>
      <p:sp>
        <p:nvSpPr>
          <p:cNvPr id="6" name="Ellipse 5"/>
          <p:cNvSpPr/>
          <p:nvPr/>
        </p:nvSpPr>
        <p:spPr>
          <a:xfrm>
            <a:off x="5803693" y="1843789"/>
            <a:ext cx="1736360" cy="1606447"/>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dirty="0" smtClean="0"/>
              <a:t>Archange</a:t>
            </a:r>
          </a:p>
          <a:p>
            <a:pPr algn="ctr"/>
            <a:r>
              <a:rPr lang="fr-FR" dirty="0" smtClean="0"/>
              <a:t>(1)</a:t>
            </a:r>
            <a:endParaRPr lang="fr-FR" dirty="0"/>
          </a:p>
        </p:txBody>
      </p:sp>
      <p:sp>
        <p:nvSpPr>
          <p:cNvPr id="7" name="Ellipse 6"/>
          <p:cNvSpPr/>
          <p:nvPr/>
        </p:nvSpPr>
        <p:spPr>
          <a:xfrm>
            <a:off x="7019027" y="3575911"/>
            <a:ext cx="1736360" cy="1606447"/>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dirty="0" smtClean="0"/>
              <a:t>Archange</a:t>
            </a:r>
          </a:p>
          <a:p>
            <a:pPr algn="ctr"/>
            <a:r>
              <a:rPr lang="fr-FR" dirty="0" smtClean="0"/>
              <a:t>(2)</a:t>
            </a:r>
            <a:endParaRPr lang="fr-FR" dirty="0"/>
          </a:p>
        </p:txBody>
      </p:sp>
      <p:sp>
        <p:nvSpPr>
          <p:cNvPr id="8" name="Ellipse 7"/>
          <p:cNvSpPr/>
          <p:nvPr/>
        </p:nvSpPr>
        <p:spPr>
          <a:xfrm>
            <a:off x="5826833" y="5217141"/>
            <a:ext cx="1736360" cy="1606447"/>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dirty="0" smtClean="0"/>
              <a:t>Archange</a:t>
            </a:r>
          </a:p>
          <a:p>
            <a:pPr algn="ctr"/>
            <a:r>
              <a:rPr lang="fr-FR" dirty="0" smtClean="0"/>
              <a:t>(3)</a:t>
            </a:r>
            <a:endParaRPr lang="fr-FR" dirty="0"/>
          </a:p>
        </p:txBody>
      </p:sp>
      <p:sp>
        <p:nvSpPr>
          <p:cNvPr id="9" name="Rectangle 8"/>
          <p:cNvSpPr/>
          <p:nvPr/>
        </p:nvSpPr>
        <p:spPr>
          <a:xfrm>
            <a:off x="0" y="0"/>
            <a:ext cx="12192000" cy="1569660"/>
          </a:xfrm>
          <a:prstGeom prst="rect">
            <a:avLst/>
          </a:prstGeom>
        </p:spPr>
        <p:txBody>
          <a:bodyPr wrap="square">
            <a:spAutoFit/>
          </a:bodyPr>
          <a:lstStyle/>
          <a:p>
            <a:r>
              <a:rPr lang="fr-FR" sz="3600" dirty="0"/>
              <a:t>Analyse </a:t>
            </a:r>
            <a:r>
              <a:rPr lang="fr-FR" sz="3600" dirty="0" err="1" smtClean="0"/>
              <a:t>unificationniste</a:t>
            </a:r>
            <a:endParaRPr lang="fr-FR" sz="3600" dirty="0" smtClean="0"/>
          </a:p>
          <a:p>
            <a:r>
              <a:rPr lang="fr-FR" sz="2000" dirty="0" smtClean="0"/>
              <a:t>Dans un premier temps, </a:t>
            </a:r>
            <a:r>
              <a:rPr lang="fr-FR" sz="2000" dirty="0" err="1" smtClean="0"/>
              <a:t>Travis</a:t>
            </a:r>
            <a:r>
              <a:rPr lang="fr-FR" sz="2000" dirty="0" smtClean="0"/>
              <a:t> est comme Adam essayant de conquérir son Eve entourée de trois archanges. L’échec avec Betsy l’amène à vouloir tuer le principal « archange », à savoir le sénateur </a:t>
            </a:r>
            <a:r>
              <a:rPr lang="fr-FR" sz="2000" dirty="0" err="1" smtClean="0"/>
              <a:t>Palantine</a:t>
            </a:r>
            <a:r>
              <a:rPr lang="fr-FR" sz="2000" dirty="0" smtClean="0"/>
              <a:t>.</a:t>
            </a:r>
            <a:endParaRPr lang="fr-FR" sz="2000" dirty="0"/>
          </a:p>
        </p:txBody>
      </p:sp>
      <p:cxnSp>
        <p:nvCxnSpPr>
          <p:cNvPr id="11" name="Connecteur droit 10"/>
          <p:cNvCxnSpPr/>
          <p:nvPr/>
        </p:nvCxnSpPr>
        <p:spPr>
          <a:xfrm flipV="1">
            <a:off x="5882332" y="1843789"/>
            <a:ext cx="1518929" cy="160644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5882332" y="1809006"/>
            <a:ext cx="1657721" cy="1641230"/>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 name="Arc 39"/>
          <p:cNvSpPr>
            <a:spLocks/>
          </p:cNvSpPr>
          <p:nvPr/>
        </p:nvSpPr>
        <p:spPr bwMode="auto">
          <a:xfrm rot="5001818" flipH="1" flipV="1">
            <a:off x="2322580" y="2581089"/>
            <a:ext cx="2343491" cy="278103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3" name="Arc 39"/>
          <p:cNvSpPr>
            <a:spLocks/>
          </p:cNvSpPr>
          <p:nvPr/>
        </p:nvSpPr>
        <p:spPr bwMode="auto">
          <a:xfrm rot="15796771" flipH="1" flipV="1">
            <a:off x="2112241" y="3195435"/>
            <a:ext cx="2343491" cy="278103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cxnSp>
        <p:nvCxnSpPr>
          <p:cNvPr id="3" name="Connecteur droit 2"/>
          <p:cNvCxnSpPr/>
          <p:nvPr/>
        </p:nvCxnSpPr>
        <p:spPr>
          <a:xfrm flipH="1">
            <a:off x="2233534" y="2901376"/>
            <a:ext cx="2221245" cy="27798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2216535" y="2901376"/>
            <a:ext cx="2238244" cy="27798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61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209993" y="3157765"/>
            <a:ext cx="2338465" cy="2173574"/>
          </a:xfrm>
          <a:prstGeom prst="ellipse">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4000" dirty="0" smtClean="0"/>
              <a:t>Adam</a:t>
            </a:r>
            <a:endParaRPr lang="fr-FR" sz="4000" dirty="0"/>
          </a:p>
        </p:txBody>
      </p:sp>
      <p:sp>
        <p:nvSpPr>
          <p:cNvPr id="5" name="Ellipse 4"/>
          <p:cNvSpPr/>
          <p:nvPr/>
        </p:nvSpPr>
        <p:spPr>
          <a:xfrm>
            <a:off x="4096063" y="3192905"/>
            <a:ext cx="2385934" cy="2173574"/>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600" dirty="0" smtClean="0"/>
              <a:t>Eve déchue</a:t>
            </a:r>
            <a:endParaRPr lang="fr-FR" sz="3600" dirty="0"/>
          </a:p>
        </p:txBody>
      </p:sp>
      <p:sp>
        <p:nvSpPr>
          <p:cNvPr id="6" name="Ellipse 5"/>
          <p:cNvSpPr/>
          <p:nvPr/>
        </p:nvSpPr>
        <p:spPr>
          <a:xfrm>
            <a:off x="5803693" y="1843789"/>
            <a:ext cx="1736360" cy="1606447"/>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dirty="0" smtClean="0"/>
              <a:t>Archange</a:t>
            </a:r>
          </a:p>
          <a:p>
            <a:pPr algn="ctr"/>
            <a:r>
              <a:rPr lang="fr-FR" dirty="0" smtClean="0"/>
              <a:t>(1)</a:t>
            </a:r>
            <a:endParaRPr lang="fr-FR" dirty="0"/>
          </a:p>
        </p:txBody>
      </p:sp>
      <p:sp>
        <p:nvSpPr>
          <p:cNvPr id="7" name="Ellipse 6"/>
          <p:cNvSpPr/>
          <p:nvPr/>
        </p:nvSpPr>
        <p:spPr>
          <a:xfrm>
            <a:off x="7019027" y="3575911"/>
            <a:ext cx="1736360" cy="1606447"/>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dirty="0" smtClean="0"/>
              <a:t>Archange</a:t>
            </a:r>
          </a:p>
          <a:p>
            <a:pPr algn="ctr"/>
            <a:r>
              <a:rPr lang="fr-FR" dirty="0" smtClean="0"/>
              <a:t>(2)</a:t>
            </a:r>
            <a:endParaRPr lang="fr-FR" dirty="0"/>
          </a:p>
        </p:txBody>
      </p:sp>
      <p:sp>
        <p:nvSpPr>
          <p:cNvPr id="8" name="Ellipse 7"/>
          <p:cNvSpPr/>
          <p:nvPr/>
        </p:nvSpPr>
        <p:spPr>
          <a:xfrm>
            <a:off x="5826833" y="5217141"/>
            <a:ext cx="1736360" cy="1606447"/>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dirty="0" smtClean="0"/>
              <a:t>Archange</a:t>
            </a:r>
          </a:p>
          <a:p>
            <a:pPr algn="ctr"/>
            <a:r>
              <a:rPr lang="fr-FR" dirty="0" smtClean="0"/>
              <a:t>(3)</a:t>
            </a:r>
            <a:endParaRPr lang="fr-FR" dirty="0"/>
          </a:p>
        </p:txBody>
      </p:sp>
      <p:sp>
        <p:nvSpPr>
          <p:cNvPr id="9" name="Rectangle 8"/>
          <p:cNvSpPr/>
          <p:nvPr/>
        </p:nvSpPr>
        <p:spPr>
          <a:xfrm>
            <a:off x="8755387" y="3037936"/>
            <a:ext cx="3487830"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400" dirty="0" smtClean="0"/>
              <a:t>Dans </a:t>
            </a:r>
            <a:r>
              <a:rPr lang="fr-FR" sz="2400" dirty="0"/>
              <a:t>un </a:t>
            </a:r>
            <a:r>
              <a:rPr lang="fr-FR" sz="2400" dirty="0" smtClean="0"/>
              <a:t>deuxième </a:t>
            </a:r>
            <a:r>
              <a:rPr lang="fr-FR" sz="2400" dirty="0"/>
              <a:t>temps, </a:t>
            </a:r>
            <a:r>
              <a:rPr lang="fr-FR" sz="2400" dirty="0" err="1"/>
              <a:t>Travis</a:t>
            </a:r>
            <a:r>
              <a:rPr lang="fr-FR" sz="2400" dirty="0"/>
              <a:t> est </a:t>
            </a:r>
            <a:r>
              <a:rPr lang="fr-FR" sz="2400" dirty="0" smtClean="0"/>
              <a:t>un </a:t>
            </a:r>
            <a:r>
              <a:rPr lang="fr-FR" sz="2400" dirty="0"/>
              <a:t>Adam </a:t>
            </a:r>
            <a:r>
              <a:rPr lang="fr-FR" sz="2400" dirty="0" smtClean="0"/>
              <a:t>qui tente de racheter une jeune </a:t>
            </a:r>
            <a:r>
              <a:rPr lang="fr-FR" sz="2400" dirty="0"/>
              <a:t>Eve </a:t>
            </a:r>
            <a:r>
              <a:rPr lang="fr-FR" sz="2400" dirty="0" smtClean="0"/>
              <a:t>déchue entourée </a:t>
            </a:r>
            <a:r>
              <a:rPr lang="fr-FR" sz="2400" dirty="0"/>
              <a:t>de trois archanges. </a:t>
            </a:r>
            <a:r>
              <a:rPr lang="fr-FR" sz="2400" dirty="0" smtClean="0"/>
              <a:t>Il va « libérer » la jeune femme et assassiner froidement ces trois hommes.</a:t>
            </a:r>
            <a:endParaRPr lang="fr-FR" sz="3600" dirty="0"/>
          </a:p>
        </p:txBody>
      </p:sp>
      <p:sp>
        <p:nvSpPr>
          <p:cNvPr id="10" name="Arc 39"/>
          <p:cNvSpPr>
            <a:spLocks/>
          </p:cNvSpPr>
          <p:nvPr/>
        </p:nvSpPr>
        <p:spPr bwMode="auto">
          <a:xfrm rot="5001818" flipH="1" flipV="1">
            <a:off x="2322580" y="2581089"/>
            <a:ext cx="2343491" cy="278103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prstDash val="sysDash"/>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dirty="0">
              <a:solidFill>
                <a:srgbClr val="FFFFFF"/>
              </a:solidFill>
            </a:endParaRPr>
          </a:p>
        </p:txBody>
      </p:sp>
      <p:sp>
        <p:nvSpPr>
          <p:cNvPr id="13" name="Arc 39"/>
          <p:cNvSpPr>
            <a:spLocks/>
          </p:cNvSpPr>
          <p:nvPr/>
        </p:nvSpPr>
        <p:spPr bwMode="auto">
          <a:xfrm rot="15796771" flipH="1" flipV="1">
            <a:off x="2112241" y="3195435"/>
            <a:ext cx="2343491" cy="278103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prstDash val="sysDash"/>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cxnSp>
        <p:nvCxnSpPr>
          <p:cNvPr id="14" name="Connecteur droit 13"/>
          <p:cNvCxnSpPr>
            <a:endCxn id="6" idx="5"/>
          </p:cNvCxnSpPr>
          <p:nvPr/>
        </p:nvCxnSpPr>
        <p:spPr>
          <a:xfrm>
            <a:off x="5862187" y="1843789"/>
            <a:ext cx="1423582" cy="13711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H="1">
            <a:off x="5937282" y="1991607"/>
            <a:ext cx="1469179" cy="13108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H="1">
            <a:off x="7132238" y="3684929"/>
            <a:ext cx="1455715" cy="14032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a:off x="5862187" y="5366479"/>
            <a:ext cx="1677866" cy="13491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H="1" flipV="1">
            <a:off x="6070874" y="5436665"/>
            <a:ext cx="1201997" cy="12355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flipV="1">
            <a:off x="7132239" y="3808974"/>
            <a:ext cx="1455714" cy="11825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77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p:cNvGraphicFramePr>
          <p:nvPr>
            <p:extLst>
              <p:ext uri="{D42A27DB-BD31-4B8C-83A1-F6EECF244321}">
                <p14:modId xmlns:p14="http://schemas.microsoft.com/office/powerpoint/2010/main" val="1027120220"/>
              </p:ext>
            </p:extLst>
          </p:nvPr>
        </p:nvGraphicFramePr>
        <p:xfrm>
          <a:off x="1617621" y="2097741"/>
          <a:ext cx="7859866" cy="455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7608167" y="5279261"/>
            <a:ext cx="1008112"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GB" sz="2400" b="1" dirty="0" err="1">
                <a:latin typeface="Arial Narrow" pitchFamily="34" charset="0"/>
              </a:rPr>
              <a:t>Arbre</a:t>
            </a:r>
            <a:r>
              <a:rPr lang="en-GB" sz="2400" b="1" dirty="0">
                <a:latin typeface="Arial Narrow" pitchFamily="34" charset="0"/>
              </a:rPr>
              <a:t> </a:t>
            </a:r>
          </a:p>
          <a:p>
            <a:pPr algn="ctr"/>
            <a:r>
              <a:rPr lang="en-GB" sz="2400" b="1" dirty="0">
                <a:latin typeface="Arial Narrow" pitchFamily="34" charset="0"/>
              </a:rPr>
              <a:t>de Vie </a:t>
            </a:r>
            <a:endParaRPr lang="en-US" sz="2400" b="1" dirty="0">
              <a:latin typeface="Arial Narrow" pitchFamily="34" charset="0"/>
            </a:endParaRPr>
          </a:p>
        </p:txBody>
      </p:sp>
      <p:sp>
        <p:nvSpPr>
          <p:cNvPr id="12" name="Rectangle 11"/>
          <p:cNvSpPr/>
          <p:nvPr/>
        </p:nvSpPr>
        <p:spPr>
          <a:xfrm>
            <a:off x="3825004" y="5262240"/>
            <a:ext cx="3312368"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400" b="1" dirty="0" err="1">
                <a:latin typeface="Arial Narrow" pitchFamily="34" charset="0"/>
              </a:rPr>
              <a:t>Arbre</a:t>
            </a:r>
            <a:r>
              <a:rPr lang="en-GB" sz="2400" b="1" dirty="0">
                <a:latin typeface="Arial Narrow" pitchFamily="34" charset="0"/>
              </a:rPr>
              <a:t> de la </a:t>
            </a:r>
            <a:r>
              <a:rPr lang="en-GB" sz="2400" b="1" dirty="0" err="1">
                <a:latin typeface="Arial Narrow" pitchFamily="34" charset="0"/>
              </a:rPr>
              <a:t>Connaissance</a:t>
            </a:r>
            <a:endParaRPr lang="en-GB" sz="2400" b="1" dirty="0">
              <a:latin typeface="Arial Narrow" pitchFamily="34" charset="0"/>
            </a:endParaRPr>
          </a:p>
          <a:p>
            <a:pPr algn="ctr"/>
            <a:r>
              <a:rPr lang="en-GB" sz="2400" b="1" dirty="0">
                <a:latin typeface="Arial Narrow" pitchFamily="34" charset="0"/>
              </a:rPr>
              <a:t>Du </a:t>
            </a:r>
            <a:r>
              <a:rPr lang="en-GB" sz="2400" b="1" dirty="0" err="1">
                <a:latin typeface="Arial Narrow" pitchFamily="34" charset="0"/>
              </a:rPr>
              <a:t>bien</a:t>
            </a:r>
            <a:r>
              <a:rPr lang="en-GB" sz="2400" b="1" dirty="0">
                <a:latin typeface="Arial Narrow" pitchFamily="34" charset="0"/>
              </a:rPr>
              <a:t> et du mal </a:t>
            </a:r>
            <a:endParaRPr lang="en-US" sz="2400" b="1" dirty="0">
              <a:latin typeface="Arial Narrow" pitchFamily="34" charset="0"/>
            </a:endParaRPr>
          </a:p>
        </p:txBody>
      </p:sp>
      <p:sp>
        <p:nvSpPr>
          <p:cNvPr id="13" name="Rectangle 12"/>
          <p:cNvSpPr/>
          <p:nvPr/>
        </p:nvSpPr>
        <p:spPr>
          <a:xfrm>
            <a:off x="2102169" y="5031407"/>
            <a:ext cx="1550448"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GB" sz="2400" dirty="0">
                <a:latin typeface="Arial Narrow" pitchFamily="34" charset="0"/>
              </a:rPr>
              <a:t>serpent</a:t>
            </a:r>
            <a:endParaRPr lang="fr-FR" sz="2400" dirty="0"/>
          </a:p>
        </p:txBody>
      </p:sp>
      <p:sp>
        <p:nvSpPr>
          <p:cNvPr id="18" name="Rectangle 17"/>
          <p:cNvSpPr/>
          <p:nvPr/>
        </p:nvSpPr>
        <p:spPr>
          <a:xfrm>
            <a:off x="7309760" y="6266469"/>
            <a:ext cx="1604927"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algn="ctr"/>
            <a:r>
              <a:rPr lang="en-GB" sz="2400" b="1" dirty="0" err="1">
                <a:latin typeface="Arial Narrow" pitchFamily="34" charset="0"/>
              </a:rPr>
              <a:t>Fils</a:t>
            </a:r>
            <a:r>
              <a:rPr lang="en-GB" sz="2400" b="1" dirty="0">
                <a:latin typeface="Arial Narrow" pitchFamily="34" charset="0"/>
              </a:rPr>
              <a:t> de </a:t>
            </a:r>
            <a:r>
              <a:rPr lang="en-GB" sz="2400" b="1" dirty="0" err="1">
                <a:latin typeface="Arial Narrow" pitchFamily="34" charset="0"/>
              </a:rPr>
              <a:t>Dieu</a:t>
            </a:r>
            <a:endParaRPr lang="en-US" sz="2400" b="1" dirty="0">
              <a:latin typeface="Arial Narrow" pitchFamily="34" charset="0"/>
            </a:endParaRPr>
          </a:p>
        </p:txBody>
      </p:sp>
      <p:sp>
        <p:nvSpPr>
          <p:cNvPr id="19" name="Rectangle 18"/>
          <p:cNvSpPr/>
          <p:nvPr/>
        </p:nvSpPr>
        <p:spPr>
          <a:xfrm>
            <a:off x="4241522" y="6228844"/>
            <a:ext cx="2361544"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400" b="1" dirty="0" err="1">
                <a:latin typeface="Arial Narrow" pitchFamily="34" charset="0"/>
              </a:rPr>
              <a:t>Fille</a:t>
            </a:r>
            <a:r>
              <a:rPr lang="en-GB" sz="2400" b="1" dirty="0">
                <a:latin typeface="Arial Narrow" pitchFamily="34" charset="0"/>
              </a:rPr>
              <a:t> de </a:t>
            </a:r>
            <a:r>
              <a:rPr lang="en-GB" sz="2400" b="1" dirty="0" err="1">
                <a:latin typeface="Arial Narrow" pitchFamily="34" charset="0"/>
              </a:rPr>
              <a:t>Dieu</a:t>
            </a:r>
            <a:endParaRPr lang="en-US" sz="2400" b="1" dirty="0">
              <a:latin typeface="Arial Narrow" pitchFamily="34" charset="0"/>
            </a:endParaRPr>
          </a:p>
        </p:txBody>
      </p:sp>
      <p:sp>
        <p:nvSpPr>
          <p:cNvPr id="20" name="Rectangle 19"/>
          <p:cNvSpPr/>
          <p:nvPr/>
        </p:nvSpPr>
        <p:spPr>
          <a:xfrm>
            <a:off x="2068441" y="5681497"/>
            <a:ext cx="1584176" cy="830997"/>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n-GB" sz="2400" b="1" dirty="0" err="1" smtClean="0">
                <a:latin typeface="Arial Narrow" pitchFamily="34" charset="0"/>
              </a:rPr>
              <a:t>Archange</a:t>
            </a:r>
            <a:r>
              <a:rPr lang="en-GB" sz="2400" b="1" dirty="0">
                <a:latin typeface="Arial Narrow" pitchFamily="34" charset="0"/>
              </a:rPr>
              <a:t>, </a:t>
            </a:r>
            <a:r>
              <a:rPr lang="en-GB" sz="2400" b="1" dirty="0" err="1">
                <a:latin typeface="Arial Narrow" pitchFamily="34" charset="0"/>
              </a:rPr>
              <a:t>serviteur</a:t>
            </a:r>
            <a:endParaRPr lang="en-US" sz="2400" b="1" dirty="0">
              <a:latin typeface="Arial Narrow" pitchFamily="34" charset="0"/>
            </a:endParaRPr>
          </a:p>
        </p:txBody>
      </p:sp>
      <p:sp>
        <p:nvSpPr>
          <p:cNvPr id="21" name="Rectangle 20"/>
          <p:cNvSpPr/>
          <p:nvPr/>
        </p:nvSpPr>
        <p:spPr>
          <a:xfrm>
            <a:off x="9087675" y="3763303"/>
            <a:ext cx="1780341"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GB" sz="2400" b="1" dirty="0" err="1">
                <a:latin typeface="Arial Narrow" pitchFamily="34" charset="0"/>
              </a:rPr>
              <a:t>Personnages</a:t>
            </a:r>
            <a:endParaRPr lang="en-US" sz="2400" b="1" dirty="0">
              <a:latin typeface="Arial Narrow" pitchFamily="34" charset="0"/>
            </a:endParaRPr>
          </a:p>
        </p:txBody>
      </p:sp>
      <p:sp>
        <p:nvSpPr>
          <p:cNvPr id="22" name="Rectangle 21"/>
          <p:cNvSpPr/>
          <p:nvPr/>
        </p:nvSpPr>
        <p:spPr>
          <a:xfrm>
            <a:off x="9087675" y="5463926"/>
            <a:ext cx="1619674"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2400" b="1" dirty="0" err="1">
                <a:latin typeface="Arial Narrow" pitchFamily="34" charset="0"/>
              </a:rPr>
              <a:t>Symboles</a:t>
            </a:r>
            <a:endParaRPr lang="en-US" sz="2400" b="1" dirty="0">
              <a:latin typeface="Arial Narrow" pitchFamily="34" charset="0"/>
            </a:endParaRPr>
          </a:p>
        </p:txBody>
      </p:sp>
      <p:sp>
        <p:nvSpPr>
          <p:cNvPr id="23" name="Rectangle 22"/>
          <p:cNvSpPr/>
          <p:nvPr/>
        </p:nvSpPr>
        <p:spPr>
          <a:xfrm>
            <a:off x="9087675" y="6266469"/>
            <a:ext cx="1619674" cy="461665"/>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400" b="1" dirty="0">
                <a:latin typeface="Arial Narrow" pitchFamily="34" charset="0"/>
              </a:rPr>
              <a:t>Positions</a:t>
            </a:r>
            <a:endParaRPr lang="en-US" sz="2400" b="1" dirty="0">
              <a:latin typeface="Arial Narrow" pitchFamily="34" charset="0"/>
            </a:endParaRPr>
          </a:p>
        </p:txBody>
      </p:sp>
      <p:pic>
        <p:nvPicPr>
          <p:cNvPr id="1026" name="Picture 2" descr="http://mirandum.wifeo.com/images/l/lil/lilith-adam-eve-michelange.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3652617" y="153863"/>
            <a:ext cx="3662318" cy="3494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4" name="Groupe 13"/>
          <p:cNvGrpSpPr/>
          <p:nvPr/>
        </p:nvGrpSpPr>
        <p:grpSpPr>
          <a:xfrm>
            <a:off x="420752" y="4475089"/>
            <a:ext cx="1349269" cy="1349269"/>
            <a:chOff x="0" y="1910653"/>
            <a:chExt cx="1349269" cy="1349269"/>
          </a:xfrm>
          <a:solidFill>
            <a:srgbClr val="002060"/>
          </a:solidFill>
        </p:grpSpPr>
        <p:sp>
          <p:nvSpPr>
            <p:cNvPr id="15" name="Ellipse 14"/>
            <p:cNvSpPr/>
            <p:nvPr/>
          </p:nvSpPr>
          <p:spPr>
            <a:xfrm>
              <a:off x="0" y="1910653"/>
              <a:ext cx="1349269" cy="1349269"/>
            </a:xfrm>
            <a:prstGeom prst="ellipse">
              <a:avLst/>
            </a:prstGeom>
            <a:grpFill/>
            <a:ln/>
          </p:spPr>
          <p:style>
            <a:lnRef idx="0">
              <a:schemeClr val="accent1"/>
            </a:lnRef>
            <a:fillRef idx="3">
              <a:schemeClr val="accent1"/>
            </a:fillRef>
            <a:effectRef idx="3">
              <a:schemeClr val="accent1"/>
            </a:effectRef>
            <a:fontRef idx="minor">
              <a:schemeClr val="lt1"/>
            </a:fontRef>
          </p:style>
        </p:sp>
        <p:sp>
          <p:nvSpPr>
            <p:cNvPr id="16" name="Ellipse 4"/>
            <p:cNvSpPr/>
            <p:nvPr/>
          </p:nvSpPr>
          <p:spPr>
            <a:xfrm>
              <a:off x="197596" y="2108249"/>
              <a:ext cx="954077" cy="9540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Michel</a:t>
              </a:r>
              <a:endParaRPr lang="fr-FR" sz="2200" kern="1200" dirty="0"/>
            </a:p>
          </p:txBody>
        </p:sp>
      </p:grpSp>
      <p:sp>
        <p:nvSpPr>
          <p:cNvPr id="25" name="Ellipse 4"/>
          <p:cNvSpPr/>
          <p:nvPr/>
        </p:nvSpPr>
        <p:spPr>
          <a:xfrm>
            <a:off x="815944" y="4195647"/>
            <a:ext cx="954077" cy="954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fr-FR" sz="2200" kern="1200" dirty="0"/>
          </a:p>
        </p:txBody>
      </p:sp>
      <p:grpSp>
        <p:nvGrpSpPr>
          <p:cNvPr id="26" name="Groupe 25"/>
          <p:cNvGrpSpPr/>
          <p:nvPr/>
        </p:nvGrpSpPr>
        <p:grpSpPr>
          <a:xfrm>
            <a:off x="465948" y="2496382"/>
            <a:ext cx="1349269" cy="1349269"/>
            <a:chOff x="0" y="1910653"/>
            <a:chExt cx="1349269" cy="1349269"/>
          </a:xfrm>
          <a:solidFill>
            <a:srgbClr val="002060"/>
          </a:solidFill>
        </p:grpSpPr>
        <p:sp>
          <p:nvSpPr>
            <p:cNvPr id="27" name="Ellipse 26"/>
            <p:cNvSpPr/>
            <p:nvPr/>
          </p:nvSpPr>
          <p:spPr>
            <a:xfrm>
              <a:off x="0" y="1910653"/>
              <a:ext cx="1349269" cy="1349269"/>
            </a:xfrm>
            <a:prstGeom prst="ellipse">
              <a:avLst/>
            </a:prstGeom>
            <a:grpFill/>
            <a:ln>
              <a:solidFill>
                <a:srgbClr val="FFC000"/>
              </a:solidFill>
            </a:ln>
            <a:effectLst>
              <a:glow rad="228600">
                <a:schemeClr val="accent3">
                  <a:satMod val="175000"/>
                  <a:alpha val="40000"/>
                </a:schemeClr>
              </a:glow>
            </a:effectLst>
          </p:spPr>
          <p:style>
            <a:lnRef idx="0">
              <a:schemeClr val="dk1"/>
            </a:lnRef>
            <a:fillRef idx="3">
              <a:schemeClr val="dk1"/>
            </a:fillRef>
            <a:effectRef idx="3">
              <a:schemeClr val="dk1"/>
            </a:effectRef>
            <a:fontRef idx="minor">
              <a:schemeClr val="lt1"/>
            </a:fontRef>
          </p:style>
        </p:sp>
        <p:sp>
          <p:nvSpPr>
            <p:cNvPr id="28" name="Ellipse 4"/>
            <p:cNvSpPr/>
            <p:nvPr/>
          </p:nvSpPr>
          <p:spPr>
            <a:xfrm>
              <a:off x="197596" y="2108249"/>
              <a:ext cx="954077" cy="9540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000" kern="1200" dirty="0" smtClean="0"/>
                <a:t>Gabriel</a:t>
              </a:r>
              <a:endParaRPr lang="fr-FR" sz="2000" kern="1200" dirty="0"/>
            </a:p>
          </p:txBody>
        </p:sp>
      </p:grpSp>
    </p:spTree>
    <p:extLst>
      <p:ext uri="{BB962C8B-B14F-4D97-AF65-F5344CB8AC3E}">
        <p14:creationId xmlns:p14="http://schemas.microsoft.com/office/powerpoint/2010/main" val="1602800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4"/>
          <p:cNvGraphicFramePr>
            <a:graphicFrameLocks/>
          </p:cNvGraphicFramePr>
          <p:nvPr>
            <p:extLst>
              <p:ext uri="{D42A27DB-BD31-4B8C-83A1-F6EECF244321}">
                <p14:modId xmlns:p14="http://schemas.microsoft.com/office/powerpoint/2010/main" val="277720324"/>
              </p:ext>
            </p:extLst>
          </p:nvPr>
        </p:nvGraphicFramePr>
        <p:xfrm>
          <a:off x="2908092" y="4106373"/>
          <a:ext cx="9283907" cy="3428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4864" y="40214"/>
            <a:ext cx="12167135" cy="230832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400" dirty="0"/>
              <a:t>Dieu créa le monde angélique et plaça Lucifer en position d’archange. Lucifer était le médiateur de l’amour de Dieu pour le monde angélique, tout comme Abraham était le médiateur de la bénédiction de Dieu pour les Israélites. Dans cette position, il avait quasiment le monopole de l’amour de Dieu. Toutefois, après avoir créé les êtres humains comme Ses enfants, Dieu les aima bien davantage que Lucifer qui avait été créé comme serviteur. </a:t>
            </a:r>
            <a:r>
              <a:rPr lang="fr-FR" sz="2400" dirty="0"/>
              <a:t>En réalité l’amour de Dieu pour Lucifer n’avait pas </a:t>
            </a:r>
            <a:r>
              <a:rPr lang="fr-FR" sz="2400" dirty="0" smtClean="0"/>
              <a:t>changé.</a:t>
            </a:r>
            <a:r>
              <a:rPr lang="fr-FR" sz="2400" dirty="0"/>
              <a:t> </a:t>
            </a:r>
            <a:endParaRPr lang="en-US" sz="2400" dirty="0"/>
          </a:p>
        </p:txBody>
      </p:sp>
      <p:grpSp>
        <p:nvGrpSpPr>
          <p:cNvPr id="4" name="Groupe 3"/>
          <p:cNvGrpSpPr/>
          <p:nvPr/>
        </p:nvGrpSpPr>
        <p:grpSpPr>
          <a:xfrm>
            <a:off x="8207403" y="2789631"/>
            <a:ext cx="1241716" cy="1241716"/>
            <a:chOff x="6328140" y="1730702"/>
            <a:chExt cx="1241716" cy="1241716"/>
          </a:xfrm>
          <a:solidFill>
            <a:srgbClr val="7030A0"/>
          </a:solidFill>
        </p:grpSpPr>
        <p:sp>
          <p:nvSpPr>
            <p:cNvPr id="5" name="Ellipse 4"/>
            <p:cNvSpPr/>
            <p:nvPr/>
          </p:nvSpPr>
          <p:spPr>
            <a:xfrm>
              <a:off x="6328140" y="1730702"/>
              <a:ext cx="1241716" cy="1241716"/>
            </a:xfrm>
            <a:prstGeom prst="ellipse">
              <a:avLst/>
            </a:prstGeom>
            <a:grpFill/>
          </p:spPr>
          <p:style>
            <a:lnRef idx="0">
              <a:schemeClr val="accent5"/>
            </a:lnRef>
            <a:fillRef idx="3">
              <a:schemeClr val="accent5"/>
            </a:fillRef>
            <a:effectRef idx="3">
              <a:schemeClr val="accent5"/>
            </a:effectRef>
            <a:fontRef idx="minor">
              <a:schemeClr val="lt1"/>
            </a:fontRef>
          </p:style>
        </p:sp>
        <p:sp>
          <p:nvSpPr>
            <p:cNvPr id="6" name="Ellipse 4"/>
            <p:cNvSpPr/>
            <p:nvPr/>
          </p:nvSpPr>
          <p:spPr>
            <a:xfrm>
              <a:off x="6509985" y="1912547"/>
              <a:ext cx="878026" cy="8780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algn="ctr" defTabSz="1155700">
                <a:lnSpc>
                  <a:spcPct val="90000"/>
                </a:lnSpc>
                <a:spcBef>
                  <a:spcPct val="0"/>
                </a:spcBef>
                <a:spcAft>
                  <a:spcPct val="35000"/>
                </a:spcAft>
              </a:pPr>
              <a:r>
                <a:rPr lang="fr-FR" sz="2600" dirty="0"/>
                <a:t>Dieu</a:t>
              </a:r>
            </a:p>
          </p:txBody>
        </p:sp>
      </p:grpSp>
      <p:sp>
        <p:nvSpPr>
          <p:cNvPr id="7" name="Rectangle 6"/>
          <p:cNvSpPr/>
          <p:nvPr/>
        </p:nvSpPr>
        <p:spPr>
          <a:xfrm>
            <a:off x="10399212" y="5401200"/>
            <a:ext cx="1197764" cy="1200329"/>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en-GB" sz="2400" dirty="0" err="1">
                <a:latin typeface="Arial Narrow" pitchFamily="34" charset="0"/>
              </a:rPr>
              <a:t>Fils</a:t>
            </a:r>
            <a:endParaRPr lang="en-GB" sz="2400" dirty="0">
              <a:latin typeface="Arial Narrow" pitchFamily="34" charset="0"/>
            </a:endParaRPr>
          </a:p>
          <a:p>
            <a:r>
              <a:rPr lang="en-GB" sz="2400" dirty="0" err="1">
                <a:latin typeface="Arial Narrow" pitchFamily="34" charset="0"/>
              </a:rPr>
              <a:t>Seigneur</a:t>
            </a:r>
            <a:endParaRPr lang="en-GB" sz="2400" dirty="0">
              <a:latin typeface="Arial Narrow" pitchFamily="34" charset="0"/>
            </a:endParaRPr>
          </a:p>
          <a:p>
            <a:r>
              <a:rPr lang="en-GB" sz="2400" dirty="0">
                <a:latin typeface="Arial Narrow" pitchFamily="34" charset="0"/>
              </a:rPr>
              <a:t>“Cadet” </a:t>
            </a:r>
            <a:endParaRPr lang="en-US" sz="2400" dirty="0">
              <a:latin typeface="Arial Narrow" pitchFamily="34" charset="0"/>
            </a:endParaRPr>
          </a:p>
        </p:txBody>
      </p:sp>
      <p:sp>
        <p:nvSpPr>
          <p:cNvPr id="11" name="Rectangle 10"/>
          <p:cNvSpPr/>
          <p:nvPr/>
        </p:nvSpPr>
        <p:spPr>
          <a:xfrm>
            <a:off x="3792392" y="5407492"/>
            <a:ext cx="1196161" cy="1200329"/>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GB" sz="2400" dirty="0" err="1">
                <a:latin typeface="Arial Narrow" pitchFamily="34" charset="0"/>
              </a:rPr>
              <a:t>Ange</a:t>
            </a:r>
            <a:endParaRPr lang="en-GB" sz="2400" dirty="0">
              <a:latin typeface="Arial Narrow" pitchFamily="34" charset="0"/>
            </a:endParaRPr>
          </a:p>
          <a:p>
            <a:r>
              <a:rPr lang="en-GB" sz="2400" dirty="0" err="1">
                <a:latin typeface="Arial Narrow" pitchFamily="34" charset="0"/>
              </a:rPr>
              <a:t>Serviteur</a:t>
            </a:r>
            <a:endParaRPr lang="en-GB" sz="2400" dirty="0">
              <a:latin typeface="Arial Narrow" pitchFamily="34" charset="0"/>
            </a:endParaRPr>
          </a:p>
          <a:p>
            <a:r>
              <a:rPr lang="en-GB" sz="2400" dirty="0" err="1">
                <a:latin typeface="Arial Narrow" pitchFamily="34" charset="0"/>
              </a:rPr>
              <a:t>Aîné</a:t>
            </a:r>
            <a:r>
              <a:rPr lang="en-GB" sz="2400" dirty="0">
                <a:latin typeface="Arial Narrow" pitchFamily="34" charset="0"/>
              </a:rPr>
              <a:t> </a:t>
            </a:r>
            <a:endParaRPr lang="en-US" sz="2400" dirty="0">
              <a:latin typeface="Arial Narrow" pitchFamily="34" charset="0"/>
            </a:endParaRPr>
          </a:p>
        </p:txBody>
      </p:sp>
      <p:sp>
        <p:nvSpPr>
          <p:cNvPr id="12" name="Flèche vers le bas 11"/>
          <p:cNvSpPr/>
          <p:nvPr/>
        </p:nvSpPr>
        <p:spPr>
          <a:xfrm>
            <a:off x="7871699" y="4106373"/>
            <a:ext cx="1913124" cy="986788"/>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dirty="0"/>
              <a:t>Amour</a:t>
            </a:r>
          </a:p>
        </p:txBody>
      </p:sp>
      <p:sp>
        <p:nvSpPr>
          <p:cNvPr id="13" name="Flèche vers le bas 12"/>
          <p:cNvSpPr/>
          <p:nvPr/>
        </p:nvSpPr>
        <p:spPr>
          <a:xfrm rot="3296885">
            <a:off x="6405886" y="3827566"/>
            <a:ext cx="674870" cy="1894371"/>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5" name="Rectangle 14"/>
          <p:cNvSpPr/>
          <p:nvPr/>
        </p:nvSpPr>
        <p:spPr>
          <a:xfrm rot="19381080">
            <a:off x="6430599" y="4454998"/>
            <a:ext cx="925253" cy="400110"/>
          </a:xfrm>
          <a:prstGeom prst="rect">
            <a:avLst/>
          </a:prstGeom>
        </p:spPr>
        <p:txBody>
          <a:bodyPr wrap="none">
            <a:spAutoFit/>
          </a:bodyPr>
          <a:lstStyle/>
          <a:p>
            <a:pPr algn="ctr"/>
            <a:r>
              <a:rPr lang="fr-FR" sz="2000" dirty="0">
                <a:solidFill>
                  <a:schemeClr val="bg1"/>
                </a:solidFill>
              </a:rPr>
              <a:t>Amour</a:t>
            </a:r>
          </a:p>
        </p:txBody>
      </p:sp>
      <p:sp>
        <p:nvSpPr>
          <p:cNvPr id="8" name="Rectangle 7"/>
          <p:cNvSpPr/>
          <p:nvPr/>
        </p:nvSpPr>
        <p:spPr>
          <a:xfrm>
            <a:off x="-2" y="2383476"/>
            <a:ext cx="5861155" cy="267765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400" dirty="0"/>
              <a:t>C</a:t>
            </a:r>
            <a:r>
              <a:rPr lang="fr-FR" sz="2400" dirty="0" smtClean="0"/>
              <a:t>’était </a:t>
            </a:r>
            <a:r>
              <a:rPr lang="fr-FR" sz="2400" dirty="0"/>
              <a:t>le même avant et après la création des êtres humains. Mais quand Lucifer vit que Dieu aimait Adam et Ève plus que lui, il eut l’impression que l’amour qu’il recevait de Dieu avait diminué. D’où son désir de séduire Eve </a:t>
            </a:r>
            <a:endParaRPr lang="fr-FR" sz="2400" dirty="0" smtClean="0"/>
          </a:p>
          <a:p>
            <a:r>
              <a:rPr lang="fr-FR" sz="2400" dirty="0" smtClean="0"/>
              <a:t>(</a:t>
            </a:r>
            <a:r>
              <a:rPr lang="fr-FR" sz="2400" dirty="0"/>
              <a:t>Les Principes de l’Unification)</a:t>
            </a:r>
            <a:endParaRPr lang="en-US" sz="2400" dirty="0"/>
          </a:p>
        </p:txBody>
      </p:sp>
    </p:spTree>
    <p:extLst>
      <p:ext uri="{BB962C8B-B14F-4D97-AF65-F5344CB8AC3E}">
        <p14:creationId xmlns:p14="http://schemas.microsoft.com/office/powerpoint/2010/main" val="2938317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half" idx="4294967295"/>
            <p:extLst>
              <p:ext uri="{D42A27DB-BD31-4B8C-83A1-F6EECF244321}">
                <p14:modId xmlns:p14="http://schemas.microsoft.com/office/powerpoint/2010/main" val="2230469884"/>
              </p:ext>
            </p:extLst>
          </p:nvPr>
        </p:nvGraphicFramePr>
        <p:xfrm>
          <a:off x="1649864" y="3865662"/>
          <a:ext cx="9144000" cy="378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02930" y="1383688"/>
            <a:ext cx="11989070"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400" i="1" dirty="0">
                <a:latin typeface="Garamond" pitchFamily="18" charset="0"/>
              </a:rPr>
              <a:t>Talmud : "A </a:t>
            </a:r>
            <a:r>
              <a:rPr lang="en-GB" sz="2400" i="1" dirty="0" err="1">
                <a:latin typeface="Garamond" pitchFamily="18" charset="0"/>
              </a:rPr>
              <a:t>l’époque</a:t>
            </a:r>
            <a:r>
              <a:rPr lang="en-GB" sz="2400" i="1" dirty="0">
                <a:latin typeface="Garamond" pitchFamily="18" charset="0"/>
              </a:rPr>
              <a:t>, le </a:t>
            </a:r>
            <a:r>
              <a:rPr lang="en-GB" sz="2400" i="1" dirty="0" err="1">
                <a:latin typeface="Garamond" pitchFamily="18" charset="0"/>
              </a:rPr>
              <a:t>rusé</a:t>
            </a:r>
            <a:r>
              <a:rPr lang="en-GB" sz="2400" i="1" dirty="0">
                <a:latin typeface="Garamond" pitchFamily="18" charset="0"/>
              </a:rPr>
              <a:t> serpent se </a:t>
            </a:r>
            <a:r>
              <a:rPr lang="en-GB" sz="2400" i="1" dirty="0" err="1">
                <a:latin typeface="Garamond" pitchFamily="18" charset="0"/>
              </a:rPr>
              <a:t>dit</a:t>
            </a:r>
            <a:r>
              <a:rPr lang="en-GB" sz="2400" i="1" dirty="0">
                <a:latin typeface="Garamond" pitchFamily="18" charset="0"/>
              </a:rPr>
              <a:t> en son </a:t>
            </a:r>
            <a:r>
              <a:rPr lang="en-GB" sz="2400" i="1" dirty="0" err="1">
                <a:latin typeface="Garamond" pitchFamily="18" charset="0"/>
              </a:rPr>
              <a:t>coeur</a:t>
            </a:r>
            <a:r>
              <a:rPr lang="en-GB" sz="2400" i="1" dirty="0">
                <a:latin typeface="Garamond" pitchFamily="18" charset="0"/>
              </a:rPr>
              <a:t> : </a:t>
            </a:r>
            <a:r>
              <a:rPr lang="en-GB" sz="2400" i="1" dirty="0" err="1">
                <a:latin typeface="Garamond" pitchFamily="18" charset="0"/>
              </a:rPr>
              <a:t>puisque</a:t>
            </a:r>
            <a:r>
              <a:rPr lang="en-GB" sz="2400" i="1" dirty="0">
                <a:latin typeface="Garamond" pitchFamily="18" charset="0"/>
              </a:rPr>
              <a:t> je ne </a:t>
            </a:r>
            <a:r>
              <a:rPr lang="en-GB" sz="2400" i="1" dirty="0" err="1">
                <a:latin typeface="Garamond" pitchFamily="18" charset="0"/>
              </a:rPr>
              <a:t>suis</a:t>
            </a:r>
            <a:r>
              <a:rPr lang="en-GB" sz="2400" i="1" dirty="0">
                <a:latin typeface="Garamond" pitchFamily="18" charset="0"/>
              </a:rPr>
              <a:t> pas capable </a:t>
            </a:r>
            <a:r>
              <a:rPr lang="en-GB" sz="2400" i="1" dirty="0" err="1">
                <a:latin typeface="Garamond" pitchFamily="18" charset="0"/>
              </a:rPr>
              <a:t>d’entraîner</a:t>
            </a:r>
            <a:r>
              <a:rPr lang="en-GB" sz="2400" i="1" dirty="0">
                <a:latin typeface="Garamond" pitchFamily="18" charset="0"/>
              </a:rPr>
              <a:t> Adam </a:t>
            </a:r>
            <a:r>
              <a:rPr lang="en-GB" sz="2400" i="1" dirty="0" err="1">
                <a:latin typeface="Garamond" pitchFamily="18" charset="0"/>
              </a:rPr>
              <a:t>dans</a:t>
            </a:r>
            <a:r>
              <a:rPr lang="en-GB" sz="2400" i="1" dirty="0">
                <a:latin typeface="Garamond" pitchFamily="18" charset="0"/>
              </a:rPr>
              <a:t> la Chute, </a:t>
            </a:r>
            <a:r>
              <a:rPr lang="en-GB" sz="2400" i="1" dirty="0" err="1">
                <a:latin typeface="Garamond" pitchFamily="18" charset="0"/>
              </a:rPr>
              <a:t>j’irai</a:t>
            </a:r>
            <a:r>
              <a:rPr lang="en-GB" sz="2400" i="1" dirty="0">
                <a:latin typeface="Garamond" pitchFamily="18" charset="0"/>
              </a:rPr>
              <a:t> </a:t>
            </a:r>
            <a:r>
              <a:rPr lang="en-GB" sz="2400" i="1" dirty="0" err="1">
                <a:latin typeface="Garamond" pitchFamily="18" charset="0"/>
              </a:rPr>
              <a:t>vers</a:t>
            </a:r>
            <a:r>
              <a:rPr lang="en-GB" sz="2400" i="1" dirty="0">
                <a:latin typeface="Garamond" pitchFamily="18" charset="0"/>
              </a:rPr>
              <a:t> Eve et la </a:t>
            </a:r>
            <a:r>
              <a:rPr lang="en-GB" sz="2400" i="1" dirty="0" err="1">
                <a:latin typeface="Garamond" pitchFamily="18" charset="0"/>
              </a:rPr>
              <a:t>ferai</a:t>
            </a:r>
            <a:r>
              <a:rPr lang="en-GB" sz="2400" i="1" dirty="0">
                <a:latin typeface="Garamond" pitchFamily="18" charset="0"/>
              </a:rPr>
              <a:t> </a:t>
            </a:r>
            <a:r>
              <a:rPr lang="en-GB" sz="2400" i="1" dirty="0" err="1">
                <a:latin typeface="Garamond" pitchFamily="18" charset="0"/>
              </a:rPr>
              <a:t>chuter</a:t>
            </a:r>
            <a:r>
              <a:rPr lang="en-GB" sz="2400" i="1" dirty="0">
                <a:latin typeface="Garamond" pitchFamily="18" charset="0"/>
              </a:rPr>
              <a:t>. Il </a:t>
            </a:r>
            <a:r>
              <a:rPr lang="en-GB" sz="2400" i="1" dirty="0" err="1">
                <a:latin typeface="Garamond" pitchFamily="18" charset="0"/>
              </a:rPr>
              <a:t>alla</a:t>
            </a:r>
            <a:r>
              <a:rPr lang="en-GB" sz="2400" i="1" dirty="0">
                <a:latin typeface="Garamond" pitchFamily="18" charset="0"/>
              </a:rPr>
              <a:t>, </a:t>
            </a:r>
            <a:r>
              <a:rPr lang="en-GB" sz="2400" i="1" dirty="0" err="1">
                <a:latin typeface="Garamond" pitchFamily="18" charset="0"/>
              </a:rPr>
              <a:t>s’assit</a:t>
            </a:r>
            <a:r>
              <a:rPr lang="en-GB" sz="2400" i="1" dirty="0">
                <a:latin typeface="Garamond" pitchFamily="18" charset="0"/>
              </a:rPr>
              <a:t> à </a:t>
            </a:r>
            <a:r>
              <a:rPr lang="en-GB" sz="2400" i="1" dirty="0" err="1">
                <a:latin typeface="Garamond" pitchFamily="18" charset="0"/>
              </a:rPr>
              <a:t>ses</a:t>
            </a:r>
            <a:r>
              <a:rPr lang="en-GB" sz="2400" i="1" dirty="0">
                <a:latin typeface="Garamond" pitchFamily="18" charset="0"/>
              </a:rPr>
              <a:t> </a:t>
            </a:r>
            <a:r>
              <a:rPr lang="en-GB" sz="2400" i="1" dirty="0" err="1">
                <a:latin typeface="Garamond" pitchFamily="18" charset="0"/>
              </a:rPr>
              <a:t>côtés</a:t>
            </a:r>
            <a:r>
              <a:rPr lang="en-GB" sz="2400" i="1" dirty="0">
                <a:latin typeface="Garamond" pitchFamily="18" charset="0"/>
              </a:rPr>
              <a:t> et </a:t>
            </a:r>
            <a:r>
              <a:rPr lang="en-GB" sz="2400" i="1" dirty="0" err="1">
                <a:latin typeface="Garamond" pitchFamily="18" charset="0"/>
              </a:rPr>
              <a:t>parla</a:t>
            </a:r>
            <a:r>
              <a:rPr lang="en-GB" sz="2400" i="1" dirty="0">
                <a:latin typeface="Garamond" pitchFamily="18" charset="0"/>
              </a:rPr>
              <a:t> beaucoup avec </a:t>
            </a:r>
            <a:r>
              <a:rPr lang="en-GB" sz="2400" i="1" dirty="0" err="1">
                <a:latin typeface="Garamond" pitchFamily="18" charset="0"/>
              </a:rPr>
              <a:t>elle</a:t>
            </a:r>
            <a:r>
              <a:rPr lang="en-GB" sz="2400" i="1" dirty="0">
                <a:latin typeface="Garamond" pitchFamily="18" charset="0"/>
              </a:rPr>
              <a:t>. </a:t>
            </a:r>
            <a:r>
              <a:rPr lang="en-GB" sz="2400" i="1" dirty="0" err="1">
                <a:latin typeface="Garamond" pitchFamily="18" charset="0"/>
              </a:rPr>
              <a:t>Que</a:t>
            </a:r>
            <a:r>
              <a:rPr lang="en-GB" sz="2400" i="1" dirty="0">
                <a:latin typeface="Garamond" pitchFamily="18" charset="0"/>
              </a:rPr>
              <a:t> </a:t>
            </a:r>
            <a:r>
              <a:rPr lang="en-GB" sz="2400" i="1" dirty="0" err="1">
                <a:latin typeface="Garamond" pitchFamily="18" charset="0"/>
              </a:rPr>
              <a:t>projetait</a:t>
            </a:r>
            <a:r>
              <a:rPr lang="en-GB" sz="2400" i="1" dirty="0">
                <a:latin typeface="Garamond" pitchFamily="18" charset="0"/>
              </a:rPr>
              <a:t> </a:t>
            </a:r>
            <a:r>
              <a:rPr lang="en-GB" sz="2400" i="1" dirty="0" err="1">
                <a:latin typeface="Garamond" pitchFamily="18" charset="0"/>
              </a:rPr>
              <a:t>alors</a:t>
            </a:r>
            <a:r>
              <a:rPr lang="en-GB" sz="2400" i="1" dirty="0">
                <a:latin typeface="Garamond" pitchFamily="18" charset="0"/>
              </a:rPr>
              <a:t> le </a:t>
            </a:r>
            <a:r>
              <a:rPr lang="en-GB" sz="2400" i="1" dirty="0" err="1">
                <a:latin typeface="Garamond" pitchFamily="18" charset="0"/>
              </a:rPr>
              <a:t>rusé</a:t>
            </a:r>
            <a:r>
              <a:rPr lang="en-GB" sz="2400" i="1" dirty="0">
                <a:latin typeface="Garamond" pitchFamily="18" charset="0"/>
              </a:rPr>
              <a:t> serpent ? Il se </a:t>
            </a:r>
            <a:r>
              <a:rPr lang="en-GB" sz="2400" i="1" dirty="0" err="1">
                <a:latin typeface="Garamond" pitchFamily="18" charset="0"/>
              </a:rPr>
              <a:t>dit</a:t>
            </a:r>
            <a:r>
              <a:rPr lang="en-GB" sz="2400" i="1" dirty="0">
                <a:latin typeface="Garamond" pitchFamily="18" charset="0"/>
              </a:rPr>
              <a:t> : “je </a:t>
            </a:r>
            <a:r>
              <a:rPr lang="en-GB" sz="2400" i="1" dirty="0" err="1">
                <a:latin typeface="Garamond" pitchFamily="18" charset="0"/>
              </a:rPr>
              <a:t>taillerai</a:t>
            </a:r>
            <a:r>
              <a:rPr lang="en-GB" sz="2400" i="1" dirty="0">
                <a:latin typeface="Garamond" pitchFamily="18" charset="0"/>
              </a:rPr>
              <a:t> Adam en </a:t>
            </a:r>
            <a:r>
              <a:rPr lang="en-GB" sz="2400" i="1" dirty="0" err="1">
                <a:latin typeface="Garamond" pitchFamily="18" charset="0"/>
              </a:rPr>
              <a:t>pièces</a:t>
            </a:r>
            <a:r>
              <a:rPr lang="en-GB" sz="2400" i="1" dirty="0">
                <a:latin typeface="Garamond" pitchFamily="18" charset="0"/>
              </a:rPr>
              <a:t>. </a:t>
            </a:r>
            <a:r>
              <a:rPr lang="en-GB" sz="2400" i="1" dirty="0" err="1">
                <a:latin typeface="Garamond" pitchFamily="18" charset="0"/>
              </a:rPr>
              <a:t>J’épouserai</a:t>
            </a:r>
            <a:r>
              <a:rPr lang="en-GB" sz="2400" i="1" dirty="0">
                <a:latin typeface="Garamond" pitchFamily="18" charset="0"/>
              </a:rPr>
              <a:t> </a:t>
            </a:r>
            <a:r>
              <a:rPr lang="en-GB" sz="2400" i="1" dirty="0" err="1">
                <a:latin typeface="Garamond" pitchFamily="18" charset="0"/>
              </a:rPr>
              <a:t>sa</a:t>
            </a:r>
            <a:r>
              <a:rPr lang="en-GB" sz="2400" i="1" dirty="0">
                <a:latin typeface="Garamond" pitchFamily="18" charset="0"/>
              </a:rPr>
              <a:t> femme, et je </a:t>
            </a:r>
            <a:r>
              <a:rPr lang="en-GB" sz="2400" i="1" dirty="0" err="1">
                <a:latin typeface="Garamond" pitchFamily="18" charset="0"/>
              </a:rPr>
              <a:t>serai</a:t>
            </a:r>
            <a:r>
              <a:rPr lang="en-GB" sz="2400" i="1" dirty="0">
                <a:latin typeface="Garamond" pitchFamily="18" charset="0"/>
              </a:rPr>
              <a:t> le </a:t>
            </a:r>
            <a:r>
              <a:rPr lang="en-GB" sz="2400" i="1" dirty="0" err="1">
                <a:latin typeface="Garamond" pitchFamily="18" charset="0"/>
              </a:rPr>
              <a:t>roi</a:t>
            </a:r>
            <a:r>
              <a:rPr lang="en-GB" sz="2400" i="1" dirty="0">
                <a:latin typeface="Garamond" pitchFamily="18" charset="0"/>
              </a:rPr>
              <a:t> du monde et je </a:t>
            </a:r>
            <a:r>
              <a:rPr lang="en-GB" sz="2400" i="1" dirty="0" err="1">
                <a:latin typeface="Garamond" pitchFamily="18" charset="0"/>
              </a:rPr>
              <a:t>jouirai</a:t>
            </a:r>
            <a:r>
              <a:rPr lang="en-GB" sz="2400" i="1" dirty="0">
                <a:latin typeface="Garamond" pitchFamily="18" charset="0"/>
              </a:rPr>
              <a:t> des </a:t>
            </a:r>
            <a:r>
              <a:rPr lang="en-GB" sz="2400" i="1" dirty="0" err="1">
                <a:latin typeface="Garamond" pitchFamily="18" charset="0"/>
              </a:rPr>
              <a:t>plaisirs</a:t>
            </a:r>
            <a:r>
              <a:rPr lang="en-GB" sz="2400" i="1" dirty="0">
                <a:latin typeface="Garamond" pitchFamily="18" charset="0"/>
              </a:rPr>
              <a:t> </a:t>
            </a:r>
            <a:r>
              <a:rPr lang="en-GB" sz="2400" i="1" dirty="0" err="1">
                <a:latin typeface="Garamond" pitchFamily="18" charset="0"/>
              </a:rPr>
              <a:t>royaux</a:t>
            </a:r>
            <a:r>
              <a:rPr lang="en-GB" sz="2400" i="1" dirty="0">
                <a:latin typeface="Garamond" pitchFamily="18" charset="0"/>
              </a:rPr>
              <a:t>.” </a:t>
            </a:r>
            <a:r>
              <a:rPr lang="en-GB" sz="2400" b="1" dirty="0">
                <a:latin typeface="Garamond" pitchFamily="18" charset="0"/>
              </a:rPr>
              <a:t>(Le Talmud</a:t>
            </a:r>
            <a:r>
              <a:rPr lang="en-GB" sz="2400" b="1" dirty="0" smtClean="0">
                <a:latin typeface="Garamond" pitchFamily="18" charset="0"/>
              </a:rPr>
              <a:t>)</a:t>
            </a:r>
            <a:endParaRPr lang="en-US" sz="2000" b="1" dirty="0">
              <a:latin typeface="Garamond" pitchFamily="18" charset="0"/>
            </a:endParaRPr>
          </a:p>
        </p:txBody>
      </p:sp>
      <p:grpSp>
        <p:nvGrpSpPr>
          <p:cNvPr id="7" name="Groupe 6"/>
          <p:cNvGrpSpPr/>
          <p:nvPr/>
        </p:nvGrpSpPr>
        <p:grpSpPr>
          <a:xfrm>
            <a:off x="6684295" y="2726848"/>
            <a:ext cx="1241716" cy="1241716"/>
            <a:chOff x="6328140" y="1730702"/>
            <a:chExt cx="1241716" cy="1241716"/>
          </a:xfrm>
        </p:grpSpPr>
        <p:sp>
          <p:nvSpPr>
            <p:cNvPr id="8" name="Ellipse 7"/>
            <p:cNvSpPr/>
            <p:nvPr/>
          </p:nvSpPr>
          <p:spPr>
            <a:xfrm>
              <a:off x="6328140" y="1730702"/>
              <a:ext cx="1241716" cy="1241716"/>
            </a:xfrm>
            <a:prstGeom prst="ellipse">
              <a:avLst/>
            </a:prstGeom>
          </p:spPr>
          <p:style>
            <a:lnRef idx="0">
              <a:schemeClr val="accent5"/>
            </a:lnRef>
            <a:fillRef idx="3">
              <a:schemeClr val="accent5"/>
            </a:fillRef>
            <a:effectRef idx="3">
              <a:schemeClr val="accent5"/>
            </a:effectRef>
            <a:fontRef idx="minor">
              <a:schemeClr val="lt1"/>
            </a:fontRef>
          </p:style>
        </p:sp>
        <p:sp>
          <p:nvSpPr>
            <p:cNvPr id="9" name="Ellipse 4"/>
            <p:cNvSpPr/>
            <p:nvPr/>
          </p:nvSpPr>
          <p:spPr>
            <a:xfrm>
              <a:off x="6509985" y="1912547"/>
              <a:ext cx="878026" cy="8780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algn="ctr" defTabSz="1155700">
                <a:lnSpc>
                  <a:spcPct val="90000"/>
                </a:lnSpc>
                <a:spcBef>
                  <a:spcPct val="0"/>
                </a:spcBef>
                <a:spcAft>
                  <a:spcPct val="35000"/>
                </a:spcAft>
              </a:pPr>
              <a:r>
                <a:rPr lang="fr-FR" sz="2600" dirty="0"/>
                <a:t>Dieu</a:t>
              </a:r>
            </a:p>
          </p:txBody>
        </p:sp>
      </p:grpSp>
      <p:sp>
        <p:nvSpPr>
          <p:cNvPr id="2" name="Rectangle 1"/>
          <p:cNvSpPr/>
          <p:nvPr/>
        </p:nvSpPr>
        <p:spPr>
          <a:xfrm>
            <a:off x="9192344" y="5086706"/>
            <a:ext cx="1197764" cy="1200329"/>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en-GB" sz="2400" dirty="0" err="1">
                <a:latin typeface="Arial Narrow" pitchFamily="34" charset="0"/>
              </a:rPr>
              <a:t>Fils</a:t>
            </a:r>
            <a:endParaRPr lang="en-GB" sz="2400" dirty="0">
              <a:latin typeface="Arial Narrow" pitchFamily="34" charset="0"/>
            </a:endParaRPr>
          </a:p>
          <a:p>
            <a:r>
              <a:rPr lang="en-GB" sz="2400" dirty="0" err="1">
                <a:latin typeface="Arial Narrow" pitchFamily="34" charset="0"/>
              </a:rPr>
              <a:t>Seigneur</a:t>
            </a:r>
            <a:endParaRPr lang="en-GB" sz="2400" dirty="0">
              <a:latin typeface="Arial Narrow" pitchFamily="34" charset="0"/>
            </a:endParaRPr>
          </a:p>
          <a:p>
            <a:r>
              <a:rPr lang="en-GB" sz="2400" dirty="0">
                <a:latin typeface="Arial Narrow" pitchFamily="34" charset="0"/>
              </a:rPr>
              <a:t>“Cadet” </a:t>
            </a:r>
            <a:endParaRPr lang="en-US" sz="2400" dirty="0">
              <a:latin typeface="Arial Narrow" pitchFamily="34" charset="0"/>
            </a:endParaRPr>
          </a:p>
        </p:txBody>
      </p:sp>
      <p:sp>
        <p:nvSpPr>
          <p:cNvPr id="11" name="Rectangle 10"/>
          <p:cNvSpPr/>
          <p:nvPr/>
        </p:nvSpPr>
        <p:spPr>
          <a:xfrm>
            <a:off x="1708805" y="5160017"/>
            <a:ext cx="1196161" cy="1200329"/>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GB" sz="2400" dirty="0" err="1">
                <a:latin typeface="Arial Narrow" pitchFamily="34" charset="0"/>
              </a:rPr>
              <a:t>Ange</a:t>
            </a:r>
            <a:endParaRPr lang="en-GB" sz="2400" dirty="0">
              <a:latin typeface="Arial Narrow" pitchFamily="34" charset="0"/>
            </a:endParaRPr>
          </a:p>
          <a:p>
            <a:r>
              <a:rPr lang="en-GB" sz="2400" dirty="0" err="1">
                <a:latin typeface="Arial Narrow" pitchFamily="34" charset="0"/>
              </a:rPr>
              <a:t>Serviteur</a:t>
            </a:r>
            <a:endParaRPr lang="en-GB" sz="2400" dirty="0">
              <a:latin typeface="Arial Narrow" pitchFamily="34" charset="0"/>
            </a:endParaRPr>
          </a:p>
          <a:p>
            <a:r>
              <a:rPr lang="en-GB" sz="2400" dirty="0" err="1">
                <a:latin typeface="Arial Narrow" pitchFamily="34" charset="0"/>
              </a:rPr>
              <a:t>Aîné</a:t>
            </a:r>
            <a:r>
              <a:rPr lang="en-GB" sz="2400" dirty="0">
                <a:latin typeface="Arial Narrow" pitchFamily="34" charset="0"/>
              </a:rPr>
              <a:t> </a:t>
            </a:r>
            <a:endParaRPr lang="en-US" sz="2400" dirty="0">
              <a:latin typeface="Arial Narrow" pitchFamily="34" charset="0"/>
            </a:endParaRPr>
          </a:p>
        </p:txBody>
      </p:sp>
      <p:sp>
        <p:nvSpPr>
          <p:cNvPr id="12" name="Flèche vers le bas 11"/>
          <p:cNvSpPr/>
          <p:nvPr/>
        </p:nvSpPr>
        <p:spPr>
          <a:xfrm>
            <a:off x="6364201" y="4150409"/>
            <a:ext cx="1881905" cy="1392182"/>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dirty="0"/>
              <a:t>Amour</a:t>
            </a:r>
          </a:p>
        </p:txBody>
      </p:sp>
      <p:sp>
        <p:nvSpPr>
          <p:cNvPr id="13" name="Flèche vers le bas 12"/>
          <p:cNvSpPr/>
          <p:nvPr/>
        </p:nvSpPr>
        <p:spPr>
          <a:xfrm rot="3282714">
            <a:off x="5078668" y="2916376"/>
            <a:ext cx="678207" cy="2640204"/>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4" name="Rectangle 13"/>
          <p:cNvSpPr/>
          <p:nvPr/>
        </p:nvSpPr>
        <p:spPr>
          <a:xfrm>
            <a:off x="223902" y="471497"/>
            <a:ext cx="11968098" cy="92333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dirty="0"/>
              <a:t>Lucifer, estimant recevoir moins d’amour qu’il n’en méritait, voulut occuper dans la société humaine la même position centrale qu’il connaissait dans le monde angélique comme médiateur de l’amour de Dieu. C’est pourquoi il séduisit Ève ; voilà la motivation de la chute spirituelle.</a:t>
            </a:r>
          </a:p>
        </p:txBody>
      </p:sp>
      <p:sp>
        <p:nvSpPr>
          <p:cNvPr id="15" name="Rectangle 14"/>
          <p:cNvSpPr/>
          <p:nvPr/>
        </p:nvSpPr>
        <p:spPr>
          <a:xfrm rot="19523041">
            <a:off x="5010502" y="4075289"/>
            <a:ext cx="853118" cy="369332"/>
          </a:xfrm>
          <a:prstGeom prst="rect">
            <a:avLst/>
          </a:prstGeom>
        </p:spPr>
        <p:txBody>
          <a:bodyPr wrap="none">
            <a:spAutoFit/>
          </a:bodyPr>
          <a:lstStyle/>
          <a:p>
            <a:pPr algn="ctr"/>
            <a:r>
              <a:rPr lang="fr-FR" dirty="0">
                <a:solidFill>
                  <a:srgbClr val="002060"/>
                </a:solidFill>
              </a:rPr>
              <a:t>Amour</a:t>
            </a:r>
          </a:p>
        </p:txBody>
      </p:sp>
      <p:sp>
        <p:nvSpPr>
          <p:cNvPr id="3" name="Rectangle 2"/>
          <p:cNvSpPr/>
          <p:nvPr/>
        </p:nvSpPr>
        <p:spPr>
          <a:xfrm>
            <a:off x="4182242" y="6067011"/>
            <a:ext cx="1718804" cy="646331"/>
          </a:xfrm>
          <a:prstGeom prst="rect">
            <a:avLst/>
          </a:prstGeom>
        </p:spPr>
        <p:txBody>
          <a:bodyPr wrap="none">
            <a:spAutoFit/>
          </a:bodyPr>
          <a:lstStyle/>
          <a:p>
            <a:r>
              <a:rPr lang="en-GB" b="1" dirty="0" err="1">
                <a:latin typeface="Garamond" pitchFamily="18" charset="0"/>
              </a:rPr>
              <a:t>Fausses</a:t>
            </a:r>
            <a:r>
              <a:rPr lang="en-GB" b="1" dirty="0">
                <a:latin typeface="Garamond" pitchFamily="18" charset="0"/>
              </a:rPr>
              <a:t> </a:t>
            </a:r>
            <a:r>
              <a:rPr lang="en-GB" b="1" dirty="0" smtClean="0">
                <a:latin typeface="Garamond" pitchFamily="18" charset="0"/>
              </a:rPr>
              <a:t>paroles</a:t>
            </a:r>
          </a:p>
          <a:p>
            <a:r>
              <a:rPr lang="en-GB" b="1" dirty="0" smtClean="0">
                <a:latin typeface="Garamond" pitchFamily="18" charset="0"/>
              </a:rPr>
              <a:t>Amour faux</a:t>
            </a:r>
            <a:endParaRPr lang="fr-FR" dirty="0"/>
          </a:p>
        </p:txBody>
      </p:sp>
    </p:spTree>
    <p:extLst>
      <p:ext uri="{BB962C8B-B14F-4D97-AF65-F5344CB8AC3E}">
        <p14:creationId xmlns:p14="http://schemas.microsoft.com/office/powerpoint/2010/main" val="3103434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c 39"/>
          <p:cNvSpPr>
            <a:spLocks/>
          </p:cNvSpPr>
          <p:nvPr/>
        </p:nvSpPr>
        <p:spPr bwMode="auto">
          <a:xfrm rot="15579561" flipH="1" flipV="1">
            <a:off x="7014821" y="3887790"/>
            <a:ext cx="1772972" cy="170309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0" name="Rectangle 9"/>
          <p:cNvSpPr/>
          <p:nvPr/>
        </p:nvSpPr>
        <p:spPr>
          <a:xfrm>
            <a:off x="7375886" y="4323840"/>
            <a:ext cx="1199367" cy="830997"/>
          </a:xfrm>
          <a:prstGeom prst="rect">
            <a:avLst/>
          </a:prstGeom>
        </p:spPr>
        <p:txBody>
          <a:bodyPr wrap="none">
            <a:spAutoFit/>
          </a:bodyPr>
          <a:lstStyle/>
          <a:p>
            <a:pPr algn="ctr"/>
            <a:r>
              <a:rPr lang="en-GB" sz="2400" dirty="0">
                <a:latin typeface="Arial Narrow" pitchFamily="34" charset="0"/>
              </a:rPr>
              <a:t>Chute </a:t>
            </a:r>
          </a:p>
          <a:p>
            <a:pPr algn="ctr"/>
            <a:r>
              <a:rPr lang="en-GB" sz="2400" dirty="0">
                <a:latin typeface="Arial Narrow" pitchFamily="34" charset="0"/>
              </a:rPr>
              <a:t>physique</a:t>
            </a:r>
            <a:endParaRPr lang="en-US" dirty="0"/>
          </a:p>
        </p:txBody>
      </p:sp>
      <p:sp>
        <p:nvSpPr>
          <p:cNvPr id="11" name="Rectangle 10"/>
          <p:cNvSpPr/>
          <p:nvPr/>
        </p:nvSpPr>
        <p:spPr>
          <a:xfrm>
            <a:off x="5591944" y="5515404"/>
            <a:ext cx="2088232" cy="1015663"/>
          </a:xfrm>
          <a:prstGeom prst="rect">
            <a:avLst/>
          </a:prstGeom>
        </p:spPr>
        <p:txBody>
          <a:bodyPr wrap="square">
            <a:spAutoFit/>
          </a:bodyPr>
          <a:lstStyle/>
          <a:p>
            <a:pPr algn="ctr"/>
            <a:r>
              <a:rPr lang="en-GB" sz="2000" dirty="0" err="1">
                <a:latin typeface="Arial Narrow" pitchFamily="34" charset="0"/>
              </a:rPr>
              <a:t>Affres</a:t>
            </a:r>
            <a:r>
              <a:rPr lang="en-GB" sz="2000" dirty="0">
                <a:latin typeface="Arial Narrow" pitchFamily="34" charset="0"/>
              </a:rPr>
              <a:t> de la conscience, </a:t>
            </a:r>
          </a:p>
          <a:p>
            <a:pPr algn="ctr"/>
            <a:r>
              <a:rPr lang="en-GB" sz="2000" dirty="0">
                <a:latin typeface="Arial Narrow" pitchFamily="34" charset="0"/>
              </a:rPr>
              <a:t>Nouvelle </a:t>
            </a:r>
            <a:r>
              <a:rPr lang="en-GB" sz="2000" dirty="0" err="1">
                <a:latin typeface="Arial Narrow" pitchFamily="34" charset="0"/>
              </a:rPr>
              <a:t>sagesse</a:t>
            </a:r>
            <a:r>
              <a:rPr lang="en-GB" sz="2000" dirty="0">
                <a:latin typeface="Arial Narrow" pitchFamily="34" charset="0"/>
              </a:rPr>
              <a:t> </a:t>
            </a:r>
            <a:endParaRPr lang="en-US" sz="2000" dirty="0"/>
          </a:p>
        </p:txBody>
      </p:sp>
      <p:sp>
        <p:nvSpPr>
          <p:cNvPr id="12" name="Rectangle 11"/>
          <p:cNvSpPr/>
          <p:nvPr/>
        </p:nvSpPr>
        <p:spPr>
          <a:xfrm>
            <a:off x="9018039" y="5595914"/>
            <a:ext cx="1072730" cy="830997"/>
          </a:xfrm>
          <a:prstGeom prst="rect">
            <a:avLst/>
          </a:prstGeom>
        </p:spPr>
        <p:txBody>
          <a:bodyPr wrap="none">
            <a:spAutoFit/>
          </a:bodyPr>
          <a:lstStyle/>
          <a:p>
            <a:pPr algn="ctr"/>
            <a:r>
              <a:rPr lang="en-GB" sz="2400" dirty="0" err="1">
                <a:latin typeface="Arial Narrow" pitchFamily="34" charset="0"/>
              </a:rPr>
              <a:t>Époux</a:t>
            </a:r>
            <a:r>
              <a:rPr lang="en-GB" sz="2400" dirty="0">
                <a:latin typeface="Arial Narrow" pitchFamily="34" charset="0"/>
              </a:rPr>
              <a:t> </a:t>
            </a:r>
          </a:p>
          <a:p>
            <a:pPr algn="ctr"/>
            <a:r>
              <a:rPr lang="en-GB" sz="2400" dirty="0" err="1">
                <a:latin typeface="Arial Narrow" pitchFamily="34" charset="0"/>
              </a:rPr>
              <a:t>désigné</a:t>
            </a:r>
            <a:endParaRPr lang="en-US" sz="2400" dirty="0"/>
          </a:p>
        </p:txBody>
      </p:sp>
      <p:grpSp>
        <p:nvGrpSpPr>
          <p:cNvPr id="13" name="Group 21"/>
          <p:cNvGrpSpPr/>
          <p:nvPr/>
        </p:nvGrpSpPr>
        <p:grpSpPr>
          <a:xfrm>
            <a:off x="8833794" y="1474089"/>
            <a:ext cx="1441512" cy="1441512"/>
            <a:chOff x="1368211" y="4041111"/>
            <a:chExt cx="1441512" cy="1441512"/>
          </a:xfrm>
        </p:grpSpPr>
        <p:sp>
          <p:nvSpPr>
            <p:cNvPr id="14" name="Oval 22"/>
            <p:cNvSpPr/>
            <p:nvPr/>
          </p:nvSpPr>
          <p:spPr>
            <a:xfrm>
              <a:off x="1368211" y="4041111"/>
              <a:ext cx="1441512" cy="1441512"/>
            </a:xfrm>
            <a:prstGeom prst="ellipse">
              <a:avLst/>
            </a:prstGeom>
            <a:solidFill>
              <a:srgbClr val="7030A0"/>
            </a:solidFill>
          </p:spPr>
          <p:style>
            <a:lnRef idx="0">
              <a:schemeClr val="accent1"/>
            </a:lnRef>
            <a:fillRef idx="3">
              <a:schemeClr val="accent1"/>
            </a:fillRef>
            <a:effectRef idx="3">
              <a:schemeClr val="accent1"/>
            </a:effectRef>
            <a:fontRef idx="minor">
              <a:schemeClr val="lt1"/>
            </a:fontRef>
          </p:style>
        </p:sp>
        <p:sp>
          <p:nvSpPr>
            <p:cNvPr id="15" name="Oval 4"/>
            <p:cNvSpPr/>
            <p:nvPr/>
          </p:nvSpPr>
          <p:spPr>
            <a:xfrm>
              <a:off x="1374743" y="4252215"/>
              <a:ext cx="1295399" cy="1019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algn="ctr" defTabSz="1022350">
                <a:lnSpc>
                  <a:spcPct val="90000"/>
                </a:lnSpc>
                <a:spcBef>
                  <a:spcPct val="0"/>
                </a:spcBef>
                <a:spcAft>
                  <a:spcPct val="35000"/>
                </a:spcAft>
              </a:pPr>
              <a:r>
                <a:rPr lang="fr-FR" sz="3600" dirty="0">
                  <a:latin typeface="Arial Narrow" pitchFamily="34" charset="0"/>
                </a:rPr>
                <a:t>Dieu</a:t>
              </a:r>
              <a:endParaRPr lang="en-US" sz="4400" dirty="0">
                <a:latin typeface="Arial Narrow" pitchFamily="34" charset="0"/>
              </a:endParaRPr>
            </a:p>
          </p:txBody>
        </p:sp>
      </p:grpSp>
      <p:sp>
        <p:nvSpPr>
          <p:cNvPr id="16" name="Right Arrow 25"/>
          <p:cNvSpPr/>
          <p:nvPr/>
        </p:nvSpPr>
        <p:spPr>
          <a:xfrm rot="16200000">
            <a:off x="9267899" y="3288339"/>
            <a:ext cx="642942" cy="433371"/>
          </a:xfrm>
          <a:prstGeom prst="rightArrow">
            <a:avLst>
              <a:gd name="adj1" fmla="val 60000"/>
              <a:gd name="adj2" fmla="val 50000"/>
            </a:avLst>
          </a:prstGeom>
        </p:spPr>
        <p:style>
          <a:lnRef idx="0">
            <a:schemeClr val="accent4"/>
          </a:lnRef>
          <a:fillRef idx="3">
            <a:schemeClr val="accent4"/>
          </a:fillRef>
          <a:effectRef idx="3">
            <a:schemeClr val="accent4"/>
          </a:effectRef>
          <a:fontRef idx="minor">
            <a:schemeClr val="lt1"/>
          </a:fontRef>
        </p:style>
      </p:sp>
      <p:sp>
        <p:nvSpPr>
          <p:cNvPr id="18" name="Arc 39"/>
          <p:cNvSpPr>
            <a:spLocks/>
          </p:cNvSpPr>
          <p:nvPr/>
        </p:nvSpPr>
        <p:spPr bwMode="auto">
          <a:xfrm rot="4983213" flipH="1" flipV="1">
            <a:off x="7255778" y="4001896"/>
            <a:ext cx="1772972" cy="170309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grpSp>
        <p:nvGrpSpPr>
          <p:cNvPr id="19" name="Groupe 18"/>
          <p:cNvGrpSpPr/>
          <p:nvPr/>
        </p:nvGrpSpPr>
        <p:grpSpPr>
          <a:xfrm>
            <a:off x="5818824" y="4020606"/>
            <a:ext cx="1577336" cy="1437470"/>
            <a:chOff x="4074169" y="1396689"/>
            <a:chExt cx="995660" cy="995660"/>
          </a:xfrm>
          <a:solidFill>
            <a:srgbClr val="FF0000"/>
          </a:solidFill>
        </p:grpSpPr>
        <p:sp>
          <p:nvSpPr>
            <p:cNvPr id="20" name="Ellipse 19"/>
            <p:cNvSpPr/>
            <p:nvPr/>
          </p:nvSpPr>
          <p:spPr>
            <a:xfrm>
              <a:off x="4074169" y="1396689"/>
              <a:ext cx="995660" cy="995660"/>
            </a:xfrm>
            <a:prstGeom prst="ellipse">
              <a:avLst/>
            </a:prstGeom>
            <a:grpFill/>
          </p:spPr>
          <p:style>
            <a:lnRef idx="0">
              <a:schemeClr val="accent2"/>
            </a:lnRef>
            <a:fillRef idx="3">
              <a:schemeClr val="accent2"/>
            </a:fillRef>
            <a:effectRef idx="3">
              <a:schemeClr val="accent2"/>
            </a:effectRef>
            <a:fontRef idx="minor">
              <a:schemeClr val="lt1"/>
            </a:fontRef>
          </p:style>
        </p:sp>
        <p:sp>
          <p:nvSpPr>
            <p:cNvPr id="21" name="Ellipse 4"/>
            <p:cNvSpPr/>
            <p:nvPr/>
          </p:nvSpPr>
          <p:spPr>
            <a:xfrm>
              <a:off x="4219980" y="1542500"/>
              <a:ext cx="704038" cy="7040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algn="ctr" defTabSz="1244600">
                <a:lnSpc>
                  <a:spcPct val="90000"/>
                </a:lnSpc>
                <a:spcBef>
                  <a:spcPct val="0"/>
                </a:spcBef>
                <a:spcAft>
                  <a:spcPct val="35000"/>
                </a:spcAft>
              </a:pPr>
              <a:r>
                <a:rPr lang="fr-FR" sz="2400" dirty="0">
                  <a:latin typeface="Arial Narrow" pitchFamily="34" charset="0"/>
                </a:rPr>
                <a:t>Eve</a:t>
              </a:r>
            </a:p>
            <a:p>
              <a:pPr algn="ctr" defTabSz="1244600">
                <a:lnSpc>
                  <a:spcPct val="90000"/>
                </a:lnSpc>
                <a:spcBef>
                  <a:spcPct val="0"/>
                </a:spcBef>
                <a:spcAft>
                  <a:spcPct val="35000"/>
                </a:spcAft>
              </a:pPr>
              <a:r>
                <a:rPr lang="fr-FR" sz="2400" dirty="0">
                  <a:latin typeface="Arial Narrow" pitchFamily="34" charset="0"/>
                </a:rPr>
                <a:t>immature</a:t>
              </a:r>
            </a:p>
          </p:txBody>
        </p:sp>
      </p:grpSp>
      <p:grpSp>
        <p:nvGrpSpPr>
          <p:cNvPr id="22" name="Groupe 21"/>
          <p:cNvGrpSpPr/>
          <p:nvPr/>
        </p:nvGrpSpPr>
        <p:grpSpPr>
          <a:xfrm>
            <a:off x="8833794" y="4132838"/>
            <a:ext cx="1577336" cy="1437470"/>
            <a:chOff x="4074169" y="1396689"/>
            <a:chExt cx="995660" cy="995660"/>
          </a:xfrm>
        </p:grpSpPr>
        <p:sp>
          <p:nvSpPr>
            <p:cNvPr id="23" name="Ellipse 22"/>
            <p:cNvSpPr/>
            <p:nvPr/>
          </p:nvSpPr>
          <p:spPr>
            <a:xfrm>
              <a:off x="4074169" y="1396689"/>
              <a:ext cx="995660" cy="995660"/>
            </a:xfrm>
            <a:prstGeom prst="ellipse">
              <a:avLst/>
            </a:prstGeom>
            <a:solidFill>
              <a:srgbClr val="002060"/>
            </a:solidFill>
          </p:spPr>
          <p:style>
            <a:lnRef idx="0">
              <a:schemeClr val="accent4"/>
            </a:lnRef>
            <a:fillRef idx="3">
              <a:schemeClr val="accent4"/>
            </a:fillRef>
            <a:effectRef idx="3">
              <a:schemeClr val="accent4"/>
            </a:effectRef>
            <a:fontRef idx="minor">
              <a:schemeClr val="lt1"/>
            </a:fontRef>
          </p:style>
        </p:sp>
        <p:sp>
          <p:nvSpPr>
            <p:cNvPr id="24" name="Ellipse 4"/>
            <p:cNvSpPr/>
            <p:nvPr/>
          </p:nvSpPr>
          <p:spPr>
            <a:xfrm>
              <a:off x="4219980" y="1542500"/>
              <a:ext cx="704038" cy="7040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algn="ctr" defTabSz="1244600">
                <a:lnSpc>
                  <a:spcPct val="90000"/>
                </a:lnSpc>
                <a:spcBef>
                  <a:spcPct val="0"/>
                </a:spcBef>
                <a:spcAft>
                  <a:spcPct val="35000"/>
                </a:spcAft>
              </a:pPr>
              <a:r>
                <a:rPr lang="fr-FR" sz="2400" dirty="0">
                  <a:latin typeface="Arial Narrow" pitchFamily="34" charset="0"/>
                </a:rPr>
                <a:t>Adam</a:t>
              </a:r>
            </a:p>
            <a:p>
              <a:pPr algn="ctr" defTabSz="1244600">
                <a:lnSpc>
                  <a:spcPct val="90000"/>
                </a:lnSpc>
                <a:spcBef>
                  <a:spcPct val="0"/>
                </a:spcBef>
                <a:spcAft>
                  <a:spcPct val="35000"/>
                </a:spcAft>
              </a:pPr>
              <a:r>
                <a:rPr lang="fr-FR" sz="2400" dirty="0">
                  <a:latin typeface="Arial Narrow" pitchFamily="34" charset="0"/>
                </a:rPr>
                <a:t>immature</a:t>
              </a:r>
            </a:p>
          </p:txBody>
        </p:sp>
      </p:grpSp>
      <p:sp>
        <p:nvSpPr>
          <p:cNvPr id="2" name="Rectangle 1"/>
          <p:cNvSpPr/>
          <p:nvPr/>
        </p:nvSpPr>
        <p:spPr>
          <a:xfrm>
            <a:off x="294172" y="88704"/>
            <a:ext cx="7848092" cy="341632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400" dirty="0"/>
              <a:t>Dans sa chute spirituelle avec l’archange, Ève connut les affres d’une conscience coupable et la compréhension qu’à l’origine son époux devait être Adam et non l’ange. Ève séduisit alors Adam avec l’espoir qu’en s’unissant à lui, l’époux auquel elle était destinée, elle s’affranchirait de son angoisse et se présenterait à nouveau devant Dieu. Après s’être unie à l’archange par un rapport sexuel illicite, Ève se tenait dans la position d’archange vis-à-vis d’Adam.</a:t>
            </a:r>
          </a:p>
        </p:txBody>
      </p:sp>
      <p:sp>
        <p:nvSpPr>
          <p:cNvPr id="25" name="Rectangle 24"/>
          <p:cNvSpPr/>
          <p:nvPr/>
        </p:nvSpPr>
        <p:spPr>
          <a:xfrm>
            <a:off x="294172" y="3631343"/>
            <a:ext cx="4909412" cy="304698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400" dirty="0"/>
              <a:t>Alors Adam, qui recevait toujours l’amour de Dieu, lui parut très attirant. Voyant en lui son unique espoir de revenir vers Dieu, Ève se tourna vers lui et le tenta, prenant le même rôle que l’archange lorsqu’il l’avait tentée. </a:t>
            </a:r>
          </a:p>
        </p:txBody>
      </p:sp>
    </p:spTree>
    <p:extLst>
      <p:ext uri="{BB962C8B-B14F-4D97-AF65-F5344CB8AC3E}">
        <p14:creationId xmlns:p14="http://schemas.microsoft.com/office/powerpoint/2010/main" val="49873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20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20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fade">
                                      <p:cBhvr>
                                        <p:cTn id="20" dur="2000"/>
                                        <p:tgtEl>
                                          <p:spTgt spid="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20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xEl>
                                              <p:pRg st="1" end="1"/>
                                            </p:txEl>
                                          </p:spTgt>
                                        </p:tgtEl>
                                        <p:attrNameLst>
                                          <p:attrName>style.visibility</p:attrName>
                                        </p:attrNameLst>
                                      </p:cBhvr>
                                      <p:to>
                                        <p:strVal val="visible"/>
                                      </p:to>
                                    </p:set>
                                    <p:animEffect transition="in" filter="fade">
                                      <p:cBhvr>
                                        <p:cTn id="40" dur="2000"/>
                                        <p:tgtEl>
                                          <p:spTgt spid="10">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allAtOnce"/>
      <p:bldP spid="11" grpId="0" build="allAtOnce"/>
      <p:bldP spid="12" grpId="0" build="allAtOnce"/>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4"/>
          <p:cNvGraphicFramePr>
            <a:graphicFrameLocks/>
          </p:cNvGraphicFramePr>
          <p:nvPr>
            <p:extLst/>
          </p:nvPr>
        </p:nvGraphicFramePr>
        <p:xfrm>
          <a:off x="1775520" y="1586632"/>
          <a:ext cx="8280920" cy="3497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e 3"/>
          <p:cNvGrpSpPr/>
          <p:nvPr/>
        </p:nvGrpSpPr>
        <p:grpSpPr>
          <a:xfrm>
            <a:off x="7815777" y="735898"/>
            <a:ext cx="1241716" cy="1241716"/>
            <a:chOff x="6328140" y="1730702"/>
            <a:chExt cx="1241716" cy="1241716"/>
          </a:xfrm>
        </p:grpSpPr>
        <p:sp>
          <p:nvSpPr>
            <p:cNvPr id="5" name="Ellipse 4"/>
            <p:cNvSpPr/>
            <p:nvPr/>
          </p:nvSpPr>
          <p:spPr>
            <a:xfrm>
              <a:off x="6328140" y="1730702"/>
              <a:ext cx="1241716" cy="1241716"/>
            </a:xfrm>
            <a:prstGeom prst="ellipse">
              <a:avLst/>
            </a:prstGeom>
          </p:spPr>
          <p:style>
            <a:lnRef idx="0">
              <a:schemeClr val="accent5"/>
            </a:lnRef>
            <a:fillRef idx="3">
              <a:schemeClr val="accent5"/>
            </a:fillRef>
            <a:effectRef idx="3">
              <a:schemeClr val="accent5"/>
            </a:effectRef>
            <a:fontRef idx="minor">
              <a:schemeClr val="lt1"/>
            </a:fontRef>
          </p:style>
        </p:sp>
        <p:sp>
          <p:nvSpPr>
            <p:cNvPr id="6" name="Ellipse 4"/>
            <p:cNvSpPr/>
            <p:nvPr/>
          </p:nvSpPr>
          <p:spPr>
            <a:xfrm>
              <a:off x="6509985" y="1912547"/>
              <a:ext cx="878026" cy="8780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algn="ctr" defTabSz="1155700">
                <a:lnSpc>
                  <a:spcPct val="90000"/>
                </a:lnSpc>
                <a:spcBef>
                  <a:spcPct val="0"/>
                </a:spcBef>
                <a:spcAft>
                  <a:spcPct val="35000"/>
                </a:spcAft>
              </a:pPr>
              <a:r>
                <a:rPr lang="fr-FR" sz="2600" dirty="0"/>
                <a:t>Dieu</a:t>
              </a:r>
            </a:p>
          </p:txBody>
        </p:sp>
      </p:grpSp>
      <p:sp>
        <p:nvSpPr>
          <p:cNvPr id="8" name="Ellipse 7"/>
          <p:cNvSpPr/>
          <p:nvPr/>
        </p:nvSpPr>
        <p:spPr>
          <a:xfrm>
            <a:off x="4178815" y="3787715"/>
            <a:ext cx="1241673" cy="1241673"/>
          </a:xfrm>
          <a:prstGeom prst="ellipse">
            <a:avLst/>
          </a:prstGeom>
        </p:spPr>
        <p:style>
          <a:lnRef idx="0">
            <a:schemeClr val="accent2"/>
          </a:lnRef>
          <a:fillRef idx="3">
            <a:schemeClr val="accent2"/>
          </a:fillRef>
          <a:effectRef idx="3">
            <a:schemeClr val="accent2"/>
          </a:effectRef>
          <a:fontRef idx="minor">
            <a:schemeClr val="lt1"/>
          </a:fontRef>
        </p:style>
        <p:txBody>
          <a:bodyPr/>
          <a:lstStyle/>
          <a:p>
            <a:endParaRPr lang="fr-FR" sz="1050" dirty="0">
              <a:solidFill>
                <a:schemeClr val="tx1"/>
              </a:solidFill>
            </a:endParaRPr>
          </a:p>
          <a:p>
            <a:pPr algn="ctr"/>
            <a:r>
              <a:rPr lang="fr-FR" sz="2000" b="1" dirty="0">
                <a:solidFill>
                  <a:schemeClr val="bg1"/>
                </a:solidFill>
              </a:rPr>
              <a:t>Caïn</a:t>
            </a:r>
          </a:p>
        </p:txBody>
      </p:sp>
      <p:grpSp>
        <p:nvGrpSpPr>
          <p:cNvPr id="10" name="Groupe 9"/>
          <p:cNvGrpSpPr/>
          <p:nvPr/>
        </p:nvGrpSpPr>
        <p:grpSpPr>
          <a:xfrm>
            <a:off x="6994011" y="3861645"/>
            <a:ext cx="1241673" cy="1241673"/>
            <a:chOff x="6328036" y="1730883"/>
            <a:chExt cx="1241673" cy="1241673"/>
          </a:xfrm>
        </p:grpSpPr>
        <p:sp>
          <p:nvSpPr>
            <p:cNvPr id="11" name="Ellipse 10"/>
            <p:cNvSpPr/>
            <p:nvPr/>
          </p:nvSpPr>
          <p:spPr>
            <a:xfrm>
              <a:off x="6328036" y="1730883"/>
              <a:ext cx="1241673" cy="1241673"/>
            </a:xfrm>
            <a:prstGeom prst="ellipse">
              <a:avLst/>
            </a:prstGeom>
            <a:solidFill>
              <a:srgbClr val="00B0F0"/>
            </a:solidFill>
          </p:spPr>
          <p:style>
            <a:lnRef idx="1">
              <a:schemeClr val="accent3"/>
            </a:lnRef>
            <a:fillRef idx="2">
              <a:schemeClr val="accent3"/>
            </a:fillRef>
            <a:effectRef idx="1">
              <a:schemeClr val="accent3"/>
            </a:effectRef>
            <a:fontRef idx="minor">
              <a:schemeClr val="dk1"/>
            </a:fontRef>
          </p:style>
        </p:sp>
        <p:sp>
          <p:nvSpPr>
            <p:cNvPr id="12" name="Ellipse 4"/>
            <p:cNvSpPr/>
            <p:nvPr/>
          </p:nvSpPr>
          <p:spPr>
            <a:xfrm>
              <a:off x="6509875" y="1912722"/>
              <a:ext cx="877995" cy="8779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algn="ctr" defTabSz="1155700">
                <a:lnSpc>
                  <a:spcPct val="90000"/>
                </a:lnSpc>
                <a:spcBef>
                  <a:spcPct val="0"/>
                </a:spcBef>
                <a:spcAft>
                  <a:spcPct val="35000"/>
                </a:spcAft>
              </a:pPr>
              <a:r>
                <a:rPr lang="fr-FR" sz="2600" dirty="0"/>
                <a:t>Abel</a:t>
              </a:r>
            </a:p>
          </p:txBody>
        </p:sp>
      </p:grpSp>
      <p:sp>
        <p:nvSpPr>
          <p:cNvPr id="13" name="Flèche courbée vers la gauche 12"/>
          <p:cNvSpPr/>
          <p:nvPr/>
        </p:nvSpPr>
        <p:spPr>
          <a:xfrm rot="908816" flipV="1">
            <a:off x="8689300" y="1331708"/>
            <a:ext cx="994506" cy="3604289"/>
          </a:xfrm>
          <a:prstGeom prst="curved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solidFill>
                <a:schemeClr val="tx1"/>
              </a:solidFill>
            </a:endParaRPr>
          </a:p>
        </p:txBody>
      </p:sp>
      <p:sp>
        <p:nvSpPr>
          <p:cNvPr id="14" name="Flèche courbée vers la gauche 13"/>
          <p:cNvSpPr/>
          <p:nvPr/>
        </p:nvSpPr>
        <p:spPr>
          <a:xfrm rot="13934037">
            <a:off x="4796619" y="-407253"/>
            <a:ext cx="1455410" cy="5030895"/>
          </a:xfrm>
          <a:prstGeom prst="curved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cxnSp>
        <p:nvCxnSpPr>
          <p:cNvPr id="15" name="Connecteur droit 14"/>
          <p:cNvCxnSpPr/>
          <p:nvPr/>
        </p:nvCxnSpPr>
        <p:spPr>
          <a:xfrm>
            <a:off x="4616532" y="1356756"/>
            <a:ext cx="907792" cy="4597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4979509" y="1066043"/>
            <a:ext cx="181838" cy="110038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239548" y="5664725"/>
            <a:ext cx="4904935"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b="1" dirty="0">
                <a:solidFill>
                  <a:schemeClr val="bg1"/>
                </a:solidFill>
                <a:latin typeface="Garamond" pitchFamily="18" charset="0"/>
              </a:rPr>
              <a:t>Offrande substantielle</a:t>
            </a:r>
          </a:p>
          <a:p>
            <a:pPr algn="ctr"/>
            <a:r>
              <a:rPr lang="fr-FR" b="1" dirty="0">
                <a:solidFill>
                  <a:schemeClr val="bg1"/>
                </a:solidFill>
                <a:latin typeface="Garamond" pitchFamily="18" charset="0"/>
              </a:rPr>
              <a:t>Caïn doit reconnaître en Abel son médiateur pour aller vers Dieu</a:t>
            </a:r>
          </a:p>
        </p:txBody>
      </p:sp>
      <p:sp>
        <p:nvSpPr>
          <p:cNvPr id="3" name="Rectangle 2"/>
          <p:cNvSpPr/>
          <p:nvPr/>
        </p:nvSpPr>
        <p:spPr>
          <a:xfrm>
            <a:off x="6600057" y="5276123"/>
            <a:ext cx="4454630" cy="132343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sz="2000" b="1" dirty="0">
                <a:solidFill>
                  <a:schemeClr val="bg2">
                    <a:lumMod val="75000"/>
                  </a:schemeClr>
                </a:solidFill>
                <a:latin typeface="Garamond" pitchFamily="18" charset="0"/>
              </a:rPr>
              <a:t>Offrande symbolique</a:t>
            </a:r>
          </a:p>
          <a:p>
            <a:pPr algn="ctr"/>
            <a:r>
              <a:rPr lang="fr-FR" sz="2000" b="1" dirty="0">
                <a:solidFill>
                  <a:schemeClr val="bg2">
                    <a:lumMod val="75000"/>
                  </a:schemeClr>
                </a:solidFill>
                <a:latin typeface="Garamond" pitchFamily="18" charset="0"/>
              </a:rPr>
              <a:t>Fondement de foi</a:t>
            </a:r>
          </a:p>
          <a:p>
            <a:pPr algn="ctr"/>
            <a:r>
              <a:rPr lang="fr-FR" sz="2000" b="1" dirty="0">
                <a:solidFill>
                  <a:schemeClr val="bg2">
                    <a:lumMod val="75000"/>
                  </a:schemeClr>
                </a:solidFill>
                <a:latin typeface="Garamond" pitchFamily="18" charset="0"/>
              </a:rPr>
              <a:t>Abel </a:t>
            </a:r>
            <a:r>
              <a:rPr lang="fr-FR" sz="2000" b="1" dirty="0" smtClean="0">
                <a:solidFill>
                  <a:schemeClr val="bg2">
                    <a:lumMod val="75000"/>
                  </a:schemeClr>
                </a:solidFill>
                <a:latin typeface="Garamond" pitchFamily="18" charset="0"/>
              </a:rPr>
              <a:t>reconnu </a:t>
            </a:r>
            <a:r>
              <a:rPr lang="fr-FR" sz="2000" b="1" dirty="0">
                <a:solidFill>
                  <a:schemeClr val="bg2">
                    <a:lumMod val="75000"/>
                  </a:schemeClr>
                </a:solidFill>
                <a:latin typeface="Garamond" pitchFamily="18" charset="0"/>
              </a:rPr>
              <a:t>par </a:t>
            </a:r>
            <a:r>
              <a:rPr lang="fr-FR" sz="2000" b="1" dirty="0" smtClean="0">
                <a:solidFill>
                  <a:schemeClr val="bg2">
                    <a:lumMod val="75000"/>
                  </a:schemeClr>
                </a:solidFill>
                <a:latin typeface="Garamond" pitchFamily="18" charset="0"/>
              </a:rPr>
              <a:t>Dieu, doit trouver les mots pour gagner Caïn</a:t>
            </a:r>
            <a:endParaRPr lang="fr-FR" sz="2000" b="1" dirty="0">
              <a:solidFill>
                <a:schemeClr val="bg2">
                  <a:lumMod val="75000"/>
                </a:schemeClr>
              </a:solidFill>
              <a:latin typeface="Garamond" pitchFamily="18" charset="0"/>
            </a:endParaRPr>
          </a:p>
        </p:txBody>
      </p:sp>
      <p:sp>
        <p:nvSpPr>
          <p:cNvPr id="19" name="Rectangle 18"/>
          <p:cNvSpPr/>
          <p:nvPr/>
        </p:nvSpPr>
        <p:spPr>
          <a:xfrm>
            <a:off x="1300490" y="3705949"/>
            <a:ext cx="2056184"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2000" dirty="0">
                <a:solidFill>
                  <a:schemeClr val="bg1"/>
                </a:solidFill>
                <a:latin typeface="Arial Narrow" pitchFamily="34" charset="0"/>
              </a:rPr>
              <a:t>Caïn, lié au mal, ne peut être reconnu de Dieu sans passer par Abel</a:t>
            </a:r>
          </a:p>
        </p:txBody>
      </p:sp>
    </p:spTree>
    <p:extLst>
      <p:ext uri="{BB962C8B-B14F-4D97-AF65-F5344CB8AC3E}">
        <p14:creationId xmlns:p14="http://schemas.microsoft.com/office/powerpoint/2010/main" val="3230170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30306" y="930636"/>
            <a:ext cx="9937882" cy="706964"/>
          </a:xfrm>
        </p:spPr>
        <p:txBody>
          <a:bodyPr/>
          <a:lstStyle/>
          <a:p>
            <a:r>
              <a:rPr lang="fr-FR" sz="3200" b="1" dirty="0" smtClean="0">
                <a:effectLst>
                  <a:outerShdw blurRad="38100" dist="38100" dir="2700000" algn="tl">
                    <a:srgbClr val="000000">
                      <a:alpha val="43137"/>
                    </a:srgbClr>
                  </a:outerShdw>
                </a:effectLst>
              </a:rPr>
              <a:t>Ce que nous voudrions exprimer le plus </a:t>
            </a:r>
            <a:endParaRPr lang="fr-FR" sz="3200" b="1" dirty="0">
              <a:effectLst>
                <a:outerShdw blurRad="38100" dist="38100" dir="2700000" algn="tl">
                  <a:srgbClr val="000000">
                    <a:alpha val="43137"/>
                  </a:srgbClr>
                </a:outerShdw>
              </a:effectLst>
            </a:endParaRPr>
          </a:p>
        </p:txBody>
      </p:sp>
      <p:sp>
        <p:nvSpPr>
          <p:cNvPr id="6" name="Espace réservé du contenu 5"/>
          <p:cNvSpPr>
            <a:spLocks noGrp="1"/>
          </p:cNvSpPr>
          <p:nvPr>
            <p:ph idx="1"/>
          </p:nvPr>
        </p:nvSpPr>
        <p:spPr>
          <a:xfrm>
            <a:off x="328373" y="2191658"/>
            <a:ext cx="9875520" cy="4200676"/>
          </a:xfrm>
        </p:spPr>
        <p:style>
          <a:lnRef idx="1">
            <a:schemeClr val="accent1"/>
          </a:lnRef>
          <a:fillRef idx="2">
            <a:schemeClr val="accent1"/>
          </a:fillRef>
          <a:effectRef idx="1">
            <a:schemeClr val="accent1"/>
          </a:effectRef>
          <a:fontRef idx="minor">
            <a:schemeClr val="dk1"/>
          </a:fontRef>
        </p:style>
        <p:txBody>
          <a:bodyPr>
            <a:normAutofit/>
          </a:bodyPr>
          <a:lstStyle/>
          <a:p>
            <a:r>
              <a:rPr lang="fr-FR" sz="2800" dirty="0" smtClean="0"/>
              <a:t>Besoins, manques, angoisses, frustrations</a:t>
            </a:r>
          </a:p>
          <a:p>
            <a:r>
              <a:rPr lang="fr-FR" sz="2800" dirty="0" smtClean="0"/>
              <a:t>Désirs, passions</a:t>
            </a:r>
          </a:p>
          <a:p>
            <a:r>
              <a:rPr lang="fr-FR" sz="2800" dirty="0" smtClean="0"/>
              <a:t>idées</a:t>
            </a:r>
          </a:p>
          <a:p>
            <a:r>
              <a:rPr lang="fr-FR" sz="2800" dirty="0" smtClean="0"/>
              <a:t>convictions</a:t>
            </a:r>
          </a:p>
          <a:p>
            <a:r>
              <a:rPr lang="fr-FR" sz="2800" dirty="0" smtClean="0"/>
              <a:t>attentes</a:t>
            </a:r>
          </a:p>
          <a:p>
            <a:r>
              <a:rPr lang="fr-FR" sz="2800" dirty="0" smtClean="0">
                <a:solidFill>
                  <a:srgbClr val="FF0000"/>
                </a:solidFill>
              </a:rPr>
              <a:t>Cœur et amour (tout ce qui fait que le sujet et l’objet ne font qu’un dans l’amour vrai, se sentent libres, heureux, créés l’un pour l’autre)</a:t>
            </a:r>
            <a:endParaRPr lang="fr-FR" sz="2800" dirty="0">
              <a:solidFill>
                <a:srgbClr val="FF0000"/>
              </a:solidFill>
            </a:endParaRPr>
          </a:p>
        </p:txBody>
      </p:sp>
    </p:spTree>
    <p:extLst>
      <p:ext uri="{BB962C8B-B14F-4D97-AF65-F5344CB8AC3E}">
        <p14:creationId xmlns:p14="http://schemas.microsoft.com/office/powerpoint/2010/main" val="470162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t>L</a:t>
            </a:r>
            <a:r>
              <a:rPr lang="fr-FR" sz="4000" dirty="0" smtClean="0"/>
              <a:t>e </a:t>
            </a:r>
            <a:r>
              <a:rPr lang="fr-FR" sz="4000" dirty="0" smtClean="0"/>
              <a:t>discours d’un </a:t>
            </a:r>
            <a:r>
              <a:rPr lang="fr-FR" sz="4000" dirty="0" smtClean="0"/>
              <a:t>roi </a:t>
            </a:r>
            <a:r>
              <a:rPr lang="fr-FR" sz="4000" dirty="0" smtClean="0"/>
              <a:t>(Tom </a:t>
            </a:r>
            <a:r>
              <a:rPr lang="fr-FR" sz="4000" dirty="0" err="1" smtClean="0"/>
              <a:t>Hooper</a:t>
            </a:r>
            <a:r>
              <a:rPr lang="fr-FR" sz="4000" dirty="0" smtClean="0"/>
              <a:t>  2010</a:t>
            </a:r>
            <a:r>
              <a:rPr lang="fr-FR" sz="4000" dirty="0" smtClean="0"/>
              <a:t>)</a:t>
            </a:r>
            <a:endParaRPr lang="fr-FR" sz="4000" dirty="0"/>
          </a:p>
        </p:txBody>
      </p:sp>
      <p:sp>
        <p:nvSpPr>
          <p:cNvPr id="4" name="Espace réservé du contenu 3"/>
          <p:cNvSpPr>
            <a:spLocks noGrp="1"/>
          </p:cNvSpPr>
          <p:nvPr>
            <p:ph idx="1"/>
          </p:nvPr>
        </p:nvSpPr>
        <p:spPr>
          <a:xfrm>
            <a:off x="564629" y="2203553"/>
            <a:ext cx="9793574" cy="4210973"/>
          </a:xfrm>
        </p:spPr>
        <p:txBody>
          <a:bodyPr>
            <a:normAutofit lnSpcReduction="10000"/>
          </a:bodyPr>
          <a:lstStyle/>
          <a:p>
            <a:r>
              <a:rPr lang="fr-FR" dirty="0" smtClean="0"/>
              <a:t>Le film illustre bien l’interaction entre le rôle de la parole, les relations familiales et le pouvoir politique dans un contexte historique mouvementé.</a:t>
            </a:r>
          </a:p>
          <a:p>
            <a:r>
              <a:rPr lang="fr-FR" dirty="0"/>
              <a:t>L</a:t>
            </a:r>
            <a:r>
              <a:rPr lang="fr-FR" dirty="0" smtClean="0"/>
              <a:t>e film explore </a:t>
            </a:r>
            <a:r>
              <a:rPr lang="fr-FR" dirty="0" smtClean="0"/>
              <a:t>les relations intimes entre parents et enfants, entre conjoints et entre les frères </a:t>
            </a:r>
            <a:r>
              <a:rPr lang="fr-FR" dirty="0" smtClean="0"/>
              <a:t>; </a:t>
            </a:r>
          </a:p>
          <a:p>
            <a:r>
              <a:rPr lang="fr-FR" dirty="0" smtClean="0"/>
              <a:t>Le binôme amour vrai/paroles vraies </a:t>
            </a:r>
            <a:r>
              <a:rPr lang="fr-FR" dirty="0" smtClean="0"/>
              <a:t>et </a:t>
            </a:r>
            <a:r>
              <a:rPr lang="fr-FR" dirty="0" smtClean="0"/>
              <a:t>le binôme amour faux/paroles fausses s’affrontent dans </a:t>
            </a:r>
            <a:r>
              <a:rPr lang="fr-FR" dirty="0" smtClean="0"/>
              <a:t>le contexte intime (la famille), et public (pouvoir politique, guerre)</a:t>
            </a:r>
          </a:p>
          <a:p>
            <a:r>
              <a:rPr lang="fr-FR" dirty="0" smtClean="0"/>
              <a:t>Cela servira à écarter du trône le mauvais roi qui abdique au profit d’un </a:t>
            </a:r>
            <a:r>
              <a:rPr lang="fr-FR" dirty="0" smtClean="0"/>
              <a:t>« roi de type Abel » </a:t>
            </a:r>
            <a:r>
              <a:rPr lang="fr-FR" dirty="0" smtClean="0"/>
              <a:t>que nul n’attendait, mais que les efforts de son épouse et d’un archange restauré ont aidé à jouer ce rôle providentiel.  </a:t>
            </a:r>
            <a:endParaRPr lang="fr-FR" dirty="0"/>
          </a:p>
        </p:txBody>
      </p:sp>
      <p:sp>
        <p:nvSpPr>
          <p:cNvPr id="3" name="Rectangle 2"/>
          <p:cNvSpPr/>
          <p:nvPr/>
        </p:nvSpPr>
        <p:spPr>
          <a:xfrm>
            <a:off x="10627989" y="769477"/>
            <a:ext cx="1544012" cy="923330"/>
          </a:xfrm>
          <a:prstGeom prst="rect">
            <a:avLst/>
          </a:prstGeom>
        </p:spPr>
        <p:txBody>
          <a:bodyPr wrap="none">
            <a:spAutoFit/>
          </a:bodyPr>
          <a:lstStyle/>
          <a:p>
            <a:r>
              <a:rPr lang="fr-FR" dirty="0" smtClean="0">
                <a:latin typeface="Arial Narrow" panose="020B0606020202030204" pitchFamily="34" charset="0"/>
              </a:rPr>
              <a:t>Colin </a:t>
            </a:r>
            <a:r>
              <a:rPr lang="fr-FR" dirty="0" smtClean="0">
                <a:latin typeface="Arial Narrow" panose="020B0606020202030204" pitchFamily="34" charset="0"/>
              </a:rPr>
              <a:t>Firth</a:t>
            </a:r>
          </a:p>
          <a:p>
            <a:r>
              <a:rPr lang="fr-FR" dirty="0" smtClean="0">
                <a:latin typeface="Arial Narrow" panose="020B0606020202030204" pitchFamily="34" charset="0"/>
              </a:rPr>
              <a:t>Helena B Carter</a:t>
            </a:r>
          </a:p>
          <a:p>
            <a:r>
              <a:rPr lang="fr-FR" dirty="0" smtClean="0">
                <a:latin typeface="Arial Narrow" panose="020B0606020202030204" pitchFamily="34" charset="0"/>
              </a:rPr>
              <a:t>Geoffrey Rush</a:t>
            </a:r>
            <a:endParaRPr lang="fr-FR" dirty="0">
              <a:latin typeface="Arial Narrow" panose="020B0606020202030204" pitchFamily="34" charset="0"/>
            </a:endParaRPr>
          </a:p>
        </p:txBody>
      </p:sp>
    </p:spTree>
    <p:extLst>
      <p:ext uri="{BB962C8B-B14F-4D97-AF65-F5344CB8AC3E}">
        <p14:creationId xmlns:p14="http://schemas.microsoft.com/office/powerpoint/2010/main" val="39289562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Portrait de couronnement par Luke Fildes (1911).">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99161" y="155873"/>
            <a:ext cx="1606570"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26022" y="973769"/>
            <a:ext cx="1382110" cy="646331"/>
          </a:xfrm>
          <a:prstGeom prst="rect">
            <a:avLst/>
          </a:prstGeom>
        </p:spPr>
        <p:txBody>
          <a:bodyPr wrap="none">
            <a:spAutoFit/>
          </a:bodyPr>
          <a:lstStyle/>
          <a:p>
            <a:pPr algn="r"/>
            <a:r>
              <a:rPr lang="fr-FR" dirty="0"/>
              <a:t>George V</a:t>
            </a:r>
          </a:p>
          <a:p>
            <a:pPr algn="r"/>
            <a:r>
              <a:rPr lang="fr-FR" dirty="0"/>
              <a:t>1865 - 1936</a:t>
            </a:r>
          </a:p>
        </p:txBody>
      </p:sp>
      <p:sp>
        <p:nvSpPr>
          <p:cNvPr id="5" name="Rectangle 4"/>
          <p:cNvSpPr/>
          <p:nvPr/>
        </p:nvSpPr>
        <p:spPr>
          <a:xfrm>
            <a:off x="7929797" y="4831467"/>
            <a:ext cx="4049528" cy="1477328"/>
          </a:xfrm>
          <a:prstGeom prst="rect">
            <a:avLst/>
          </a:prstGeom>
        </p:spPr>
        <p:txBody>
          <a:bodyPr wrap="square">
            <a:spAutoFit/>
          </a:bodyPr>
          <a:lstStyle/>
          <a:p>
            <a:r>
              <a:rPr lang="fr-FR" dirty="0" smtClean="0"/>
              <a:t>Edward </a:t>
            </a:r>
            <a:r>
              <a:rPr lang="fr-FR" dirty="0" smtClean="0"/>
              <a:t>VIII             Wallis </a:t>
            </a:r>
            <a:r>
              <a:rPr lang="fr-FR" dirty="0"/>
              <a:t>Simpson</a:t>
            </a:r>
            <a:endParaRPr lang="fr-FR" dirty="0" smtClean="0"/>
          </a:p>
          <a:p>
            <a:r>
              <a:rPr lang="fr-FR" dirty="0" smtClean="0"/>
              <a:t>(1894 – 1972)</a:t>
            </a:r>
          </a:p>
          <a:p>
            <a:r>
              <a:rPr lang="fr-FR" dirty="0" smtClean="0"/>
              <a:t>Sympathies nazies</a:t>
            </a:r>
          </a:p>
          <a:p>
            <a:endParaRPr lang="fr-FR" dirty="0"/>
          </a:p>
          <a:p>
            <a:r>
              <a:rPr lang="fr-FR" dirty="0" smtClean="0"/>
              <a:t>Caïn                     Eve déchue</a:t>
            </a:r>
            <a:endParaRPr lang="fr-FR" dirty="0"/>
          </a:p>
        </p:txBody>
      </p:sp>
      <p:pic>
        <p:nvPicPr>
          <p:cNvPr id="4101" name="Picture 5" descr="Description de cette image, également commentée ci-après">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84431" y="2564905"/>
            <a:ext cx="1526381" cy="171552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s://upload.wikimedia.org/wikipedia/commons/thumb/5/5d/The_Duke_of_Windsor_%281945%29.jpg/170px-The_Duke_of_Windsor_%281945%29.jpg">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85437" y="2566424"/>
            <a:ext cx="1624300" cy="17140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67880" y="4847728"/>
            <a:ext cx="1720343" cy="1477328"/>
          </a:xfrm>
          <a:prstGeom prst="rect">
            <a:avLst/>
          </a:prstGeom>
        </p:spPr>
        <p:txBody>
          <a:bodyPr wrap="none">
            <a:spAutoFit/>
          </a:bodyPr>
          <a:lstStyle/>
          <a:p>
            <a:r>
              <a:rPr lang="fr-FR" dirty="0"/>
              <a:t>Lionel </a:t>
            </a:r>
            <a:r>
              <a:rPr lang="fr-FR" dirty="0" smtClean="0"/>
              <a:t>Logue</a:t>
            </a:r>
          </a:p>
          <a:p>
            <a:r>
              <a:rPr lang="fr-FR" dirty="0" smtClean="0"/>
              <a:t>1890 – 1953</a:t>
            </a:r>
          </a:p>
          <a:p>
            <a:endParaRPr lang="fr-FR" b="1" dirty="0"/>
          </a:p>
          <a:p>
            <a:r>
              <a:rPr lang="fr-FR" dirty="0" smtClean="0"/>
              <a:t>Loyal </a:t>
            </a:r>
            <a:r>
              <a:rPr lang="fr-FR" dirty="0" smtClean="0"/>
              <a:t>serviteur</a:t>
            </a:r>
          </a:p>
          <a:p>
            <a:r>
              <a:rPr lang="fr-FR" dirty="0" smtClean="0"/>
              <a:t>Bon archange</a:t>
            </a:r>
            <a:endParaRPr lang="fr-FR" dirty="0"/>
          </a:p>
        </p:txBody>
      </p:sp>
      <p:pic>
        <p:nvPicPr>
          <p:cNvPr id="12" name="Image 11" descr="George VI"/>
          <p:cNvPicPr/>
          <p:nvPr/>
        </p:nvPicPr>
        <p:blipFill rotWithShape="1">
          <a:blip r:embed="rId8" cstate="email">
            <a:extLst>
              <a:ext uri="{28A0092B-C50C-407E-A947-70E740481C1C}">
                <a14:useLocalDpi xmlns:a14="http://schemas.microsoft.com/office/drawing/2010/main"/>
              </a:ext>
            </a:extLst>
          </a:blip>
          <a:srcRect l="15312" r="11803"/>
          <a:stretch/>
        </p:blipFill>
        <p:spPr bwMode="auto">
          <a:xfrm>
            <a:off x="4084470" y="2495955"/>
            <a:ext cx="2421261" cy="1853424"/>
          </a:xfrm>
          <a:prstGeom prst="rect">
            <a:avLst/>
          </a:prstGeom>
          <a:noFill/>
          <a:ln>
            <a:noFill/>
          </a:ln>
        </p:spPr>
      </p:pic>
      <p:pic>
        <p:nvPicPr>
          <p:cNvPr id="13" name="Image 12" descr="Logue"/>
          <p:cNvPicPr/>
          <p:nvPr/>
        </p:nvPicPr>
        <p:blipFill rotWithShape="1">
          <a:blip r:embed="rId9" cstate="email">
            <a:extLst>
              <a:ext uri="{28A0092B-C50C-407E-A947-70E740481C1C}">
                <a14:useLocalDpi xmlns:a14="http://schemas.microsoft.com/office/drawing/2010/main"/>
              </a:ext>
            </a:extLst>
          </a:blip>
          <a:srcRect l="19838" r="29271"/>
          <a:stretch/>
        </p:blipFill>
        <p:spPr bwMode="auto">
          <a:xfrm>
            <a:off x="479192" y="2477649"/>
            <a:ext cx="1604441" cy="1854184"/>
          </a:xfrm>
          <a:prstGeom prst="rect">
            <a:avLst/>
          </a:prstGeom>
          <a:noFill/>
          <a:ln>
            <a:noFill/>
          </a:ln>
        </p:spPr>
      </p:pic>
      <p:sp>
        <p:nvSpPr>
          <p:cNvPr id="8" name="Rectangle 7"/>
          <p:cNvSpPr/>
          <p:nvPr/>
        </p:nvSpPr>
        <p:spPr>
          <a:xfrm>
            <a:off x="4084470" y="4847728"/>
            <a:ext cx="2956336" cy="1477328"/>
          </a:xfrm>
          <a:prstGeom prst="rect">
            <a:avLst/>
          </a:prstGeom>
        </p:spPr>
        <p:txBody>
          <a:bodyPr wrap="square">
            <a:spAutoFit/>
          </a:bodyPr>
          <a:lstStyle/>
          <a:p>
            <a:r>
              <a:rPr lang="fr-FR" dirty="0" smtClean="0"/>
              <a:t>Albert (Bertie)</a:t>
            </a:r>
          </a:p>
          <a:p>
            <a:r>
              <a:rPr lang="fr-FR" dirty="0" smtClean="0"/>
              <a:t>George VI</a:t>
            </a:r>
            <a:endParaRPr lang="fr-FR" dirty="0"/>
          </a:p>
          <a:p>
            <a:r>
              <a:rPr lang="fr-FR" dirty="0" smtClean="0"/>
              <a:t>1895 – 1953</a:t>
            </a:r>
          </a:p>
          <a:p>
            <a:endParaRPr lang="fr-FR" dirty="0"/>
          </a:p>
          <a:p>
            <a:r>
              <a:rPr lang="fr-FR" dirty="0" smtClean="0"/>
              <a:t>Adam / Abel</a:t>
            </a:r>
            <a:endParaRPr lang="fr-FR" dirty="0"/>
          </a:p>
        </p:txBody>
      </p:sp>
      <p:pic>
        <p:nvPicPr>
          <p:cNvPr id="15" name="Image 14" descr="Queen Mother Elizabeth">
            <a:hlinkClick r:id="rId10" tgtFrame="&quot;&quot;"/>
          </p:cNvPr>
          <p:cNvPicPr/>
          <p:nvPr/>
        </p:nvPicPr>
        <p:blipFill>
          <a:blip r:embed="rId11" cstate="email">
            <a:extLst>
              <a:ext uri="{28A0092B-C50C-407E-A947-70E740481C1C}">
                <a14:useLocalDpi xmlns:a14="http://schemas.microsoft.com/office/drawing/2010/main"/>
              </a:ext>
            </a:extLst>
          </a:blip>
          <a:srcRect/>
          <a:stretch>
            <a:fillRect/>
          </a:stretch>
        </p:blipFill>
        <p:spPr bwMode="auto">
          <a:xfrm>
            <a:off x="2237119" y="2495955"/>
            <a:ext cx="1735274" cy="1835878"/>
          </a:xfrm>
          <a:prstGeom prst="rect">
            <a:avLst/>
          </a:prstGeom>
          <a:noFill/>
          <a:ln>
            <a:noFill/>
          </a:ln>
        </p:spPr>
      </p:pic>
      <p:sp>
        <p:nvSpPr>
          <p:cNvPr id="9" name="Rectangle 8"/>
          <p:cNvSpPr/>
          <p:nvPr/>
        </p:nvSpPr>
        <p:spPr>
          <a:xfrm>
            <a:off x="2237119" y="4847728"/>
            <a:ext cx="2259217" cy="1477328"/>
          </a:xfrm>
          <a:prstGeom prst="rect">
            <a:avLst/>
          </a:prstGeom>
        </p:spPr>
        <p:txBody>
          <a:bodyPr wrap="square">
            <a:spAutoFit/>
          </a:bodyPr>
          <a:lstStyle/>
          <a:p>
            <a:r>
              <a:rPr lang="fr-FR" dirty="0"/>
              <a:t>Elizabeth </a:t>
            </a:r>
            <a:r>
              <a:rPr lang="fr-FR" dirty="0" smtClean="0"/>
              <a:t>AM Bowes-Lyon</a:t>
            </a:r>
          </a:p>
          <a:p>
            <a:r>
              <a:rPr lang="fr-FR" dirty="0" smtClean="0"/>
              <a:t>1900 – 2002</a:t>
            </a:r>
          </a:p>
          <a:p>
            <a:endParaRPr lang="fr-FR" dirty="0"/>
          </a:p>
          <a:p>
            <a:r>
              <a:rPr lang="fr-FR" dirty="0" smtClean="0"/>
              <a:t>Bonne Eve</a:t>
            </a:r>
            <a:endParaRPr lang="fr-FR" dirty="0"/>
          </a:p>
        </p:txBody>
      </p:sp>
      <p:pic>
        <p:nvPicPr>
          <p:cNvPr id="4107" name="Picture 11" descr="Description de cette image, également commentée ci-après">
            <a:hlinkClick r:id="rId12"/>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597458" y="155281"/>
            <a:ext cx="1487979" cy="200854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112223" y="845252"/>
            <a:ext cx="3744416" cy="646331"/>
          </a:xfrm>
          <a:prstGeom prst="rect">
            <a:avLst/>
          </a:prstGeom>
        </p:spPr>
        <p:txBody>
          <a:bodyPr wrap="square">
            <a:spAutoFit/>
          </a:bodyPr>
          <a:lstStyle/>
          <a:p>
            <a:r>
              <a:rPr lang="fr-FR" b="1" dirty="0"/>
              <a:t>Mary de Teck</a:t>
            </a:r>
            <a:r>
              <a:rPr lang="fr-FR" dirty="0"/>
              <a:t> </a:t>
            </a:r>
            <a:endParaRPr lang="fr-FR" dirty="0" smtClean="0"/>
          </a:p>
          <a:p>
            <a:r>
              <a:rPr lang="fr-FR" dirty="0" smtClean="0"/>
              <a:t>1867</a:t>
            </a:r>
            <a:r>
              <a:rPr lang="fr-FR" dirty="0"/>
              <a:t> </a:t>
            </a:r>
            <a:r>
              <a:rPr lang="fr-FR" dirty="0" smtClean="0"/>
              <a:t>- 1953</a:t>
            </a:r>
            <a:endParaRPr lang="fr-FR" dirty="0"/>
          </a:p>
        </p:txBody>
      </p:sp>
      <p:sp>
        <p:nvSpPr>
          <p:cNvPr id="2" name="Rectangle 1"/>
          <p:cNvSpPr/>
          <p:nvPr/>
        </p:nvSpPr>
        <p:spPr>
          <a:xfrm>
            <a:off x="479192" y="291271"/>
            <a:ext cx="2722797"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fr-FR" sz="2800" dirty="0"/>
              <a:t>L’histoire réelle</a:t>
            </a:r>
          </a:p>
        </p:txBody>
      </p:sp>
    </p:spTree>
    <p:extLst>
      <p:ext uri="{BB962C8B-B14F-4D97-AF65-F5344CB8AC3E}">
        <p14:creationId xmlns:p14="http://schemas.microsoft.com/office/powerpoint/2010/main" val="564506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herodote.net/Images/GeorgeVI_mari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20721" y="0"/>
            <a:ext cx="5671279"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0376" y="1107458"/>
            <a:ext cx="6125454" cy="3416320"/>
          </a:xfrm>
          <a:prstGeom prst="rect">
            <a:avLst/>
          </a:prstGeom>
        </p:spPr>
        <p:txBody>
          <a:bodyPr wrap="square">
            <a:spAutoFit/>
          </a:bodyPr>
          <a:lstStyle/>
          <a:p>
            <a:r>
              <a:rPr lang="fr-FR" sz="2400" dirty="0"/>
              <a:t>George </a:t>
            </a:r>
            <a:r>
              <a:rPr lang="fr-FR" sz="2400" dirty="0" smtClean="0"/>
              <a:t>VI a souffert de voir la nurse préférer son </a:t>
            </a:r>
            <a:r>
              <a:rPr lang="fr-FR" sz="2400" dirty="0" smtClean="0"/>
              <a:t>frère.</a:t>
            </a:r>
            <a:endParaRPr lang="fr-FR" sz="2400" dirty="0" smtClean="0"/>
          </a:p>
          <a:p>
            <a:r>
              <a:rPr lang="fr-FR" sz="2400" dirty="0" smtClean="0"/>
              <a:t>Son </a:t>
            </a:r>
            <a:r>
              <a:rPr lang="fr-FR" sz="2400" dirty="0" smtClean="0"/>
              <a:t>père l’obligeait à écrire de la main droite alors qu’il était gaucher. Ces troubles dans sa famille vont aggraver sa timidité, son bégaiement et son sentiment de malaise. Mais son mariage va sauver sa vie. </a:t>
            </a:r>
            <a:r>
              <a:rPr lang="fr-FR" sz="2400" dirty="0" smtClean="0"/>
              <a:t>Lui </a:t>
            </a:r>
            <a:r>
              <a:rPr lang="fr-FR" sz="2400" dirty="0" smtClean="0"/>
              <a:t>et son épouse sont les parents de l’actuelle Reine </a:t>
            </a:r>
            <a:r>
              <a:rPr lang="fr-FR" sz="2400" dirty="0" smtClean="0"/>
              <a:t>d’Angleterre.</a:t>
            </a:r>
            <a:endParaRPr lang="fr-FR" sz="2400" dirty="0"/>
          </a:p>
        </p:txBody>
      </p:sp>
      <p:sp>
        <p:nvSpPr>
          <p:cNvPr id="3" name="Rectangle 2"/>
          <p:cNvSpPr/>
          <p:nvPr/>
        </p:nvSpPr>
        <p:spPr>
          <a:xfrm>
            <a:off x="224407" y="4523778"/>
            <a:ext cx="6290345" cy="2308324"/>
          </a:xfrm>
          <a:prstGeom prst="rect">
            <a:avLst/>
          </a:prstGeom>
        </p:spPr>
        <p:txBody>
          <a:bodyPr wrap="square">
            <a:spAutoFit/>
          </a:bodyPr>
          <a:lstStyle/>
          <a:p>
            <a:r>
              <a:rPr lang="fr-FR" sz="2400" dirty="0"/>
              <a:t>Le soir du 11 décembre 1936, quand Édouard VIII, après avoir signé son acte d'abdication, s'incline devant son frère cadet, celui-ci est totalement pris de court. </a:t>
            </a:r>
            <a:r>
              <a:rPr lang="fr-FR" sz="2400" i="1" dirty="0"/>
              <a:t>« Ce n'est pas possible, ce n'est pas vrai ! »</a:t>
            </a:r>
            <a:r>
              <a:rPr lang="fr-FR" sz="2400" dirty="0"/>
              <a:t>, lance-t-il.</a:t>
            </a:r>
          </a:p>
        </p:txBody>
      </p:sp>
      <p:pic>
        <p:nvPicPr>
          <p:cNvPr id="6" name="Picture 3" descr="https://upload.wikimedia.org/wikipedia/en/thumb/b/b8/Duke_and_Duchess_of_Windsor_meet_Adolf_Hitler_1937.jpg/220px-Duke_and_Duchess_of_Windsor_meet_Adolf_Hitler_1937.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0721" y="3254539"/>
            <a:ext cx="3297836" cy="25483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14752" y="5920017"/>
            <a:ext cx="330380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dirty="0"/>
              <a:t>Édouard </a:t>
            </a:r>
            <a:r>
              <a:rPr lang="fr-FR" dirty="0" smtClean="0"/>
              <a:t>VIII et Wallis Simpson rencontrent Hitler en 1937</a:t>
            </a:r>
            <a:endParaRPr lang="fr-FR" dirty="0"/>
          </a:p>
        </p:txBody>
      </p:sp>
      <p:sp>
        <p:nvSpPr>
          <p:cNvPr id="8" name="Rectangle 7"/>
          <p:cNvSpPr/>
          <p:nvPr/>
        </p:nvSpPr>
        <p:spPr>
          <a:xfrm>
            <a:off x="344281" y="291271"/>
            <a:ext cx="2722797"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fr-FR" sz="2800" dirty="0"/>
              <a:t>L’histoire réelle</a:t>
            </a:r>
          </a:p>
        </p:txBody>
      </p:sp>
    </p:spTree>
    <p:extLst>
      <p:ext uri="{BB962C8B-B14F-4D97-AF65-F5344CB8AC3E}">
        <p14:creationId xmlns:p14="http://schemas.microsoft.com/office/powerpoint/2010/main" val="3416037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0523095" cy="6740307"/>
          </a:xfrm>
          <a:prstGeom prst="rect">
            <a:avLst/>
          </a:prstGeom>
        </p:spPr>
        <p:txBody>
          <a:bodyPr wrap="square">
            <a:spAutoFit/>
          </a:bodyPr>
          <a:lstStyle/>
          <a:p>
            <a:r>
              <a:rPr lang="fr-FR" sz="2400" dirty="0"/>
              <a:t>Après que le roi George V a prononcé à la radio son discours de Noël 1934, il explique à son fils l'importance de la radiodiffusion pour une monarchie moderne. Il déclare que « David » (Edward, le prince de Galles), frère ainé d'Albert et héritier du trône, va mener au désastre non seulement lui-même, mais sa famille et son pays, </a:t>
            </a:r>
            <a:r>
              <a:rPr lang="fr-FR" sz="2400" b="1" dirty="0"/>
              <a:t>car il va laisser l'Europe continentale à la merci de l'Allemagne nazie et de la Russie communiste. Le roi George exige qu’Albert s’entraine, en commençant par lire le discours de son père. Il fait un essai désespéré pour y réussir</a:t>
            </a:r>
            <a:r>
              <a:rPr lang="fr-FR" sz="2400" b="1" dirty="0" smtClean="0"/>
              <a:t>.</a:t>
            </a:r>
          </a:p>
          <a:p>
            <a:endParaRPr lang="fr-FR" sz="2400" b="1" dirty="0"/>
          </a:p>
          <a:p>
            <a:r>
              <a:rPr lang="fr-FR" sz="2400" dirty="0"/>
              <a:t>Par la suite, le duc écoute l'enregistrement de Logue et s’entend lui-même en train de réciter Shakespeare sans la moindre hésitation. Il décide de revenir voir Logue, mais avec sa femme il insiste pour que Logue se borne à des exercices mécaniques, sans entreprendre une thérapie. Logue enseigne à son patient des techniques de relaxation musculaire et de contrôle de la respiration, mais doucement et de façon persistante il continue </a:t>
            </a:r>
            <a:r>
              <a:rPr lang="fr-FR" sz="2400" b="1" dirty="0"/>
              <a:t>à sonder les racines psychologiques du bégaiement. Au bout du compte le duc révèle certaines des pressions subies dans son enfance, et les deux hommes commencent à devenir amis.</a:t>
            </a:r>
          </a:p>
        </p:txBody>
      </p:sp>
      <p:sp>
        <p:nvSpPr>
          <p:cNvPr id="3" name="Rectangle 2"/>
          <p:cNvSpPr/>
          <p:nvPr/>
        </p:nvSpPr>
        <p:spPr>
          <a:xfrm>
            <a:off x="10732956" y="1067569"/>
            <a:ext cx="1308371"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fr-FR" sz="2800" dirty="0" smtClean="0"/>
              <a:t>Le film</a:t>
            </a:r>
            <a:endParaRPr lang="fr-FR" sz="2800" dirty="0"/>
          </a:p>
        </p:txBody>
      </p:sp>
    </p:spTree>
    <p:extLst>
      <p:ext uri="{BB962C8B-B14F-4D97-AF65-F5344CB8AC3E}">
        <p14:creationId xmlns:p14="http://schemas.microsoft.com/office/powerpoint/2010/main" val="2246945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 fondement de foi de « </a:t>
            </a:r>
            <a:r>
              <a:rPr lang="fr-FR" dirty="0" err="1" smtClean="0"/>
              <a:t>bertie</a:t>
            </a:r>
            <a:r>
              <a:rPr lang="fr-FR" dirty="0" smtClean="0"/>
              <a:t> »</a:t>
            </a:r>
            <a:endParaRPr lang="fr-FR" dirty="0"/>
          </a:p>
        </p:txBody>
      </p:sp>
      <p:sp>
        <p:nvSpPr>
          <p:cNvPr id="3" name="Espace réservé du contenu 2"/>
          <p:cNvSpPr>
            <a:spLocks noGrp="1"/>
          </p:cNvSpPr>
          <p:nvPr>
            <p:ph idx="1"/>
          </p:nvPr>
        </p:nvSpPr>
        <p:spPr>
          <a:xfrm>
            <a:off x="239349" y="2413416"/>
            <a:ext cx="11617291" cy="4327952"/>
          </a:xfrm>
        </p:spPr>
        <p:txBody>
          <a:bodyPr>
            <a:normAutofit/>
          </a:bodyPr>
          <a:lstStyle/>
          <a:p>
            <a:r>
              <a:rPr lang="fr-FR" dirty="0" smtClean="0"/>
              <a:t>Son frère aîné compromet le </a:t>
            </a:r>
            <a:r>
              <a:rPr lang="fr-FR" dirty="0" smtClean="0"/>
              <a:t>trône </a:t>
            </a:r>
            <a:r>
              <a:rPr lang="fr-FR" dirty="0" smtClean="0"/>
              <a:t>par sa relation avec sa maîtresse américaine Wallis Simpson, pour qui il </a:t>
            </a:r>
            <a:r>
              <a:rPr lang="fr-FR" dirty="0" smtClean="0"/>
              <a:t>abdiquera et ses sympathies nazies. </a:t>
            </a:r>
            <a:endParaRPr lang="fr-FR" dirty="0" smtClean="0"/>
          </a:p>
          <a:p>
            <a:r>
              <a:rPr lang="fr-FR" dirty="0" smtClean="0"/>
              <a:t>Bertie est bègue, comme Moïse. La chute signifie que Adam a « perdu la parole » (de Dieu). Son épouse (mère de l’actuelle reine d’Angleterre) accomplit le rôle de Eve restaurée. Elle amène un archange (le bien-nommé Logue), à redonner la parole à Bertie. C’est la restauration du problème de l’amour et de la parole</a:t>
            </a:r>
            <a:r>
              <a:rPr lang="fr-FR" dirty="0" smtClean="0"/>
              <a:t>.</a:t>
            </a:r>
          </a:p>
          <a:p>
            <a:r>
              <a:rPr lang="fr-FR" dirty="0" smtClean="0"/>
              <a:t>Le film montre un schéma Archange-Eve-Adam et une prise du droit d’aînesse afin de restaurer le pouvoir royal menacé. Le futur roi va retrouver l’usage de la parole grâce à son épouse et à « l’archange » qu’elle a trouvé.</a:t>
            </a:r>
            <a:endParaRPr lang="fr-FR" dirty="0" smtClean="0"/>
          </a:p>
          <a:p>
            <a:pPr marL="114300" indent="0">
              <a:buNone/>
            </a:pPr>
            <a:r>
              <a:rPr lang="fr-FR" dirty="0"/>
              <a:t> </a:t>
            </a:r>
            <a:r>
              <a:rPr lang="fr-FR" dirty="0" smtClean="0"/>
              <a:t>  </a:t>
            </a:r>
          </a:p>
          <a:p>
            <a:endParaRPr lang="fr-FR" dirty="0"/>
          </a:p>
        </p:txBody>
      </p:sp>
    </p:spTree>
    <p:extLst>
      <p:ext uri="{BB962C8B-B14F-4D97-AF65-F5344CB8AC3E}">
        <p14:creationId xmlns:p14="http://schemas.microsoft.com/office/powerpoint/2010/main" val="20096494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7381" y="597126"/>
            <a:ext cx="11329259" cy="1368152"/>
          </a:xfrm>
        </p:spPr>
        <p:txBody>
          <a:bodyPr/>
          <a:lstStyle/>
          <a:p>
            <a:r>
              <a:rPr lang="fr-FR" dirty="0" smtClean="0"/>
              <a:t>Le fondement de substance</a:t>
            </a:r>
            <a:endParaRPr lang="fr-FR" dirty="0"/>
          </a:p>
        </p:txBody>
      </p:sp>
      <p:sp>
        <p:nvSpPr>
          <p:cNvPr id="3" name="Espace réservé du contenu 2"/>
          <p:cNvSpPr>
            <a:spLocks noGrp="1"/>
          </p:cNvSpPr>
          <p:nvPr>
            <p:ph idx="1"/>
          </p:nvPr>
        </p:nvSpPr>
        <p:spPr>
          <a:xfrm>
            <a:off x="155478" y="2081910"/>
            <a:ext cx="11521280" cy="4776090"/>
          </a:xfrm>
        </p:spPr>
        <p:txBody>
          <a:bodyPr>
            <a:normAutofit fontScale="92500"/>
          </a:bodyPr>
          <a:lstStyle/>
          <a:p>
            <a:r>
              <a:rPr lang="fr-FR" dirty="0"/>
              <a:t>Logue ira ensuite très </a:t>
            </a:r>
            <a:r>
              <a:rPr lang="fr-FR" dirty="0" smtClean="0"/>
              <a:t>loin </a:t>
            </a:r>
            <a:r>
              <a:rPr lang="fr-FR" dirty="0"/>
              <a:t>pour convaincre Albert </a:t>
            </a:r>
            <a:r>
              <a:rPr lang="fr-FR" dirty="0" smtClean="0"/>
              <a:t>d’accéder au trône </a:t>
            </a:r>
            <a:r>
              <a:rPr lang="fr-FR" dirty="0"/>
              <a:t>et de devenir roi à la place de son frère. Dans le film, Albert refuse d’abord </a:t>
            </a:r>
            <a:r>
              <a:rPr lang="fr-FR" dirty="0" smtClean="0"/>
              <a:t>et </a:t>
            </a:r>
            <a:r>
              <a:rPr lang="fr-FR" dirty="0"/>
              <a:t>accuse Logue de lèse-majesté et de complot. </a:t>
            </a:r>
            <a:r>
              <a:rPr lang="fr-FR" dirty="0" smtClean="0"/>
              <a:t>En fait, </a:t>
            </a:r>
            <a:r>
              <a:rPr lang="fr-FR" dirty="0" smtClean="0"/>
              <a:t>Logue </a:t>
            </a:r>
            <a:r>
              <a:rPr lang="fr-FR" dirty="0" smtClean="0"/>
              <a:t>eut </a:t>
            </a:r>
            <a:r>
              <a:rPr lang="fr-FR" dirty="0" smtClean="0"/>
              <a:t>moins de pouvoir de persuasion que le père du monarque, mais le film a peut-être des raisons « providentielles » de donner autant d’importance au rôle de la figure archange.</a:t>
            </a:r>
            <a:endParaRPr lang="fr-FR" dirty="0"/>
          </a:p>
          <a:p>
            <a:r>
              <a:rPr lang="fr-FR" dirty="0"/>
              <a:t>Au moment où Albert acquiesce et peut accéder au pouvoir, l’archevêque de Canterbury découvre la supercherie : Logue est sans diplôme, c’est un « imposteur ». Mais George VI confirme sa légitimité et remet l’archange religieux à sa place. </a:t>
            </a:r>
            <a:r>
              <a:rPr lang="fr-FR" dirty="0" smtClean="0"/>
              <a:t>Ici, Abel prend le pouvoir à Caïn, restaurant le droit d’aînesse et la figure parentale et royale dont le peuple britannique a besoin pour affronter seul le faux messie qui menace le monde. </a:t>
            </a:r>
            <a:endParaRPr lang="fr-FR" dirty="0"/>
          </a:p>
          <a:p>
            <a:r>
              <a:rPr lang="fr-FR" dirty="0"/>
              <a:t>George VI a un dernier doute avant de prononcer son discours à son peuple : « à quoi sert la parole d’un roi ? Que </a:t>
            </a:r>
            <a:r>
              <a:rPr lang="fr-FR" dirty="0" smtClean="0"/>
              <a:t>vaut-elle </a:t>
            </a:r>
            <a:r>
              <a:rPr lang="fr-FR" dirty="0"/>
              <a:t>face à la souveraineté de l’Etat démocratique ?</a:t>
            </a:r>
          </a:p>
          <a:p>
            <a:r>
              <a:rPr lang="fr-FR" dirty="0"/>
              <a:t>Le film est une leçon politique sur </a:t>
            </a:r>
            <a:r>
              <a:rPr lang="fr-FR" dirty="0" smtClean="0"/>
              <a:t>les  </a:t>
            </a:r>
            <a:r>
              <a:rPr lang="fr-FR" dirty="0"/>
              <a:t>institutions britanniques et l’équilibre judicieux entre l’autorité royale liée au lignage et la souveraineté liée à l’Etat moderne. </a:t>
            </a:r>
          </a:p>
          <a:p>
            <a:endParaRPr lang="fr-FR" dirty="0"/>
          </a:p>
        </p:txBody>
      </p:sp>
    </p:spTree>
    <p:extLst>
      <p:ext uri="{BB962C8B-B14F-4D97-AF65-F5344CB8AC3E}">
        <p14:creationId xmlns:p14="http://schemas.microsoft.com/office/powerpoint/2010/main" val="9565442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dirty="0" smtClean="0"/>
              <a:t>Je voudrais vous dire …</a:t>
            </a:r>
            <a:endParaRPr lang="fr-FR" sz="6000" dirty="0"/>
          </a:p>
        </p:txBody>
      </p:sp>
      <p:sp>
        <p:nvSpPr>
          <p:cNvPr id="7" name="Espace réservé du contenu 6"/>
          <p:cNvSpPr>
            <a:spLocks noGrp="1"/>
          </p:cNvSpPr>
          <p:nvPr>
            <p:ph type="body" idx="1"/>
          </p:nvPr>
        </p:nvSpPr>
        <p:spPr/>
        <p:txBody>
          <a:bodyPr>
            <a:noAutofit/>
          </a:bodyPr>
          <a:lstStyle/>
          <a:p>
            <a:pPr marL="342900" indent="-342900" algn="l">
              <a:buFont typeface="Wingdings" pitchFamily="2" charset="2"/>
              <a:buChar char="v"/>
            </a:pPr>
            <a:r>
              <a:rPr lang="fr-FR" sz="2400" dirty="0" smtClean="0"/>
              <a:t>Pouvoir tout </a:t>
            </a:r>
            <a:r>
              <a:rPr lang="fr-FR" sz="2400" dirty="0" smtClean="0"/>
              <a:t>dire à ceux que nous aimons</a:t>
            </a:r>
          </a:p>
          <a:p>
            <a:pPr marL="342900" indent="-342900" algn="l">
              <a:buFont typeface="Wingdings" pitchFamily="2" charset="2"/>
              <a:buChar char="v"/>
            </a:pPr>
            <a:r>
              <a:rPr lang="fr-FR" sz="2400" dirty="0" smtClean="0"/>
              <a:t>Trouver les mots pour </a:t>
            </a:r>
            <a:r>
              <a:rPr lang="fr-FR" sz="2400" dirty="0" smtClean="0"/>
              <a:t>ceux </a:t>
            </a:r>
            <a:r>
              <a:rPr lang="fr-FR" sz="2400" dirty="0" smtClean="0"/>
              <a:t>avec lesquels on est en froid</a:t>
            </a:r>
          </a:p>
          <a:p>
            <a:pPr marL="342900" indent="-342900" algn="l">
              <a:buFont typeface="Wingdings" pitchFamily="2" charset="2"/>
              <a:buChar char="v"/>
            </a:pPr>
            <a:r>
              <a:rPr lang="fr-FR" sz="2400" dirty="0" smtClean="0"/>
              <a:t>Gagner l’adhésion de ceux que nous voulons aimer</a:t>
            </a:r>
          </a:p>
          <a:p>
            <a:pPr marL="342900" indent="-342900" algn="l">
              <a:buFont typeface="Wingdings" pitchFamily="2" charset="2"/>
              <a:buChar char="v"/>
            </a:pPr>
            <a:r>
              <a:rPr lang="fr-FR" sz="2400" dirty="0" smtClean="0"/>
              <a:t>Confier un secret à quelqu’un pour exorciser un démon </a:t>
            </a:r>
            <a:endParaRPr lang="fr-FR" sz="2400" dirty="0"/>
          </a:p>
        </p:txBody>
      </p:sp>
    </p:spTree>
    <p:extLst>
      <p:ext uri="{BB962C8B-B14F-4D97-AF65-F5344CB8AC3E}">
        <p14:creationId xmlns:p14="http://schemas.microsoft.com/office/powerpoint/2010/main" val="19092523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dirty="0" smtClean="0"/>
              <a:t>Comment parlons-nous ?</a:t>
            </a:r>
            <a:endParaRPr lang="fr-FR" sz="6000" dirty="0"/>
          </a:p>
        </p:txBody>
      </p:sp>
      <p:sp>
        <p:nvSpPr>
          <p:cNvPr id="3" name="Espace réservé du contenu 2"/>
          <p:cNvSpPr>
            <a:spLocks noGrp="1"/>
          </p:cNvSpPr>
          <p:nvPr>
            <p:ph idx="1"/>
          </p:nvPr>
        </p:nvSpPr>
        <p:spPr>
          <a:xfrm>
            <a:off x="365528" y="2366854"/>
            <a:ext cx="9613861" cy="4138878"/>
          </a:xfrm>
        </p:spPr>
        <p:txBody>
          <a:bodyPr>
            <a:normAutofit/>
          </a:bodyPr>
          <a:lstStyle/>
          <a:p>
            <a:r>
              <a:rPr lang="fr-FR" dirty="0" smtClean="0"/>
              <a:t>Tous les êtres vivants ont une forme de communication par des signaux visuels, sonores, olfactifs. Ces signaux sont des données physico-chimiques vecteurs d’un « message », d’une information</a:t>
            </a:r>
          </a:p>
          <a:p>
            <a:r>
              <a:rPr lang="fr-FR" dirty="0" smtClean="0"/>
              <a:t>Le langage articulé et l’échange de paroles ou de mots sont le propre de l’être humain et supposent le cerveau, les cordes vocales, l’existence d’une vie sociale et d’une culture.</a:t>
            </a:r>
          </a:p>
          <a:p>
            <a:r>
              <a:rPr lang="fr-FR" dirty="0" smtClean="0"/>
              <a:t>La parole humaine va des formes les plus rudimentaires et quasi animales (exprimer un besoin, un instinct) à des formes plus élaborées (échanges d’information pratiques et utiles), voire de la plus haute subtilité : exprimer des pensées philosophiques, l’amour, la créativité artistique.</a:t>
            </a:r>
            <a:endParaRPr lang="fr-FR" dirty="0"/>
          </a:p>
        </p:txBody>
      </p:sp>
    </p:spTree>
    <p:extLst>
      <p:ext uri="{BB962C8B-B14F-4D97-AF65-F5344CB8AC3E}">
        <p14:creationId xmlns:p14="http://schemas.microsoft.com/office/powerpoint/2010/main" val="25921966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parlons-nous ?</a:t>
            </a:r>
            <a:endParaRPr lang="fr-FR" dirty="0"/>
          </a:p>
        </p:txBody>
      </p:sp>
      <p:sp>
        <p:nvSpPr>
          <p:cNvPr id="3" name="Espace réservé du contenu 2"/>
          <p:cNvSpPr>
            <a:spLocks noGrp="1"/>
          </p:cNvSpPr>
          <p:nvPr>
            <p:ph sz="half" idx="1"/>
          </p:nvPr>
        </p:nvSpPr>
        <p:spPr>
          <a:xfrm>
            <a:off x="224853" y="2471305"/>
            <a:ext cx="3882452" cy="2518346"/>
          </a:xfrm>
        </p:spPr>
        <p:txBody>
          <a:bodyPr>
            <a:normAutofit/>
          </a:bodyPr>
          <a:lstStyle/>
          <a:p>
            <a:pPr marL="0" indent="0">
              <a:buNone/>
            </a:pPr>
            <a:r>
              <a:rPr lang="fr-FR" dirty="0" smtClean="0"/>
              <a:t>Être humain : producteur et fabricant (</a:t>
            </a:r>
            <a:r>
              <a:rPr lang="fr-FR" i="1" dirty="0" smtClean="0"/>
              <a:t>homo habilis, homo </a:t>
            </a:r>
            <a:r>
              <a:rPr lang="fr-FR" i="1" dirty="0" err="1" smtClean="0"/>
              <a:t>faber</a:t>
            </a:r>
            <a:r>
              <a:rPr lang="fr-FR" i="1" dirty="0" smtClean="0"/>
              <a:t>, homo </a:t>
            </a:r>
            <a:r>
              <a:rPr lang="fr-FR" i="1" dirty="0" err="1" smtClean="0"/>
              <a:t>economicus</a:t>
            </a:r>
            <a:r>
              <a:rPr lang="fr-FR" dirty="0" smtClean="0"/>
              <a:t>). Parole = outil pour l’action (praxis). </a:t>
            </a:r>
          </a:p>
        </p:txBody>
      </p:sp>
      <p:graphicFrame>
        <p:nvGraphicFramePr>
          <p:cNvPr id="5" name="Espace réservé du contenu 4"/>
          <p:cNvGraphicFramePr>
            <a:graphicFrameLocks noGrp="1"/>
          </p:cNvGraphicFramePr>
          <p:nvPr>
            <p:ph sz="half" idx="2"/>
            <p:extLst>
              <p:ext uri="{D42A27DB-BD31-4B8C-83A1-F6EECF244321}">
                <p14:modId xmlns:p14="http://schemas.microsoft.com/office/powerpoint/2010/main" val="3403571581"/>
              </p:ext>
            </p:extLst>
          </p:nvPr>
        </p:nvGraphicFramePr>
        <p:xfrm>
          <a:off x="3720580" y="2195023"/>
          <a:ext cx="4700588" cy="4078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8065157" y="2441325"/>
            <a:ext cx="3412610" cy="1200329"/>
          </a:xfrm>
          <a:prstGeom prst="rect">
            <a:avLst/>
          </a:prstGeom>
        </p:spPr>
        <p:txBody>
          <a:bodyPr wrap="square">
            <a:spAutoFit/>
          </a:bodyPr>
          <a:lstStyle/>
          <a:p>
            <a:r>
              <a:rPr lang="fr-FR" sz="2400" dirty="0"/>
              <a:t>être de logos (raison, intelligence homo sapiens)</a:t>
            </a:r>
          </a:p>
        </p:txBody>
      </p:sp>
      <p:sp>
        <p:nvSpPr>
          <p:cNvPr id="7" name="Rectangle 6"/>
          <p:cNvSpPr/>
          <p:nvPr/>
        </p:nvSpPr>
        <p:spPr>
          <a:xfrm>
            <a:off x="3016598" y="6274013"/>
            <a:ext cx="6596678" cy="523220"/>
          </a:xfrm>
          <a:prstGeom prst="rect">
            <a:avLst/>
          </a:prstGeom>
        </p:spPr>
        <p:txBody>
          <a:bodyPr wrap="none">
            <a:spAutoFit/>
          </a:bodyPr>
          <a:lstStyle/>
          <a:p>
            <a:r>
              <a:rPr lang="fr-FR" sz="2800" dirty="0" smtClean="0"/>
              <a:t>Être social, relationnel </a:t>
            </a:r>
            <a:r>
              <a:rPr lang="fr-FR" sz="2800" dirty="0"/>
              <a:t>(homo </a:t>
            </a:r>
            <a:r>
              <a:rPr lang="fr-FR" sz="2800" dirty="0" err="1"/>
              <a:t>politicus</a:t>
            </a:r>
            <a:r>
              <a:rPr lang="fr-FR" sz="2800" dirty="0"/>
              <a:t>)</a:t>
            </a:r>
          </a:p>
        </p:txBody>
      </p:sp>
    </p:spTree>
    <p:extLst>
      <p:ext uri="{BB962C8B-B14F-4D97-AF65-F5344CB8AC3E}">
        <p14:creationId xmlns:p14="http://schemas.microsoft.com/office/powerpoint/2010/main" val="11816984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parlons-nous ? </a:t>
            </a:r>
            <a:endParaRPr lang="fr-FR" dirty="0"/>
          </a:p>
        </p:txBody>
      </p:sp>
      <p:pic>
        <p:nvPicPr>
          <p:cNvPr id="1026" name="Picture 2" descr="http://www.unification.net/french/principe/plevel4/ple4048.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64696" y="2280893"/>
            <a:ext cx="2473376" cy="42059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91200" y="2280893"/>
            <a:ext cx="6877260" cy="830997"/>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fr-FR" sz="2400" dirty="0"/>
              <a:t>Personne </a:t>
            </a:r>
            <a:r>
              <a:rPr lang="fr-FR" sz="2400" dirty="0" smtClean="0"/>
              <a:t>spirituelle : désirs spirituels et valeurs spirituelles (Vérité, beauté, bonté)</a:t>
            </a:r>
            <a:endParaRPr lang="fr-FR" sz="2400" dirty="0"/>
          </a:p>
        </p:txBody>
      </p:sp>
      <p:sp>
        <p:nvSpPr>
          <p:cNvPr id="8" name="Rectangle 7"/>
          <p:cNvSpPr/>
          <p:nvPr/>
        </p:nvSpPr>
        <p:spPr>
          <a:xfrm>
            <a:off x="3091198" y="5673700"/>
            <a:ext cx="6877262" cy="830997"/>
          </a:xfrm>
          <a:prstGeom prst="rect">
            <a:avLst/>
          </a:prstGeom>
          <a:solidFill>
            <a:srgbClr val="FFFF00"/>
          </a:solidFill>
        </p:spPr>
        <p:style>
          <a:lnRef idx="0">
            <a:schemeClr val="accent4"/>
          </a:lnRef>
          <a:fillRef idx="3">
            <a:schemeClr val="accent4"/>
          </a:fillRef>
          <a:effectRef idx="3">
            <a:schemeClr val="accent4"/>
          </a:effectRef>
          <a:fontRef idx="minor">
            <a:schemeClr val="lt1"/>
          </a:fontRef>
        </p:style>
        <p:txBody>
          <a:bodyPr wrap="square">
            <a:spAutoFit/>
          </a:bodyPr>
          <a:lstStyle/>
          <a:p>
            <a:r>
              <a:rPr lang="fr-FR" sz="2400" dirty="0">
                <a:solidFill>
                  <a:srgbClr val="002060"/>
                </a:solidFill>
              </a:rPr>
              <a:t>Personne </a:t>
            </a:r>
            <a:r>
              <a:rPr lang="fr-FR" sz="2400" dirty="0" smtClean="0">
                <a:solidFill>
                  <a:srgbClr val="002060"/>
                </a:solidFill>
              </a:rPr>
              <a:t>physique : désirs matériels et valeurs matérielles (nourriture, logement, vêtement)</a:t>
            </a:r>
            <a:endParaRPr lang="fr-FR" sz="2400" dirty="0">
              <a:solidFill>
                <a:srgbClr val="002060"/>
              </a:solidFill>
            </a:endParaRPr>
          </a:p>
        </p:txBody>
      </p:sp>
    </p:spTree>
    <p:extLst>
      <p:ext uri="{BB962C8B-B14F-4D97-AF65-F5344CB8AC3E}">
        <p14:creationId xmlns:p14="http://schemas.microsoft.com/office/powerpoint/2010/main" val="3775945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1895362438"/>
              </p:ext>
            </p:extLst>
          </p:nvPr>
        </p:nvGraphicFramePr>
        <p:xfrm>
          <a:off x="-1" y="134911"/>
          <a:ext cx="10358203" cy="6386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0558694" y="1069238"/>
            <a:ext cx="1576072" cy="480131"/>
          </a:xfrm>
          <a:prstGeom prst="rect">
            <a:avLst/>
          </a:prstGeom>
        </p:spPr>
        <p:txBody>
          <a:bodyPr wrap="none">
            <a:spAutoFit/>
          </a:bodyPr>
          <a:lstStyle/>
          <a:p>
            <a:pPr lvl="0" defTabSz="914400">
              <a:lnSpc>
                <a:spcPct val="90000"/>
              </a:lnSpc>
              <a:spcBef>
                <a:spcPct val="0"/>
              </a:spcBef>
            </a:pPr>
            <a:r>
              <a:rPr lang="fr-FR" sz="2800" dirty="0">
                <a:solidFill>
                  <a:prstClr val="white"/>
                </a:solidFill>
                <a:ea typeface="+mj-ea"/>
                <a:cs typeface="+mj-cs"/>
              </a:rPr>
              <a:t>citations</a:t>
            </a:r>
          </a:p>
        </p:txBody>
      </p:sp>
      <p:pic>
        <p:nvPicPr>
          <p:cNvPr id="6" name="Picture 2" descr="http://img2.allposters.com/images/APG/605-22253.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64595" y="274803"/>
            <a:ext cx="2603350" cy="2549132"/>
          </a:xfrm>
          <a:prstGeom prst="ellipse">
            <a:avLst/>
          </a:prstGeom>
          <a:ln w="63500" cap="rnd">
            <a:solidFill>
              <a:srgbClr val="333333"/>
            </a:solidFill>
          </a:ln>
          <a:effectLst>
            <a:glow rad="228600">
              <a:schemeClr val="accent5">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039367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siège de la parole (ce qui parle en nous)</a:t>
            </a:r>
            <a:endParaRPr lang="fr-FR" dirty="0"/>
          </a:p>
        </p:txBody>
      </p:sp>
      <p:sp>
        <p:nvSpPr>
          <p:cNvPr id="3" name="Espace réservé du contenu 2"/>
          <p:cNvSpPr>
            <a:spLocks noGrp="1"/>
          </p:cNvSpPr>
          <p:nvPr>
            <p:ph sz="half" idx="1"/>
          </p:nvPr>
        </p:nvSpPr>
        <p:spPr>
          <a:xfrm>
            <a:off x="601309" y="2678067"/>
            <a:ext cx="9692873" cy="3599316"/>
          </a:xfrm>
        </p:spPr>
        <p:txBody>
          <a:bodyPr>
            <a:normAutofit/>
          </a:bodyPr>
          <a:lstStyle/>
          <a:p>
            <a:pPr marL="0" indent="0">
              <a:buNone/>
            </a:pPr>
            <a:r>
              <a:rPr lang="fr-FR" dirty="0">
                <a:sym typeface="Wingdings"/>
              </a:rPr>
              <a:t> </a:t>
            </a:r>
            <a:r>
              <a:rPr lang="fr-FR" dirty="0"/>
              <a:t>La parole intérieure démange</a:t>
            </a:r>
            <a:r>
              <a:rPr lang="fr-FR" i="1" dirty="0"/>
              <a:t> – Victor </a:t>
            </a:r>
            <a:r>
              <a:rPr lang="fr-FR" i="1" dirty="0" smtClean="0"/>
              <a:t>Hugo</a:t>
            </a:r>
          </a:p>
          <a:p>
            <a:pPr marL="0" indent="0">
              <a:buNone/>
            </a:pPr>
            <a:r>
              <a:rPr lang="fr-FR" dirty="0">
                <a:sym typeface="Wingdings"/>
              </a:rPr>
              <a:t> </a:t>
            </a:r>
            <a:r>
              <a:rPr lang="fr-FR" dirty="0" smtClean="0"/>
              <a:t>La </a:t>
            </a:r>
            <a:r>
              <a:rPr lang="fr-FR" dirty="0"/>
              <a:t>parole reflète l’âme - </a:t>
            </a:r>
            <a:r>
              <a:rPr lang="fr-FR" i="1" dirty="0"/>
              <a:t>Sénèque</a:t>
            </a:r>
            <a:endParaRPr lang="fr-FR" dirty="0"/>
          </a:p>
          <a:p>
            <a:pPr marL="0" indent="0">
              <a:buNone/>
            </a:pPr>
            <a:r>
              <a:rPr lang="fr-FR" dirty="0">
                <a:sym typeface="Wingdings"/>
              </a:rPr>
              <a:t></a:t>
            </a:r>
            <a:r>
              <a:rPr lang="fr-FR" dirty="0"/>
              <a:t> Toutes les philosophies du monde ne remplaceront jamais une parole de vie. </a:t>
            </a:r>
            <a:r>
              <a:rPr lang="fr-FR" i="1" dirty="0"/>
              <a:t>Robert Elie</a:t>
            </a:r>
            <a:endParaRPr lang="fr-FR" dirty="0"/>
          </a:p>
          <a:p>
            <a:pPr marL="0" indent="0">
              <a:buNone/>
            </a:pPr>
            <a:r>
              <a:rPr lang="fr-FR" dirty="0" smtClean="0">
                <a:sym typeface="Wingdings"/>
              </a:rPr>
              <a:t></a:t>
            </a:r>
            <a:r>
              <a:rPr lang="fr-FR" dirty="0" smtClean="0"/>
              <a:t> </a:t>
            </a:r>
            <a:r>
              <a:rPr lang="fr-FR" dirty="0"/>
              <a:t>De l'âme, de l'âme et encore de l'âme, voilà ce qu'il faut répéter à la jeunesse. Ayez donc beaucoup de cœur : vous aurez toujours assez d'esprit. </a:t>
            </a:r>
            <a:r>
              <a:rPr lang="fr-FR" i="1" dirty="0"/>
              <a:t>Jean-Louis Ernest </a:t>
            </a:r>
            <a:r>
              <a:rPr lang="fr-FR" i="1" dirty="0" err="1"/>
              <a:t>Meissonier</a:t>
            </a:r>
            <a:r>
              <a:rPr lang="fr-FR" dirty="0"/>
              <a:t> </a:t>
            </a:r>
            <a:br>
              <a:rPr lang="fr-FR" dirty="0"/>
            </a:br>
            <a:r>
              <a:rPr lang="fr-FR" dirty="0"/>
              <a:t/>
            </a:r>
            <a:br>
              <a:rPr lang="fr-FR" dirty="0"/>
            </a:br>
            <a:endParaRPr lang="fr-FR" dirty="0"/>
          </a:p>
          <a:p>
            <a:endParaRPr lang="fr-FR" dirty="0"/>
          </a:p>
        </p:txBody>
      </p:sp>
    </p:spTree>
    <p:extLst>
      <p:ext uri="{BB962C8B-B14F-4D97-AF65-F5344CB8AC3E}">
        <p14:creationId xmlns:p14="http://schemas.microsoft.com/office/powerpoint/2010/main" val="3168649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t>Le cœur, </a:t>
            </a:r>
            <a:r>
              <a:rPr lang="fr-FR" dirty="0" smtClean="0"/>
              <a:t>l’amour, la joie, la parole</a:t>
            </a:r>
            <a:endParaRPr lang="fr-FR" dirty="0"/>
          </a:p>
        </p:txBody>
      </p:sp>
      <p:graphicFrame>
        <p:nvGraphicFramePr>
          <p:cNvPr id="5" name="Espace réservé du contenu 6"/>
          <p:cNvGraphicFramePr>
            <a:graphicFrameLocks/>
          </p:cNvGraphicFramePr>
          <p:nvPr>
            <p:extLst>
              <p:ext uri="{D42A27DB-BD31-4B8C-83A1-F6EECF244321}">
                <p14:modId xmlns:p14="http://schemas.microsoft.com/office/powerpoint/2010/main" val="4216311441"/>
              </p:ext>
            </p:extLst>
          </p:nvPr>
        </p:nvGraphicFramePr>
        <p:xfrm>
          <a:off x="8379501" y="0"/>
          <a:ext cx="3784518" cy="685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19606" y="2196289"/>
            <a:ext cx="8429719" cy="415498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marL="457200" indent="-457200">
              <a:buAutoNum type="arabicPeriod"/>
            </a:pPr>
            <a:r>
              <a:rPr lang="fr-FR" sz="2400" dirty="0" smtClean="0">
                <a:solidFill>
                  <a:schemeClr val="accent5">
                    <a:lumMod val="50000"/>
                  </a:schemeClr>
                </a:solidFill>
                <a:latin typeface="+mn-lt"/>
              </a:rPr>
              <a:t>Le cœur = élan </a:t>
            </a:r>
            <a:r>
              <a:rPr lang="fr-FR" sz="2400" dirty="0">
                <a:solidFill>
                  <a:schemeClr val="accent5">
                    <a:lumMod val="50000"/>
                  </a:schemeClr>
                </a:solidFill>
                <a:latin typeface="+mn-lt"/>
              </a:rPr>
              <a:t>irrépressible de chercher la joie </a:t>
            </a:r>
            <a:endParaRPr lang="fr-FR" sz="2400" dirty="0" smtClean="0">
              <a:solidFill>
                <a:schemeClr val="accent5">
                  <a:lumMod val="50000"/>
                </a:schemeClr>
              </a:solidFill>
              <a:latin typeface="+mn-lt"/>
            </a:endParaRPr>
          </a:p>
          <a:p>
            <a:pPr marL="457200" indent="-457200">
              <a:buAutoNum type="arabicPeriod"/>
            </a:pPr>
            <a:r>
              <a:rPr lang="fr-FR" sz="2400" dirty="0" smtClean="0">
                <a:solidFill>
                  <a:schemeClr val="accent5">
                    <a:lumMod val="50000"/>
                  </a:schemeClr>
                </a:solidFill>
                <a:latin typeface="+mn-lt"/>
              </a:rPr>
              <a:t>Pour qu’il y ait joie, il faut un objet à aimer.</a:t>
            </a:r>
          </a:p>
          <a:p>
            <a:pPr marL="457200" indent="-457200">
              <a:buAutoNum type="arabicPeriod"/>
            </a:pPr>
            <a:r>
              <a:rPr lang="fr-FR" sz="2400" dirty="0" smtClean="0">
                <a:solidFill>
                  <a:schemeClr val="accent5">
                    <a:lumMod val="50000"/>
                  </a:schemeClr>
                </a:solidFill>
                <a:latin typeface="+mn-lt"/>
              </a:rPr>
              <a:t>L’objet qui attire l’amour du sujet, (a) est substantiel, (b) ressemble au sujet, (c) manifeste une qualité appréciée comme valeur. </a:t>
            </a:r>
          </a:p>
          <a:p>
            <a:pPr marL="457200" indent="-457200">
              <a:buAutoNum type="arabicPeriod"/>
            </a:pPr>
            <a:r>
              <a:rPr lang="fr-FR" sz="2400" dirty="0" smtClean="0">
                <a:solidFill>
                  <a:schemeClr val="accent5">
                    <a:lumMod val="50000"/>
                  </a:schemeClr>
                </a:solidFill>
                <a:latin typeface="+mn-lt"/>
              </a:rPr>
              <a:t>Cet objet résonne avec le sujet, qui se reconnaît en lui (effet de miroir). L’objet « me dit quelque chose »</a:t>
            </a:r>
          </a:p>
          <a:p>
            <a:pPr marL="457200" indent="-457200">
              <a:buAutoNum type="arabicPeriod"/>
            </a:pPr>
            <a:r>
              <a:rPr lang="fr-FR" sz="2400" dirty="0" smtClean="0">
                <a:solidFill>
                  <a:schemeClr val="accent5">
                    <a:lumMod val="50000"/>
                  </a:schemeClr>
                </a:solidFill>
                <a:latin typeface="+mn-lt"/>
              </a:rPr>
              <a:t>L’amour est une force émotionnelle qui lie </a:t>
            </a:r>
            <a:r>
              <a:rPr lang="fr-FR" sz="2400" dirty="0" smtClean="0">
                <a:solidFill>
                  <a:schemeClr val="accent5">
                    <a:lumMod val="50000"/>
                  </a:schemeClr>
                </a:solidFill>
                <a:latin typeface="+mn-lt"/>
              </a:rPr>
              <a:t>le </a:t>
            </a:r>
            <a:r>
              <a:rPr lang="fr-FR" sz="2400" dirty="0" smtClean="0">
                <a:solidFill>
                  <a:schemeClr val="accent5">
                    <a:lumMod val="50000"/>
                  </a:schemeClr>
                </a:solidFill>
                <a:latin typeface="+mn-lt"/>
              </a:rPr>
              <a:t>cœur </a:t>
            </a:r>
            <a:r>
              <a:rPr lang="fr-FR" sz="2400" dirty="0" smtClean="0">
                <a:solidFill>
                  <a:schemeClr val="accent5">
                    <a:lumMod val="50000"/>
                  </a:schemeClr>
                </a:solidFill>
                <a:latin typeface="+mn-lt"/>
              </a:rPr>
              <a:t>du </a:t>
            </a:r>
            <a:r>
              <a:rPr lang="fr-FR" sz="2400" dirty="0" smtClean="0">
                <a:solidFill>
                  <a:schemeClr val="accent5">
                    <a:lumMod val="50000"/>
                  </a:schemeClr>
                </a:solidFill>
                <a:latin typeface="+mn-lt"/>
              </a:rPr>
              <a:t>sujet et la valeur </a:t>
            </a:r>
            <a:r>
              <a:rPr lang="fr-FR" sz="2400" dirty="0" smtClean="0">
                <a:solidFill>
                  <a:schemeClr val="accent5">
                    <a:lumMod val="50000"/>
                  </a:schemeClr>
                </a:solidFill>
                <a:latin typeface="+mn-lt"/>
              </a:rPr>
              <a:t>de </a:t>
            </a:r>
            <a:r>
              <a:rPr lang="fr-FR" sz="2400" dirty="0" smtClean="0">
                <a:solidFill>
                  <a:schemeClr val="accent5">
                    <a:lumMod val="50000"/>
                  </a:schemeClr>
                </a:solidFill>
                <a:latin typeface="+mn-lt"/>
              </a:rPr>
              <a:t>l’objet, en vue de la </a:t>
            </a:r>
            <a:r>
              <a:rPr lang="fr-FR" sz="2400" dirty="0" smtClean="0">
                <a:solidFill>
                  <a:schemeClr val="accent5">
                    <a:lumMod val="50000"/>
                  </a:schemeClr>
                </a:solidFill>
                <a:latin typeface="+mn-lt"/>
              </a:rPr>
              <a:t>joie</a:t>
            </a:r>
          </a:p>
          <a:p>
            <a:pPr marL="457200" indent="-457200">
              <a:buAutoNum type="arabicPeriod"/>
            </a:pPr>
            <a:r>
              <a:rPr lang="fr-FR" sz="2400" dirty="0" smtClean="0">
                <a:solidFill>
                  <a:schemeClr val="accent5">
                    <a:lumMod val="50000"/>
                  </a:schemeClr>
                </a:solidFill>
                <a:latin typeface="+mn-lt"/>
              </a:rPr>
              <a:t>Fonction essentielle du langage = permettre la réciprocité des consciences, la résonance des personnes</a:t>
            </a:r>
            <a:endParaRPr lang="fr-FR" sz="2400" dirty="0">
              <a:solidFill>
                <a:schemeClr val="accent5">
                  <a:lumMod val="50000"/>
                </a:schemeClr>
              </a:solidFill>
              <a:latin typeface="+mn-lt"/>
            </a:endParaRPr>
          </a:p>
        </p:txBody>
      </p:sp>
      <p:sp>
        <p:nvSpPr>
          <p:cNvPr id="7" name="Arc 39"/>
          <p:cNvSpPr>
            <a:spLocks/>
          </p:cNvSpPr>
          <p:nvPr/>
        </p:nvSpPr>
        <p:spPr bwMode="auto">
          <a:xfrm rot="10451694" flipH="1" flipV="1">
            <a:off x="9362249" y="3535257"/>
            <a:ext cx="2310253" cy="206140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9" name="Rectangle 8"/>
          <p:cNvSpPr/>
          <p:nvPr/>
        </p:nvSpPr>
        <p:spPr>
          <a:xfrm>
            <a:off x="11117660" y="4227615"/>
            <a:ext cx="1074340" cy="46166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fontAlgn="auto">
              <a:spcBef>
                <a:spcPts val="0"/>
              </a:spcBef>
              <a:spcAft>
                <a:spcPts val="0"/>
              </a:spcAft>
              <a:defRPr/>
            </a:pPr>
            <a:r>
              <a:rPr lang="fr-FR" sz="2400" dirty="0"/>
              <a:t>Amour</a:t>
            </a:r>
          </a:p>
        </p:txBody>
      </p:sp>
      <p:sp>
        <p:nvSpPr>
          <p:cNvPr id="11" name="Rectangle 10"/>
          <p:cNvSpPr>
            <a:spLocks noChangeArrowheads="1"/>
          </p:cNvSpPr>
          <p:nvPr/>
        </p:nvSpPr>
        <p:spPr bwMode="auto">
          <a:xfrm>
            <a:off x="9091726" y="5827399"/>
            <a:ext cx="171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800" dirty="0">
                <a:solidFill>
                  <a:srgbClr val="FFFFFF"/>
                </a:solidFill>
                <a:latin typeface="Candara" pitchFamily="34" charset="0"/>
              </a:rPr>
              <a:t>Reflet</a:t>
            </a:r>
            <a:endParaRPr lang="fr-FR" dirty="0">
              <a:latin typeface="Candara" pitchFamily="34" charset="0"/>
            </a:endParaRPr>
          </a:p>
        </p:txBody>
      </p:sp>
      <p:sp>
        <p:nvSpPr>
          <p:cNvPr id="12" name="Arc 39"/>
          <p:cNvSpPr>
            <a:spLocks/>
          </p:cNvSpPr>
          <p:nvPr/>
        </p:nvSpPr>
        <p:spPr bwMode="auto">
          <a:xfrm rot="21050867" flipH="1" flipV="1">
            <a:off x="9035665" y="3304423"/>
            <a:ext cx="2310253" cy="206140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13" name="Rectangle 12"/>
          <p:cNvSpPr/>
          <p:nvPr/>
        </p:nvSpPr>
        <p:spPr>
          <a:xfrm>
            <a:off x="8791011" y="4227615"/>
            <a:ext cx="754986"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r>
              <a:rPr lang="fr-FR" sz="2400" dirty="0"/>
              <a:t>joie</a:t>
            </a:r>
          </a:p>
        </p:txBody>
      </p:sp>
    </p:spTree>
    <p:extLst>
      <p:ext uri="{BB962C8B-B14F-4D97-AF65-F5344CB8AC3E}">
        <p14:creationId xmlns:p14="http://schemas.microsoft.com/office/powerpoint/2010/main" val="372592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3"/>
          <p:cNvGraphicFramePr>
            <a:graphicFrameLocks noGrp="1"/>
          </p:cNvGraphicFramePr>
          <p:nvPr>
            <p:ph idx="4294967295"/>
            <p:extLst>
              <p:ext uri="{D42A27DB-BD31-4B8C-83A1-F6EECF244321}">
                <p14:modId xmlns:p14="http://schemas.microsoft.com/office/powerpoint/2010/main" val="3012070026"/>
              </p:ext>
            </p:extLst>
          </p:nvPr>
        </p:nvGraphicFramePr>
        <p:xfrm>
          <a:off x="0" y="314794"/>
          <a:ext cx="5111646" cy="5917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56125" y="2612222"/>
            <a:ext cx="1401346" cy="1384995"/>
          </a:xfrm>
          <a:prstGeom prst="rect">
            <a:avLst/>
          </a:prstGeom>
        </p:spPr>
        <p:txBody>
          <a:bodyPr wrap="none">
            <a:spAutoFit/>
          </a:bodyPr>
          <a:lstStyle/>
          <a:p>
            <a:pPr algn="ctr"/>
            <a:r>
              <a:rPr lang="fr-FR" sz="2800" dirty="0">
                <a:solidFill>
                  <a:schemeClr val="bg1"/>
                </a:solidFill>
                <a:latin typeface="+mj-lt"/>
              </a:rPr>
              <a:t>Être </a:t>
            </a:r>
            <a:endParaRPr lang="fr-FR" sz="2800" dirty="0" smtClean="0">
              <a:solidFill>
                <a:schemeClr val="bg1"/>
              </a:solidFill>
              <a:latin typeface="+mj-lt"/>
            </a:endParaRPr>
          </a:p>
          <a:p>
            <a:pPr algn="ctr"/>
            <a:r>
              <a:rPr lang="fr-FR" sz="2800" dirty="0" smtClean="0">
                <a:solidFill>
                  <a:schemeClr val="bg1"/>
                </a:solidFill>
                <a:latin typeface="+mj-lt"/>
              </a:rPr>
              <a:t>Humain</a:t>
            </a:r>
          </a:p>
          <a:p>
            <a:pPr algn="ctr"/>
            <a:r>
              <a:rPr lang="fr-FR" sz="2800" dirty="0" smtClean="0">
                <a:solidFill>
                  <a:schemeClr val="bg1"/>
                </a:solidFill>
                <a:latin typeface="+mj-lt"/>
              </a:rPr>
              <a:t>(sujet)</a:t>
            </a:r>
            <a:endParaRPr lang="fr-FR" sz="2400" dirty="0">
              <a:solidFill>
                <a:schemeClr val="bg1"/>
              </a:solidFill>
              <a:latin typeface="+mj-lt"/>
            </a:endParaRPr>
          </a:p>
        </p:txBody>
      </p:sp>
      <p:sp>
        <p:nvSpPr>
          <p:cNvPr id="7" name="Ellipse 6"/>
          <p:cNvSpPr/>
          <p:nvPr/>
        </p:nvSpPr>
        <p:spPr>
          <a:xfrm>
            <a:off x="6819418" y="2469096"/>
            <a:ext cx="1783830" cy="1766622"/>
          </a:xfrm>
          <a:prstGeom prst="ellipse">
            <a:avLst/>
          </a:prstGeom>
          <a:solidFill>
            <a:srgbClr val="FF0000"/>
          </a:solidFill>
        </p:spPr>
        <p:style>
          <a:lnRef idx="0">
            <a:schemeClr val="accent4"/>
          </a:lnRef>
          <a:fillRef idx="3">
            <a:schemeClr val="accent4"/>
          </a:fillRef>
          <a:effectRef idx="3">
            <a:schemeClr val="accent4"/>
          </a:effectRef>
          <a:fontRef idx="minor">
            <a:schemeClr val="lt1"/>
          </a:fontRef>
        </p:style>
        <p:txBody>
          <a:bodyPr/>
          <a:lstStyle/>
          <a:p>
            <a:pPr algn="ctr"/>
            <a:endParaRPr lang="fr-FR" dirty="0">
              <a:latin typeface="+mj-lt"/>
            </a:endParaRPr>
          </a:p>
          <a:p>
            <a:pPr algn="ctr"/>
            <a:r>
              <a:rPr lang="fr-FR" sz="3200" dirty="0" smtClean="0">
                <a:latin typeface="+mj-lt"/>
              </a:rPr>
              <a:t>objet</a:t>
            </a:r>
            <a:endParaRPr lang="fr-FR" sz="3200" dirty="0">
              <a:latin typeface="+mj-lt"/>
            </a:endParaRPr>
          </a:p>
        </p:txBody>
      </p:sp>
      <p:sp>
        <p:nvSpPr>
          <p:cNvPr id="18" name="Arc 39"/>
          <p:cNvSpPr>
            <a:spLocks/>
          </p:cNvSpPr>
          <p:nvPr/>
        </p:nvSpPr>
        <p:spPr bwMode="auto">
          <a:xfrm rot="15858542" flipH="1" flipV="1">
            <a:off x="3058154" y="3218061"/>
            <a:ext cx="2343491" cy="278103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grpSp>
        <p:nvGrpSpPr>
          <p:cNvPr id="19" name="Groupe 18"/>
          <p:cNvGrpSpPr/>
          <p:nvPr/>
        </p:nvGrpSpPr>
        <p:grpSpPr>
          <a:xfrm>
            <a:off x="5721915" y="1150479"/>
            <a:ext cx="1338455" cy="1338455"/>
            <a:chOff x="2234340" y="92957"/>
            <a:chExt cx="1338455" cy="1338455"/>
          </a:xfrm>
          <a:scene3d>
            <a:camera prst="orthographicFront"/>
            <a:lightRig rig="flat" dir="t"/>
          </a:scene3d>
        </p:grpSpPr>
        <p:sp>
          <p:nvSpPr>
            <p:cNvPr id="20" name="Ellipse 19"/>
            <p:cNvSpPr/>
            <p:nvPr/>
          </p:nvSpPr>
          <p:spPr>
            <a:xfrm>
              <a:off x="2234340" y="92957"/>
              <a:ext cx="1338455" cy="1338455"/>
            </a:xfrm>
            <a:prstGeom prst="ellipse">
              <a:avLst/>
            </a:prstGeom>
            <a:sp3d prstMaterial="plastic">
              <a:bevelT w="120900" h="88900"/>
              <a:bevelB w="88900" h="31750" prst="angle"/>
            </a:sp3d>
          </p:spPr>
          <p:style>
            <a:lnRef idx="0">
              <a:schemeClr val="accent5"/>
            </a:lnRef>
            <a:fillRef idx="3">
              <a:schemeClr val="accent5"/>
            </a:fillRef>
            <a:effectRef idx="3">
              <a:schemeClr val="accent5"/>
            </a:effectRef>
            <a:fontRef idx="minor">
              <a:schemeClr val="lt1"/>
            </a:fontRef>
          </p:style>
        </p:sp>
        <p:sp>
          <p:nvSpPr>
            <p:cNvPr id="22" name="Ellipse 4"/>
            <p:cNvSpPr/>
            <p:nvPr/>
          </p:nvSpPr>
          <p:spPr>
            <a:xfrm>
              <a:off x="2430352" y="288969"/>
              <a:ext cx="946431" cy="9464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FR" sz="1900" kern="1200" dirty="0" smtClean="0"/>
                <a:t>vérité</a:t>
              </a:r>
              <a:endParaRPr lang="fr-FR" sz="1900" kern="1200" dirty="0"/>
            </a:p>
          </p:txBody>
        </p:sp>
      </p:grpSp>
      <p:grpSp>
        <p:nvGrpSpPr>
          <p:cNvPr id="23" name="Groupe 22"/>
          <p:cNvGrpSpPr/>
          <p:nvPr/>
        </p:nvGrpSpPr>
        <p:grpSpPr>
          <a:xfrm>
            <a:off x="4981111" y="2612222"/>
            <a:ext cx="1338455" cy="1338455"/>
            <a:chOff x="2676524" y="1743212"/>
            <a:chExt cx="1338455" cy="1338455"/>
          </a:xfrm>
          <a:scene3d>
            <a:camera prst="orthographicFront"/>
            <a:lightRig rig="flat" dir="t"/>
          </a:scene3d>
        </p:grpSpPr>
        <p:sp>
          <p:nvSpPr>
            <p:cNvPr id="24" name="Ellipse 23"/>
            <p:cNvSpPr/>
            <p:nvPr/>
          </p:nvSpPr>
          <p:spPr>
            <a:xfrm>
              <a:off x="2676524" y="1743212"/>
              <a:ext cx="1338455" cy="1338455"/>
            </a:xfrm>
            <a:prstGeom prst="ellipse">
              <a:avLst/>
            </a:prstGeom>
            <a:sp3d prstMaterial="plastic">
              <a:bevelT w="120900" h="88900"/>
              <a:bevelB w="88900" h="31750" prst="angle"/>
            </a:sp3d>
          </p:spPr>
          <p:style>
            <a:lnRef idx="0">
              <a:schemeClr val="accent2"/>
            </a:lnRef>
            <a:fillRef idx="3">
              <a:schemeClr val="accent2"/>
            </a:fillRef>
            <a:effectRef idx="3">
              <a:schemeClr val="accent2"/>
            </a:effectRef>
            <a:fontRef idx="minor">
              <a:schemeClr val="lt1"/>
            </a:fontRef>
          </p:style>
        </p:sp>
        <p:sp>
          <p:nvSpPr>
            <p:cNvPr id="25" name="Ellipse 4"/>
            <p:cNvSpPr/>
            <p:nvPr/>
          </p:nvSpPr>
          <p:spPr>
            <a:xfrm>
              <a:off x="2872536" y="1939224"/>
              <a:ext cx="946431" cy="9464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FR" sz="1900" kern="1200" dirty="0" smtClean="0"/>
                <a:t>beauté</a:t>
              </a:r>
              <a:endParaRPr lang="fr-FR" sz="1900" kern="1200" dirty="0"/>
            </a:p>
          </p:txBody>
        </p:sp>
      </p:grpSp>
      <p:grpSp>
        <p:nvGrpSpPr>
          <p:cNvPr id="26" name="Groupe 25"/>
          <p:cNvGrpSpPr/>
          <p:nvPr/>
        </p:nvGrpSpPr>
        <p:grpSpPr>
          <a:xfrm>
            <a:off x="5650338" y="4235718"/>
            <a:ext cx="1338455" cy="1338455"/>
            <a:chOff x="2234340" y="3393467"/>
            <a:chExt cx="1338455" cy="1338455"/>
          </a:xfrm>
          <a:scene3d>
            <a:camera prst="orthographicFront"/>
            <a:lightRig rig="flat" dir="t"/>
          </a:scene3d>
        </p:grpSpPr>
        <p:sp>
          <p:nvSpPr>
            <p:cNvPr id="27" name="Ellipse 26"/>
            <p:cNvSpPr/>
            <p:nvPr/>
          </p:nvSpPr>
          <p:spPr>
            <a:xfrm>
              <a:off x="2234340" y="3393467"/>
              <a:ext cx="1338455" cy="1338455"/>
            </a:xfrm>
            <a:prstGeom prst="ellipse">
              <a:avLst/>
            </a:prstGeom>
            <a:solidFill>
              <a:srgbClr val="92D050"/>
            </a:solidFill>
            <a:sp3d prstMaterial="plastic">
              <a:bevelT w="120900" h="88900"/>
              <a:bevelB w="88900" h="31750" prst="angle"/>
            </a:sp3d>
          </p:spPr>
          <p:style>
            <a:lnRef idx="0">
              <a:schemeClr val="accent5"/>
            </a:lnRef>
            <a:fillRef idx="3">
              <a:schemeClr val="accent5"/>
            </a:fillRef>
            <a:effectRef idx="3">
              <a:schemeClr val="accent5"/>
            </a:effectRef>
            <a:fontRef idx="minor">
              <a:schemeClr val="lt1"/>
            </a:fontRef>
          </p:style>
        </p:sp>
        <p:sp>
          <p:nvSpPr>
            <p:cNvPr id="28" name="Ellipse 4"/>
            <p:cNvSpPr/>
            <p:nvPr/>
          </p:nvSpPr>
          <p:spPr>
            <a:xfrm>
              <a:off x="2430352" y="3589479"/>
              <a:ext cx="946431" cy="9464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FR" sz="1900" kern="1200" dirty="0" smtClean="0"/>
                <a:t>bonté</a:t>
              </a:r>
              <a:endParaRPr lang="fr-FR" sz="1900" kern="1200" dirty="0"/>
            </a:p>
          </p:txBody>
        </p:sp>
      </p:grpSp>
      <p:sp>
        <p:nvSpPr>
          <p:cNvPr id="4" name="Rectangle 3"/>
          <p:cNvSpPr/>
          <p:nvPr/>
        </p:nvSpPr>
        <p:spPr>
          <a:xfrm>
            <a:off x="7487737" y="-3683"/>
            <a:ext cx="4704263"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sz="2400" i="1" dirty="0">
                <a:solidFill>
                  <a:srgbClr val="FFFFFF"/>
                </a:solidFill>
                <a:latin typeface="Garamond" pitchFamily="18" charset="0"/>
                <a:ea typeface="Arial Unicode MS" pitchFamily="34" charset="-128"/>
                <a:cs typeface="Arial Unicode MS" pitchFamily="34" charset="-128"/>
              </a:rPr>
              <a:t>« Tout commence par un </a:t>
            </a:r>
            <a:r>
              <a:rPr lang="fr-FR" sz="2400" b="1" i="1" dirty="0">
                <a:solidFill>
                  <a:srgbClr val="FFFFFF"/>
                </a:solidFill>
                <a:latin typeface="Garamond" pitchFamily="18" charset="0"/>
                <a:ea typeface="Arial Unicode MS" pitchFamily="34" charset="-128"/>
                <a:cs typeface="Arial Unicode MS" pitchFamily="34" charset="-128"/>
              </a:rPr>
              <a:t>désir ardent</a:t>
            </a:r>
            <a:r>
              <a:rPr lang="fr-FR" sz="2400" i="1" dirty="0">
                <a:solidFill>
                  <a:srgbClr val="FFFFFF"/>
                </a:solidFill>
                <a:latin typeface="Garamond" pitchFamily="18" charset="0"/>
                <a:ea typeface="Arial Unicode MS" pitchFamily="34" charset="-128"/>
                <a:cs typeface="Arial Unicode MS" pitchFamily="34" charset="-128"/>
              </a:rPr>
              <a:t> de résoudre le problème à la racine. D’aller d’une relation floue à une confrontation claire, directe, transparente : directement du cœur du penseur au cœur de son objet, du problème. » </a:t>
            </a:r>
            <a:r>
              <a:rPr lang="fr-FR" sz="2400" b="1" dirty="0">
                <a:solidFill>
                  <a:srgbClr val="FFFFFF"/>
                </a:solidFill>
                <a:latin typeface="Garamond" pitchFamily="18" charset="0"/>
                <a:ea typeface="Arial Unicode MS" pitchFamily="34" charset="-128"/>
                <a:cs typeface="Arial Unicode MS" pitchFamily="34" charset="-128"/>
              </a:rPr>
              <a:t> </a:t>
            </a:r>
            <a:r>
              <a:rPr lang="fr-FR" sz="2400" b="1" dirty="0" smtClean="0">
                <a:solidFill>
                  <a:srgbClr val="FFFFFF"/>
                </a:solidFill>
                <a:latin typeface="Garamond" pitchFamily="18" charset="0"/>
                <a:ea typeface="Arial Unicode MS" pitchFamily="34" charset="-128"/>
                <a:cs typeface="Arial Unicode MS" pitchFamily="34" charset="-128"/>
              </a:rPr>
              <a:t>Max </a:t>
            </a:r>
            <a:r>
              <a:rPr lang="fr-FR" sz="2400" b="1" dirty="0">
                <a:solidFill>
                  <a:srgbClr val="FFFFFF"/>
                </a:solidFill>
                <a:latin typeface="Garamond" pitchFamily="18" charset="0"/>
                <a:ea typeface="Arial Unicode MS" pitchFamily="34" charset="-128"/>
                <a:cs typeface="Arial Unicode MS" pitchFamily="34" charset="-128"/>
              </a:rPr>
              <a:t>Wertheimer</a:t>
            </a:r>
          </a:p>
        </p:txBody>
      </p:sp>
      <p:sp>
        <p:nvSpPr>
          <p:cNvPr id="29" name="Arc 39"/>
          <p:cNvSpPr>
            <a:spLocks/>
          </p:cNvSpPr>
          <p:nvPr/>
        </p:nvSpPr>
        <p:spPr bwMode="auto">
          <a:xfrm rot="5001818" flipH="1" flipV="1">
            <a:off x="3229566" y="914124"/>
            <a:ext cx="2343491" cy="278103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2" name="Flèche vers le bas 1"/>
          <p:cNvSpPr/>
          <p:nvPr/>
        </p:nvSpPr>
        <p:spPr>
          <a:xfrm>
            <a:off x="9443803" y="2291264"/>
            <a:ext cx="824459" cy="220530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3" name="Rectangle à coins arrondis 2"/>
          <p:cNvSpPr/>
          <p:nvPr/>
        </p:nvSpPr>
        <p:spPr>
          <a:xfrm>
            <a:off x="7711333" y="4615243"/>
            <a:ext cx="4295788" cy="152583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Ces propos de Wertheimer ne font que souligner le désir brûlant de l’être humain d’exprimer par les mots sa quête des valeurs </a:t>
            </a:r>
            <a:endParaRPr lang="fr-FR" dirty="0"/>
          </a:p>
        </p:txBody>
      </p:sp>
    </p:spTree>
    <p:extLst>
      <p:ext uri="{BB962C8B-B14F-4D97-AF65-F5344CB8AC3E}">
        <p14:creationId xmlns:p14="http://schemas.microsoft.com/office/powerpoint/2010/main" val="403798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2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72786" y="2723673"/>
            <a:ext cx="5936105"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fr-FR" sz="2800" i="1" dirty="0">
                <a:solidFill>
                  <a:srgbClr val="002060"/>
                </a:solidFill>
                <a:latin typeface="Garamond" pitchFamily="18" charset="0"/>
                <a:ea typeface="Arial Unicode MS" pitchFamily="34" charset="-128"/>
                <a:cs typeface="Arial Unicode MS" pitchFamily="34" charset="-128"/>
              </a:rPr>
              <a:t>« Il existe une passion de comprendre, tout comme il existe une passion de la musique</a:t>
            </a:r>
            <a:r>
              <a:rPr lang="fr-FR" sz="2800" i="1" dirty="0" smtClean="0">
                <a:solidFill>
                  <a:srgbClr val="002060"/>
                </a:solidFill>
                <a:latin typeface="Garamond" pitchFamily="18" charset="0"/>
                <a:ea typeface="Arial Unicode MS" pitchFamily="34" charset="-128"/>
                <a:cs typeface="Arial Unicode MS" pitchFamily="34" charset="-128"/>
              </a:rPr>
              <a:t>. Sans passion</a:t>
            </a:r>
            <a:r>
              <a:rPr lang="fr-FR" sz="2800" i="1" dirty="0">
                <a:solidFill>
                  <a:srgbClr val="002060"/>
                </a:solidFill>
                <a:latin typeface="Garamond" pitchFamily="18" charset="0"/>
                <a:ea typeface="Arial Unicode MS" pitchFamily="34" charset="-128"/>
                <a:cs typeface="Arial Unicode MS" pitchFamily="34" charset="-128"/>
              </a:rPr>
              <a:t>, il n’y aurait ni mathématiques, ni sciences naturelles. » </a:t>
            </a:r>
            <a:r>
              <a:rPr lang="fr-FR" sz="2800" dirty="0" smtClean="0">
                <a:solidFill>
                  <a:srgbClr val="002060"/>
                </a:solidFill>
                <a:latin typeface="Garamond" pitchFamily="18" charset="0"/>
                <a:ea typeface="Arial Unicode MS" pitchFamily="34" charset="-128"/>
                <a:cs typeface="Arial Unicode MS" pitchFamily="34" charset="-128"/>
              </a:rPr>
              <a:t>Albert Einstein</a:t>
            </a:r>
            <a:endParaRPr lang="fr-FR" sz="2800" dirty="0">
              <a:solidFill>
                <a:srgbClr val="002060"/>
              </a:solidFill>
              <a:latin typeface="Garamond" pitchFamily="18" charset="0"/>
              <a:ea typeface="Arial Unicode MS" pitchFamily="34" charset="-128"/>
              <a:cs typeface="Arial Unicode MS" pitchFamily="34" charset="-128"/>
            </a:endParaRPr>
          </a:p>
        </p:txBody>
      </p:sp>
      <p:pic>
        <p:nvPicPr>
          <p:cNvPr id="1026" name="Picture 2" descr="http://www.vadeker.net/enigmes/Einstein2.gif"/>
          <p:cNvPicPr>
            <a:picLocks noChangeAspect="1" noChangeArrowheads="1"/>
          </p:cNvPicPr>
          <p:nvPr/>
        </p:nvPicPr>
        <p:blipFill>
          <a:blip r:embed="rId2" cstate="email">
            <a:extLst>
              <a:ext uri="{28A0092B-C50C-407E-A947-70E740481C1C}">
                <a14:useLocalDpi xmlns:a14="http://schemas.microsoft.com/office/drawing/2010/main"/>
              </a:ext>
            </a:extLst>
          </a:blip>
          <a:srcRect l="7793" r="6484" b="16853"/>
          <a:stretch>
            <a:fillRect/>
          </a:stretch>
        </p:blipFill>
        <p:spPr bwMode="auto">
          <a:xfrm>
            <a:off x="312478" y="2256514"/>
            <a:ext cx="2754182" cy="27502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ortrai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561236" y="2176475"/>
            <a:ext cx="2364037" cy="332843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Autofit/>
          </a:bodyPr>
          <a:lstStyle/>
          <a:p>
            <a:r>
              <a:rPr lang="fr-FR" sz="3200" dirty="0" smtClean="0">
                <a:solidFill>
                  <a:schemeClr val="tx1"/>
                </a:solidFill>
                <a:latin typeface="Arial Black" pitchFamily="34" charset="0"/>
                <a:ea typeface="Arial Unicode MS" pitchFamily="34" charset="-128"/>
                <a:cs typeface="Arial Unicode MS" pitchFamily="34" charset="-128"/>
              </a:rPr>
              <a:t>Passion, désir ardent </a:t>
            </a:r>
            <a:r>
              <a:rPr lang="fr-FR" sz="3200" dirty="0">
                <a:solidFill>
                  <a:schemeClr val="tx1"/>
                </a:solidFill>
                <a:latin typeface="Arial Black" pitchFamily="34" charset="0"/>
                <a:ea typeface="Arial Unicode MS" pitchFamily="34" charset="-128"/>
                <a:cs typeface="Arial Unicode MS" pitchFamily="34" charset="-128"/>
              </a:rPr>
              <a:t>de la </a:t>
            </a:r>
            <a:r>
              <a:rPr lang="fr-FR" sz="3200" dirty="0" smtClean="0">
                <a:solidFill>
                  <a:schemeClr val="tx1"/>
                </a:solidFill>
                <a:latin typeface="Arial Black" pitchFamily="34" charset="0"/>
                <a:ea typeface="Arial Unicode MS" pitchFamily="34" charset="-128"/>
                <a:cs typeface="Arial Unicode MS" pitchFamily="34" charset="-128"/>
              </a:rPr>
              <a:t>vérité</a:t>
            </a:r>
            <a:endParaRPr lang="fr-FR" sz="3200" dirty="0"/>
          </a:p>
        </p:txBody>
      </p:sp>
      <p:sp>
        <p:nvSpPr>
          <p:cNvPr id="7" name="Rectangle 6"/>
          <p:cNvSpPr/>
          <p:nvPr/>
        </p:nvSpPr>
        <p:spPr>
          <a:xfrm>
            <a:off x="146919" y="5504908"/>
            <a:ext cx="11778354" cy="1200329"/>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r>
              <a:rPr lang="fr-FR" sz="2400" i="1" dirty="0" smtClean="0">
                <a:solidFill>
                  <a:srgbClr val="FFFFFF"/>
                </a:solidFill>
                <a:latin typeface="Garamond" pitchFamily="18" charset="0"/>
                <a:ea typeface="Arial Unicode MS" pitchFamily="34" charset="-128"/>
                <a:cs typeface="Arial Unicode MS" pitchFamily="34" charset="-128"/>
              </a:rPr>
              <a:t>La soif de comprendre du savant, comme la foi du fidèle ou l’inspiration de l’artiste, exprime l’aspiration de l’humanité à quelque chose de fixe, quelque chose d’immuable dans le tourbillon universel: Dieu, la Beauté, la Vérité. La vérité est ce à quoi aspire le savant. </a:t>
            </a:r>
            <a:r>
              <a:rPr lang="fr-FR" sz="2400" b="1" dirty="0" smtClean="0">
                <a:solidFill>
                  <a:srgbClr val="FFFFFF"/>
                </a:solidFill>
                <a:latin typeface="Garamond" pitchFamily="18" charset="0"/>
                <a:ea typeface="Arial Unicode MS" pitchFamily="34" charset="-128"/>
                <a:cs typeface="Arial Unicode MS" pitchFamily="34" charset="-128"/>
              </a:rPr>
              <a:t>Max Born</a:t>
            </a:r>
            <a:endParaRPr lang="fr-FR" sz="2400" b="1" dirty="0">
              <a:solidFill>
                <a:srgbClr val="FFFFFF"/>
              </a:solidFill>
              <a:latin typeface="Garamond"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111233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500"/>
                                        <p:tgtEl>
                                          <p:spTgt spid="10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langages de l’amour</a:t>
            </a:r>
            <a:endParaRPr lang="fr-FR" dirty="0"/>
          </a:p>
        </p:txBody>
      </p:sp>
      <p:pic>
        <p:nvPicPr>
          <p:cNvPr id="1026" name="Picture 2" descr="9782863141922, les, langages, de, l’amour, les, actes, qui, disent, je, t’aime, the, five, love, languages, gary, chapman, éditions, farel, aimer, aimés, relations-d’aides, relation-d’aide, couples, hommes-femmes, maris, épouses, garçons, filles, jeunesses, 5, cinq, le, touchers, physiques, relations, sexuelles, paroles, valorisantes, cadeaux, moments, de, qualités, services">
            <a:hlinkClick r:id="rId2" tooltip="Les langages de l’amour"/>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1337" y="2187757"/>
            <a:ext cx="2726440" cy="413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4268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L’amour vrai exprime le cœur comme unité du logos, du pathos et de la praxis</a:t>
            </a:r>
            <a:endParaRPr lang="fr-FR" dirty="0"/>
          </a:p>
        </p:txBody>
      </p:sp>
      <p:sp>
        <p:nvSpPr>
          <p:cNvPr id="3" name="Espace réservé du contenu 2"/>
          <p:cNvSpPr>
            <a:spLocks noGrp="1"/>
          </p:cNvSpPr>
          <p:nvPr>
            <p:ph idx="1"/>
          </p:nvPr>
        </p:nvSpPr>
        <p:spPr/>
        <p:txBody>
          <a:bodyPr/>
          <a:lstStyle/>
          <a:p>
            <a:endParaRPr lang="fr-FR" dirty="0" smtClean="0"/>
          </a:p>
          <a:p>
            <a:r>
              <a:rPr lang="fr-FR" sz="2800" i="1" dirty="0" smtClean="0">
                <a:latin typeface="Garamond" pitchFamily="18" charset="0"/>
              </a:rPr>
              <a:t>«</a:t>
            </a:r>
            <a:r>
              <a:rPr lang="fr-FR" sz="2800" i="1" dirty="0">
                <a:latin typeface="Garamond" pitchFamily="18" charset="0"/>
              </a:rPr>
              <a:t> Qu'est-ce que l'amour ? C'est le comble de l'union de la folie et de la sagesse. » </a:t>
            </a:r>
            <a:r>
              <a:rPr lang="fr-FR" sz="2800" b="1" dirty="0">
                <a:latin typeface="Garamond" pitchFamily="18" charset="0"/>
              </a:rPr>
              <a:t>Edgar </a:t>
            </a:r>
            <a:r>
              <a:rPr lang="fr-FR" sz="2800" b="1" dirty="0" smtClean="0">
                <a:latin typeface="Garamond" pitchFamily="18" charset="0"/>
              </a:rPr>
              <a:t>Morin</a:t>
            </a:r>
          </a:p>
          <a:p>
            <a:r>
              <a:rPr lang="fr-FR" sz="2800" b="1" dirty="0" smtClean="0">
                <a:latin typeface="Garamond" pitchFamily="18" charset="0"/>
              </a:rPr>
              <a:t>Cette formule peut induire en erreur : fondamentalement, le cœur qui aime vraiment implique une triple démarche de cultiver des émotions, des pensées et des actes qui renforcent le lien entre les partenaires</a:t>
            </a:r>
            <a:endParaRPr lang="fr-FR" sz="2800" b="1" dirty="0">
              <a:latin typeface="Garamond" pitchFamily="18" charset="0"/>
            </a:endParaRPr>
          </a:p>
        </p:txBody>
      </p:sp>
    </p:spTree>
    <p:extLst>
      <p:ext uri="{BB962C8B-B14F-4D97-AF65-F5344CB8AC3E}">
        <p14:creationId xmlns:p14="http://schemas.microsoft.com/office/powerpoint/2010/main" val="982641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J’ai encore beaucoup de choses à vous dire</a:t>
            </a:r>
            <a:endParaRPr lang="fr-FR" sz="3200" dirty="0"/>
          </a:p>
        </p:txBody>
      </p:sp>
      <p:sp>
        <p:nvSpPr>
          <p:cNvPr id="3" name="Espace réservé du contenu 2"/>
          <p:cNvSpPr>
            <a:spLocks noGrp="1"/>
          </p:cNvSpPr>
          <p:nvPr>
            <p:ph idx="1"/>
          </p:nvPr>
        </p:nvSpPr>
        <p:spPr>
          <a:xfrm>
            <a:off x="635351" y="2097029"/>
            <a:ext cx="9613861" cy="4438681"/>
          </a:xfrm>
        </p:spPr>
        <p:txBody>
          <a:bodyPr>
            <a:normAutofit/>
          </a:bodyPr>
          <a:lstStyle/>
          <a:p>
            <a:r>
              <a:rPr lang="fr-FR" dirty="0" smtClean="0"/>
              <a:t>Jésus voulait révéler des aspects toujours plus profonds et intimes de l’amour. Parler en paraboles et s’exprimer par des miracles fut </a:t>
            </a:r>
            <a:r>
              <a:rPr lang="fr-FR" dirty="0" smtClean="0"/>
              <a:t>souvent une </a:t>
            </a:r>
            <a:r>
              <a:rPr lang="fr-FR" dirty="0" smtClean="0"/>
              <a:t>grande </a:t>
            </a:r>
            <a:r>
              <a:rPr lang="fr-FR" dirty="0" smtClean="0"/>
              <a:t>frustration.</a:t>
            </a:r>
          </a:p>
          <a:p>
            <a:r>
              <a:rPr lang="fr-FR" dirty="0" smtClean="0"/>
              <a:t>Dans l’Evangile de Jean, Jésus déclare son amour divin à ses disciples les plus proches. Il les rend témoins de son lien intime, de sa conversation avec Dieu, et souhaite les y associer. La parole spirituelle atteint ici une dimension participative et « communiante » jamais égalée.</a:t>
            </a:r>
            <a:endParaRPr lang="fr-FR" dirty="0" smtClean="0"/>
          </a:p>
          <a:p>
            <a:r>
              <a:rPr lang="fr-FR" dirty="0" smtClean="0"/>
              <a:t>Jésus </a:t>
            </a:r>
            <a:r>
              <a:rPr lang="fr-FR" dirty="0" smtClean="0"/>
              <a:t>déclara </a:t>
            </a:r>
            <a:r>
              <a:rPr lang="fr-FR" dirty="0" smtClean="0"/>
              <a:t>vouloir révéler « les choses cachées depuis la fondation du monde </a:t>
            </a:r>
            <a:r>
              <a:rPr lang="fr-FR" dirty="0" smtClean="0"/>
              <a:t>». Que voulait-il dire par là ? </a:t>
            </a:r>
            <a:r>
              <a:rPr lang="fr-FR" dirty="0" smtClean="0"/>
              <a:t>Quels sont les propos que Jésus n’a pas pu tenir ?</a:t>
            </a:r>
            <a:endParaRPr lang="fr-FR" dirty="0" smtClean="0"/>
          </a:p>
        </p:txBody>
      </p:sp>
    </p:spTree>
    <p:extLst>
      <p:ext uri="{BB962C8B-B14F-4D97-AF65-F5344CB8AC3E}">
        <p14:creationId xmlns:p14="http://schemas.microsoft.com/office/powerpoint/2010/main" val="4276050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026" y="4656571"/>
            <a:ext cx="9613859" cy="453051"/>
          </a:xfrm>
        </p:spPr>
        <p:txBody>
          <a:bodyPr/>
          <a:lstStyle/>
          <a:p>
            <a:pPr algn="ctr"/>
            <a:r>
              <a:rPr lang="fr-FR" dirty="0" smtClean="0"/>
              <a:t>Première partie</a:t>
            </a:r>
            <a:endParaRPr lang="fr-FR" dirty="0"/>
          </a:p>
        </p:txBody>
      </p:sp>
      <p:sp>
        <p:nvSpPr>
          <p:cNvPr id="3" name="Espace réservé du texte 2"/>
          <p:cNvSpPr>
            <a:spLocks noGrp="1"/>
          </p:cNvSpPr>
          <p:nvPr>
            <p:ph type="body" sz="half" idx="2"/>
          </p:nvPr>
        </p:nvSpPr>
        <p:spPr>
          <a:xfrm>
            <a:off x="2833141" y="5169583"/>
            <a:ext cx="4392118" cy="622971"/>
          </a:xfrm>
          <a:noFill/>
        </p:spPr>
        <p:style>
          <a:lnRef idx="0">
            <a:schemeClr val="dk1"/>
          </a:lnRef>
          <a:fillRef idx="3">
            <a:schemeClr val="dk1"/>
          </a:fillRef>
          <a:effectRef idx="3">
            <a:schemeClr val="dk1"/>
          </a:effectRef>
          <a:fontRef idx="minor">
            <a:schemeClr val="lt1"/>
          </a:fontRef>
        </p:style>
        <p:txBody>
          <a:bodyPr>
            <a:normAutofit/>
          </a:bodyPr>
          <a:lstStyle/>
          <a:p>
            <a:pPr algn="ctr"/>
            <a:r>
              <a:rPr lang="fr-FR" sz="2400" b="1" dirty="0" smtClean="0">
                <a:effectLst>
                  <a:outerShdw blurRad="38100" dist="38100" dir="2700000" algn="tl">
                    <a:srgbClr val="000000">
                      <a:alpha val="43137"/>
                    </a:srgbClr>
                  </a:outerShdw>
                </a:effectLst>
              </a:rPr>
              <a:t>Discussions par tables</a:t>
            </a:r>
            <a:endParaRPr lang="fr-FR" sz="2400" b="1" dirty="0">
              <a:effectLst>
                <a:outerShdw blurRad="38100" dist="38100" dir="2700000" algn="tl">
                  <a:srgbClr val="000000">
                    <a:alpha val="43137"/>
                  </a:srgbClr>
                </a:outerShdw>
              </a:effectLst>
            </a:endParaRPr>
          </a:p>
        </p:txBody>
      </p:sp>
      <p:pic>
        <p:nvPicPr>
          <p:cNvPr id="1026" name="Picture 2" descr="© 1997-2020 Copyright Lebanon Art paintings  human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354" y="182926"/>
            <a:ext cx="5777511" cy="4232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922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80398" y="592513"/>
            <a:ext cx="9982737" cy="1379788"/>
          </a:xfrm>
        </p:spPr>
        <p:txBody>
          <a:bodyPr>
            <a:noAutofit/>
          </a:bodyPr>
          <a:lstStyle/>
          <a:p>
            <a:pPr algn="ctr"/>
            <a:r>
              <a:rPr lang="fr-FR" sz="5400" dirty="0"/>
              <a:t>Trouver les mots </a:t>
            </a:r>
            <a:r>
              <a:rPr lang="fr-FR" sz="5400" dirty="0" smtClean="0"/>
              <a:t>justes</a:t>
            </a:r>
            <a:endParaRPr lang="fr-FR" sz="5400" dirty="0"/>
          </a:p>
        </p:txBody>
      </p:sp>
      <p:sp>
        <p:nvSpPr>
          <p:cNvPr id="5" name="Espace réservé du contenu 4"/>
          <p:cNvSpPr>
            <a:spLocks noGrp="1"/>
          </p:cNvSpPr>
          <p:nvPr>
            <p:ph idx="1"/>
          </p:nvPr>
        </p:nvSpPr>
        <p:spPr>
          <a:xfrm>
            <a:off x="585327" y="2173575"/>
            <a:ext cx="9787865" cy="4392118"/>
          </a:xfrm>
        </p:spPr>
        <p:txBody>
          <a:bodyPr>
            <a:normAutofit/>
          </a:bodyPr>
          <a:lstStyle/>
          <a:p>
            <a:pPr marL="0" indent="0">
              <a:buNone/>
            </a:pPr>
            <a:r>
              <a:rPr lang="fr-FR" dirty="0" smtClean="0"/>
              <a:t>Vous </a:t>
            </a:r>
            <a:r>
              <a:rPr lang="fr-FR" dirty="0"/>
              <a:t>décrirez l’une ou l’autre des expériences suivantes : </a:t>
            </a:r>
          </a:p>
          <a:p>
            <a:pPr lvl="0"/>
            <a:r>
              <a:rPr lang="fr-FR" dirty="0"/>
              <a:t>soit vous avez trouvé les mots vraiment justes pour toucher le cœur de quelqu’un, </a:t>
            </a:r>
          </a:p>
          <a:p>
            <a:pPr lvl="0"/>
            <a:r>
              <a:rPr lang="fr-FR" dirty="0"/>
              <a:t>soit une personne a su trouver les mots les plus justes et les plus appropriés pour vous toucher. </a:t>
            </a:r>
          </a:p>
          <a:p>
            <a:pPr marL="0" indent="0">
              <a:buNone/>
            </a:pPr>
            <a:r>
              <a:rPr lang="fr-FR" dirty="0" smtClean="0"/>
              <a:t>Dans </a:t>
            </a:r>
            <a:r>
              <a:rPr lang="fr-FR" dirty="0"/>
              <a:t>l’un ou l’autre cas, vous essaierez de dire ce qu’il y avait de si « juste » dans ces paroles. </a:t>
            </a:r>
            <a:r>
              <a:rPr lang="fr-FR" dirty="0" smtClean="0"/>
              <a:t>Pourquoi </a:t>
            </a:r>
            <a:r>
              <a:rPr lang="fr-FR" dirty="0"/>
              <a:t>les mots étaient-ils si vrais et si forts ? D’où est venu leur pouvoir ? </a:t>
            </a:r>
          </a:p>
          <a:p>
            <a:endParaRPr lang="fr-FR" sz="2400" dirty="0"/>
          </a:p>
        </p:txBody>
      </p:sp>
      <p:sp>
        <p:nvSpPr>
          <p:cNvPr id="2" name="Rectangle 1"/>
          <p:cNvSpPr/>
          <p:nvPr/>
        </p:nvSpPr>
        <p:spPr>
          <a:xfrm>
            <a:off x="10620613" y="1085751"/>
            <a:ext cx="1441805" cy="523220"/>
          </a:xfrm>
          <a:prstGeom prst="rect">
            <a:avLst/>
          </a:prstGeom>
        </p:spPr>
        <p:txBody>
          <a:bodyPr wrap="none">
            <a:spAutoFit/>
          </a:bodyPr>
          <a:lstStyle/>
          <a:p>
            <a:r>
              <a:rPr lang="fr-FR" sz="2800" dirty="0"/>
              <a:t>TABLE 1</a:t>
            </a:r>
          </a:p>
        </p:txBody>
      </p:sp>
    </p:spTree>
    <p:extLst>
      <p:ext uri="{BB962C8B-B14F-4D97-AF65-F5344CB8AC3E}">
        <p14:creationId xmlns:p14="http://schemas.microsoft.com/office/powerpoint/2010/main" val="190364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2023672"/>
            <a:ext cx="12192000" cy="4834328"/>
          </a:xfrm>
        </p:spPr>
        <p:txBody>
          <a:bodyPr>
            <a:normAutofit/>
          </a:bodyPr>
          <a:lstStyle/>
          <a:p>
            <a:r>
              <a:rPr lang="fr-FR" sz="2800" dirty="0" smtClean="0"/>
              <a:t>Torrence : mon petit-frère m’a remonté le moral récemment. Je suis loin de mon pays (Madagascar). Je dois faire face au divorce de mes parents, et aussi à un deuil. C’est une année difficile, je suis seule en France, je pleure beaucoup. Flanagan a appelé de Madagascar. Il a trouvé des mots justes pour le réconforter et me faire envisager 2016 comme une meilleure année. </a:t>
            </a:r>
          </a:p>
          <a:p>
            <a:r>
              <a:rPr lang="fr-FR" sz="2800" dirty="0" err="1" smtClean="0"/>
              <a:t>Ayaka</a:t>
            </a:r>
            <a:r>
              <a:rPr lang="fr-FR" sz="2800" dirty="0" smtClean="0"/>
              <a:t> : une amie proche a été blessante  m’a ignorée. Elle s’est défoulée sur moi.(elle était stressée). Quelques mois plus tard, elle s’est excusée; et j’ai réussi à pardonner et savoir quoi dire. Ce qui m’a aidée, c’était de me considérer un peu comme une Maman, et aussi de lui dire : « je t’aime comme tu es. » Cela m’a aidé à pardonner.</a:t>
            </a:r>
            <a:endParaRPr lang="fr-FR" sz="2800" dirty="0"/>
          </a:p>
        </p:txBody>
      </p:sp>
      <p:sp>
        <p:nvSpPr>
          <p:cNvPr id="4" name="Rectangle 3"/>
          <p:cNvSpPr/>
          <p:nvPr/>
        </p:nvSpPr>
        <p:spPr>
          <a:xfrm>
            <a:off x="10628156" y="921078"/>
            <a:ext cx="1334211" cy="523220"/>
          </a:xfrm>
          <a:prstGeom prst="rect">
            <a:avLst/>
          </a:prstGeom>
        </p:spPr>
        <p:txBody>
          <a:bodyPr wrap="none">
            <a:spAutoFit/>
          </a:bodyPr>
          <a:lstStyle/>
          <a:p>
            <a:r>
              <a:rPr lang="fr-FR" sz="2800" dirty="0"/>
              <a:t>Table 1</a:t>
            </a:r>
          </a:p>
        </p:txBody>
      </p:sp>
    </p:spTree>
    <p:extLst>
      <p:ext uri="{BB962C8B-B14F-4D97-AF65-F5344CB8AC3E}">
        <p14:creationId xmlns:p14="http://schemas.microsoft.com/office/powerpoint/2010/main" val="2085518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Autre chose que la parole pour </a:t>
            </a:r>
            <a:r>
              <a:rPr lang="fr-FR" dirty="0" smtClean="0"/>
              <a:t>m’exprimer ?</a:t>
            </a:r>
            <a:endParaRPr lang="fr-FR" dirty="0"/>
          </a:p>
        </p:txBody>
      </p:sp>
      <p:sp>
        <p:nvSpPr>
          <p:cNvPr id="3" name="Rectangle 2"/>
          <p:cNvSpPr/>
          <p:nvPr/>
        </p:nvSpPr>
        <p:spPr>
          <a:xfrm>
            <a:off x="664563" y="2376182"/>
            <a:ext cx="9663659" cy="3539430"/>
          </a:xfrm>
          <a:prstGeom prst="rect">
            <a:avLst/>
          </a:prstGeom>
        </p:spPr>
        <p:txBody>
          <a:bodyPr wrap="square">
            <a:spAutoFit/>
          </a:bodyPr>
          <a:lstStyle/>
          <a:p>
            <a:r>
              <a:rPr lang="fr-FR" sz="3200" dirty="0" smtClean="0"/>
              <a:t>Chacun </a:t>
            </a:r>
            <a:r>
              <a:rPr lang="fr-FR" sz="3200" dirty="0"/>
              <a:t>évoquera une relation avec quelqu’un où la parole est actuellement bloquée : difficile d’exprimer le cœur et les sentiments par la parole. Pourquoi ? Quelles autres ressources avez-vous pour communiquer avec cet être ? écrire, servir, prier, passer par quelqu’un d’autre ? Quels sont vos espoirs de rétablir la communication brisée ? </a:t>
            </a:r>
          </a:p>
        </p:txBody>
      </p:sp>
      <p:sp>
        <p:nvSpPr>
          <p:cNvPr id="4" name="Rectangle 3"/>
          <p:cNvSpPr/>
          <p:nvPr/>
        </p:nvSpPr>
        <p:spPr>
          <a:xfrm>
            <a:off x="10619326" y="1164710"/>
            <a:ext cx="994311" cy="369332"/>
          </a:xfrm>
          <a:prstGeom prst="rect">
            <a:avLst/>
          </a:prstGeom>
        </p:spPr>
        <p:txBody>
          <a:bodyPr wrap="none">
            <a:spAutoFit/>
          </a:bodyPr>
          <a:lstStyle/>
          <a:p>
            <a:r>
              <a:rPr lang="fr-FR" dirty="0">
                <a:solidFill>
                  <a:prstClr val="white"/>
                </a:solidFill>
              </a:rPr>
              <a:t>Table 2 </a:t>
            </a:r>
            <a:endParaRPr lang="fr-FR" dirty="0"/>
          </a:p>
        </p:txBody>
      </p:sp>
    </p:spTree>
    <p:extLst>
      <p:ext uri="{BB962C8B-B14F-4D97-AF65-F5344CB8AC3E}">
        <p14:creationId xmlns:p14="http://schemas.microsoft.com/office/powerpoint/2010/main" val="1880154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899" y="364086"/>
            <a:ext cx="10060275" cy="6370975"/>
          </a:xfrm>
          <a:prstGeom prst="rect">
            <a:avLst/>
          </a:prstGeom>
        </p:spPr>
        <p:txBody>
          <a:bodyPr wrap="square">
            <a:spAutoFit/>
          </a:bodyPr>
          <a:lstStyle/>
          <a:p>
            <a:r>
              <a:rPr lang="fr-FR" sz="2400" b="1" u="sng" dirty="0" smtClean="0">
                <a:effectLst>
                  <a:outerShdw blurRad="38100" dist="38100" dir="2700000" algn="tl">
                    <a:srgbClr val="000000">
                      <a:alpha val="43137"/>
                    </a:srgbClr>
                  </a:outerShdw>
                </a:effectLst>
              </a:rPr>
              <a:t>Françoise :</a:t>
            </a:r>
            <a:r>
              <a:rPr lang="fr-FR" sz="2400" dirty="0" smtClean="0"/>
              <a:t> je veux participer à une randonnée, et l’animateur est réticent à cause de mon handicap, mais il ne m’a jamais rencontrée. J’ai eu beau lui expliqué que j’ai fait beaucoup de randonnées, il ne voulait rien entendre. J’ai alors insisté par e-mail et lui ai écrit un poèmes. Je sens que ce poème a eu un peu d’impact.</a:t>
            </a:r>
          </a:p>
          <a:p>
            <a:r>
              <a:rPr lang="fr-FR" sz="2400" b="1" u="sng" dirty="0" smtClean="0">
                <a:effectLst>
                  <a:outerShdw blurRad="38100" dist="38100" dir="2700000" algn="tl">
                    <a:srgbClr val="000000">
                      <a:alpha val="43137"/>
                    </a:srgbClr>
                  </a:outerShdw>
                </a:effectLst>
              </a:rPr>
              <a:t>Micheline :</a:t>
            </a:r>
            <a:r>
              <a:rPr lang="fr-FR" sz="2400" dirty="0" smtClean="0"/>
              <a:t> quand il y a un blocage, un manque de communication, je cherche </a:t>
            </a:r>
            <a:r>
              <a:rPr lang="fr-FR" sz="2400" dirty="0"/>
              <a:t>l</a:t>
            </a:r>
            <a:r>
              <a:rPr lang="fr-FR" sz="2400" dirty="0" smtClean="0"/>
              <a:t>a rencontre directe, et j’essaie de dire les choses objectivement. C’est vrai que ça ne marche pas toujours. Parfois, le  </a:t>
            </a:r>
            <a:r>
              <a:rPr lang="fr-FR" sz="2400" dirty="0"/>
              <a:t>contact </a:t>
            </a:r>
            <a:r>
              <a:rPr lang="fr-FR" sz="2400" dirty="0" smtClean="0"/>
              <a:t>physique peut être efficace, mais pas avec tout le monde, il faut être sensible. </a:t>
            </a:r>
          </a:p>
          <a:p>
            <a:r>
              <a:rPr lang="fr-FR" sz="2400" u="sng" dirty="0" err="1" smtClean="0">
                <a:effectLst>
                  <a:outerShdw blurRad="38100" dist="38100" dir="2700000" algn="tl">
                    <a:srgbClr val="000000">
                      <a:alpha val="43137"/>
                    </a:srgbClr>
                  </a:outerShdw>
                </a:effectLst>
              </a:rPr>
              <a:t>Asae</a:t>
            </a:r>
            <a:r>
              <a:rPr lang="fr-FR" sz="2400" u="sng" dirty="0" smtClean="0">
                <a:effectLst>
                  <a:outerShdw blurRad="38100" dist="38100" dir="2700000" algn="tl">
                    <a:srgbClr val="000000">
                      <a:alpha val="43137"/>
                    </a:srgbClr>
                  </a:outerShdw>
                </a:effectLst>
              </a:rPr>
              <a:t> : </a:t>
            </a:r>
            <a:r>
              <a:rPr lang="fr-FR" sz="2400" dirty="0" smtClean="0"/>
              <a:t>je vis une situation difficile avec mon 2</a:t>
            </a:r>
            <a:r>
              <a:rPr lang="fr-FR" sz="2400" baseline="30000" dirty="0" smtClean="0"/>
              <a:t>e</a:t>
            </a:r>
            <a:r>
              <a:rPr lang="fr-FR" sz="2400" dirty="0" smtClean="0"/>
              <a:t> fils (il est bloqué avec tout le monde, dans une impasse, la communication est brisée. Je sers  beaucoup, fais des massages et je prie. J’espère toujours que cela portera des fruits et je n’abandonne jamais. </a:t>
            </a:r>
          </a:p>
          <a:p>
            <a:r>
              <a:rPr lang="fr-FR" sz="2400" b="1" u="sng" dirty="0" smtClean="0">
                <a:effectLst>
                  <a:outerShdw blurRad="38100" dist="38100" dir="2700000" algn="tl">
                    <a:srgbClr val="000000">
                      <a:alpha val="43137"/>
                    </a:srgbClr>
                  </a:outerShdw>
                </a:effectLst>
              </a:rPr>
              <a:t>Pascal :</a:t>
            </a:r>
            <a:r>
              <a:rPr lang="fr-FR" sz="2400" dirty="0" smtClean="0"/>
              <a:t> en cas de blocage avec des proches ou des collègues, je procède en observant le silence (recul, éloignement), puis je me rapproche à petits pas, discrètement.</a:t>
            </a:r>
            <a:endParaRPr lang="fr-FR" sz="2400" dirty="0"/>
          </a:p>
        </p:txBody>
      </p:sp>
      <p:sp>
        <p:nvSpPr>
          <p:cNvPr id="4" name="Rectangle 3"/>
          <p:cNvSpPr/>
          <p:nvPr/>
        </p:nvSpPr>
        <p:spPr>
          <a:xfrm>
            <a:off x="10619326" y="1164710"/>
            <a:ext cx="994311" cy="369332"/>
          </a:xfrm>
          <a:prstGeom prst="rect">
            <a:avLst/>
          </a:prstGeom>
        </p:spPr>
        <p:txBody>
          <a:bodyPr wrap="none">
            <a:spAutoFit/>
          </a:bodyPr>
          <a:lstStyle/>
          <a:p>
            <a:r>
              <a:rPr lang="fr-FR" dirty="0">
                <a:solidFill>
                  <a:prstClr val="white"/>
                </a:solidFill>
              </a:rPr>
              <a:t>Table 2 </a:t>
            </a:r>
            <a:endParaRPr lang="fr-FR" dirty="0"/>
          </a:p>
        </p:txBody>
      </p:sp>
    </p:spTree>
    <p:extLst>
      <p:ext uri="{BB962C8B-B14F-4D97-AF65-F5344CB8AC3E}">
        <p14:creationId xmlns:p14="http://schemas.microsoft.com/office/powerpoint/2010/main" val="796805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7D30EEFE-7128-4DE5-8A0D-8D4EF32CB0A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844</TotalTime>
  <Words>2626</Words>
  <Application>Microsoft Office PowerPoint</Application>
  <PresentationFormat>Personnalisé</PresentationFormat>
  <Paragraphs>308</Paragraphs>
  <Slides>46</Slides>
  <Notes>0</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Berlin</vt:lpstr>
      <vt:lpstr>Je voudrais vous dire</vt:lpstr>
      <vt:lpstr>Synonymes de confession</vt:lpstr>
      <vt:lpstr>Ce que nous voudrions exprimer le plus </vt:lpstr>
      <vt:lpstr>Présentation PowerPoint</vt:lpstr>
      <vt:lpstr>Première partie</vt:lpstr>
      <vt:lpstr>Trouver les mots justes</vt:lpstr>
      <vt:lpstr>Présentation PowerPoint</vt:lpstr>
      <vt:lpstr>Autre chose que la parole pour m’exprimer ?</vt:lpstr>
      <vt:lpstr>Présentation PowerPoint</vt:lpstr>
      <vt:lpstr>Résolutions, vision 2020</vt:lpstr>
      <vt:lpstr>Présentation PowerPoint</vt:lpstr>
      <vt:lpstr>Je voudrais vous dire</vt:lpstr>
      <vt:lpstr>Présentation PowerPoint</vt:lpstr>
      <vt:lpstr>Présentation PowerPoint</vt:lpstr>
      <vt:lpstr>Présentation PowerPoint</vt:lpstr>
      <vt:lpstr>Présentation PowerPoint</vt:lpstr>
      <vt:lpstr>Deuxième partie</vt:lpstr>
      <vt:lpstr>Je voudrais vous dire … au cinéma</vt:lpstr>
      <vt:lpstr>Premier mouvement : impossible conquête de Eve inaccessible</vt:lpstr>
      <vt:lpstr>Présentation PowerPoint</vt:lpstr>
      <vt:lpstr>Deuxième mouvement : L’impossible rachat de Eve déchue</vt:lpstr>
      <vt:lpstr>L’épilogue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discours d’un roi (Tom Hooper  2010)</vt:lpstr>
      <vt:lpstr>Présentation PowerPoint</vt:lpstr>
      <vt:lpstr>Présentation PowerPoint</vt:lpstr>
      <vt:lpstr>Présentation PowerPoint</vt:lpstr>
      <vt:lpstr>Le fondement de foi de « bertie »</vt:lpstr>
      <vt:lpstr>Le fondement de substance</vt:lpstr>
      <vt:lpstr>Je voudrais vous dire …</vt:lpstr>
      <vt:lpstr>Comment parlons-nous ?</vt:lpstr>
      <vt:lpstr>Pourquoi parlons-nous ?</vt:lpstr>
      <vt:lpstr>Pourquoi parlons-nous ? </vt:lpstr>
      <vt:lpstr>Le siège de la parole (ce qui parle en nous)</vt:lpstr>
      <vt:lpstr>Le cœur, l’amour, la joie, la parole</vt:lpstr>
      <vt:lpstr>Présentation PowerPoint</vt:lpstr>
      <vt:lpstr>Passion, désir ardent de la vérité</vt:lpstr>
      <vt:lpstr>Les langages de l’amour</vt:lpstr>
      <vt:lpstr>L’amour vrai exprime le cœur comme unité du logos, du pathos et de la praxis</vt:lpstr>
      <vt:lpstr>J’ai encore beaucoup de choses à vous dire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laurent ladouce</dc:creator>
  <cp:lastModifiedBy>PC</cp:lastModifiedBy>
  <cp:revision>60</cp:revision>
  <dcterms:created xsi:type="dcterms:W3CDTF">2015-10-28T07:19:40Z</dcterms:created>
  <dcterms:modified xsi:type="dcterms:W3CDTF">2015-11-13T21:28:54Z</dcterms:modified>
</cp:coreProperties>
</file>