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310" r:id="rId2"/>
    <p:sldId id="309" r:id="rId3"/>
    <p:sldId id="264" r:id="rId4"/>
    <p:sldId id="362" r:id="rId5"/>
    <p:sldId id="349" r:id="rId6"/>
    <p:sldId id="336" r:id="rId7"/>
    <p:sldId id="259" r:id="rId8"/>
    <p:sldId id="260" r:id="rId9"/>
    <p:sldId id="330" r:id="rId10"/>
    <p:sldId id="261" r:id="rId11"/>
    <p:sldId id="331" r:id="rId12"/>
    <p:sldId id="262" r:id="rId13"/>
    <p:sldId id="332" r:id="rId14"/>
    <p:sldId id="265" r:id="rId15"/>
    <p:sldId id="363" r:id="rId16"/>
    <p:sldId id="361" r:id="rId17"/>
    <p:sldId id="350" r:id="rId18"/>
    <p:sldId id="351" r:id="rId19"/>
    <p:sldId id="353" r:id="rId20"/>
    <p:sldId id="352" r:id="rId21"/>
    <p:sldId id="341" r:id="rId22"/>
    <p:sldId id="364" r:id="rId23"/>
    <p:sldId id="340" r:id="rId24"/>
    <p:sldId id="342" r:id="rId25"/>
    <p:sldId id="273" r:id="rId26"/>
    <p:sldId id="365" r:id="rId27"/>
    <p:sldId id="337" r:id="rId28"/>
    <p:sldId id="355" r:id="rId29"/>
    <p:sldId id="343" r:id="rId30"/>
    <p:sldId id="344" r:id="rId31"/>
    <p:sldId id="348" r:id="rId32"/>
    <p:sldId id="357" r:id="rId33"/>
    <p:sldId id="345" r:id="rId34"/>
    <p:sldId id="368" r:id="rId35"/>
    <p:sldId id="347" r:id="rId36"/>
    <p:sldId id="367" r:id="rId37"/>
    <p:sldId id="366" r:id="rId38"/>
    <p:sldId id="369" r:id="rId39"/>
    <p:sldId id="356" r:id="rId40"/>
    <p:sldId id="346" r:id="rId41"/>
    <p:sldId id="35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5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0" autoAdjust="0"/>
    <p:restoredTop sz="94660"/>
  </p:normalViewPr>
  <p:slideViewPr>
    <p:cSldViewPr snapToGrid="0">
      <p:cViewPr varScale="1">
        <p:scale>
          <a:sx n="63" d="100"/>
          <a:sy n="63" d="100"/>
        </p:scale>
        <p:origin x="-114"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0E206-18B8-42D7-A4C6-391094E650D3}" type="doc">
      <dgm:prSet loTypeId="urn:microsoft.com/office/officeart/2005/8/layout/lProcess2" loCatId="relationship" qsTypeId="urn:microsoft.com/office/officeart/2005/8/quickstyle/3d4" qsCatId="3D" csTypeId="urn:microsoft.com/office/officeart/2005/8/colors/accent1_2" csCatId="accent1" phldr="1"/>
      <dgm:spPr/>
      <dgm:t>
        <a:bodyPr/>
        <a:lstStyle/>
        <a:p>
          <a:endParaRPr lang="fr-FR"/>
        </a:p>
      </dgm:t>
    </dgm:pt>
    <dgm:pt modelId="{D699B765-7499-43FF-ACF0-8908E830B193}">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Inspiration et influence</a:t>
          </a:r>
        </a:p>
      </dgm:t>
    </dgm:pt>
    <dgm:pt modelId="{F18FCBA9-A950-4ED4-BC9C-9F376D3DF351}" type="parTrans" cxnId="{84175396-820E-433C-B402-E92C0B14BB20}">
      <dgm:prSet/>
      <dgm:spPr/>
      <dgm:t>
        <a:bodyPr/>
        <a:lstStyle/>
        <a:p>
          <a:endParaRPr lang="fr-FR"/>
        </a:p>
      </dgm:t>
    </dgm:pt>
    <dgm:pt modelId="{7E813993-27C3-48D7-BE93-D1E2F795516E}" type="sibTrans" cxnId="{84175396-820E-433C-B402-E92C0B14BB20}">
      <dgm:prSet/>
      <dgm:spPr/>
      <dgm:t>
        <a:bodyPr/>
        <a:lstStyle/>
        <a:p>
          <a:endParaRPr lang="fr-FR"/>
        </a:p>
      </dgm:t>
    </dgm:pt>
    <dgm:pt modelId="{EC93D746-7A9D-4D98-BC46-69425A87B017}">
      <dgm:prSet phldrT="[Texte]"/>
      <dgm:spPr/>
      <dgm:t>
        <a:bodyPr/>
        <a:lstStyle/>
        <a:p>
          <a:r>
            <a:rPr lang="fr-FR" dirty="0" smtClean="0"/>
            <a:t>Parole Donnée N°227</a:t>
          </a:r>
          <a:endParaRPr lang="fr-FR" dirty="0"/>
        </a:p>
      </dgm:t>
    </dgm:pt>
    <dgm:pt modelId="{796B1627-3AF6-4698-BDC1-C7D43DE36A26}" type="parTrans" cxnId="{A0F50FC0-B7BE-4659-B438-0201A0AEC15A}">
      <dgm:prSet/>
      <dgm:spPr/>
      <dgm:t>
        <a:bodyPr/>
        <a:lstStyle/>
        <a:p>
          <a:endParaRPr lang="fr-FR"/>
        </a:p>
      </dgm:t>
    </dgm:pt>
    <dgm:pt modelId="{02D2762F-4EF5-439C-AFE4-3FC001850ED7}" type="sibTrans" cxnId="{A0F50FC0-B7BE-4659-B438-0201A0AEC15A}">
      <dgm:prSet/>
      <dgm:spPr/>
      <dgm:t>
        <a:bodyPr/>
        <a:lstStyle/>
        <a:p>
          <a:endParaRPr lang="fr-FR"/>
        </a:p>
      </dgm:t>
    </dgm:pt>
    <dgm:pt modelId="{74550CD3-3E61-4C73-A1ED-94CA88E34487}">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Partage et influence</a:t>
          </a:r>
          <a:endParaRPr lang="fr-FR" dirty="0"/>
        </a:p>
      </dgm:t>
    </dgm:pt>
    <dgm:pt modelId="{F1CFFA48-0023-4630-B1BF-BB76630D7C92}" type="parTrans" cxnId="{BC0639A0-222E-4CBA-97DE-8C5DCB12CAFE}">
      <dgm:prSet/>
      <dgm:spPr/>
      <dgm:t>
        <a:bodyPr/>
        <a:lstStyle/>
        <a:p>
          <a:endParaRPr lang="fr-FR"/>
        </a:p>
      </dgm:t>
    </dgm:pt>
    <dgm:pt modelId="{358CC35A-D86A-4323-912C-F8A8D9C5EBCB}" type="sibTrans" cxnId="{BC0639A0-222E-4CBA-97DE-8C5DCB12CAFE}">
      <dgm:prSet/>
      <dgm:spPr/>
      <dgm:t>
        <a:bodyPr/>
        <a:lstStyle/>
        <a:p>
          <a:endParaRPr lang="fr-FR"/>
        </a:p>
      </dgm:t>
    </dgm:pt>
    <dgm:pt modelId="{4D103CCA-D159-4DB8-9831-37786F53512F}">
      <dgm:prSet phldrT="[Texte]"/>
      <dgm:spPr/>
      <dgm:t>
        <a:bodyPr/>
        <a:lstStyle/>
        <a:p>
          <a:r>
            <a:rPr lang="fr-FR" dirty="0" smtClean="0"/>
            <a:t>Parole Donnée N° 228</a:t>
          </a:r>
          <a:endParaRPr lang="fr-FR" dirty="0"/>
        </a:p>
      </dgm:t>
    </dgm:pt>
    <dgm:pt modelId="{CA3B65B2-2F6C-49BE-9F68-09D9C9F7F655}" type="parTrans" cxnId="{0A8247AC-BDA3-4391-836B-620F787DFBD6}">
      <dgm:prSet/>
      <dgm:spPr/>
      <dgm:t>
        <a:bodyPr/>
        <a:lstStyle/>
        <a:p>
          <a:endParaRPr lang="fr-FR"/>
        </a:p>
      </dgm:t>
    </dgm:pt>
    <dgm:pt modelId="{372C64F8-535C-4137-A5AA-9D9A5538CCA3}" type="sibTrans" cxnId="{0A8247AC-BDA3-4391-836B-620F787DFBD6}">
      <dgm:prSet/>
      <dgm:spPr/>
      <dgm:t>
        <a:bodyPr/>
        <a:lstStyle/>
        <a:p>
          <a:endParaRPr lang="fr-FR"/>
        </a:p>
      </dgm:t>
    </dgm:pt>
    <dgm:pt modelId="{3BA80ECF-2280-41CD-988B-132D204AC9EB}">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La personne influente</a:t>
          </a:r>
          <a:endParaRPr lang="fr-FR" dirty="0"/>
        </a:p>
      </dgm:t>
    </dgm:pt>
    <dgm:pt modelId="{E6F02029-DB37-46D6-A8D6-6831ACD6FBFB}" type="parTrans" cxnId="{9A01B616-50C5-487A-9BFB-ABF5C1EFFF60}">
      <dgm:prSet/>
      <dgm:spPr/>
      <dgm:t>
        <a:bodyPr/>
        <a:lstStyle/>
        <a:p>
          <a:endParaRPr lang="fr-FR"/>
        </a:p>
      </dgm:t>
    </dgm:pt>
    <dgm:pt modelId="{50D63FCB-943D-443F-A5C0-4AFABF27C6AD}" type="sibTrans" cxnId="{9A01B616-50C5-487A-9BFB-ABF5C1EFFF60}">
      <dgm:prSet/>
      <dgm:spPr/>
      <dgm:t>
        <a:bodyPr/>
        <a:lstStyle/>
        <a:p>
          <a:endParaRPr lang="fr-FR"/>
        </a:p>
      </dgm:t>
    </dgm:pt>
    <dgm:pt modelId="{FB637B6B-8435-43E1-A4D2-84F1FD2014FA}">
      <dgm:prSet phldrT="[Texte]"/>
      <dgm:spPr/>
      <dgm:t>
        <a:bodyPr/>
        <a:lstStyle/>
        <a:p>
          <a:r>
            <a:rPr lang="fr-FR" dirty="0" smtClean="0"/>
            <a:t>Parole Donnée N° 229</a:t>
          </a:r>
          <a:endParaRPr lang="fr-FR" dirty="0"/>
        </a:p>
      </dgm:t>
    </dgm:pt>
    <dgm:pt modelId="{866AA581-C085-4B3E-8B69-53E28AEE3C92}" type="parTrans" cxnId="{C76DA20B-9B7F-48C2-92D9-3C69A6974DD1}">
      <dgm:prSet/>
      <dgm:spPr/>
      <dgm:t>
        <a:bodyPr/>
        <a:lstStyle/>
        <a:p>
          <a:endParaRPr lang="fr-FR"/>
        </a:p>
      </dgm:t>
    </dgm:pt>
    <dgm:pt modelId="{710DB2BF-6B5B-40AE-978D-068628FCF07A}" type="sibTrans" cxnId="{C76DA20B-9B7F-48C2-92D9-3C69A6974DD1}">
      <dgm:prSet/>
      <dgm:spPr/>
      <dgm:t>
        <a:bodyPr/>
        <a:lstStyle/>
        <a:p>
          <a:endParaRPr lang="fr-FR"/>
        </a:p>
      </dgm:t>
    </dgm:pt>
    <dgm:pt modelId="{991D6C56-56AB-4307-A8B9-F5BE4B1A6290}">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Sphère d’influence</a:t>
          </a:r>
          <a:endParaRPr lang="fr-FR" dirty="0"/>
        </a:p>
      </dgm:t>
    </dgm:pt>
    <dgm:pt modelId="{742DD370-95B9-407E-8443-96F1636EBB10}" type="parTrans" cxnId="{75B5FBFA-6FD5-4F9E-A161-E49FE01AB9E8}">
      <dgm:prSet/>
      <dgm:spPr/>
      <dgm:t>
        <a:bodyPr/>
        <a:lstStyle/>
        <a:p>
          <a:endParaRPr lang="fr-FR"/>
        </a:p>
      </dgm:t>
    </dgm:pt>
    <dgm:pt modelId="{7F36485B-DA02-431D-920D-85D935D77544}" type="sibTrans" cxnId="{75B5FBFA-6FD5-4F9E-A161-E49FE01AB9E8}">
      <dgm:prSet/>
      <dgm:spPr/>
      <dgm:t>
        <a:bodyPr/>
        <a:lstStyle/>
        <a:p>
          <a:endParaRPr lang="fr-FR"/>
        </a:p>
      </dgm:t>
    </dgm:pt>
    <dgm:pt modelId="{BFE90FF5-D130-4549-AB92-F9857827C8C7}">
      <dgm:prSet phldrT="[Texte]"/>
      <dgm:spPr/>
      <dgm:t>
        <a:bodyPr/>
        <a:lstStyle/>
        <a:p>
          <a:r>
            <a:rPr lang="fr-FR" dirty="0" smtClean="0"/>
            <a:t>Parole Donnée N° 230</a:t>
          </a:r>
          <a:endParaRPr lang="fr-FR" dirty="0"/>
        </a:p>
      </dgm:t>
    </dgm:pt>
    <dgm:pt modelId="{4E0F8AE1-D5F4-4770-8C75-8D894F38B093}" type="parTrans" cxnId="{E6896132-ABBD-4B69-B54C-D448BEC647C3}">
      <dgm:prSet/>
      <dgm:spPr/>
      <dgm:t>
        <a:bodyPr/>
        <a:lstStyle/>
        <a:p>
          <a:endParaRPr lang="fr-FR"/>
        </a:p>
      </dgm:t>
    </dgm:pt>
    <dgm:pt modelId="{7AFDF5C1-9BF1-4698-9F9A-99864211FF77}" type="sibTrans" cxnId="{E6896132-ABBD-4B69-B54C-D448BEC647C3}">
      <dgm:prSet/>
      <dgm:spPr/>
      <dgm:t>
        <a:bodyPr/>
        <a:lstStyle/>
        <a:p>
          <a:endParaRPr lang="fr-FR"/>
        </a:p>
      </dgm:t>
    </dgm:pt>
    <dgm:pt modelId="{F584F75E-C8A8-4597-84B7-519A1B4C05B5}">
      <dgm:prSet phldrT="[Texte]"/>
      <dgm:spPr/>
      <dgm:t>
        <a:bodyPr/>
        <a:lstStyle/>
        <a:p>
          <a:r>
            <a:rPr lang="fr-FR" dirty="0" smtClean="0"/>
            <a:t>Mercredi 4 novembre</a:t>
          </a:r>
          <a:endParaRPr lang="fr-FR" dirty="0"/>
        </a:p>
      </dgm:t>
    </dgm:pt>
    <dgm:pt modelId="{A0A075C6-B2E3-4652-9C17-8FE599D6A012}" type="parTrans" cxnId="{FD1E7069-09C7-458D-A820-218CDCBA6B72}">
      <dgm:prSet/>
      <dgm:spPr/>
      <dgm:t>
        <a:bodyPr/>
        <a:lstStyle/>
        <a:p>
          <a:endParaRPr lang="fr-FR"/>
        </a:p>
      </dgm:t>
    </dgm:pt>
    <dgm:pt modelId="{A7854F0F-DA74-419B-AA81-2C7A4864882D}" type="sibTrans" cxnId="{FD1E7069-09C7-458D-A820-218CDCBA6B72}">
      <dgm:prSet/>
      <dgm:spPr/>
      <dgm:t>
        <a:bodyPr/>
        <a:lstStyle/>
        <a:p>
          <a:endParaRPr lang="fr-FR"/>
        </a:p>
      </dgm:t>
    </dgm:pt>
    <dgm:pt modelId="{1254E367-332B-421F-973C-6E807C5C01DB}">
      <dgm:prSet phldrT="[Texte]"/>
      <dgm:spPr/>
      <dgm:t>
        <a:bodyPr/>
        <a:lstStyle/>
        <a:p>
          <a:r>
            <a:rPr lang="fr-FR" dirty="0" smtClean="0"/>
            <a:t>Mercredi 11 novembre</a:t>
          </a:r>
          <a:endParaRPr lang="fr-FR" dirty="0"/>
        </a:p>
      </dgm:t>
    </dgm:pt>
    <dgm:pt modelId="{7BA336F4-C443-47FA-A9E7-0314D0D97603}" type="parTrans" cxnId="{316167F2-6B01-4913-9A57-D70D6BED7AC9}">
      <dgm:prSet/>
      <dgm:spPr/>
      <dgm:t>
        <a:bodyPr/>
        <a:lstStyle/>
        <a:p>
          <a:endParaRPr lang="fr-FR"/>
        </a:p>
      </dgm:t>
    </dgm:pt>
    <dgm:pt modelId="{8F69A4DE-258F-4B8E-8B28-39173E896E09}" type="sibTrans" cxnId="{316167F2-6B01-4913-9A57-D70D6BED7AC9}">
      <dgm:prSet/>
      <dgm:spPr/>
      <dgm:t>
        <a:bodyPr/>
        <a:lstStyle/>
        <a:p>
          <a:endParaRPr lang="fr-FR"/>
        </a:p>
      </dgm:t>
    </dgm:pt>
    <dgm:pt modelId="{147E8987-9114-41B6-843A-4C957F0DD865}">
      <dgm:prSet phldrT="[Texte]"/>
      <dgm:spPr/>
      <dgm:t>
        <a:bodyPr/>
        <a:lstStyle/>
        <a:p>
          <a:r>
            <a:rPr lang="fr-FR" dirty="0" smtClean="0"/>
            <a:t>Mercredi 18 novembre</a:t>
          </a:r>
          <a:endParaRPr lang="fr-FR" dirty="0"/>
        </a:p>
      </dgm:t>
    </dgm:pt>
    <dgm:pt modelId="{ADADE46E-44D1-4E2D-90A5-C36A3B06ED46}" type="parTrans" cxnId="{38BE3A37-B9B2-4F2C-B9FF-6B24C38E6C1D}">
      <dgm:prSet/>
      <dgm:spPr/>
      <dgm:t>
        <a:bodyPr/>
        <a:lstStyle/>
        <a:p>
          <a:endParaRPr lang="fr-FR"/>
        </a:p>
      </dgm:t>
    </dgm:pt>
    <dgm:pt modelId="{88C24D1B-D02F-4FB2-BCD7-2C2FBF1CABD8}" type="sibTrans" cxnId="{38BE3A37-B9B2-4F2C-B9FF-6B24C38E6C1D}">
      <dgm:prSet/>
      <dgm:spPr/>
      <dgm:t>
        <a:bodyPr/>
        <a:lstStyle/>
        <a:p>
          <a:endParaRPr lang="fr-FR"/>
        </a:p>
      </dgm:t>
    </dgm:pt>
    <dgm:pt modelId="{AE957023-BF71-4830-92A5-1D54E0021696}">
      <dgm:prSet phldrT="[Texte]"/>
      <dgm:spPr/>
      <dgm:t>
        <a:bodyPr/>
        <a:lstStyle/>
        <a:p>
          <a:r>
            <a:rPr lang="fr-FR" dirty="0" smtClean="0"/>
            <a:t>Mercredi 25 novembre</a:t>
          </a:r>
          <a:endParaRPr lang="fr-FR" dirty="0"/>
        </a:p>
      </dgm:t>
    </dgm:pt>
    <dgm:pt modelId="{500498BE-362B-4D62-A3E2-9A2538C9B480}" type="parTrans" cxnId="{68E61DF6-C895-4274-9C53-5E95272E1E80}">
      <dgm:prSet/>
      <dgm:spPr/>
      <dgm:t>
        <a:bodyPr/>
        <a:lstStyle/>
        <a:p>
          <a:endParaRPr lang="fr-FR"/>
        </a:p>
      </dgm:t>
    </dgm:pt>
    <dgm:pt modelId="{5D2D8766-FAD2-4DBA-84C4-86DD6A6788DF}" type="sibTrans" cxnId="{68E61DF6-C895-4274-9C53-5E95272E1E80}">
      <dgm:prSet/>
      <dgm:spPr/>
      <dgm:t>
        <a:bodyPr/>
        <a:lstStyle/>
        <a:p>
          <a:endParaRPr lang="fr-FR"/>
        </a:p>
      </dgm:t>
    </dgm:pt>
    <dgm:pt modelId="{3DEB0148-A6A7-4314-B98D-87FE03E3FF78}" type="pres">
      <dgm:prSet presAssocID="{A7F0E206-18B8-42D7-A4C6-391094E650D3}" presName="theList" presStyleCnt="0">
        <dgm:presLayoutVars>
          <dgm:dir/>
          <dgm:animLvl val="lvl"/>
          <dgm:resizeHandles val="exact"/>
        </dgm:presLayoutVars>
      </dgm:prSet>
      <dgm:spPr/>
      <dgm:t>
        <a:bodyPr/>
        <a:lstStyle/>
        <a:p>
          <a:endParaRPr lang="fr-FR"/>
        </a:p>
      </dgm:t>
    </dgm:pt>
    <dgm:pt modelId="{91E18A2C-C05A-4551-B0CF-54B46E20A3EB}" type="pres">
      <dgm:prSet presAssocID="{D699B765-7499-43FF-ACF0-8908E830B193}" presName="compNode" presStyleCnt="0"/>
      <dgm:spPr/>
      <dgm:t>
        <a:bodyPr/>
        <a:lstStyle/>
        <a:p>
          <a:endParaRPr lang="fr-FR"/>
        </a:p>
      </dgm:t>
    </dgm:pt>
    <dgm:pt modelId="{C5E921C1-2600-4C5E-B53A-275561FA4CF7}" type="pres">
      <dgm:prSet presAssocID="{D699B765-7499-43FF-ACF0-8908E830B193}" presName="aNode" presStyleLbl="bgShp" presStyleIdx="0" presStyleCnt="4"/>
      <dgm:spPr/>
      <dgm:t>
        <a:bodyPr/>
        <a:lstStyle/>
        <a:p>
          <a:endParaRPr lang="fr-FR"/>
        </a:p>
      </dgm:t>
    </dgm:pt>
    <dgm:pt modelId="{A6B85046-8D3C-46FF-BF87-BF97E8B1174D}" type="pres">
      <dgm:prSet presAssocID="{D699B765-7499-43FF-ACF0-8908E830B193}" presName="textNode" presStyleLbl="bgShp" presStyleIdx="0" presStyleCnt="4"/>
      <dgm:spPr/>
      <dgm:t>
        <a:bodyPr/>
        <a:lstStyle/>
        <a:p>
          <a:endParaRPr lang="fr-FR"/>
        </a:p>
      </dgm:t>
    </dgm:pt>
    <dgm:pt modelId="{0D85D624-EDE4-49E5-BFF0-94AF68FF4960}" type="pres">
      <dgm:prSet presAssocID="{D699B765-7499-43FF-ACF0-8908E830B193}" presName="compChildNode" presStyleCnt="0"/>
      <dgm:spPr/>
      <dgm:t>
        <a:bodyPr/>
        <a:lstStyle/>
        <a:p>
          <a:endParaRPr lang="fr-FR"/>
        </a:p>
      </dgm:t>
    </dgm:pt>
    <dgm:pt modelId="{36B65DF8-D219-4191-88F2-07AD34E3E214}" type="pres">
      <dgm:prSet presAssocID="{D699B765-7499-43FF-ACF0-8908E830B193}" presName="theInnerList" presStyleCnt="0"/>
      <dgm:spPr/>
      <dgm:t>
        <a:bodyPr/>
        <a:lstStyle/>
        <a:p>
          <a:endParaRPr lang="fr-FR"/>
        </a:p>
      </dgm:t>
    </dgm:pt>
    <dgm:pt modelId="{4A92BD51-2D1C-4C50-9E8B-E9A566349C15}" type="pres">
      <dgm:prSet presAssocID="{EC93D746-7A9D-4D98-BC46-69425A87B017}" presName="childNode" presStyleLbl="node1" presStyleIdx="0" presStyleCnt="8">
        <dgm:presLayoutVars>
          <dgm:bulletEnabled val="1"/>
        </dgm:presLayoutVars>
      </dgm:prSet>
      <dgm:spPr/>
      <dgm:t>
        <a:bodyPr/>
        <a:lstStyle/>
        <a:p>
          <a:endParaRPr lang="fr-FR"/>
        </a:p>
      </dgm:t>
    </dgm:pt>
    <dgm:pt modelId="{FF803132-1567-423E-A28A-61F3707BE7FF}" type="pres">
      <dgm:prSet presAssocID="{EC93D746-7A9D-4D98-BC46-69425A87B017}" presName="aSpace2" presStyleCnt="0"/>
      <dgm:spPr/>
      <dgm:t>
        <a:bodyPr/>
        <a:lstStyle/>
        <a:p>
          <a:endParaRPr lang="fr-FR"/>
        </a:p>
      </dgm:t>
    </dgm:pt>
    <dgm:pt modelId="{0CECFF03-1F33-4ADE-A15A-91C79B19288D}" type="pres">
      <dgm:prSet presAssocID="{F584F75E-C8A8-4597-84B7-519A1B4C05B5}" presName="childNode" presStyleLbl="node1" presStyleIdx="1" presStyleCnt="8">
        <dgm:presLayoutVars>
          <dgm:bulletEnabled val="1"/>
        </dgm:presLayoutVars>
      </dgm:prSet>
      <dgm:spPr/>
      <dgm:t>
        <a:bodyPr/>
        <a:lstStyle/>
        <a:p>
          <a:endParaRPr lang="fr-FR"/>
        </a:p>
      </dgm:t>
    </dgm:pt>
    <dgm:pt modelId="{47008F31-D253-4942-B24D-45A51453B6D9}" type="pres">
      <dgm:prSet presAssocID="{D699B765-7499-43FF-ACF0-8908E830B193}" presName="aSpace" presStyleCnt="0"/>
      <dgm:spPr/>
      <dgm:t>
        <a:bodyPr/>
        <a:lstStyle/>
        <a:p>
          <a:endParaRPr lang="fr-FR"/>
        </a:p>
      </dgm:t>
    </dgm:pt>
    <dgm:pt modelId="{F3FCA57F-D3DE-4455-8DA4-E00F6922A605}" type="pres">
      <dgm:prSet presAssocID="{74550CD3-3E61-4C73-A1ED-94CA88E34487}" presName="compNode" presStyleCnt="0"/>
      <dgm:spPr/>
      <dgm:t>
        <a:bodyPr/>
        <a:lstStyle/>
        <a:p>
          <a:endParaRPr lang="fr-FR"/>
        </a:p>
      </dgm:t>
    </dgm:pt>
    <dgm:pt modelId="{5300CA58-BB9F-48DB-A76E-E50B8A89B027}" type="pres">
      <dgm:prSet presAssocID="{74550CD3-3E61-4C73-A1ED-94CA88E34487}" presName="aNode" presStyleLbl="bgShp" presStyleIdx="1" presStyleCnt="4"/>
      <dgm:spPr/>
      <dgm:t>
        <a:bodyPr/>
        <a:lstStyle/>
        <a:p>
          <a:endParaRPr lang="fr-FR"/>
        </a:p>
      </dgm:t>
    </dgm:pt>
    <dgm:pt modelId="{54F82558-CAC0-4B69-8419-9454B799E4DC}" type="pres">
      <dgm:prSet presAssocID="{74550CD3-3E61-4C73-A1ED-94CA88E34487}" presName="textNode" presStyleLbl="bgShp" presStyleIdx="1" presStyleCnt="4"/>
      <dgm:spPr/>
      <dgm:t>
        <a:bodyPr/>
        <a:lstStyle/>
        <a:p>
          <a:endParaRPr lang="fr-FR"/>
        </a:p>
      </dgm:t>
    </dgm:pt>
    <dgm:pt modelId="{5B6B6D14-A261-4919-AF8B-F85173B589B7}" type="pres">
      <dgm:prSet presAssocID="{74550CD3-3E61-4C73-A1ED-94CA88E34487}" presName="compChildNode" presStyleCnt="0"/>
      <dgm:spPr/>
      <dgm:t>
        <a:bodyPr/>
        <a:lstStyle/>
        <a:p>
          <a:endParaRPr lang="fr-FR"/>
        </a:p>
      </dgm:t>
    </dgm:pt>
    <dgm:pt modelId="{D21683BB-F7C3-4442-8606-8FF18FB78389}" type="pres">
      <dgm:prSet presAssocID="{74550CD3-3E61-4C73-A1ED-94CA88E34487}" presName="theInnerList" presStyleCnt="0"/>
      <dgm:spPr/>
      <dgm:t>
        <a:bodyPr/>
        <a:lstStyle/>
        <a:p>
          <a:endParaRPr lang="fr-FR"/>
        </a:p>
      </dgm:t>
    </dgm:pt>
    <dgm:pt modelId="{2452A56B-B86C-4453-8DD8-FF8E1815EE24}" type="pres">
      <dgm:prSet presAssocID="{4D103CCA-D159-4DB8-9831-37786F53512F}" presName="childNode" presStyleLbl="node1" presStyleIdx="2" presStyleCnt="8">
        <dgm:presLayoutVars>
          <dgm:bulletEnabled val="1"/>
        </dgm:presLayoutVars>
      </dgm:prSet>
      <dgm:spPr/>
      <dgm:t>
        <a:bodyPr/>
        <a:lstStyle/>
        <a:p>
          <a:endParaRPr lang="fr-FR"/>
        </a:p>
      </dgm:t>
    </dgm:pt>
    <dgm:pt modelId="{0B57BBAE-0E70-40DB-A107-AD7848AB6E01}" type="pres">
      <dgm:prSet presAssocID="{4D103CCA-D159-4DB8-9831-37786F53512F}" presName="aSpace2" presStyleCnt="0"/>
      <dgm:spPr/>
      <dgm:t>
        <a:bodyPr/>
        <a:lstStyle/>
        <a:p>
          <a:endParaRPr lang="fr-FR"/>
        </a:p>
      </dgm:t>
    </dgm:pt>
    <dgm:pt modelId="{0C45664A-7D8A-4F95-8C78-BDAA79C03B42}" type="pres">
      <dgm:prSet presAssocID="{1254E367-332B-421F-973C-6E807C5C01DB}" presName="childNode" presStyleLbl="node1" presStyleIdx="3" presStyleCnt="8">
        <dgm:presLayoutVars>
          <dgm:bulletEnabled val="1"/>
        </dgm:presLayoutVars>
      </dgm:prSet>
      <dgm:spPr/>
      <dgm:t>
        <a:bodyPr/>
        <a:lstStyle/>
        <a:p>
          <a:endParaRPr lang="fr-FR"/>
        </a:p>
      </dgm:t>
    </dgm:pt>
    <dgm:pt modelId="{F28E34AD-1503-49DB-AE74-0E0BA8C6F928}" type="pres">
      <dgm:prSet presAssocID="{74550CD3-3E61-4C73-A1ED-94CA88E34487}" presName="aSpace" presStyleCnt="0"/>
      <dgm:spPr/>
      <dgm:t>
        <a:bodyPr/>
        <a:lstStyle/>
        <a:p>
          <a:endParaRPr lang="fr-FR"/>
        </a:p>
      </dgm:t>
    </dgm:pt>
    <dgm:pt modelId="{B436D60E-FD3F-43A7-AB71-E7CDF510B69A}" type="pres">
      <dgm:prSet presAssocID="{3BA80ECF-2280-41CD-988B-132D204AC9EB}" presName="compNode" presStyleCnt="0"/>
      <dgm:spPr/>
      <dgm:t>
        <a:bodyPr/>
        <a:lstStyle/>
        <a:p>
          <a:endParaRPr lang="fr-FR"/>
        </a:p>
      </dgm:t>
    </dgm:pt>
    <dgm:pt modelId="{2DCC1AE9-53D1-4CC9-9176-7DDC6C8712CD}" type="pres">
      <dgm:prSet presAssocID="{3BA80ECF-2280-41CD-988B-132D204AC9EB}" presName="aNode" presStyleLbl="bgShp" presStyleIdx="2" presStyleCnt="4"/>
      <dgm:spPr/>
      <dgm:t>
        <a:bodyPr/>
        <a:lstStyle/>
        <a:p>
          <a:endParaRPr lang="fr-FR"/>
        </a:p>
      </dgm:t>
    </dgm:pt>
    <dgm:pt modelId="{818A1483-BB32-4697-BCE3-194C428ED33A}" type="pres">
      <dgm:prSet presAssocID="{3BA80ECF-2280-41CD-988B-132D204AC9EB}" presName="textNode" presStyleLbl="bgShp" presStyleIdx="2" presStyleCnt="4"/>
      <dgm:spPr/>
      <dgm:t>
        <a:bodyPr/>
        <a:lstStyle/>
        <a:p>
          <a:endParaRPr lang="fr-FR"/>
        </a:p>
      </dgm:t>
    </dgm:pt>
    <dgm:pt modelId="{4C206BAD-D04B-41F2-B30D-D96E8D1FFD58}" type="pres">
      <dgm:prSet presAssocID="{3BA80ECF-2280-41CD-988B-132D204AC9EB}" presName="compChildNode" presStyleCnt="0"/>
      <dgm:spPr/>
      <dgm:t>
        <a:bodyPr/>
        <a:lstStyle/>
        <a:p>
          <a:endParaRPr lang="fr-FR"/>
        </a:p>
      </dgm:t>
    </dgm:pt>
    <dgm:pt modelId="{583E932C-A85D-4588-994B-BDB2F37FF8DC}" type="pres">
      <dgm:prSet presAssocID="{3BA80ECF-2280-41CD-988B-132D204AC9EB}" presName="theInnerList" presStyleCnt="0"/>
      <dgm:spPr/>
      <dgm:t>
        <a:bodyPr/>
        <a:lstStyle/>
        <a:p>
          <a:endParaRPr lang="fr-FR"/>
        </a:p>
      </dgm:t>
    </dgm:pt>
    <dgm:pt modelId="{4E112CF1-04A3-4E09-8AF5-9522C3CB231C}" type="pres">
      <dgm:prSet presAssocID="{FB637B6B-8435-43E1-A4D2-84F1FD2014FA}" presName="childNode" presStyleLbl="node1" presStyleIdx="4" presStyleCnt="8">
        <dgm:presLayoutVars>
          <dgm:bulletEnabled val="1"/>
        </dgm:presLayoutVars>
      </dgm:prSet>
      <dgm:spPr/>
      <dgm:t>
        <a:bodyPr/>
        <a:lstStyle/>
        <a:p>
          <a:endParaRPr lang="fr-FR"/>
        </a:p>
      </dgm:t>
    </dgm:pt>
    <dgm:pt modelId="{9609AA01-2E93-4C1B-84D5-9FFF833AA4C2}" type="pres">
      <dgm:prSet presAssocID="{FB637B6B-8435-43E1-A4D2-84F1FD2014FA}" presName="aSpace2" presStyleCnt="0"/>
      <dgm:spPr/>
      <dgm:t>
        <a:bodyPr/>
        <a:lstStyle/>
        <a:p>
          <a:endParaRPr lang="fr-FR"/>
        </a:p>
      </dgm:t>
    </dgm:pt>
    <dgm:pt modelId="{159C0C43-401B-45E6-A776-18D6C69163FF}" type="pres">
      <dgm:prSet presAssocID="{147E8987-9114-41B6-843A-4C957F0DD865}" presName="childNode" presStyleLbl="node1" presStyleIdx="5" presStyleCnt="8">
        <dgm:presLayoutVars>
          <dgm:bulletEnabled val="1"/>
        </dgm:presLayoutVars>
      </dgm:prSet>
      <dgm:spPr/>
      <dgm:t>
        <a:bodyPr/>
        <a:lstStyle/>
        <a:p>
          <a:endParaRPr lang="fr-FR"/>
        </a:p>
      </dgm:t>
    </dgm:pt>
    <dgm:pt modelId="{5B3189BF-749B-4264-ADDE-B00D64225A28}" type="pres">
      <dgm:prSet presAssocID="{3BA80ECF-2280-41CD-988B-132D204AC9EB}" presName="aSpace" presStyleCnt="0"/>
      <dgm:spPr/>
      <dgm:t>
        <a:bodyPr/>
        <a:lstStyle/>
        <a:p>
          <a:endParaRPr lang="fr-FR"/>
        </a:p>
      </dgm:t>
    </dgm:pt>
    <dgm:pt modelId="{862692C4-F650-44E3-A1F2-633A36973449}" type="pres">
      <dgm:prSet presAssocID="{991D6C56-56AB-4307-A8B9-F5BE4B1A6290}" presName="compNode" presStyleCnt="0"/>
      <dgm:spPr/>
      <dgm:t>
        <a:bodyPr/>
        <a:lstStyle/>
        <a:p>
          <a:endParaRPr lang="fr-FR"/>
        </a:p>
      </dgm:t>
    </dgm:pt>
    <dgm:pt modelId="{FAC4EA83-4980-4C83-95C5-0621484BC9CE}" type="pres">
      <dgm:prSet presAssocID="{991D6C56-56AB-4307-A8B9-F5BE4B1A6290}" presName="aNode" presStyleLbl="bgShp" presStyleIdx="3" presStyleCnt="4"/>
      <dgm:spPr/>
      <dgm:t>
        <a:bodyPr/>
        <a:lstStyle/>
        <a:p>
          <a:endParaRPr lang="fr-FR"/>
        </a:p>
      </dgm:t>
    </dgm:pt>
    <dgm:pt modelId="{7AC0C0CC-43D8-48F6-AB73-EABF50C2458D}" type="pres">
      <dgm:prSet presAssocID="{991D6C56-56AB-4307-A8B9-F5BE4B1A6290}" presName="textNode" presStyleLbl="bgShp" presStyleIdx="3" presStyleCnt="4"/>
      <dgm:spPr/>
      <dgm:t>
        <a:bodyPr/>
        <a:lstStyle/>
        <a:p>
          <a:endParaRPr lang="fr-FR"/>
        </a:p>
      </dgm:t>
    </dgm:pt>
    <dgm:pt modelId="{9013EEF1-F852-4D3C-A201-6400321A80C5}" type="pres">
      <dgm:prSet presAssocID="{991D6C56-56AB-4307-A8B9-F5BE4B1A6290}" presName="compChildNode" presStyleCnt="0"/>
      <dgm:spPr/>
      <dgm:t>
        <a:bodyPr/>
        <a:lstStyle/>
        <a:p>
          <a:endParaRPr lang="fr-FR"/>
        </a:p>
      </dgm:t>
    </dgm:pt>
    <dgm:pt modelId="{9060DB80-F342-477C-B634-BFF73676DB8A}" type="pres">
      <dgm:prSet presAssocID="{991D6C56-56AB-4307-A8B9-F5BE4B1A6290}" presName="theInnerList" presStyleCnt="0"/>
      <dgm:spPr/>
      <dgm:t>
        <a:bodyPr/>
        <a:lstStyle/>
        <a:p>
          <a:endParaRPr lang="fr-FR"/>
        </a:p>
      </dgm:t>
    </dgm:pt>
    <dgm:pt modelId="{7DA75C2D-7796-4F8B-9A72-937B5AA5ECC0}" type="pres">
      <dgm:prSet presAssocID="{BFE90FF5-D130-4549-AB92-F9857827C8C7}" presName="childNode" presStyleLbl="node1" presStyleIdx="6" presStyleCnt="8">
        <dgm:presLayoutVars>
          <dgm:bulletEnabled val="1"/>
        </dgm:presLayoutVars>
      </dgm:prSet>
      <dgm:spPr/>
      <dgm:t>
        <a:bodyPr/>
        <a:lstStyle/>
        <a:p>
          <a:endParaRPr lang="fr-FR"/>
        </a:p>
      </dgm:t>
    </dgm:pt>
    <dgm:pt modelId="{D6758C7B-12B1-41BA-9B83-FDA490C6789C}" type="pres">
      <dgm:prSet presAssocID="{BFE90FF5-D130-4549-AB92-F9857827C8C7}" presName="aSpace2" presStyleCnt="0"/>
      <dgm:spPr/>
      <dgm:t>
        <a:bodyPr/>
        <a:lstStyle/>
        <a:p>
          <a:endParaRPr lang="fr-FR"/>
        </a:p>
      </dgm:t>
    </dgm:pt>
    <dgm:pt modelId="{E57FA492-81BC-4DAB-AD7B-55236BE6C311}" type="pres">
      <dgm:prSet presAssocID="{AE957023-BF71-4830-92A5-1D54E0021696}" presName="childNode" presStyleLbl="node1" presStyleIdx="7" presStyleCnt="8">
        <dgm:presLayoutVars>
          <dgm:bulletEnabled val="1"/>
        </dgm:presLayoutVars>
      </dgm:prSet>
      <dgm:spPr/>
      <dgm:t>
        <a:bodyPr/>
        <a:lstStyle/>
        <a:p>
          <a:endParaRPr lang="fr-FR"/>
        </a:p>
      </dgm:t>
    </dgm:pt>
  </dgm:ptLst>
  <dgm:cxnLst>
    <dgm:cxn modelId="{000E73C6-1F5F-4C21-B3B0-DD85FB948E38}" type="presOf" srcId="{991D6C56-56AB-4307-A8B9-F5BE4B1A6290}" destId="{FAC4EA83-4980-4C83-95C5-0621484BC9CE}" srcOrd="0" destOrd="0" presId="urn:microsoft.com/office/officeart/2005/8/layout/lProcess2"/>
    <dgm:cxn modelId="{81FFFCB0-CA06-4781-9761-A972EBE1F5D6}" type="presOf" srcId="{FB637B6B-8435-43E1-A4D2-84F1FD2014FA}" destId="{4E112CF1-04A3-4E09-8AF5-9522C3CB231C}" srcOrd="0" destOrd="0" presId="urn:microsoft.com/office/officeart/2005/8/layout/lProcess2"/>
    <dgm:cxn modelId="{E6896132-ABBD-4B69-B54C-D448BEC647C3}" srcId="{991D6C56-56AB-4307-A8B9-F5BE4B1A6290}" destId="{BFE90FF5-D130-4549-AB92-F9857827C8C7}" srcOrd="0" destOrd="0" parTransId="{4E0F8AE1-D5F4-4770-8C75-8D894F38B093}" sibTransId="{7AFDF5C1-9BF1-4698-9F9A-99864211FF77}"/>
    <dgm:cxn modelId="{A0F50FC0-B7BE-4659-B438-0201A0AEC15A}" srcId="{D699B765-7499-43FF-ACF0-8908E830B193}" destId="{EC93D746-7A9D-4D98-BC46-69425A87B017}" srcOrd="0" destOrd="0" parTransId="{796B1627-3AF6-4698-BDC1-C7D43DE36A26}" sibTransId="{02D2762F-4EF5-439C-AFE4-3FC001850ED7}"/>
    <dgm:cxn modelId="{074FF130-1775-4FD7-8DC5-1048E564A0F6}" type="presOf" srcId="{3BA80ECF-2280-41CD-988B-132D204AC9EB}" destId="{818A1483-BB32-4697-BCE3-194C428ED33A}" srcOrd="1" destOrd="0" presId="urn:microsoft.com/office/officeart/2005/8/layout/lProcess2"/>
    <dgm:cxn modelId="{9A01B616-50C5-487A-9BFB-ABF5C1EFFF60}" srcId="{A7F0E206-18B8-42D7-A4C6-391094E650D3}" destId="{3BA80ECF-2280-41CD-988B-132D204AC9EB}" srcOrd="2" destOrd="0" parTransId="{E6F02029-DB37-46D6-A8D6-6831ACD6FBFB}" sibTransId="{50D63FCB-943D-443F-A5C0-4AFABF27C6AD}"/>
    <dgm:cxn modelId="{1361655E-0DEF-44D4-A5B5-3E4E5F6463C9}" type="presOf" srcId="{F584F75E-C8A8-4597-84B7-519A1B4C05B5}" destId="{0CECFF03-1F33-4ADE-A15A-91C79B19288D}" srcOrd="0" destOrd="0" presId="urn:microsoft.com/office/officeart/2005/8/layout/lProcess2"/>
    <dgm:cxn modelId="{46894EED-BB0F-461C-9CAA-C1B0851CA701}" type="presOf" srcId="{991D6C56-56AB-4307-A8B9-F5BE4B1A6290}" destId="{7AC0C0CC-43D8-48F6-AB73-EABF50C2458D}" srcOrd="1" destOrd="0" presId="urn:microsoft.com/office/officeart/2005/8/layout/lProcess2"/>
    <dgm:cxn modelId="{316167F2-6B01-4913-9A57-D70D6BED7AC9}" srcId="{74550CD3-3E61-4C73-A1ED-94CA88E34487}" destId="{1254E367-332B-421F-973C-6E807C5C01DB}" srcOrd="1" destOrd="0" parTransId="{7BA336F4-C443-47FA-A9E7-0314D0D97603}" sibTransId="{8F69A4DE-258F-4B8E-8B28-39173E896E09}"/>
    <dgm:cxn modelId="{0CCBB172-7434-4CCD-81D5-2DEE24B85C30}" type="presOf" srcId="{74550CD3-3E61-4C73-A1ED-94CA88E34487}" destId="{54F82558-CAC0-4B69-8419-9454B799E4DC}" srcOrd="1" destOrd="0" presId="urn:microsoft.com/office/officeart/2005/8/layout/lProcess2"/>
    <dgm:cxn modelId="{FD1E7069-09C7-458D-A820-218CDCBA6B72}" srcId="{D699B765-7499-43FF-ACF0-8908E830B193}" destId="{F584F75E-C8A8-4597-84B7-519A1B4C05B5}" srcOrd="1" destOrd="0" parTransId="{A0A075C6-B2E3-4652-9C17-8FE599D6A012}" sibTransId="{A7854F0F-DA74-419B-AA81-2C7A4864882D}"/>
    <dgm:cxn modelId="{0A8247AC-BDA3-4391-836B-620F787DFBD6}" srcId="{74550CD3-3E61-4C73-A1ED-94CA88E34487}" destId="{4D103CCA-D159-4DB8-9831-37786F53512F}" srcOrd="0" destOrd="0" parTransId="{CA3B65B2-2F6C-49BE-9F68-09D9C9F7F655}" sibTransId="{372C64F8-535C-4137-A5AA-9D9A5538CCA3}"/>
    <dgm:cxn modelId="{0F3BB151-3A8B-4F87-BB34-A16560BC18AD}" type="presOf" srcId="{BFE90FF5-D130-4549-AB92-F9857827C8C7}" destId="{7DA75C2D-7796-4F8B-9A72-937B5AA5ECC0}" srcOrd="0" destOrd="0" presId="urn:microsoft.com/office/officeart/2005/8/layout/lProcess2"/>
    <dgm:cxn modelId="{FB5DAB4B-B7B5-4F04-85F2-7FA46FD57825}" type="presOf" srcId="{3BA80ECF-2280-41CD-988B-132D204AC9EB}" destId="{2DCC1AE9-53D1-4CC9-9176-7DDC6C8712CD}" srcOrd="0" destOrd="0" presId="urn:microsoft.com/office/officeart/2005/8/layout/lProcess2"/>
    <dgm:cxn modelId="{84175396-820E-433C-B402-E92C0B14BB20}" srcId="{A7F0E206-18B8-42D7-A4C6-391094E650D3}" destId="{D699B765-7499-43FF-ACF0-8908E830B193}" srcOrd="0" destOrd="0" parTransId="{F18FCBA9-A950-4ED4-BC9C-9F376D3DF351}" sibTransId="{7E813993-27C3-48D7-BE93-D1E2F795516E}"/>
    <dgm:cxn modelId="{D04FCE99-7E6F-47FB-9BDB-478C8F468684}" type="presOf" srcId="{D699B765-7499-43FF-ACF0-8908E830B193}" destId="{A6B85046-8D3C-46FF-BF87-BF97E8B1174D}" srcOrd="1" destOrd="0" presId="urn:microsoft.com/office/officeart/2005/8/layout/lProcess2"/>
    <dgm:cxn modelId="{97DEF9A2-D61B-4C80-BD20-311F65543F97}" type="presOf" srcId="{EC93D746-7A9D-4D98-BC46-69425A87B017}" destId="{4A92BD51-2D1C-4C50-9E8B-E9A566349C15}" srcOrd="0" destOrd="0" presId="urn:microsoft.com/office/officeart/2005/8/layout/lProcess2"/>
    <dgm:cxn modelId="{E247D68D-DA78-490B-B193-41F940F3A9B7}" type="presOf" srcId="{A7F0E206-18B8-42D7-A4C6-391094E650D3}" destId="{3DEB0148-A6A7-4314-B98D-87FE03E3FF78}" srcOrd="0" destOrd="0" presId="urn:microsoft.com/office/officeart/2005/8/layout/lProcess2"/>
    <dgm:cxn modelId="{68E61DF6-C895-4274-9C53-5E95272E1E80}" srcId="{991D6C56-56AB-4307-A8B9-F5BE4B1A6290}" destId="{AE957023-BF71-4830-92A5-1D54E0021696}" srcOrd="1" destOrd="0" parTransId="{500498BE-362B-4D62-A3E2-9A2538C9B480}" sibTransId="{5D2D8766-FAD2-4DBA-84C4-86DD6A6788DF}"/>
    <dgm:cxn modelId="{FF159243-6105-4725-AE8B-50744C4E4439}" type="presOf" srcId="{74550CD3-3E61-4C73-A1ED-94CA88E34487}" destId="{5300CA58-BB9F-48DB-A76E-E50B8A89B027}" srcOrd="0" destOrd="0" presId="urn:microsoft.com/office/officeart/2005/8/layout/lProcess2"/>
    <dgm:cxn modelId="{49664818-0F7B-407E-80A2-B1E304BD32E0}" type="presOf" srcId="{147E8987-9114-41B6-843A-4C957F0DD865}" destId="{159C0C43-401B-45E6-A776-18D6C69163FF}" srcOrd="0" destOrd="0" presId="urn:microsoft.com/office/officeart/2005/8/layout/lProcess2"/>
    <dgm:cxn modelId="{BC0639A0-222E-4CBA-97DE-8C5DCB12CAFE}" srcId="{A7F0E206-18B8-42D7-A4C6-391094E650D3}" destId="{74550CD3-3E61-4C73-A1ED-94CA88E34487}" srcOrd="1" destOrd="0" parTransId="{F1CFFA48-0023-4630-B1BF-BB76630D7C92}" sibTransId="{358CC35A-D86A-4323-912C-F8A8D9C5EBCB}"/>
    <dgm:cxn modelId="{CA3F1B66-829B-4C18-A068-D60562FCF678}" type="presOf" srcId="{AE957023-BF71-4830-92A5-1D54E0021696}" destId="{E57FA492-81BC-4DAB-AD7B-55236BE6C311}" srcOrd="0" destOrd="0" presId="urn:microsoft.com/office/officeart/2005/8/layout/lProcess2"/>
    <dgm:cxn modelId="{75B5FBFA-6FD5-4F9E-A161-E49FE01AB9E8}" srcId="{A7F0E206-18B8-42D7-A4C6-391094E650D3}" destId="{991D6C56-56AB-4307-A8B9-F5BE4B1A6290}" srcOrd="3" destOrd="0" parTransId="{742DD370-95B9-407E-8443-96F1636EBB10}" sibTransId="{7F36485B-DA02-431D-920D-85D935D77544}"/>
    <dgm:cxn modelId="{C76DA20B-9B7F-48C2-92D9-3C69A6974DD1}" srcId="{3BA80ECF-2280-41CD-988B-132D204AC9EB}" destId="{FB637B6B-8435-43E1-A4D2-84F1FD2014FA}" srcOrd="0" destOrd="0" parTransId="{866AA581-C085-4B3E-8B69-53E28AEE3C92}" sibTransId="{710DB2BF-6B5B-40AE-978D-068628FCF07A}"/>
    <dgm:cxn modelId="{38BE3A37-B9B2-4F2C-B9FF-6B24C38E6C1D}" srcId="{3BA80ECF-2280-41CD-988B-132D204AC9EB}" destId="{147E8987-9114-41B6-843A-4C957F0DD865}" srcOrd="1" destOrd="0" parTransId="{ADADE46E-44D1-4E2D-90A5-C36A3B06ED46}" sibTransId="{88C24D1B-D02F-4FB2-BCD7-2C2FBF1CABD8}"/>
    <dgm:cxn modelId="{C5476292-0DFA-48AB-B146-AB3CD4491777}" type="presOf" srcId="{1254E367-332B-421F-973C-6E807C5C01DB}" destId="{0C45664A-7D8A-4F95-8C78-BDAA79C03B42}" srcOrd="0" destOrd="0" presId="urn:microsoft.com/office/officeart/2005/8/layout/lProcess2"/>
    <dgm:cxn modelId="{C0928406-4FB8-4F62-8BD6-CB74040A2D9A}" type="presOf" srcId="{4D103CCA-D159-4DB8-9831-37786F53512F}" destId="{2452A56B-B86C-4453-8DD8-FF8E1815EE24}" srcOrd="0" destOrd="0" presId="urn:microsoft.com/office/officeart/2005/8/layout/lProcess2"/>
    <dgm:cxn modelId="{BD498ED9-170C-47EE-AD64-2B85F262897D}" type="presOf" srcId="{D699B765-7499-43FF-ACF0-8908E830B193}" destId="{C5E921C1-2600-4C5E-B53A-275561FA4CF7}" srcOrd="0" destOrd="0" presId="urn:microsoft.com/office/officeart/2005/8/layout/lProcess2"/>
    <dgm:cxn modelId="{12B0D80A-D6FC-49A2-8A06-FB4AC5F905EE}" type="presParOf" srcId="{3DEB0148-A6A7-4314-B98D-87FE03E3FF78}" destId="{91E18A2C-C05A-4551-B0CF-54B46E20A3EB}" srcOrd="0" destOrd="0" presId="urn:microsoft.com/office/officeart/2005/8/layout/lProcess2"/>
    <dgm:cxn modelId="{DC063DC1-8A7C-47A1-A4B7-E06B14BAA5FC}" type="presParOf" srcId="{91E18A2C-C05A-4551-B0CF-54B46E20A3EB}" destId="{C5E921C1-2600-4C5E-B53A-275561FA4CF7}" srcOrd="0" destOrd="0" presId="urn:microsoft.com/office/officeart/2005/8/layout/lProcess2"/>
    <dgm:cxn modelId="{ABAFFB89-8101-4564-A24C-9DBCE845A856}" type="presParOf" srcId="{91E18A2C-C05A-4551-B0CF-54B46E20A3EB}" destId="{A6B85046-8D3C-46FF-BF87-BF97E8B1174D}" srcOrd="1" destOrd="0" presId="urn:microsoft.com/office/officeart/2005/8/layout/lProcess2"/>
    <dgm:cxn modelId="{675A701C-4D20-4EA9-8565-A045393BA8FC}" type="presParOf" srcId="{91E18A2C-C05A-4551-B0CF-54B46E20A3EB}" destId="{0D85D624-EDE4-49E5-BFF0-94AF68FF4960}" srcOrd="2" destOrd="0" presId="urn:microsoft.com/office/officeart/2005/8/layout/lProcess2"/>
    <dgm:cxn modelId="{366E9BFF-D8EB-405B-ACD5-CFC3787E4D7E}" type="presParOf" srcId="{0D85D624-EDE4-49E5-BFF0-94AF68FF4960}" destId="{36B65DF8-D219-4191-88F2-07AD34E3E214}" srcOrd="0" destOrd="0" presId="urn:microsoft.com/office/officeart/2005/8/layout/lProcess2"/>
    <dgm:cxn modelId="{8A6F2CBE-9F96-44C7-94A3-47DA4F64827D}" type="presParOf" srcId="{36B65DF8-D219-4191-88F2-07AD34E3E214}" destId="{4A92BD51-2D1C-4C50-9E8B-E9A566349C15}" srcOrd="0" destOrd="0" presId="urn:microsoft.com/office/officeart/2005/8/layout/lProcess2"/>
    <dgm:cxn modelId="{CD356043-5FD5-4520-9F4B-2B231DB4E31D}" type="presParOf" srcId="{36B65DF8-D219-4191-88F2-07AD34E3E214}" destId="{FF803132-1567-423E-A28A-61F3707BE7FF}" srcOrd="1" destOrd="0" presId="urn:microsoft.com/office/officeart/2005/8/layout/lProcess2"/>
    <dgm:cxn modelId="{C263403E-4B18-401C-8B08-AAE54A7C1431}" type="presParOf" srcId="{36B65DF8-D219-4191-88F2-07AD34E3E214}" destId="{0CECFF03-1F33-4ADE-A15A-91C79B19288D}" srcOrd="2" destOrd="0" presId="urn:microsoft.com/office/officeart/2005/8/layout/lProcess2"/>
    <dgm:cxn modelId="{68EEEB2D-3C4F-4120-A4AB-259CDAB8FBDF}" type="presParOf" srcId="{3DEB0148-A6A7-4314-B98D-87FE03E3FF78}" destId="{47008F31-D253-4942-B24D-45A51453B6D9}" srcOrd="1" destOrd="0" presId="urn:microsoft.com/office/officeart/2005/8/layout/lProcess2"/>
    <dgm:cxn modelId="{D96005AA-EB8A-4D37-9A3F-D01A1654B701}" type="presParOf" srcId="{3DEB0148-A6A7-4314-B98D-87FE03E3FF78}" destId="{F3FCA57F-D3DE-4455-8DA4-E00F6922A605}" srcOrd="2" destOrd="0" presId="urn:microsoft.com/office/officeart/2005/8/layout/lProcess2"/>
    <dgm:cxn modelId="{1BFC0362-F584-4298-9A5D-35F9006D9C74}" type="presParOf" srcId="{F3FCA57F-D3DE-4455-8DA4-E00F6922A605}" destId="{5300CA58-BB9F-48DB-A76E-E50B8A89B027}" srcOrd="0" destOrd="0" presId="urn:microsoft.com/office/officeart/2005/8/layout/lProcess2"/>
    <dgm:cxn modelId="{52539B26-0834-4F0E-80A8-D9E7E603C578}" type="presParOf" srcId="{F3FCA57F-D3DE-4455-8DA4-E00F6922A605}" destId="{54F82558-CAC0-4B69-8419-9454B799E4DC}" srcOrd="1" destOrd="0" presId="urn:microsoft.com/office/officeart/2005/8/layout/lProcess2"/>
    <dgm:cxn modelId="{0E88CF20-189D-4449-9F14-262C1A8DE526}" type="presParOf" srcId="{F3FCA57F-D3DE-4455-8DA4-E00F6922A605}" destId="{5B6B6D14-A261-4919-AF8B-F85173B589B7}" srcOrd="2" destOrd="0" presId="urn:microsoft.com/office/officeart/2005/8/layout/lProcess2"/>
    <dgm:cxn modelId="{1A389C82-8DBC-45D7-9E20-E954AEB87E2D}" type="presParOf" srcId="{5B6B6D14-A261-4919-AF8B-F85173B589B7}" destId="{D21683BB-F7C3-4442-8606-8FF18FB78389}" srcOrd="0" destOrd="0" presId="urn:microsoft.com/office/officeart/2005/8/layout/lProcess2"/>
    <dgm:cxn modelId="{9D4439AE-C2D4-449A-9446-89F06A990E9C}" type="presParOf" srcId="{D21683BB-F7C3-4442-8606-8FF18FB78389}" destId="{2452A56B-B86C-4453-8DD8-FF8E1815EE24}" srcOrd="0" destOrd="0" presId="urn:microsoft.com/office/officeart/2005/8/layout/lProcess2"/>
    <dgm:cxn modelId="{C89FBDE8-A9F3-4BAB-A5E3-4649D1533F38}" type="presParOf" srcId="{D21683BB-F7C3-4442-8606-8FF18FB78389}" destId="{0B57BBAE-0E70-40DB-A107-AD7848AB6E01}" srcOrd="1" destOrd="0" presId="urn:microsoft.com/office/officeart/2005/8/layout/lProcess2"/>
    <dgm:cxn modelId="{9DA79807-9B06-437E-B470-376B9BA7EDE8}" type="presParOf" srcId="{D21683BB-F7C3-4442-8606-8FF18FB78389}" destId="{0C45664A-7D8A-4F95-8C78-BDAA79C03B42}" srcOrd="2" destOrd="0" presId="urn:microsoft.com/office/officeart/2005/8/layout/lProcess2"/>
    <dgm:cxn modelId="{3AC913BF-4440-4816-949B-E486D97FEC8E}" type="presParOf" srcId="{3DEB0148-A6A7-4314-B98D-87FE03E3FF78}" destId="{F28E34AD-1503-49DB-AE74-0E0BA8C6F928}" srcOrd="3" destOrd="0" presId="urn:microsoft.com/office/officeart/2005/8/layout/lProcess2"/>
    <dgm:cxn modelId="{541A9D8D-9354-46E0-8746-43B738EE3627}" type="presParOf" srcId="{3DEB0148-A6A7-4314-B98D-87FE03E3FF78}" destId="{B436D60E-FD3F-43A7-AB71-E7CDF510B69A}" srcOrd="4" destOrd="0" presId="urn:microsoft.com/office/officeart/2005/8/layout/lProcess2"/>
    <dgm:cxn modelId="{1870A22C-DF72-4A0B-8465-8B444C6056C2}" type="presParOf" srcId="{B436D60E-FD3F-43A7-AB71-E7CDF510B69A}" destId="{2DCC1AE9-53D1-4CC9-9176-7DDC6C8712CD}" srcOrd="0" destOrd="0" presId="urn:microsoft.com/office/officeart/2005/8/layout/lProcess2"/>
    <dgm:cxn modelId="{C4D1B6BE-968C-4E34-9F8B-863DD0DDE40D}" type="presParOf" srcId="{B436D60E-FD3F-43A7-AB71-E7CDF510B69A}" destId="{818A1483-BB32-4697-BCE3-194C428ED33A}" srcOrd="1" destOrd="0" presId="urn:microsoft.com/office/officeart/2005/8/layout/lProcess2"/>
    <dgm:cxn modelId="{7B9DC0CB-D7F0-45A1-8A1E-294E9FBE68FE}" type="presParOf" srcId="{B436D60E-FD3F-43A7-AB71-E7CDF510B69A}" destId="{4C206BAD-D04B-41F2-B30D-D96E8D1FFD58}" srcOrd="2" destOrd="0" presId="urn:microsoft.com/office/officeart/2005/8/layout/lProcess2"/>
    <dgm:cxn modelId="{5D1C84F8-2C48-4559-B54E-AC6ED2030B51}" type="presParOf" srcId="{4C206BAD-D04B-41F2-B30D-D96E8D1FFD58}" destId="{583E932C-A85D-4588-994B-BDB2F37FF8DC}" srcOrd="0" destOrd="0" presId="urn:microsoft.com/office/officeart/2005/8/layout/lProcess2"/>
    <dgm:cxn modelId="{E0E73B55-6F9D-40B4-BBAF-D9CD1AF85F53}" type="presParOf" srcId="{583E932C-A85D-4588-994B-BDB2F37FF8DC}" destId="{4E112CF1-04A3-4E09-8AF5-9522C3CB231C}" srcOrd="0" destOrd="0" presId="urn:microsoft.com/office/officeart/2005/8/layout/lProcess2"/>
    <dgm:cxn modelId="{5487ED2F-D8F1-460D-877D-E8D05B0C0941}" type="presParOf" srcId="{583E932C-A85D-4588-994B-BDB2F37FF8DC}" destId="{9609AA01-2E93-4C1B-84D5-9FFF833AA4C2}" srcOrd="1" destOrd="0" presId="urn:microsoft.com/office/officeart/2005/8/layout/lProcess2"/>
    <dgm:cxn modelId="{7B7BBEF9-A671-4787-AD56-F4084F67E40E}" type="presParOf" srcId="{583E932C-A85D-4588-994B-BDB2F37FF8DC}" destId="{159C0C43-401B-45E6-A776-18D6C69163FF}" srcOrd="2" destOrd="0" presId="urn:microsoft.com/office/officeart/2005/8/layout/lProcess2"/>
    <dgm:cxn modelId="{2F816B4A-C43C-4227-A151-A2248AD51419}" type="presParOf" srcId="{3DEB0148-A6A7-4314-B98D-87FE03E3FF78}" destId="{5B3189BF-749B-4264-ADDE-B00D64225A28}" srcOrd="5" destOrd="0" presId="urn:microsoft.com/office/officeart/2005/8/layout/lProcess2"/>
    <dgm:cxn modelId="{EF3BDA3F-B686-4880-A905-82770A79F0ED}" type="presParOf" srcId="{3DEB0148-A6A7-4314-B98D-87FE03E3FF78}" destId="{862692C4-F650-44E3-A1F2-633A36973449}" srcOrd="6" destOrd="0" presId="urn:microsoft.com/office/officeart/2005/8/layout/lProcess2"/>
    <dgm:cxn modelId="{A5FF81D6-3291-44FE-8215-9D78850A188D}" type="presParOf" srcId="{862692C4-F650-44E3-A1F2-633A36973449}" destId="{FAC4EA83-4980-4C83-95C5-0621484BC9CE}" srcOrd="0" destOrd="0" presId="urn:microsoft.com/office/officeart/2005/8/layout/lProcess2"/>
    <dgm:cxn modelId="{5B12F9C0-5834-49B1-989B-6ACDC2F36135}" type="presParOf" srcId="{862692C4-F650-44E3-A1F2-633A36973449}" destId="{7AC0C0CC-43D8-48F6-AB73-EABF50C2458D}" srcOrd="1" destOrd="0" presId="urn:microsoft.com/office/officeart/2005/8/layout/lProcess2"/>
    <dgm:cxn modelId="{79223630-8B4D-4908-A13D-EA73C08E7AC8}" type="presParOf" srcId="{862692C4-F650-44E3-A1F2-633A36973449}" destId="{9013EEF1-F852-4D3C-A201-6400321A80C5}" srcOrd="2" destOrd="0" presId="urn:microsoft.com/office/officeart/2005/8/layout/lProcess2"/>
    <dgm:cxn modelId="{20126007-A01D-439E-834F-6077A3D6F813}" type="presParOf" srcId="{9013EEF1-F852-4D3C-A201-6400321A80C5}" destId="{9060DB80-F342-477C-B634-BFF73676DB8A}" srcOrd="0" destOrd="0" presId="urn:microsoft.com/office/officeart/2005/8/layout/lProcess2"/>
    <dgm:cxn modelId="{727DD202-9007-4201-84D6-EC86C5DA9B19}" type="presParOf" srcId="{9060DB80-F342-477C-B634-BFF73676DB8A}" destId="{7DA75C2D-7796-4F8B-9A72-937B5AA5ECC0}" srcOrd="0" destOrd="0" presId="urn:microsoft.com/office/officeart/2005/8/layout/lProcess2"/>
    <dgm:cxn modelId="{46A82305-A14A-4A7E-AF6C-13E9BA67354B}" type="presParOf" srcId="{9060DB80-F342-477C-B634-BFF73676DB8A}" destId="{D6758C7B-12B1-41BA-9B83-FDA490C6789C}" srcOrd="1" destOrd="0" presId="urn:microsoft.com/office/officeart/2005/8/layout/lProcess2"/>
    <dgm:cxn modelId="{89FF67CA-AF42-4A91-A2A4-68243DCA9156}" type="presParOf" srcId="{9060DB80-F342-477C-B634-BFF73676DB8A}" destId="{E57FA492-81BC-4DAB-AD7B-55236BE6C31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B96F1-DFF1-4407-8489-19E35F332625}" type="doc">
      <dgm:prSet loTypeId="urn:microsoft.com/office/officeart/2005/8/layout/pList2" loCatId="list" qsTypeId="urn:microsoft.com/office/officeart/2005/8/quickstyle/simple5" qsCatId="simple" csTypeId="urn:microsoft.com/office/officeart/2005/8/colors/colorful2" csCatId="colorful" phldr="1"/>
      <dgm:spPr/>
    </dgm:pt>
    <dgm:pt modelId="{E9FB663B-C4C8-49A6-B4A8-6B2EFB350992}">
      <dgm:prSet phldrT="[Texte]" custT="1"/>
      <dgm:spPr>
        <a:solidFill>
          <a:srgbClr val="FF0000"/>
        </a:solidFill>
      </dgm:spPr>
      <dgm:t>
        <a:bodyPr/>
        <a:lstStyle/>
        <a:p>
          <a:r>
            <a:rPr lang="fr-FR" sz="2400" i="1" dirty="0" smtClean="0">
              <a:latin typeface="Garamond" pitchFamily="18" charset="0"/>
            </a:rPr>
            <a:t>Il n’y a pas à être une « personne d’influence » pour être influent. La plupart des gens influents dans ma vie n’ont probablement pas conscience de ce qu’ils m’ont transmis. </a:t>
          </a:r>
        </a:p>
        <a:p>
          <a:r>
            <a:rPr lang="fr-FR" sz="2400" b="1" i="0" dirty="0" smtClean="0">
              <a:latin typeface="Garamond" pitchFamily="18" charset="0"/>
            </a:rPr>
            <a:t>Scott Adams</a:t>
          </a:r>
          <a:endParaRPr lang="fr-FR" sz="2400" b="1" i="0" dirty="0">
            <a:latin typeface="Garamond" pitchFamily="18" charset="0"/>
          </a:endParaRPr>
        </a:p>
      </dgm:t>
    </dgm:pt>
    <dgm:pt modelId="{901B6460-4338-469D-A246-C8EF08195DAC}" type="parTrans" cxnId="{49E7F96F-F3AF-408E-A234-06AA52EC35F4}">
      <dgm:prSet/>
      <dgm:spPr/>
      <dgm:t>
        <a:bodyPr/>
        <a:lstStyle/>
        <a:p>
          <a:endParaRPr lang="fr-FR"/>
        </a:p>
      </dgm:t>
    </dgm:pt>
    <dgm:pt modelId="{49B269A8-F7E1-4271-9953-6C19C7662D7E}" type="sibTrans" cxnId="{49E7F96F-F3AF-408E-A234-06AA52EC35F4}">
      <dgm:prSet/>
      <dgm:spPr/>
      <dgm:t>
        <a:bodyPr/>
        <a:lstStyle/>
        <a:p>
          <a:endParaRPr lang="fr-FR"/>
        </a:p>
      </dgm:t>
    </dgm:pt>
    <dgm:pt modelId="{DEF5BAED-4ED5-4A2C-91E2-93B5E04A16C5}">
      <dgm:prSet phldrT="[Texte]" custT="1"/>
      <dgm:spPr>
        <a:solidFill>
          <a:srgbClr val="002060"/>
        </a:solidFill>
      </dgm:spPr>
      <dgm:t>
        <a:bodyPr/>
        <a:lstStyle/>
        <a:p>
          <a:endParaRPr lang="fr-FR" sz="1800" dirty="0" smtClean="0"/>
        </a:p>
        <a:p>
          <a:r>
            <a:rPr lang="fr-FR" sz="2800" i="1" dirty="0" smtClean="0">
              <a:latin typeface="Garamond" pitchFamily="18" charset="0"/>
            </a:rPr>
            <a:t>Que personne ne vienne à vous sans repartir meilleur et plus joyeux. </a:t>
          </a:r>
        </a:p>
        <a:p>
          <a:r>
            <a:rPr lang="fr-FR" sz="2800" i="0" dirty="0" smtClean="0">
              <a:latin typeface="Garamond" pitchFamily="18" charset="0"/>
            </a:rPr>
            <a:t>Mère Teresa</a:t>
          </a:r>
        </a:p>
        <a:p>
          <a:endParaRPr lang="fr-FR" sz="1700" dirty="0" smtClean="0"/>
        </a:p>
        <a:p>
          <a:endParaRPr lang="fr-FR" sz="1700" dirty="0"/>
        </a:p>
      </dgm:t>
    </dgm:pt>
    <dgm:pt modelId="{51ECE11D-9290-4CBF-9AF8-4FBDB5E3B785}" type="parTrans" cxnId="{AF8FFF18-3872-4FEF-A26A-315A32FA39AE}">
      <dgm:prSet/>
      <dgm:spPr/>
      <dgm:t>
        <a:bodyPr/>
        <a:lstStyle/>
        <a:p>
          <a:endParaRPr lang="fr-FR"/>
        </a:p>
      </dgm:t>
    </dgm:pt>
    <dgm:pt modelId="{112ADE8D-F330-4BF4-B622-78750331B814}" type="sibTrans" cxnId="{AF8FFF18-3872-4FEF-A26A-315A32FA39AE}">
      <dgm:prSet/>
      <dgm:spPr/>
      <dgm:t>
        <a:bodyPr/>
        <a:lstStyle/>
        <a:p>
          <a:endParaRPr lang="fr-FR"/>
        </a:p>
      </dgm:t>
    </dgm:pt>
    <dgm:pt modelId="{A35BE143-7B68-418B-BEAB-E5D6E61C7D9A}">
      <dgm:prSet phldrT="[Texte]" custT="1"/>
      <dgm:spPr>
        <a:solidFill>
          <a:srgbClr val="00B050"/>
        </a:solidFill>
      </dgm:spPr>
      <dgm:t>
        <a:bodyPr/>
        <a:lstStyle/>
        <a:p>
          <a:r>
            <a:rPr lang="fr-FR" sz="2800" i="1" dirty="0" smtClean="0">
              <a:latin typeface="Garamond" pitchFamily="18" charset="0"/>
            </a:rPr>
            <a:t>Traitez les gens comme s’ils étaient ce qu’ils pourraient être, vous les aiderez à devenir ce qu'ils sont capables d'être. </a:t>
          </a:r>
        </a:p>
        <a:p>
          <a:r>
            <a:rPr lang="fr-FR" sz="2800" dirty="0" smtClean="0">
              <a:latin typeface="Garamond" pitchFamily="18" charset="0"/>
            </a:rPr>
            <a:t>Johan W. Von Goethe</a:t>
          </a:r>
          <a:endParaRPr lang="fr-FR" sz="2800" dirty="0">
            <a:latin typeface="Garamond" pitchFamily="18" charset="0"/>
          </a:endParaRPr>
        </a:p>
      </dgm:t>
    </dgm:pt>
    <dgm:pt modelId="{9A56BCCA-789A-4D83-8E33-9E4AC70B81E5}" type="parTrans" cxnId="{E19D601A-C31D-4C1F-921D-33A4DB8A2CEE}">
      <dgm:prSet/>
      <dgm:spPr/>
      <dgm:t>
        <a:bodyPr/>
        <a:lstStyle/>
        <a:p>
          <a:endParaRPr lang="fr-FR"/>
        </a:p>
      </dgm:t>
    </dgm:pt>
    <dgm:pt modelId="{421D98B9-40E0-45C4-9DD8-C366AB6EF9DF}" type="sibTrans" cxnId="{E19D601A-C31D-4C1F-921D-33A4DB8A2CEE}">
      <dgm:prSet/>
      <dgm:spPr/>
      <dgm:t>
        <a:bodyPr/>
        <a:lstStyle/>
        <a:p>
          <a:endParaRPr lang="fr-FR"/>
        </a:p>
      </dgm:t>
    </dgm:pt>
    <dgm:pt modelId="{FE1FE511-0D55-49A3-AC3E-9156F412F9C5}" type="pres">
      <dgm:prSet presAssocID="{2ACB96F1-DFF1-4407-8489-19E35F332625}" presName="Name0" presStyleCnt="0">
        <dgm:presLayoutVars>
          <dgm:dir/>
          <dgm:resizeHandles val="exact"/>
        </dgm:presLayoutVars>
      </dgm:prSet>
      <dgm:spPr/>
    </dgm:pt>
    <dgm:pt modelId="{C84CD8D1-DC2D-432D-A638-9A3FFAE909BC}" type="pres">
      <dgm:prSet presAssocID="{2ACB96F1-DFF1-4407-8489-19E35F332625}" presName="bkgdShp" presStyleLbl="alignAccFollowNode1" presStyleIdx="0" presStyleCnt="1"/>
      <dgm:spPr>
        <a:solidFill>
          <a:schemeClr val="accent1">
            <a:lumMod val="50000"/>
            <a:alpha val="90000"/>
          </a:schemeClr>
        </a:solidFill>
      </dgm:spPr>
    </dgm:pt>
    <dgm:pt modelId="{987A97EA-3F52-4AC1-AA21-237940909907}" type="pres">
      <dgm:prSet presAssocID="{2ACB96F1-DFF1-4407-8489-19E35F332625}" presName="linComp" presStyleCnt="0"/>
      <dgm:spPr/>
    </dgm:pt>
    <dgm:pt modelId="{28BAF65A-1000-4369-98A8-E282E8587882}" type="pres">
      <dgm:prSet presAssocID="{E9FB663B-C4C8-49A6-B4A8-6B2EFB350992}" presName="compNode" presStyleCnt="0"/>
      <dgm:spPr/>
    </dgm:pt>
    <dgm:pt modelId="{38D6FA00-9F49-416E-A105-7F8D69CCDA68}" type="pres">
      <dgm:prSet presAssocID="{E9FB663B-C4C8-49A6-B4A8-6B2EFB350992}" presName="node" presStyleLbl="node1" presStyleIdx="0" presStyleCnt="3" custScaleX="109071">
        <dgm:presLayoutVars>
          <dgm:bulletEnabled val="1"/>
        </dgm:presLayoutVars>
      </dgm:prSet>
      <dgm:spPr/>
      <dgm:t>
        <a:bodyPr/>
        <a:lstStyle/>
        <a:p>
          <a:endParaRPr lang="fr-FR"/>
        </a:p>
      </dgm:t>
    </dgm:pt>
    <dgm:pt modelId="{E8FAC786-3559-4AE2-B706-57E3FB225801}" type="pres">
      <dgm:prSet presAssocID="{E9FB663B-C4C8-49A6-B4A8-6B2EFB350992}" presName="invisiNode" presStyleLbl="node1" presStyleIdx="0" presStyleCnt="3"/>
      <dgm:spPr/>
    </dgm:pt>
    <dgm:pt modelId="{24B5A6F7-B717-4526-B67A-28532EF89167}" type="pres">
      <dgm:prSet presAssocID="{E9FB663B-C4C8-49A6-B4A8-6B2EFB350992}" presName="imagNode" presStyleLbl="fgImgPlace1" presStyleIdx="0" presStyleCnt="3" custScaleX="80247" custScaleY="109923"/>
      <dgm:spPr>
        <a:blipFill rotWithShape="1">
          <a:blip xmlns:r="http://schemas.openxmlformats.org/officeDocument/2006/relationships" r:embed="rId1"/>
          <a:stretch>
            <a:fillRect/>
          </a:stretch>
        </a:blipFill>
      </dgm:spPr>
    </dgm:pt>
    <dgm:pt modelId="{FD6D88FE-3828-4D72-B115-3EAFAD94FFCD}" type="pres">
      <dgm:prSet presAssocID="{49B269A8-F7E1-4271-9953-6C19C7662D7E}" presName="sibTrans" presStyleLbl="sibTrans2D1" presStyleIdx="0" presStyleCnt="0"/>
      <dgm:spPr/>
      <dgm:t>
        <a:bodyPr/>
        <a:lstStyle/>
        <a:p>
          <a:endParaRPr lang="fr-FR"/>
        </a:p>
      </dgm:t>
    </dgm:pt>
    <dgm:pt modelId="{008C657A-CADB-4504-87A9-559F8725D840}" type="pres">
      <dgm:prSet presAssocID="{DEF5BAED-4ED5-4A2C-91E2-93B5E04A16C5}" presName="compNode" presStyleCnt="0"/>
      <dgm:spPr/>
    </dgm:pt>
    <dgm:pt modelId="{996F0ECE-BF26-4C4C-B5C8-60AE3D5B5343}" type="pres">
      <dgm:prSet presAssocID="{DEF5BAED-4ED5-4A2C-91E2-93B5E04A16C5}" presName="node" presStyleLbl="node1" presStyleIdx="1" presStyleCnt="3" custScaleX="95798">
        <dgm:presLayoutVars>
          <dgm:bulletEnabled val="1"/>
        </dgm:presLayoutVars>
      </dgm:prSet>
      <dgm:spPr/>
      <dgm:t>
        <a:bodyPr/>
        <a:lstStyle/>
        <a:p>
          <a:endParaRPr lang="fr-FR"/>
        </a:p>
      </dgm:t>
    </dgm:pt>
    <dgm:pt modelId="{43C7A60E-5004-4FE3-97B1-1339483AA543}" type="pres">
      <dgm:prSet presAssocID="{DEF5BAED-4ED5-4A2C-91E2-93B5E04A16C5}" presName="invisiNode" presStyleLbl="node1" presStyleIdx="1" presStyleCnt="3"/>
      <dgm:spPr/>
    </dgm:pt>
    <dgm:pt modelId="{F5686FDA-99D1-4DED-82D4-1F0CD8041220}" type="pres">
      <dgm:prSet presAssocID="{DEF5BAED-4ED5-4A2C-91E2-93B5E04A16C5}" presName="imagNode" presStyleLbl="fgImgPlace1" presStyleIdx="1" presStyleCnt="3" custScaleX="92058" custScaleY="114074"/>
      <dgm:spPr>
        <a:blipFill rotWithShape="1">
          <a:blip xmlns:r="http://schemas.openxmlformats.org/officeDocument/2006/relationships" r:embed="rId2"/>
          <a:stretch>
            <a:fillRect/>
          </a:stretch>
        </a:blipFill>
      </dgm:spPr>
    </dgm:pt>
    <dgm:pt modelId="{78847111-87B1-407D-B427-5D67E677AF70}" type="pres">
      <dgm:prSet presAssocID="{112ADE8D-F330-4BF4-B622-78750331B814}" presName="sibTrans" presStyleLbl="sibTrans2D1" presStyleIdx="0" presStyleCnt="0"/>
      <dgm:spPr/>
      <dgm:t>
        <a:bodyPr/>
        <a:lstStyle/>
        <a:p>
          <a:endParaRPr lang="fr-FR"/>
        </a:p>
      </dgm:t>
    </dgm:pt>
    <dgm:pt modelId="{8E719DD9-E8DA-41F4-92E8-CDF3A135EEFD}" type="pres">
      <dgm:prSet presAssocID="{A35BE143-7B68-418B-BEAB-E5D6E61C7D9A}" presName="compNode" presStyleCnt="0"/>
      <dgm:spPr/>
    </dgm:pt>
    <dgm:pt modelId="{54BAA0B4-93A6-48D9-9EAD-F27EEBF6E2B0}" type="pres">
      <dgm:prSet presAssocID="{A35BE143-7B68-418B-BEAB-E5D6E61C7D9A}" presName="node" presStyleLbl="node1" presStyleIdx="2" presStyleCnt="3" custScaleX="120435">
        <dgm:presLayoutVars>
          <dgm:bulletEnabled val="1"/>
        </dgm:presLayoutVars>
      </dgm:prSet>
      <dgm:spPr/>
      <dgm:t>
        <a:bodyPr/>
        <a:lstStyle/>
        <a:p>
          <a:endParaRPr lang="fr-FR"/>
        </a:p>
      </dgm:t>
    </dgm:pt>
    <dgm:pt modelId="{647F47E2-59FE-44C2-948E-786BA160486B}" type="pres">
      <dgm:prSet presAssocID="{A35BE143-7B68-418B-BEAB-E5D6E61C7D9A}" presName="invisiNode" presStyleLbl="node1" presStyleIdx="2" presStyleCnt="3"/>
      <dgm:spPr/>
    </dgm:pt>
    <dgm:pt modelId="{75E7A905-7F48-464E-A720-6D82653942EE}" type="pres">
      <dgm:prSet presAssocID="{A35BE143-7B68-418B-BEAB-E5D6E61C7D9A}" presName="imagNode" presStyleLbl="fgImgPlace1" presStyleIdx="2" presStyleCnt="3" custScaleX="100996" custScaleY="107156"/>
      <dgm:spPr>
        <a:blipFill rotWithShape="1">
          <a:blip xmlns:r="http://schemas.openxmlformats.org/officeDocument/2006/relationships" r:embed="rId3"/>
          <a:stretch>
            <a:fillRect/>
          </a:stretch>
        </a:blipFill>
      </dgm:spPr>
    </dgm:pt>
  </dgm:ptLst>
  <dgm:cxnLst>
    <dgm:cxn modelId="{AF211F7C-C189-4C71-B2DE-EC9DFC71FB8B}" type="presOf" srcId="{E9FB663B-C4C8-49A6-B4A8-6B2EFB350992}" destId="{38D6FA00-9F49-416E-A105-7F8D69CCDA68}" srcOrd="0" destOrd="0" presId="urn:microsoft.com/office/officeart/2005/8/layout/pList2"/>
    <dgm:cxn modelId="{49E7F96F-F3AF-408E-A234-06AA52EC35F4}" srcId="{2ACB96F1-DFF1-4407-8489-19E35F332625}" destId="{E9FB663B-C4C8-49A6-B4A8-6B2EFB350992}" srcOrd="0" destOrd="0" parTransId="{901B6460-4338-469D-A246-C8EF08195DAC}" sibTransId="{49B269A8-F7E1-4271-9953-6C19C7662D7E}"/>
    <dgm:cxn modelId="{DA6F47FB-A00B-4C8F-8EEC-758438026A49}" type="presOf" srcId="{A35BE143-7B68-418B-BEAB-E5D6E61C7D9A}" destId="{54BAA0B4-93A6-48D9-9EAD-F27EEBF6E2B0}" srcOrd="0" destOrd="0" presId="urn:microsoft.com/office/officeart/2005/8/layout/pList2"/>
    <dgm:cxn modelId="{9DD6A9C6-74AD-4FF7-B6F4-E2D847027556}" type="presOf" srcId="{2ACB96F1-DFF1-4407-8489-19E35F332625}" destId="{FE1FE511-0D55-49A3-AC3E-9156F412F9C5}" srcOrd="0" destOrd="0" presId="urn:microsoft.com/office/officeart/2005/8/layout/pList2"/>
    <dgm:cxn modelId="{DC11FB48-1932-4125-BC9D-38206EA562C2}" type="presOf" srcId="{49B269A8-F7E1-4271-9953-6C19C7662D7E}" destId="{FD6D88FE-3828-4D72-B115-3EAFAD94FFCD}" srcOrd="0" destOrd="0" presId="urn:microsoft.com/office/officeart/2005/8/layout/pList2"/>
    <dgm:cxn modelId="{AF8FFF18-3872-4FEF-A26A-315A32FA39AE}" srcId="{2ACB96F1-DFF1-4407-8489-19E35F332625}" destId="{DEF5BAED-4ED5-4A2C-91E2-93B5E04A16C5}" srcOrd="1" destOrd="0" parTransId="{51ECE11D-9290-4CBF-9AF8-4FBDB5E3B785}" sibTransId="{112ADE8D-F330-4BF4-B622-78750331B814}"/>
    <dgm:cxn modelId="{D0E1D351-3701-4F0B-B191-2D7FE9DDEB32}" type="presOf" srcId="{112ADE8D-F330-4BF4-B622-78750331B814}" destId="{78847111-87B1-407D-B427-5D67E677AF70}" srcOrd="0" destOrd="0" presId="urn:microsoft.com/office/officeart/2005/8/layout/pList2"/>
    <dgm:cxn modelId="{E19D601A-C31D-4C1F-921D-33A4DB8A2CEE}" srcId="{2ACB96F1-DFF1-4407-8489-19E35F332625}" destId="{A35BE143-7B68-418B-BEAB-E5D6E61C7D9A}" srcOrd="2" destOrd="0" parTransId="{9A56BCCA-789A-4D83-8E33-9E4AC70B81E5}" sibTransId="{421D98B9-40E0-45C4-9DD8-C366AB6EF9DF}"/>
    <dgm:cxn modelId="{713D953C-1720-4493-BA38-0360CD388B68}" type="presOf" srcId="{DEF5BAED-4ED5-4A2C-91E2-93B5E04A16C5}" destId="{996F0ECE-BF26-4C4C-B5C8-60AE3D5B5343}" srcOrd="0" destOrd="0" presId="urn:microsoft.com/office/officeart/2005/8/layout/pList2"/>
    <dgm:cxn modelId="{8EB07657-8F80-47E0-8DB0-599D498B1BEC}" type="presParOf" srcId="{FE1FE511-0D55-49A3-AC3E-9156F412F9C5}" destId="{C84CD8D1-DC2D-432D-A638-9A3FFAE909BC}" srcOrd="0" destOrd="0" presId="urn:microsoft.com/office/officeart/2005/8/layout/pList2"/>
    <dgm:cxn modelId="{534E79F7-045B-4FE0-A851-32E8F91C3B10}" type="presParOf" srcId="{FE1FE511-0D55-49A3-AC3E-9156F412F9C5}" destId="{987A97EA-3F52-4AC1-AA21-237940909907}" srcOrd="1" destOrd="0" presId="urn:microsoft.com/office/officeart/2005/8/layout/pList2"/>
    <dgm:cxn modelId="{3E04B1CF-A1C8-4A85-8404-F5AB50C994BE}" type="presParOf" srcId="{987A97EA-3F52-4AC1-AA21-237940909907}" destId="{28BAF65A-1000-4369-98A8-E282E8587882}" srcOrd="0" destOrd="0" presId="urn:microsoft.com/office/officeart/2005/8/layout/pList2"/>
    <dgm:cxn modelId="{5EAD20E1-241E-4FB1-B19F-39C8CAAF4C93}" type="presParOf" srcId="{28BAF65A-1000-4369-98A8-E282E8587882}" destId="{38D6FA00-9F49-416E-A105-7F8D69CCDA68}" srcOrd="0" destOrd="0" presId="urn:microsoft.com/office/officeart/2005/8/layout/pList2"/>
    <dgm:cxn modelId="{14C440F7-897D-41AA-B12C-0CF2EA0563A6}" type="presParOf" srcId="{28BAF65A-1000-4369-98A8-E282E8587882}" destId="{E8FAC786-3559-4AE2-B706-57E3FB225801}" srcOrd="1" destOrd="0" presId="urn:microsoft.com/office/officeart/2005/8/layout/pList2"/>
    <dgm:cxn modelId="{5A6419E1-6FB5-4563-96A7-4E554B6F4A73}" type="presParOf" srcId="{28BAF65A-1000-4369-98A8-E282E8587882}" destId="{24B5A6F7-B717-4526-B67A-28532EF89167}" srcOrd="2" destOrd="0" presId="urn:microsoft.com/office/officeart/2005/8/layout/pList2"/>
    <dgm:cxn modelId="{0D59BFCB-16A3-4928-A1A6-33EEF15CA6DE}" type="presParOf" srcId="{987A97EA-3F52-4AC1-AA21-237940909907}" destId="{FD6D88FE-3828-4D72-B115-3EAFAD94FFCD}" srcOrd="1" destOrd="0" presId="urn:microsoft.com/office/officeart/2005/8/layout/pList2"/>
    <dgm:cxn modelId="{965B3E04-F837-448D-8315-28B35631B2EF}" type="presParOf" srcId="{987A97EA-3F52-4AC1-AA21-237940909907}" destId="{008C657A-CADB-4504-87A9-559F8725D840}" srcOrd="2" destOrd="0" presId="urn:microsoft.com/office/officeart/2005/8/layout/pList2"/>
    <dgm:cxn modelId="{BAAA6F0C-81B2-463C-889E-ECCCB43DAA74}" type="presParOf" srcId="{008C657A-CADB-4504-87A9-559F8725D840}" destId="{996F0ECE-BF26-4C4C-B5C8-60AE3D5B5343}" srcOrd="0" destOrd="0" presId="urn:microsoft.com/office/officeart/2005/8/layout/pList2"/>
    <dgm:cxn modelId="{C719EF37-BFE7-49A8-A7B2-57B3818BE13D}" type="presParOf" srcId="{008C657A-CADB-4504-87A9-559F8725D840}" destId="{43C7A60E-5004-4FE3-97B1-1339483AA543}" srcOrd="1" destOrd="0" presId="urn:microsoft.com/office/officeart/2005/8/layout/pList2"/>
    <dgm:cxn modelId="{C086AB3B-5EED-4981-ACA1-EFFAD9BB6D36}" type="presParOf" srcId="{008C657A-CADB-4504-87A9-559F8725D840}" destId="{F5686FDA-99D1-4DED-82D4-1F0CD8041220}" srcOrd="2" destOrd="0" presId="urn:microsoft.com/office/officeart/2005/8/layout/pList2"/>
    <dgm:cxn modelId="{BD28C263-CB0D-4768-A841-A53FE230064F}" type="presParOf" srcId="{987A97EA-3F52-4AC1-AA21-237940909907}" destId="{78847111-87B1-407D-B427-5D67E677AF70}" srcOrd="3" destOrd="0" presId="urn:microsoft.com/office/officeart/2005/8/layout/pList2"/>
    <dgm:cxn modelId="{4FA371D6-4327-4128-BB94-359E4730C418}" type="presParOf" srcId="{987A97EA-3F52-4AC1-AA21-237940909907}" destId="{8E719DD9-E8DA-41F4-92E8-CDF3A135EEFD}" srcOrd="4" destOrd="0" presId="urn:microsoft.com/office/officeart/2005/8/layout/pList2"/>
    <dgm:cxn modelId="{303BF2B9-C334-41E9-B8DE-68FA50601AF0}" type="presParOf" srcId="{8E719DD9-E8DA-41F4-92E8-CDF3A135EEFD}" destId="{54BAA0B4-93A6-48D9-9EAD-F27EEBF6E2B0}" srcOrd="0" destOrd="0" presId="urn:microsoft.com/office/officeart/2005/8/layout/pList2"/>
    <dgm:cxn modelId="{39BE2F82-6A04-4A2E-A7A5-848D0F855E73}" type="presParOf" srcId="{8E719DD9-E8DA-41F4-92E8-CDF3A135EEFD}" destId="{647F47E2-59FE-44C2-948E-786BA160486B}" srcOrd="1" destOrd="0" presId="urn:microsoft.com/office/officeart/2005/8/layout/pList2"/>
    <dgm:cxn modelId="{02E21F34-3C31-4E94-BE19-95A6C18CD4C9}" type="presParOf" srcId="{8E719DD9-E8DA-41F4-92E8-CDF3A135EEFD}" destId="{75E7A905-7F48-464E-A720-6D82653942E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AED947-CF24-4320-9D80-833510D2B7B1}"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fr-FR"/>
        </a:p>
      </dgm:t>
    </dgm:pt>
    <dgm:pt modelId="{499A7C71-13C4-4D71-8B7D-3E6C47857C8D}">
      <dgm:prSet phldrT="[Texte]"/>
      <dgm:spPr>
        <a:solidFill>
          <a:srgbClr val="002060"/>
        </a:solidFill>
      </dgm:spPr>
      <dgm:t>
        <a:bodyPr/>
        <a:lstStyle/>
        <a:p>
          <a:r>
            <a:rPr lang="fr-FR" dirty="0" smtClean="0">
              <a:latin typeface="Garamond" pitchFamily="18" charset="0"/>
            </a:rPr>
            <a:t>Surmonter l’ignorance intérieure</a:t>
          </a:r>
          <a:endParaRPr lang="fr-FR" dirty="0">
            <a:latin typeface="Garamond" pitchFamily="18" charset="0"/>
          </a:endParaRPr>
        </a:p>
      </dgm:t>
    </dgm:pt>
    <dgm:pt modelId="{21E90DAC-22F0-4A41-A630-3FD31EF96CC2}" type="parTrans" cxnId="{43598374-42C5-428C-B803-D2C5421D4BEC}">
      <dgm:prSet/>
      <dgm:spPr/>
      <dgm:t>
        <a:bodyPr/>
        <a:lstStyle/>
        <a:p>
          <a:endParaRPr lang="fr-FR"/>
        </a:p>
      </dgm:t>
    </dgm:pt>
    <dgm:pt modelId="{C9D247DA-7115-4ACD-9FAB-8740363947B8}" type="sibTrans" cxnId="{43598374-42C5-428C-B803-D2C5421D4BEC}">
      <dgm:prSet/>
      <dgm:spPr/>
      <dgm:t>
        <a:bodyPr/>
        <a:lstStyle/>
        <a:p>
          <a:endParaRPr lang="fr-FR"/>
        </a:p>
      </dgm:t>
    </dgm:pt>
    <dgm:pt modelId="{68BD7D3A-A7BC-4EC2-B1AB-1F3B15F5533B}">
      <dgm:prSet phldrT="[Texte]"/>
      <dgm:spPr/>
      <dgm:t>
        <a:bodyPr/>
        <a:lstStyle/>
        <a:p>
          <a:r>
            <a:rPr lang="fr-FR" dirty="0" smtClean="0">
              <a:latin typeface="Garamond" pitchFamily="18" charset="0"/>
            </a:rPr>
            <a:t>Spiritualité</a:t>
          </a:r>
          <a:endParaRPr lang="fr-FR" dirty="0">
            <a:latin typeface="Garamond" pitchFamily="18" charset="0"/>
          </a:endParaRPr>
        </a:p>
      </dgm:t>
    </dgm:pt>
    <dgm:pt modelId="{F63E0136-5333-4E2F-B53F-9C4F2EB53359}" type="parTrans" cxnId="{80B829CD-666C-4F4F-8174-DE600510DB93}">
      <dgm:prSet/>
      <dgm:spPr/>
      <dgm:t>
        <a:bodyPr/>
        <a:lstStyle/>
        <a:p>
          <a:endParaRPr lang="fr-FR"/>
        </a:p>
      </dgm:t>
    </dgm:pt>
    <dgm:pt modelId="{934162BB-40E8-465E-B488-9700834368B4}" type="sibTrans" cxnId="{80B829CD-666C-4F4F-8174-DE600510DB93}">
      <dgm:prSet/>
      <dgm:spPr/>
      <dgm:t>
        <a:bodyPr/>
        <a:lstStyle/>
        <a:p>
          <a:endParaRPr lang="fr-FR"/>
        </a:p>
      </dgm:t>
    </dgm:pt>
    <dgm:pt modelId="{190CFD8B-89B2-4285-BE83-19D6A68DA089}">
      <dgm:prSet phldrT="[Texte]"/>
      <dgm:spPr/>
      <dgm:t>
        <a:bodyPr/>
        <a:lstStyle/>
        <a:p>
          <a:r>
            <a:rPr lang="fr-FR" dirty="0" smtClean="0">
              <a:latin typeface="Garamond" pitchFamily="18" charset="0"/>
            </a:rPr>
            <a:t>philosophie</a:t>
          </a:r>
          <a:endParaRPr lang="fr-FR" dirty="0">
            <a:latin typeface="Garamond" pitchFamily="18" charset="0"/>
          </a:endParaRPr>
        </a:p>
      </dgm:t>
    </dgm:pt>
    <dgm:pt modelId="{D2407660-AF90-4D40-85AB-484448EBC5D3}" type="parTrans" cxnId="{B773CE85-CBC7-4DB2-90FE-D3B95AD33A7F}">
      <dgm:prSet/>
      <dgm:spPr/>
      <dgm:t>
        <a:bodyPr/>
        <a:lstStyle/>
        <a:p>
          <a:endParaRPr lang="fr-FR"/>
        </a:p>
      </dgm:t>
    </dgm:pt>
    <dgm:pt modelId="{688134A2-F804-4C29-8133-B9204EE8EE9A}" type="sibTrans" cxnId="{B773CE85-CBC7-4DB2-90FE-D3B95AD33A7F}">
      <dgm:prSet/>
      <dgm:spPr/>
      <dgm:t>
        <a:bodyPr/>
        <a:lstStyle/>
        <a:p>
          <a:endParaRPr lang="fr-FR"/>
        </a:p>
      </dgm:t>
    </dgm:pt>
    <dgm:pt modelId="{27AB24DD-D41D-4C67-95AF-B2A8AD6384D3}">
      <dgm:prSet phldrT="[Texte]" custT="1"/>
      <dgm:spPr>
        <a:solidFill>
          <a:srgbClr val="002060"/>
        </a:solidFill>
      </dgm:spPr>
      <dgm:t>
        <a:bodyPr/>
        <a:lstStyle/>
        <a:p>
          <a:r>
            <a:rPr lang="fr-FR" sz="3600" b="1" dirty="0" smtClean="0">
              <a:latin typeface="Garamond" pitchFamily="18" charset="0"/>
            </a:rPr>
            <a:t>Vérité intérieure</a:t>
          </a:r>
          <a:endParaRPr lang="fr-FR" sz="3600" b="1" dirty="0">
            <a:latin typeface="Garamond" pitchFamily="18" charset="0"/>
          </a:endParaRPr>
        </a:p>
      </dgm:t>
    </dgm:pt>
    <dgm:pt modelId="{ED40F87D-2854-4BCB-97E4-A444188BDC93}" type="parTrans" cxnId="{35AF74E9-0FFB-45AD-8F20-CD33B31127ED}">
      <dgm:prSet/>
      <dgm:spPr/>
      <dgm:t>
        <a:bodyPr/>
        <a:lstStyle/>
        <a:p>
          <a:endParaRPr lang="fr-FR"/>
        </a:p>
      </dgm:t>
    </dgm:pt>
    <dgm:pt modelId="{073F6D65-56D9-4D5D-BA3D-2B490B3D0A44}" type="sibTrans" cxnId="{35AF74E9-0FFB-45AD-8F20-CD33B31127ED}">
      <dgm:prSet/>
      <dgm:spPr/>
      <dgm:t>
        <a:bodyPr/>
        <a:lstStyle/>
        <a:p>
          <a:endParaRPr lang="fr-FR"/>
        </a:p>
      </dgm:t>
    </dgm:pt>
    <dgm:pt modelId="{34628E9F-762F-4524-9274-35549B75D9BD}">
      <dgm:prSet phldrT="[Texte]"/>
      <dgm:spPr/>
      <dgm:t>
        <a:bodyPr/>
        <a:lstStyle/>
        <a:p>
          <a:r>
            <a:rPr lang="fr-FR" dirty="0" smtClean="0">
              <a:latin typeface="Garamond" pitchFamily="18" charset="0"/>
            </a:rPr>
            <a:t>Révélation</a:t>
          </a:r>
          <a:endParaRPr lang="fr-FR" dirty="0">
            <a:latin typeface="Garamond" pitchFamily="18" charset="0"/>
          </a:endParaRPr>
        </a:p>
      </dgm:t>
    </dgm:pt>
    <dgm:pt modelId="{2572EE35-38FF-404E-A449-C4FA6A45D6B0}" type="parTrans" cxnId="{242B7F0F-B66B-4914-AB62-C7ADDE82DA74}">
      <dgm:prSet/>
      <dgm:spPr/>
      <dgm:t>
        <a:bodyPr/>
        <a:lstStyle/>
        <a:p>
          <a:endParaRPr lang="fr-FR"/>
        </a:p>
      </dgm:t>
    </dgm:pt>
    <dgm:pt modelId="{DE027FBF-B996-4E5F-85A9-5F8BA9453ADC}" type="sibTrans" cxnId="{242B7F0F-B66B-4914-AB62-C7ADDE82DA74}">
      <dgm:prSet/>
      <dgm:spPr/>
      <dgm:t>
        <a:bodyPr/>
        <a:lstStyle/>
        <a:p>
          <a:endParaRPr lang="fr-FR"/>
        </a:p>
      </dgm:t>
    </dgm:pt>
    <dgm:pt modelId="{610029DB-A310-41F4-84C1-2D0DAC1CE44F}">
      <dgm:prSet phldrT="[Texte]"/>
      <dgm:spPr/>
      <dgm:t>
        <a:bodyPr/>
        <a:lstStyle/>
        <a:p>
          <a:r>
            <a:rPr lang="fr-FR" dirty="0" smtClean="0">
              <a:latin typeface="Garamond" pitchFamily="18" charset="0"/>
            </a:rPr>
            <a:t>Réalisation</a:t>
          </a:r>
          <a:endParaRPr lang="fr-FR" dirty="0">
            <a:latin typeface="Garamond" pitchFamily="18" charset="0"/>
          </a:endParaRPr>
        </a:p>
      </dgm:t>
    </dgm:pt>
    <dgm:pt modelId="{72E17742-A211-4593-B49C-9034D8AD9715}" type="parTrans" cxnId="{F048E794-0B57-4F33-B5F8-9F261F43E3BA}">
      <dgm:prSet/>
      <dgm:spPr/>
      <dgm:t>
        <a:bodyPr/>
        <a:lstStyle/>
        <a:p>
          <a:endParaRPr lang="fr-FR"/>
        </a:p>
      </dgm:t>
    </dgm:pt>
    <dgm:pt modelId="{61DCF7D6-692C-44F3-A604-B585E452F0C6}" type="sibTrans" cxnId="{F048E794-0B57-4F33-B5F8-9F261F43E3BA}">
      <dgm:prSet/>
      <dgm:spPr/>
      <dgm:t>
        <a:bodyPr/>
        <a:lstStyle/>
        <a:p>
          <a:endParaRPr lang="fr-FR"/>
        </a:p>
      </dgm:t>
    </dgm:pt>
    <dgm:pt modelId="{F9237537-6100-440C-A22A-530465355E05}">
      <dgm:prSet phldrT="[Texte]" custT="1"/>
      <dgm:spPr>
        <a:solidFill>
          <a:srgbClr val="002060"/>
        </a:solidFill>
      </dgm:spPr>
      <dgm:t>
        <a:bodyPr/>
        <a:lstStyle/>
        <a:p>
          <a:r>
            <a:rPr lang="fr-FR" sz="2800" dirty="0" smtClean="0">
              <a:latin typeface="Garamond" pitchFamily="18" charset="0"/>
            </a:rPr>
            <a:t>Joie intérieure (esprit)</a:t>
          </a:r>
          <a:endParaRPr lang="fr-FR" sz="2800" dirty="0">
            <a:latin typeface="Garamond" pitchFamily="18" charset="0"/>
          </a:endParaRPr>
        </a:p>
      </dgm:t>
    </dgm:pt>
    <dgm:pt modelId="{A9267F86-2C96-495A-8D1B-F18ADC1160EB}" type="parTrans" cxnId="{1EAB1699-1063-41A3-BADC-87F33EAE6A42}">
      <dgm:prSet/>
      <dgm:spPr/>
      <dgm:t>
        <a:bodyPr/>
        <a:lstStyle/>
        <a:p>
          <a:endParaRPr lang="fr-FR"/>
        </a:p>
      </dgm:t>
    </dgm:pt>
    <dgm:pt modelId="{6A3F608B-C997-49DB-A656-96FEA37518C7}" type="sibTrans" cxnId="{1EAB1699-1063-41A3-BADC-87F33EAE6A42}">
      <dgm:prSet/>
      <dgm:spPr/>
      <dgm:t>
        <a:bodyPr/>
        <a:lstStyle/>
        <a:p>
          <a:endParaRPr lang="fr-FR"/>
        </a:p>
      </dgm:t>
    </dgm:pt>
    <dgm:pt modelId="{A2C276FA-DC02-4FC8-B229-0BA8C97E28E6}">
      <dgm:prSet phldrT="[Texte]"/>
      <dgm:spPr/>
      <dgm:t>
        <a:bodyPr/>
        <a:lstStyle/>
        <a:p>
          <a:r>
            <a:rPr lang="fr-FR" dirty="0" smtClean="0">
              <a:latin typeface="Garamond" pitchFamily="18" charset="0"/>
            </a:rPr>
            <a:t>Le bien</a:t>
          </a:r>
          <a:endParaRPr lang="fr-FR" dirty="0">
            <a:latin typeface="Garamond" pitchFamily="18" charset="0"/>
          </a:endParaRPr>
        </a:p>
      </dgm:t>
    </dgm:pt>
    <dgm:pt modelId="{ED955F68-89A7-43F9-8BC4-A581415E7ED5}" type="parTrans" cxnId="{BA7F3BE3-BBEC-4255-8479-7AFA51081B52}">
      <dgm:prSet/>
      <dgm:spPr/>
      <dgm:t>
        <a:bodyPr/>
        <a:lstStyle/>
        <a:p>
          <a:endParaRPr lang="fr-FR"/>
        </a:p>
      </dgm:t>
    </dgm:pt>
    <dgm:pt modelId="{44000BE0-8508-4804-BF03-F8828A229438}" type="sibTrans" cxnId="{BA7F3BE3-BBEC-4255-8479-7AFA51081B52}">
      <dgm:prSet/>
      <dgm:spPr/>
      <dgm:t>
        <a:bodyPr/>
        <a:lstStyle/>
        <a:p>
          <a:endParaRPr lang="fr-FR"/>
        </a:p>
      </dgm:t>
    </dgm:pt>
    <dgm:pt modelId="{08A4C1BB-AF44-4227-B8AB-6FA130A4CA5E}">
      <dgm:prSet phldrT="[Texte]"/>
      <dgm:spPr/>
      <dgm:t>
        <a:bodyPr/>
        <a:lstStyle/>
        <a:p>
          <a:r>
            <a:rPr lang="fr-FR" dirty="0" smtClean="0">
              <a:latin typeface="Garamond" pitchFamily="18" charset="0"/>
            </a:rPr>
            <a:t>Salut</a:t>
          </a:r>
          <a:endParaRPr lang="fr-FR" dirty="0">
            <a:latin typeface="Garamond" pitchFamily="18" charset="0"/>
          </a:endParaRPr>
        </a:p>
      </dgm:t>
    </dgm:pt>
    <dgm:pt modelId="{8D7BBED9-2B10-44A1-A95A-461D4A71796E}" type="parTrans" cxnId="{62AD39B0-62E5-4816-B580-ABAFB505C05A}">
      <dgm:prSet/>
      <dgm:spPr/>
      <dgm:t>
        <a:bodyPr/>
        <a:lstStyle/>
        <a:p>
          <a:endParaRPr lang="fr-FR"/>
        </a:p>
      </dgm:t>
    </dgm:pt>
    <dgm:pt modelId="{B89DDCB6-523E-48EC-BA5E-6ACC227259E3}" type="sibTrans" cxnId="{62AD39B0-62E5-4816-B580-ABAFB505C05A}">
      <dgm:prSet/>
      <dgm:spPr/>
      <dgm:t>
        <a:bodyPr/>
        <a:lstStyle/>
        <a:p>
          <a:endParaRPr lang="fr-FR"/>
        </a:p>
      </dgm:t>
    </dgm:pt>
    <dgm:pt modelId="{2C2D0558-3CA0-4C69-8D05-0AE6D61C2067}" type="pres">
      <dgm:prSet presAssocID="{7FAED947-CF24-4320-9D80-833510D2B7B1}" presName="Name0" presStyleCnt="0">
        <dgm:presLayoutVars>
          <dgm:dir/>
          <dgm:animLvl val="lvl"/>
          <dgm:resizeHandles val="exact"/>
        </dgm:presLayoutVars>
      </dgm:prSet>
      <dgm:spPr/>
      <dgm:t>
        <a:bodyPr/>
        <a:lstStyle/>
        <a:p>
          <a:endParaRPr lang="fr-FR"/>
        </a:p>
      </dgm:t>
    </dgm:pt>
    <dgm:pt modelId="{91F4FA4D-1A4A-4567-8E00-1254719394DC}" type="pres">
      <dgm:prSet presAssocID="{F9237537-6100-440C-A22A-530465355E05}" presName="boxAndChildren" presStyleCnt="0"/>
      <dgm:spPr/>
    </dgm:pt>
    <dgm:pt modelId="{04A8D3C1-8F37-4804-AF2B-BB667A62D612}" type="pres">
      <dgm:prSet presAssocID="{F9237537-6100-440C-A22A-530465355E05}" presName="parentTextBox" presStyleLbl="node1" presStyleIdx="0" presStyleCnt="3"/>
      <dgm:spPr/>
      <dgm:t>
        <a:bodyPr/>
        <a:lstStyle/>
        <a:p>
          <a:endParaRPr lang="fr-FR"/>
        </a:p>
      </dgm:t>
    </dgm:pt>
    <dgm:pt modelId="{EEA6C48A-956C-4169-A2C3-35B80F395EEC}" type="pres">
      <dgm:prSet presAssocID="{F9237537-6100-440C-A22A-530465355E05}" presName="entireBox" presStyleLbl="node1" presStyleIdx="0" presStyleCnt="3"/>
      <dgm:spPr/>
      <dgm:t>
        <a:bodyPr/>
        <a:lstStyle/>
        <a:p>
          <a:endParaRPr lang="fr-FR"/>
        </a:p>
      </dgm:t>
    </dgm:pt>
    <dgm:pt modelId="{C9CA1F33-6B73-402B-AE87-4B5B95DD52C2}" type="pres">
      <dgm:prSet presAssocID="{F9237537-6100-440C-A22A-530465355E05}" presName="descendantBox" presStyleCnt="0"/>
      <dgm:spPr/>
    </dgm:pt>
    <dgm:pt modelId="{D16608CA-A371-4E53-A2BE-8055F96BFE0F}" type="pres">
      <dgm:prSet presAssocID="{A2C276FA-DC02-4FC8-B229-0BA8C97E28E6}" presName="childTextBox" presStyleLbl="fgAccFollowNode1" presStyleIdx="0" presStyleCnt="6">
        <dgm:presLayoutVars>
          <dgm:bulletEnabled val="1"/>
        </dgm:presLayoutVars>
      </dgm:prSet>
      <dgm:spPr/>
      <dgm:t>
        <a:bodyPr/>
        <a:lstStyle/>
        <a:p>
          <a:endParaRPr lang="fr-FR"/>
        </a:p>
      </dgm:t>
    </dgm:pt>
    <dgm:pt modelId="{DC52EB41-6351-46B7-8B8D-FA1DB4F2DD99}" type="pres">
      <dgm:prSet presAssocID="{08A4C1BB-AF44-4227-B8AB-6FA130A4CA5E}" presName="childTextBox" presStyleLbl="fgAccFollowNode1" presStyleIdx="1" presStyleCnt="6">
        <dgm:presLayoutVars>
          <dgm:bulletEnabled val="1"/>
        </dgm:presLayoutVars>
      </dgm:prSet>
      <dgm:spPr/>
      <dgm:t>
        <a:bodyPr/>
        <a:lstStyle/>
        <a:p>
          <a:endParaRPr lang="fr-FR"/>
        </a:p>
      </dgm:t>
    </dgm:pt>
    <dgm:pt modelId="{9128D7EA-72FD-428C-B36A-8F4047AF1DDF}" type="pres">
      <dgm:prSet presAssocID="{073F6D65-56D9-4D5D-BA3D-2B490B3D0A44}" presName="sp" presStyleCnt="0"/>
      <dgm:spPr/>
    </dgm:pt>
    <dgm:pt modelId="{F5AD843D-2957-4B6B-A93B-6E3A41DEED90}" type="pres">
      <dgm:prSet presAssocID="{27AB24DD-D41D-4C67-95AF-B2A8AD6384D3}" presName="arrowAndChildren" presStyleCnt="0"/>
      <dgm:spPr/>
    </dgm:pt>
    <dgm:pt modelId="{CF75D71F-47B5-4B50-B923-54D0E1E28FCD}" type="pres">
      <dgm:prSet presAssocID="{27AB24DD-D41D-4C67-95AF-B2A8AD6384D3}" presName="parentTextArrow" presStyleLbl="node1" presStyleIdx="0" presStyleCnt="3"/>
      <dgm:spPr/>
      <dgm:t>
        <a:bodyPr/>
        <a:lstStyle/>
        <a:p>
          <a:endParaRPr lang="fr-FR"/>
        </a:p>
      </dgm:t>
    </dgm:pt>
    <dgm:pt modelId="{854B50AB-24E9-4527-9EE5-DC5E715F89D1}" type="pres">
      <dgm:prSet presAssocID="{27AB24DD-D41D-4C67-95AF-B2A8AD6384D3}" presName="arrow" presStyleLbl="node1" presStyleIdx="1" presStyleCnt="3"/>
      <dgm:spPr/>
      <dgm:t>
        <a:bodyPr/>
        <a:lstStyle/>
        <a:p>
          <a:endParaRPr lang="fr-FR"/>
        </a:p>
      </dgm:t>
    </dgm:pt>
    <dgm:pt modelId="{BD1BC6D2-651E-4036-98EC-B9A393B14853}" type="pres">
      <dgm:prSet presAssocID="{27AB24DD-D41D-4C67-95AF-B2A8AD6384D3}" presName="descendantArrow" presStyleCnt="0"/>
      <dgm:spPr/>
    </dgm:pt>
    <dgm:pt modelId="{16089AD0-385E-4FB3-9393-CCA65D42F39F}" type="pres">
      <dgm:prSet presAssocID="{34628E9F-762F-4524-9274-35549B75D9BD}" presName="childTextArrow" presStyleLbl="fgAccFollowNode1" presStyleIdx="2" presStyleCnt="6">
        <dgm:presLayoutVars>
          <dgm:bulletEnabled val="1"/>
        </dgm:presLayoutVars>
      </dgm:prSet>
      <dgm:spPr/>
      <dgm:t>
        <a:bodyPr/>
        <a:lstStyle/>
        <a:p>
          <a:endParaRPr lang="fr-FR"/>
        </a:p>
      </dgm:t>
    </dgm:pt>
    <dgm:pt modelId="{7BC60DDB-E775-47FA-829D-44510E3234BD}" type="pres">
      <dgm:prSet presAssocID="{610029DB-A310-41F4-84C1-2D0DAC1CE44F}" presName="childTextArrow" presStyleLbl="fgAccFollowNode1" presStyleIdx="3" presStyleCnt="6">
        <dgm:presLayoutVars>
          <dgm:bulletEnabled val="1"/>
        </dgm:presLayoutVars>
      </dgm:prSet>
      <dgm:spPr/>
      <dgm:t>
        <a:bodyPr/>
        <a:lstStyle/>
        <a:p>
          <a:endParaRPr lang="fr-FR"/>
        </a:p>
      </dgm:t>
    </dgm:pt>
    <dgm:pt modelId="{D8C5F89C-C174-4592-86CA-E2AC5529F82F}" type="pres">
      <dgm:prSet presAssocID="{C9D247DA-7115-4ACD-9FAB-8740363947B8}" presName="sp" presStyleCnt="0"/>
      <dgm:spPr/>
    </dgm:pt>
    <dgm:pt modelId="{8C775A88-6AF8-4FBF-84B3-AF090DD83251}" type="pres">
      <dgm:prSet presAssocID="{499A7C71-13C4-4D71-8B7D-3E6C47857C8D}" presName="arrowAndChildren" presStyleCnt="0"/>
      <dgm:spPr/>
    </dgm:pt>
    <dgm:pt modelId="{C9063A5B-B8FF-45F5-BD3D-5E7893049C35}" type="pres">
      <dgm:prSet presAssocID="{499A7C71-13C4-4D71-8B7D-3E6C47857C8D}" presName="parentTextArrow" presStyleLbl="node1" presStyleIdx="1" presStyleCnt="3"/>
      <dgm:spPr/>
      <dgm:t>
        <a:bodyPr/>
        <a:lstStyle/>
        <a:p>
          <a:endParaRPr lang="fr-FR"/>
        </a:p>
      </dgm:t>
    </dgm:pt>
    <dgm:pt modelId="{D104AE97-FBDB-4B3D-91E0-369882593307}" type="pres">
      <dgm:prSet presAssocID="{499A7C71-13C4-4D71-8B7D-3E6C47857C8D}" presName="arrow" presStyleLbl="node1" presStyleIdx="2" presStyleCnt="3"/>
      <dgm:spPr/>
      <dgm:t>
        <a:bodyPr/>
        <a:lstStyle/>
        <a:p>
          <a:endParaRPr lang="fr-FR"/>
        </a:p>
      </dgm:t>
    </dgm:pt>
    <dgm:pt modelId="{27FEB927-13A8-466A-BB0D-07993F474084}" type="pres">
      <dgm:prSet presAssocID="{499A7C71-13C4-4D71-8B7D-3E6C47857C8D}" presName="descendantArrow" presStyleCnt="0"/>
      <dgm:spPr/>
    </dgm:pt>
    <dgm:pt modelId="{757B42E0-647F-477B-B04E-3D352FD6C754}" type="pres">
      <dgm:prSet presAssocID="{68BD7D3A-A7BC-4EC2-B1AB-1F3B15F5533B}" presName="childTextArrow" presStyleLbl="fgAccFollowNode1" presStyleIdx="4" presStyleCnt="6">
        <dgm:presLayoutVars>
          <dgm:bulletEnabled val="1"/>
        </dgm:presLayoutVars>
      </dgm:prSet>
      <dgm:spPr/>
      <dgm:t>
        <a:bodyPr/>
        <a:lstStyle/>
        <a:p>
          <a:endParaRPr lang="fr-FR"/>
        </a:p>
      </dgm:t>
    </dgm:pt>
    <dgm:pt modelId="{4221EBB8-FF74-46A2-AF07-DF19AD58DE51}" type="pres">
      <dgm:prSet presAssocID="{190CFD8B-89B2-4285-BE83-19D6A68DA089}" presName="childTextArrow" presStyleLbl="fgAccFollowNode1" presStyleIdx="5" presStyleCnt="6">
        <dgm:presLayoutVars>
          <dgm:bulletEnabled val="1"/>
        </dgm:presLayoutVars>
      </dgm:prSet>
      <dgm:spPr/>
      <dgm:t>
        <a:bodyPr/>
        <a:lstStyle/>
        <a:p>
          <a:endParaRPr lang="fr-FR"/>
        </a:p>
      </dgm:t>
    </dgm:pt>
  </dgm:ptLst>
  <dgm:cxnLst>
    <dgm:cxn modelId="{04451D4B-5B1D-4E75-A52E-C5813A0B1EDB}" type="presOf" srcId="{F9237537-6100-440C-A22A-530465355E05}" destId="{04A8D3C1-8F37-4804-AF2B-BB667A62D612}" srcOrd="0" destOrd="0" presId="urn:microsoft.com/office/officeart/2005/8/layout/process4"/>
    <dgm:cxn modelId="{9A1DFB1F-CB8C-4724-AF41-BE2114F2EBA2}" type="presOf" srcId="{7FAED947-CF24-4320-9D80-833510D2B7B1}" destId="{2C2D0558-3CA0-4C69-8D05-0AE6D61C2067}" srcOrd="0" destOrd="0" presId="urn:microsoft.com/office/officeart/2005/8/layout/process4"/>
    <dgm:cxn modelId="{73751822-040B-4EE7-A986-B89A778064E9}" type="presOf" srcId="{499A7C71-13C4-4D71-8B7D-3E6C47857C8D}" destId="{D104AE97-FBDB-4B3D-91E0-369882593307}" srcOrd="1" destOrd="0" presId="urn:microsoft.com/office/officeart/2005/8/layout/process4"/>
    <dgm:cxn modelId="{80B829CD-666C-4F4F-8174-DE600510DB93}" srcId="{499A7C71-13C4-4D71-8B7D-3E6C47857C8D}" destId="{68BD7D3A-A7BC-4EC2-B1AB-1F3B15F5533B}" srcOrd="0" destOrd="0" parTransId="{F63E0136-5333-4E2F-B53F-9C4F2EB53359}" sibTransId="{934162BB-40E8-465E-B488-9700834368B4}"/>
    <dgm:cxn modelId="{B773CE85-CBC7-4DB2-90FE-D3B95AD33A7F}" srcId="{499A7C71-13C4-4D71-8B7D-3E6C47857C8D}" destId="{190CFD8B-89B2-4285-BE83-19D6A68DA089}" srcOrd="1" destOrd="0" parTransId="{D2407660-AF90-4D40-85AB-484448EBC5D3}" sibTransId="{688134A2-F804-4C29-8133-B9204EE8EE9A}"/>
    <dgm:cxn modelId="{62AD39B0-62E5-4816-B580-ABAFB505C05A}" srcId="{F9237537-6100-440C-A22A-530465355E05}" destId="{08A4C1BB-AF44-4227-B8AB-6FA130A4CA5E}" srcOrd="1" destOrd="0" parTransId="{8D7BBED9-2B10-44A1-A95A-461D4A71796E}" sibTransId="{B89DDCB6-523E-48EC-BA5E-6ACC227259E3}"/>
    <dgm:cxn modelId="{0E3293DC-0339-4EA8-935A-3C2417C9A22B}" type="presOf" srcId="{610029DB-A310-41F4-84C1-2D0DAC1CE44F}" destId="{7BC60DDB-E775-47FA-829D-44510E3234BD}" srcOrd="0" destOrd="0" presId="urn:microsoft.com/office/officeart/2005/8/layout/process4"/>
    <dgm:cxn modelId="{75C75B23-136F-49C2-A7C8-B4D4FD24F8C6}" type="presOf" srcId="{A2C276FA-DC02-4FC8-B229-0BA8C97E28E6}" destId="{D16608CA-A371-4E53-A2BE-8055F96BFE0F}" srcOrd="0" destOrd="0" presId="urn:microsoft.com/office/officeart/2005/8/layout/process4"/>
    <dgm:cxn modelId="{F49C695D-3640-45DB-B2E2-11239A72CE9B}" type="presOf" srcId="{34628E9F-762F-4524-9274-35549B75D9BD}" destId="{16089AD0-385E-4FB3-9393-CCA65D42F39F}" srcOrd="0" destOrd="0" presId="urn:microsoft.com/office/officeart/2005/8/layout/process4"/>
    <dgm:cxn modelId="{43598374-42C5-428C-B803-D2C5421D4BEC}" srcId="{7FAED947-CF24-4320-9D80-833510D2B7B1}" destId="{499A7C71-13C4-4D71-8B7D-3E6C47857C8D}" srcOrd="0" destOrd="0" parTransId="{21E90DAC-22F0-4A41-A630-3FD31EF96CC2}" sibTransId="{C9D247DA-7115-4ACD-9FAB-8740363947B8}"/>
    <dgm:cxn modelId="{35AF74E9-0FFB-45AD-8F20-CD33B31127ED}" srcId="{7FAED947-CF24-4320-9D80-833510D2B7B1}" destId="{27AB24DD-D41D-4C67-95AF-B2A8AD6384D3}" srcOrd="1" destOrd="0" parTransId="{ED40F87D-2854-4BCB-97E4-A444188BDC93}" sibTransId="{073F6D65-56D9-4D5D-BA3D-2B490B3D0A44}"/>
    <dgm:cxn modelId="{DBA04414-4A4A-4ECE-BE75-CB5240196D13}" type="presOf" srcId="{08A4C1BB-AF44-4227-B8AB-6FA130A4CA5E}" destId="{DC52EB41-6351-46B7-8B8D-FA1DB4F2DD99}" srcOrd="0" destOrd="0" presId="urn:microsoft.com/office/officeart/2005/8/layout/process4"/>
    <dgm:cxn modelId="{7D6AE81B-C764-4659-8F41-765C8AC33FD4}" type="presOf" srcId="{68BD7D3A-A7BC-4EC2-B1AB-1F3B15F5533B}" destId="{757B42E0-647F-477B-B04E-3D352FD6C754}" srcOrd="0" destOrd="0" presId="urn:microsoft.com/office/officeart/2005/8/layout/process4"/>
    <dgm:cxn modelId="{94FDE0D4-DAA0-45A6-8986-EC0C3F135384}" type="presOf" srcId="{27AB24DD-D41D-4C67-95AF-B2A8AD6384D3}" destId="{854B50AB-24E9-4527-9EE5-DC5E715F89D1}" srcOrd="1" destOrd="0" presId="urn:microsoft.com/office/officeart/2005/8/layout/process4"/>
    <dgm:cxn modelId="{C445225C-DB4B-43FA-8E9D-CB33F79795BD}" type="presOf" srcId="{190CFD8B-89B2-4285-BE83-19D6A68DA089}" destId="{4221EBB8-FF74-46A2-AF07-DF19AD58DE51}" srcOrd="0" destOrd="0" presId="urn:microsoft.com/office/officeart/2005/8/layout/process4"/>
    <dgm:cxn modelId="{84F0DF32-3938-47BD-8660-ACA9E1B99DE2}" type="presOf" srcId="{27AB24DD-D41D-4C67-95AF-B2A8AD6384D3}" destId="{CF75D71F-47B5-4B50-B923-54D0E1E28FCD}" srcOrd="0" destOrd="0" presId="urn:microsoft.com/office/officeart/2005/8/layout/process4"/>
    <dgm:cxn modelId="{EB7D3184-2748-4D40-A43A-A23F6BC27AC2}" type="presOf" srcId="{499A7C71-13C4-4D71-8B7D-3E6C47857C8D}" destId="{C9063A5B-B8FF-45F5-BD3D-5E7893049C35}" srcOrd="0" destOrd="0" presId="urn:microsoft.com/office/officeart/2005/8/layout/process4"/>
    <dgm:cxn modelId="{BA7F3BE3-BBEC-4255-8479-7AFA51081B52}" srcId="{F9237537-6100-440C-A22A-530465355E05}" destId="{A2C276FA-DC02-4FC8-B229-0BA8C97E28E6}" srcOrd="0" destOrd="0" parTransId="{ED955F68-89A7-43F9-8BC4-A581415E7ED5}" sibTransId="{44000BE0-8508-4804-BF03-F8828A229438}"/>
    <dgm:cxn modelId="{F048E794-0B57-4F33-B5F8-9F261F43E3BA}" srcId="{27AB24DD-D41D-4C67-95AF-B2A8AD6384D3}" destId="{610029DB-A310-41F4-84C1-2D0DAC1CE44F}" srcOrd="1" destOrd="0" parTransId="{72E17742-A211-4593-B49C-9034D8AD9715}" sibTransId="{61DCF7D6-692C-44F3-A604-B585E452F0C6}"/>
    <dgm:cxn modelId="{242B7F0F-B66B-4914-AB62-C7ADDE82DA74}" srcId="{27AB24DD-D41D-4C67-95AF-B2A8AD6384D3}" destId="{34628E9F-762F-4524-9274-35549B75D9BD}" srcOrd="0" destOrd="0" parTransId="{2572EE35-38FF-404E-A449-C4FA6A45D6B0}" sibTransId="{DE027FBF-B996-4E5F-85A9-5F8BA9453ADC}"/>
    <dgm:cxn modelId="{1EAB1699-1063-41A3-BADC-87F33EAE6A42}" srcId="{7FAED947-CF24-4320-9D80-833510D2B7B1}" destId="{F9237537-6100-440C-A22A-530465355E05}" srcOrd="2" destOrd="0" parTransId="{A9267F86-2C96-495A-8D1B-F18ADC1160EB}" sibTransId="{6A3F608B-C997-49DB-A656-96FEA37518C7}"/>
    <dgm:cxn modelId="{B8B9A168-3FBE-4B59-B8F5-3E6094F4E3C1}" type="presOf" srcId="{F9237537-6100-440C-A22A-530465355E05}" destId="{EEA6C48A-956C-4169-A2C3-35B80F395EEC}" srcOrd="1" destOrd="0" presId="urn:microsoft.com/office/officeart/2005/8/layout/process4"/>
    <dgm:cxn modelId="{303FDA53-7D22-44A2-9B98-9AE9ABD51AFD}" type="presParOf" srcId="{2C2D0558-3CA0-4C69-8D05-0AE6D61C2067}" destId="{91F4FA4D-1A4A-4567-8E00-1254719394DC}" srcOrd="0" destOrd="0" presId="urn:microsoft.com/office/officeart/2005/8/layout/process4"/>
    <dgm:cxn modelId="{BB882E60-88EE-4813-80E6-4944F96467F0}" type="presParOf" srcId="{91F4FA4D-1A4A-4567-8E00-1254719394DC}" destId="{04A8D3C1-8F37-4804-AF2B-BB667A62D612}" srcOrd="0" destOrd="0" presId="urn:microsoft.com/office/officeart/2005/8/layout/process4"/>
    <dgm:cxn modelId="{222BF586-5CD2-4BFF-879B-3D82B82F2767}" type="presParOf" srcId="{91F4FA4D-1A4A-4567-8E00-1254719394DC}" destId="{EEA6C48A-956C-4169-A2C3-35B80F395EEC}" srcOrd="1" destOrd="0" presId="urn:microsoft.com/office/officeart/2005/8/layout/process4"/>
    <dgm:cxn modelId="{303E1799-93E1-4668-9635-09156989E0BF}" type="presParOf" srcId="{91F4FA4D-1A4A-4567-8E00-1254719394DC}" destId="{C9CA1F33-6B73-402B-AE87-4B5B95DD52C2}" srcOrd="2" destOrd="0" presId="urn:microsoft.com/office/officeart/2005/8/layout/process4"/>
    <dgm:cxn modelId="{2C8999F8-7553-425C-9962-6466D6A70C71}" type="presParOf" srcId="{C9CA1F33-6B73-402B-AE87-4B5B95DD52C2}" destId="{D16608CA-A371-4E53-A2BE-8055F96BFE0F}" srcOrd="0" destOrd="0" presId="urn:microsoft.com/office/officeart/2005/8/layout/process4"/>
    <dgm:cxn modelId="{B30D0E2A-42B5-422F-8FB2-150D535EF46C}" type="presParOf" srcId="{C9CA1F33-6B73-402B-AE87-4B5B95DD52C2}" destId="{DC52EB41-6351-46B7-8B8D-FA1DB4F2DD99}" srcOrd="1" destOrd="0" presId="urn:microsoft.com/office/officeart/2005/8/layout/process4"/>
    <dgm:cxn modelId="{46344E37-B5D3-495F-A32F-498A1C3CE081}" type="presParOf" srcId="{2C2D0558-3CA0-4C69-8D05-0AE6D61C2067}" destId="{9128D7EA-72FD-428C-B36A-8F4047AF1DDF}" srcOrd="1" destOrd="0" presId="urn:microsoft.com/office/officeart/2005/8/layout/process4"/>
    <dgm:cxn modelId="{7E5ED30E-0101-4277-98AE-BC8D20676300}" type="presParOf" srcId="{2C2D0558-3CA0-4C69-8D05-0AE6D61C2067}" destId="{F5AD843D-2957-4B6B-A93B-6E3A41DEED90}" srcOrd="2" destOrd="0" presId="urn:microsoft.com/office/officeart/2005/8/layout/process4"/>
    <dgm:cxn modelId="{CF96820C-3FDA-4B68-9D4D-1239FB2F94AB}" type="presParOf" srcId="{F5AD843D-2957-4B6B-A93B-6E3A41DEED90}" destId="{CF75D71F-47B5-4B50-B923-54D0E1E28FCD}" srcOrd="0" destOrd="0" presId="urn:microsoft.com/office/officeart/2005/8/layout/process4"/>
    <dgm:cxn modelId="{E05FC6A5-62B2-4392-8510-7039D1C38101}" type="presParOf" srcId="{F5AD843D-2957-4B6B-A93B-6E3A41DEED90}" destId="{854B50AB-24E9-4527-9EE5-DC5E715F89D1}" srcOrd="1" destOrd="0" presId="urn:microsoft.com/office/officeart/2005/8/layout/process4"/>
    <dgm:cxn modelId="{A1E97EDA-5E6B-4FBB-8215-59DCA1253F84}" type="presParOf" srcId="{F5AD843D-2957-4B6B-A93B-6E3A41DEED90}" destId="{BD1BC6D2-651E-4036-98EC-B9A393B14853}" srcOrd="2" destOrd="0" presId="urn:microsoft.com/office/officeart/2005/8/layout/process4"/>
    <dgm:cxn modelId="{E6CCC287-62D0-4D9F-BE12-A04817FEDB96}" type="presParOf" srcId="{BD1BC6D2-651E-4036-98EC-B9A393B14853}" destId="{16089AD0-385E-4FB3-9393-CCA65D42F39F}" srcOrd="0" destOrd="0" presId="urn:microsoft.com/office/officeart/2005/8/layout/process4"/>
    <dgm:cxn modelId="{2CB8AEA8-66D3-4B2A-A16F-FC19A78E6848}" type="presParOf" srcId="{BD1BC6D2-651E-4036-98EC-B9A393B14853}" destId="{7BC60DDB-E775-47FA-829D-44510E3234BD}" srcOrd="1" destOrd="0" presId="urn:microsoft.com/office/officeart/2005/8/layout/process4"/>
    <dgm:cxn modelId="{AF57744B-53ED-4824-B6F2-A661D7CB5DF8}" type="presParOf" srcId="{2C2D0558-3CA0-4C69-8D05-0AE6D61C2067}" destId="{D8C5F89C-C174-4592-86CA-E2AC5529F82F}" srcOrd="3" destOrd="0" presId="urn:microsoft.com/office/officeart/2005/8/layout/process4"/>
    <dgm:cxn modelId="{9959494D-4AF6-424D-9DFA-25E9C0B3BBB2}" type="presParOf" srcId="{2C2D0558-3CA0-4C69-8D05-0AE6D61C2067}" destId="{8C775A88-6AF8-4FBF-84B3-AF090DD83251}" srcOrd="4" destOrd="0" presId="urn:microsoft.com/office/officeart/2005/8/layout/process4"/>
    <dgm:cxn modelId="{C0E572BB-A055-42B1-8577-95C0605F1E8D}" type="presParOf" srcId="{8C775A88-6AF8-4FBF-84B3-AF090DD83251}" destId="{C9063A5B-B8FF-45F5-BD3D-5E7893049C35}" srcOrd="0" destOrd="0" presId="urn:microsoft.com/office/officeart/2005/8/layout/process4"/>
    <dgm:cxn modelId="{243CA98B-4237-4634-93A4-6B3F03377DEF}" type="presParOf" srcId="{8C775A88-6AF8-4FBF-84B3-AF090DD83251}" destId="{D104AE97-FBDB-4B3D-91E0-369882593307}" srcOrd="1" destOrd="0" presId="urn:microsoft.com/office/officeart/2005/8/layout/process4"/>
    <dgm:cxn modelId="{DDCFFED6-EF66-4040-B9F8-209B5107CEBF}" type="presParOf" srcId="{8C775A88-6AF8-4FBF-84B3-AF090DD83251}" destId="{27FEB927-13A8-466A-BB0D-07993F474084}" srcOrd="2" destOrd="0" presId="urn:microsoft.com/office/officeart/2005/8/layout/process4"/>
    <dgm:cxn modelId="{8C82DFFE-30C8-4DA2-A45E-C7D7A9CD4E60}" type="presParOf" srcId="{27FEB927-13A8-466A-BB0D-07993F474084}" destId="{757B42E0-647F-477B-B04E-3D352FD6C754}" srcOrd="0" destOrd="0" presId="urn:microsoft.com/office/officeart/2005/8/layout/process4"/>
    <dgm:cxn modelId="{1B34BD6A-2684-4926-9FE3-7006700A9EDE}" type="presParOf" srcId="{27FEB927-13A8-466A-BB0D-07993F474084}" destId="{4221EBB8-FF74-46A2-AF07-DF19AD58DE5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AED947-CF24-4320-9D80-833510D2B7B1}"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fr-FR"/>
        </a:p>
      </dgm:t>
    </dgm:pt>
    <dgm:pt modelId="{499A7C71-13C4-4D71-8B7D-3E6C47857C8D}">
      <dgm:prSet phldrT="[Texte]"/>
      <dgm:spPr>
        <a:solidFill>
          <a:srgbClr val="FF0000"/>
        </a:solidFill>
      </dgm:spPr>
      <dgm:t>
        <a:bodyPr/>
        <a:lstStyle/>
        <a:p>
          <a:r>
            <a:rPr lang="fr-FR" dirty="0" smtClean="0">
              <a:latin typeface="Garamond" pitchFamily="18" charset="0"/>
            </a:rPr>
            <a:t>Surmonter l’ignorance extérieure</a:t>
          </a:r>
          <a:endParaRPr lang="fr-FR" dirty="0">
            <a:latin typeface="Garamond" pitchFamily="18" charset="0"/>
          </a:endParaRPr>
        </a:p>
      </dgm:t>
    </dgm:pt>
    <dgm:pt modelId="{21E90DAC-22F0-4A41-A630-3FD31EF96CC2}" type="parTrans" cxnId="{43598374-42C5-428C-B803-D2C5421D4BEC}">
      <dgm:prSet/>
      <dgm:spPr/>
      <dgm:t>
        <a:bodyPr/>
        <a:lstStyle/>
        <a:p>
          <a:endParaRPr lang="fr-FR"/>
        </a:p>
      </dgm:t>
    </dgm:pt>
    <dgm:pt modelId="{C9D247DA-7115-4ACD-9FAB-8740363947B8}" type="sibTrans" cxnId="{43598374-42C5-428C-B803-D2C5421D4BEC}">
      <dgm:prSet/>
      <dgm:spPr/>
      <dgm:t>
        <a:bodyPr/>
        <a:lstStyle/>
        <a:p>
          <a:endParaRPr lang="fr-FR"/>
        </a:p>
      </dgm:t>
    </dgm:pt>
    <dgm:pt modelId="{68BD7D3A-A7BC-4EC2-B1AB-1F3B15F5533B}">
      <dgm:prSet phldrT="[Texte]"/>
      <dgm:spPr/>
      <dgm:t>
        <a:bodyPr/>
        <a:lstStyle/>
        <a:p>
          <a:r>
            <a:rPr lang="fr-FR" dirty="0" smtClean="0">
              <a:latin typeface="Garamond" pitchFamily="18" charset="0"/>
            </a:rPr>
            <a:t>Science</a:t>
          </a:r>
          <a:endParaRPr lang="fr-FR" dirty="0">
            <a:latin typeface="Garamond" pitchFamily="18" charset="0"/>
          </a:endParaRPr>
        </a:p>
      </dgm:t>
    </dgm:pt>
    <dgm:pt modelId="{F63E0136-5333-4E2F-B53F-9C4F2EB53359}" type="parTrans" cxnId="{80B829CD-666C-4F4F-8174-DE600510DB93}">
      <dgm:prSet/>
      <dgm:spPr/>
      <dgm:t>
        <a:bodyPr/>
        <a:lstStyle/>
        <a:p>
          <a:endParaRPr lang="fr-FR"/>
        </a:p>
      </dgm:t>
    </dgm:pt>
    <dgm:pt modelId="{934162BB-40E8-465E-B488-9700834368B4}" type="sibTrans" cxnId="{80B829CD-666C-4F4F-8174-DE600510DB93}">
      <dgm:prSet/>
      <dgm:spPr/>
      <dgm:t>
        <a:bodyPr/>
        <a:lstStyle/>
        <a:p>
          <a:endParaRPr lang="fr-FR"/>
        </a:p>
      </dgm:t>
    </dgm:pt>
    <dgm:pt modelId="{190CFD8B-89B2-4285-BE83-19D6A68DA089}">
      <dgm:prSet phldrT="[Texte]"/>
      <dgm:spPr/>
      <dgm:t>
        <a:bodyPr/>
        <a:lstStyle/>
        <a:p>
          <a:r>
            <a:rPr lang="fr-FR" dirty="0" smtClean="0">
              <a:latin typeface="Garamond" pitchFamily="18" charset="0"/>
            </a:rPr>
            <a:t>technique</a:t>
          </a:r>
          <a:endParaRPr lang="fr-FR" dirty="0">
            <a:latin typeface="Garamond" pitchFamily="18" charset="0"/>
          </a:endParaRPr>
        </a:p>
      </dgm:t>
    </dgm:pt>
    <dgm:pt modelId="{D2407660-AF90-4D40-85AB-484448EBC5D3}" type="parTrans" cxnId="{B773CE85-CBC7-4DB2-90FE-D3B95AD33A7F}">
      <dgm:prSet/>
      <dgm:spPr/>
      <dgm:t>
        <a:bodyPr/>
        <a:lstStyle/>
        <a:p>
          <a:endParaRPr lang="fr-FR"/>
        </a:p>
      </dgm:t>
    </dgm:pt>
    <dgm:pt modelId="{688134A2-F804-4C29-8133-B9204EE8EE9A}" type="sibTrans" cxnId="{B773CE85-CBC7-4DB2-90FE-D3B95AD33A7F}">
      <dgm:prSet/>
      <dgm:spPr/>
      <dgm:t>
        <a:bodyPr/>
        <a:lstStyle/>
        <a:p>
          <a:endParaRPr lang="fr-FR"/>
        </a:p>
      </dgm:t>
    </dgm:pt>
    <dgm:pt modelId="{27AB24DD-D41D-4C67-95AF-B2A8AD6384D3}">
      <dgm:prSet phldrT="[Texte]" custT="1"/>
      <dgm:spPr>
        <a:solidFill>
          <a:srgbClr val="FF0000"/>
        </a:solidFill>
      </dgm:spPr>
      <dgm:t>
        <a:bodyPr/>
        <a:lstStyle/>
        <a:p>
          <a:r>
            <a:rPr lang="fr-FR" sz="3600" b="1" dirty="0" smtClean="0">
              <a:latin typeface="Garamond" pitchFamily="18" charset="0"/>
            </a:rPr>
            <a:t>Vérité extérieure</a:t>
          </a:r>
          <a:endParaRPr lang="fr-FR" sz="3600" b="1" dirty="0">
            <a:latin typeface="Garamond" pitchFamily="18" charset="0"/>
          </a:endParaRPr>
        </a:p>
      </dgm:t>
    </dgm:pt>
    <dgm:pt modelId="{ED40F87D-2854-4BCB-97E4-A444188BDC93}" type="parTrans" cxnId="{35AF74E9-0FFB-45AD-8F20-CD33B31127ED}">
      <dgm:prSet/>
      <dgm:spPr/>
      <dgm:t>
        <a:bodyPr/>
        <a:lstStyle/>
        <a:p>
          <a:endParaRPr lang="fr-FR"/>
        </a:p>
      </dgm:t>
    </dgm:pt>
    <dgm:pt modelId="{073F6D65-56D9-4D5D-BA3D-2B490B3D0A44}" type="sibTrans" cxnId="{35AF74E9-0FFB-45AD-8F20-CD33B31127ED}">
      <dgm:prSet/>
      <dgm:spPr/>
      <dgm:t>
        <a:bodyPr/>
        <a:lstStyle/>
        <a:p>
          <a:endParaRPr lang="fr-FR"/>
        </a:p>
      </dgm:t>
    </dgm:pt>
    <dgm:pt modelId="{34628E9F-762F-4524-9274-35549B75D9BD}">
      <dgm:prSet phldrT="[Texte]"/>
      <dgm:spPr/>
      <dgm:t>
        <a:bodyPr/>
        <a:lstStyle/>
        <a:p>
          <a:r>
            <a:rPr lang="fr-FR" dirty="0" smtClean="0">
              <a:latin typeface="Garamond" pitchFamily="18" charset="0"/>
            </a:rPr>
            <a:t>découverte</a:t>
          </a:r>
          <a:endParaRPr lang="fr-FR" dirty="0">
            <a:latin typeface="Garamond" pitchFamily="18" charset="0"/>
          </a:endParaRPr>
        </a:p>
      </dgm:t>
    </dgm:pt>
    <dgm:pt modelId="{2572EE35-38FF-404E-A449-C4FA6A45D6B0}" type="parTrans" cxnId="{242B7F0F-B66B-4914-AB62-C7ADDE82DA74}">
      <dgm:prSet/>
      <dgm:spPr/>
      <dgm:t>
        <a:bodyPr/>
        <a:lstStyle/>
        <a:p>
          <a:endParaRPr lang="fr-FR"/>
        </a:p>
      </dgm:t>
    </dgm:pt>
    <dgm:pt modelId="{DE027FBF-B996-4E5F-85A9-5F8BA9453ADC}" type="sibTrans" cxnId="{242B7F0F-B66B-4914-AB62-C7ADDE82DA74}">
      <dgm:prSet/>
      <dgm:spPr/>
      <dgm:t>
        <a:bodyPr/>
        <a:lstStyle/>
        <a:p>
          <a:endParaRPr lang="fr-FR"/>
        </a:p>
      </dgm:t>
    </dgm:pt>
    <dgm:pt modelId="{610029DB-A310-41F4-84C1-2D0DAC1CE44F}">
      <dgm:prSet phldrT="[Texte]"/>
      <dgm:spPr/>
      <dgm:t>
        <a:bodyPr/>
        <a:lstStyle/>
        <a:p>
          <a:r>
            <a:rPr lang="fr-FR" dirty="0" smtClean="0">
              <a:latin typeface="Garamond" pitchFamily="18" charset="0"/>
            </a:rPr>
            <a:t>expérience</a:t>
          </a:r>
          <a:endParaRPr lang="fr-FR" dirty="0">
            <a:latin typeface="Garamond" pitchFamily="18" charset="0"/>
          </a:endParaRPr>
        </a:p>
      </dgm:t>
    </dgm:pt>
    <dgm:pt modelId="{72E17742-A211-4593-B49C-9034D8AD9715}" type="parTrans" cxnId="{F048E794-0B57-4F33-B5F8-9F261F43E3BA}">
      <dgm:prSet/>
      <dgm:spPr/>
      <dgm:t>
        <a:bodyPr/>
        <a:lstStyle/>
        <a:p>
          <a:endParaRPr lang="fr-FR"/>
        </a:p>
      </dgm:t>
    </dgm:pt>
    <dgm:pt modelId="{61DCF7D6-692C-44F3-A604-B585E452F0C6}" type="sibTrans" cxnId="{F048E794-0B57-4F33-B5F8-9F261F43E3BA}">
      <dgm:prSet/>
      <dgm:spPr/>
      <dgm:t>
        <a:bodyPr/>
        <a:lstStyle/>
        <a:p>
          <a:endParaRPr lang="fr-FR"/>
        </a:p>
      </dgm:t>
    </dgm:pt>
    <dgm:pt modelId="{F9237537-6100-440C-A22A-530465355E05}">
      <dgm:prSet phldrT="[Texte]"/>
      <dgm:spPr>
        <a:solidFill>
          <a:srgbClr val="FF0000"/>
        </a:solidFill>
      </dgm:spPr>
      <dgm:t>
        <a:bodyPr/>
        <a:lstStyle/>
        <a:p>
          <a:r>
            <a:rPr lang="fr-FR" dirty="0" smtClean="0">
              <a:latin typeface="Garamond" pitchFamily="18" charset="0"/>
            </a:rPr>
            <a:t>Bonheur extérieur (corps)</a:t>
          </a:r>
          <a:endParaRPr lang="fr-FR" dirty="0">
            <a:latin typeface="Garamond" pitchFamily="18" charset="0"/>
          </a:endParaRPr>
        </a:p>
      </dgm:t>
    </dgm:pt>
    <dgm:pt modelId="{A9267F86-2C96-495A-8D1B-F18ADC1160EB}" type="parTrans" cxnId="{1EAB1699-1063-41A3-BADC-87F33EAE6A42}">
      <dgm:prSet/>
      <dgm:spPr/>
      <dgm:t>
        <a:bodyPr/>
        <a:lstStyle/>
        <a:p>
          <a:endParaRPr lang="fr-FR"/>
        </a:p>
      </dgm:t>
    </dgm:pt>
    <dgm:pt modelId="{6A3F608B-C997-49DB-A656-96FEA37518C7}" type="sibTrans" cxnId="{1EAB1699-1063-41A3-BADC-87F33EAE6A42}">
      <dgm:prSet/>
      <dgm:spPr/>
      <dgm:t>
        <a:bodyPr/>
        <a:lstStyle/>
        <a:p>
          <a:endParaRPr lang="fr-FR"/>
        </a:p>
      </dgm:t>
    </dgm:pt>
    <dgm:pt modelId="{A2C276FA-DC02-4FC8-B229-0BA8C97E28E6}">
      <dgm:prSet phldrT="[Texte]"/>
      <dgm:spPr/>
      <dgm:t>
        <a:bodyPr/>
        <a:lstStyle/>
        <a:p>
          <a:r>
            <a:rPr lang="fr-FR" dirty="0" smtClean="0">
              <a:latin typeface="Garamond" pitchFamily="18" charset="0"/>
            </a:rPr>
            <a:t>Les biens</a:t>
          </a:r>
          <a:endParaRPr lang="fr-FR" dirty="0">
            <a:latin typeface="Garamond" pitchFamily="18" charset="0"/>
          </a:endParaRPr>
        </a:p>
      </dgm:t>
    </dgm:pt>
    <dgm:pt modelId="{ED955F68-89A7-43F9-8BC4-A581415E7ED5}" type="parTrans" cxnId="{BA7F3BE3-BBEC-4255-8479-7AFA51081B52}">
      <dgm:prSet/>
      <dgm:spPr/>
      <dgm:t>
        <a:bodyPr/>
        <a:lstStyle/>
        <a:p>
          <a:endParaRPr lang="fr-FR"/>
        </a:p>
      </dgm:t>
    </dgm:pt>
    <dgm:pt modelId="{44000BE0-8508-4804-BF03-F8828A229438}" type="sibTrans" cxnId="{BA7F3BE3-BBEC-4255-8479-7AFA51081B52}">
      <dgm:prSet/>
      <dgm:spPr/>
      <dgm:t>
        <a:bodyPr/>
        <a:lstStyle/>
        <a:p>
          <a:endParaRPr lang="fr-FR"/>
        </a:p>
      </dgm:t>
    </dgm:pt>
    <dgm:pt modelId="{08A4C1BB-AF44-4227-B8AB-6FA130A4CA5E}">
      <dgm:prSet phldrT="[Texte]"/>
      <dgm:spPr/>
      <dgm:t>
        <a:bodyPr/>
        <a:lstStyle/>
        <a:p>
          <a:r>
            <a:rPr lang="fr-FR" dirty="0" smtClean="0">
              <a:latin typeface="Garamond" pitchFamily="18" charset="0"/>
            </a:rPr>
            <a:t>Libération</a:t>
          </a:r>
          <a:endParaRPr lang="fr-FR" dirty="0">
            <a:latin typeface="Garamond" pitchFamily="18" charset="0"/>
          </a:endParaRPr>
        </a:p>
      </dgm:t>
    </dgm:pt>
    <dgm:pt modelId="{8D7BBED9-2B10-44A1-A95A-461D4A71796E}" type="parTrans" cxnId="{62AD39B0-62E5-4816-B580-ABAFB505C05A}">
      <dgm:prSet/>
      <dgm:spPr/>
      <dgm:t>
        <a:bodyPr/>
        <a:lstStyle/>
        <a:p>
          <a:endParaRPr lang="fr-FR"/>
        </a:p>
      </dgm:t>
    </dgm:pt>
    <dgm:pt modelId="{B89DDCB6-523E-48EC-BA5E-6ACC227259E3}" type="sibTrans" cxnId="{62AD39B0-62E5-4816-B580-ABAFB505C05A}">
      <dgm:prSet/>
      <dgm:spPr/>
      <dgm:t>
        <a:bodyPr/>
        <a:lstStyle/>
        <a:p>
          <a:endParaRPr lang="fr-FR"/>
        </a:p>
      </dgm:t>
    </dgm:pt>
    <dgm:pt modelId="{2C2D0558-3CA0-4C69-8D05-0AE6D61C2067}" type="pres">
      <dgm:prSet presAssocID="{7FAED947-CF24-4320-9D80-833510D2B7B1}" presName="Name0" presStyleCnt="0">
        <dgm:presLayoutVars>
          <dgm:dir/>
          <dgm:animLvl val="lvl"/>
          <dgm:resizeHandles val="exact"/>
        </dgm:presLayoutVars>
      </dgm:prSet>
      <dgm:spPr/>
      <dgm:t>
        <a:bodyPr/>
        <a:lstStyle/>
        <a:p>
          <a:endParaRPr lang="fr-FR"/>
        </a:p>
      </dgm:t>
    </dgm:pt>
    <dgm:pt modelId="{91F4FA4D-1A4A-4567-8E00-1254719394DC}" type="pres">
      <dgm:prSet presAssocID="{F9237537-6100-440C-A22A-530465355E05}" presName="boxAndChildren" presStyleCnt="0"/>
      <dgm:spPr/>
    </dgm:pt>
    <dgm:pt modelId="{04A8D3C1-8F37-4804-AF2B-BB667A62D612}" type="pres">
      <dgm:prSet presAssocID="{F9237537-6100-440C-A22A-530465355E05}" presName="parentTextBox" presStyleLbl="node1" presStyleIdx="0" presStyleCnt="3"/>
      <dgm:spPr/>
      <dgm:t>
        <a:bodyPr/>
        <a:lstStyle/>
        <a:p>
          <a:endParaRPr lang="fr-FR"/>
        </a:p>
      </dgm:t>
    </dgm:pt>
    <dgm:pt modelId="{EEA6C48A-956C-4169-A2C3-35B80F395EEC}" type="pres">
      <dgm:prSet presAssocID="{F9237537-6100-440C-A22A-530465355E05}" presName="entireBox" presStyleLbl="node1" presStyleIdx="0" presStyleCnt="3"/>
      <dgm:spPr/>
      <dgm:t>
        <a:bodyPr/>
        <a:lstStyle/>
        <a:p>
          <a:endParaRPr lang="fr-FR"/>
        </a:p>
      </dgm:t>
    </dgm:pt>
    <dgm:pt modelId="{C9CA1F33-6B73-402B-AE87-4B5B95DD52C2}" type="pres">
      <dgm:prSet presAssocID="{F9237537-6100-440C-A22A-530465355E05}" presName="descendantBox" presStyleCnt="0"/>
      <dgm:spPr/>
    </dgm:pt>
    <dgm:pt modelId="{D16608CA-A371-4E53-A2BE-8055F96BFE0F}" type="pres">
      <dgm:prSet presAssocID="{A2C276FA-DC02-4FC8-B229-0BA8C97E28E6}" presName="childTextBox" presStyleLbl="fgAccFollowNode1" presStyleIdx="0" presStyleCnt="6">
        <dgm:presLayoutVars>
          <dgm:bulletEnabled val="1"/>
        </dgm:presLayoutVars>
      </dgm:prSet>
      <dgm:spPr/>
      <dgm:t>
        <a:bodyPr/>
        <a:lstStyle/>
        <a:p>
          <a:endParaRPr lang="fr-FR"/>
        </a:p>
      </dgm:t>
    </dgm:pt>
    <dgm:pt modelId="{DC52EB41-6351-46B7-8B8D-FA1DB4F2DD99}" type="pres">
      <dgm:prSet presAssocID="{08A4C1BB-AF44-4227-B8AB-6FA130A4CA5E}" presName="childTextBox" presStyleLbl="fgAccFollowNode1" presStyleIdx="1" presStyleCnt="6">
        <dgm:presLayoutVars>
          <dgm:bulletEnabled val="1"/>
        </dgm:presLayoutVars>
      </dgm:prSet>
      <dgm:spPr/>
      <dgm:t>
        <a:bodyPr/>
        <a:lstStyle/>
        <a:p>
          <a:endParaRPr lang="fr-FR"/>
        </a:p>
      </dgm:t>
    </dgm:pt>
    <dgm:pt modelId="{9128D7EA-72FD-428C-B36A-8F4047AF1DDF}" type="pres">
      <dgm:prSet presAssocID="{073F6D65-56D9-4D5D-BA3D-2B490B3D0A44}" presName="sp" presStyleCnt="0"/>
      <dgm:spPr/>
    </dgm:pt>
    <dgm:pt modelId="{F5AD843D-2957-4B6B-A93B-6E3A41DEED90}" type="pres">
      <dgm:prSet presAssocID="{27AB24DD-D41D-4C67-95AF-B2A8AD6384D3}" presName="arrowAndChildren" presStyleCnt="0"/>
      <dgm:spPr/>
    </dgm:pt>
    <dgm:pt modelId="{CF75D71F-47B5-4B50-B923-54D0E1E28FCD}" type="pres">
      <dgm:prSet presAssocID="{27AB24DD-D41D-4C67-95AF-B2A8AD6384D3}" presName="parentTextArrow" presStyleLbl="node1" presStyleIdx="0" presStyleCnt="3"/>
      <dgm:spPr/>
      <dgm:t>
        <a:bodyPr/>
        <a:lstStyle/>
        <a:p>
          <a:endParaRPr lang="fr-FR"/>
        </a:p>
      </dgm:t>
    </dgm:pt>
    <dgm:pt modelId="{854B50AB-24E9-4527-9EE5-DC5E715F89D1}" type="pres">
      <dgm:prSet presAssocID="{27AB24DD-D41D-4C67-95AF-B2A8AD6384D3}" presName="arrow" presStyleLbl="node1" presStyleIdx="1" presStyleCnt="3"/>
      <dgm:spPr/>
      <dgm:t>
        <a:bodyPr/>
        <a:lstStyle/>
        <a:p>
          <a:endParaRPr lang="fr-FR"/>
        </a:p>
      </dgm:t>
    </dgm:pt>
    <dgm:pt modelId="{BD1BC6D2-651E-4036-98EC-B9A393B14853}" type="pres">
      <dgm:prSet presAssocID="{27AB24DD-D41D-4C67-95AF-B2A8AD6384D3}" presName="descendantArrow" presStyleCnt="0"/>
      <dgm:spPr/>
    </dgm:pt>
    <dgm:pt modelId="{16089AD0-385E-4FB3-9393-CCA65D42F39F}" type="pres">
      <dgm:prSet presAssocID="{34628E9F-762F-4524-9274-35549B75D9BD}" presName="childTextArrow" presStyleLbl="fgAccFollowNode1" presStyleIdx="2" presStyleCnt="6">
        <dgm:presLayoutVars>
          <dgm:bulletEnabled val="1"/>
        </dgm:presLayoutVars>
      </dgm:prSet>
      <dgm:spPr/>
      <dgm:t>
        <a:bodyPr/>
        <a:lstStyle/>
        <a:p>
          <a:endParaRPr lang="fr-FR"/>
        </a:p>
      </dgm:t>
    </dgm:pt>
    <dgm:pt modelId="{7BC60DDB-E775-47FA-829D-44510E3234BD}" type="pres">
      <dgm:prSet presAssocID="{610029DB-A310-41F4-84C1-2D0DAC1CE44F}" presName="childTextArrow" presStyleLbl="fgAccFollowNode1" presStyleIdx="3" presStyleCnt="6">
        <dgm:presLayoutVars>
          <dgm:bulletEnabled val="1"/>
        </dgm:presLayoutVars>
      </dgm:prSet>
      <dgm:spPr/>
      <dgm:t>
        <a:bodyPr/>
        <a:lstStyle/>
        <a:p>
          <a:endParaRPr lang="fr-FR"/>
        </a:p>
      </dgm:t>
    </dgm:pt>
    <dgm:pt modelId="{D8C5F89C-C174-4592-86CA-E2AC5529F82F}" type="pres">
      <dgm:prSet presAssocID="{C9D247DA-7115-4ACD-9FAB-8740363947B8}" presName="sp" presStyleCnt="0"/>
      <dgm:spPr/>
    </dgm:pt>
    <dgm:pt modelId="{8C775A88-6AF8-4FBF-84B3-AF090DD83251}" type="pres">
      <dgm:prSet presAssocID="{499A7C71-13C4-4D71-8B7D-3E6C47857C8D}" presName="arrowAndChildren" presStyleCnt="0"/>
      <dgm:spPr/>
    </dgm:pt>
    <dgm:pt modelId="{C9063A5B-B8FF-45F5-BD3D-5E7893049C35}" type="pres">
      <dgm:prSet presAssocID="{499A7C71-13C4-4D71-8B7D-3E6C47857C8D}" presName="parentTextArrow" presStyleLbl="node1" presStyleIdx="1" presStyleCnt="3"/>
      <dgm:spPr/>
      <dgm:t>
        <a:bodyPr/>
        <a:lstStyle/>
        <a:p>
          <a:endParaRPr lang="fr-FR"/>
        </a:p>
      </dgm:t>
    </dgm:pt>
    <dgm:pt modelId="{D104AE97-FBDB-4B3D-91E0-369882593307}" type="pres">
      <dgm:prSet presAssocID="{499A7C71-13C4-4D71-8B7D-3E6C47857C8D}" presName="arrow" presStyleLbl="node1" presStyleIdx="2" presStyleCnt="3"/>
      <dgm:spPr/>
      <dgm:t>
        <a:bodyPr/>
        <a:lstStyle/>
        <a:p>
          <a:endParaRPr lang="fr-FR"/>
        </a:p>
      </dgm:t>
    </dgm:pt>
    <dgm:pt modelId="{27FEB927-13A8-466A-BB0D-07993F474084}" type="pres">
      <dgm:prSet presAssocID="{499A7C71-13C4-4D71-8B7D-3E6C47857C8D}" presName="descendantArrow" presStyleCnt="0"/>
      <dgm:spPr/>
    </dgm:pt>
    <dgm:pt modelId="{757B42E0-647F-477B-B04E-3D352FD6C754}" type="pres">
      <dgm:prSet presAssocID="{68BD7D3A-A7BC-4EC2-B1AB-1F3B15F5533B}" presName="childTextArrow" presStyleLbl="fgAccFollowNode1" presStyleIdx="4" presStyleCnt="6">
        <dgm:presLayoutVars>
          <dgm:bulletEnabled val="1"/>
        </dgm:presLayoutVars>
      </dgm:prSet>
      <dgm:spPr/>
      <dgm:t>
        <a:bodyPr/>
        <a:lstStyle/>
        <a:p>
          <a:endParaRPr lang="fr-FR"/>
        </a:p>
      </dgm:t>
    </dgm:pt>
    <dgm:pt modelId="{4221EBB8-FF74-46A2-AF07-DF19AD58DE51}" type="pres">
      <dgm:prSet presAssocID="{190CFD8B-89B2-4285-BE83-19D6A68DA089}" presName="childTextArrow" presStyleLbl="fgAccFollowNode1" presStyleIdx="5" presStyleCnt="6">
        <dgm:presLayoutVars>
          <dgm:bulletEnabled val="1"/>
        </dgm:presLayoutVars>
      </dgm:prSet>
      <dgm:spPr/>
      <dgm:t>
        <a:bodyPr/>
        <a:lstStyle/>
        <a:p>
          <a:endParaRPr lang="fr-FR"/>
        </a:p>
      </dgm:t>
    </dgm:pt>
  </dgm:ptLst>
  <dgm:cxnLst>
    <dgm:cxn modelId="{A7BE0573-F38D-43ED-84F7-49CAEF5B13BA}" type="presOf" srcId="{A2C276FA-DC02-4FC8-B229-0BA8C97E28E6}" destId="{D16608CA-A371-4E53-A2BE-8055F96BFE0F}" srcOrd="0" destOrd="0" presId="urn:microsoft.com/office/officeart/2005/8/layout/process4"/>
    <dgm:cxn modelId="{8E6145F5-098B-4669-9E9E-0AF7793D4242}" type="presOf" srcId="{27AB24DD-D41D-4C67-95AF-B2A8AD6384D3}" destId="{854B50AB-24E9-4527-9EE5-DC5E715F89D1}" srcOrd="1" destOrd="0" presId="urn:microsoft.com/office/officeart/2005/8/layout/process4"/>
    <dgm:cxn modelId="{5E13E2E6-F813-47B6-B783-44BFDB0BC838}" type="presOf" srcId="{27AB24DD-D41D-4C67-95AF-B2A8AD6384D3}" destId="{CF75D71F-47B5-4B50-B923-54D0E1E28FCD}" srcOrd="0" destOrd="0" presId="urn:microsoft.com/office/officeart/2005/8/layout/process4"/>
    <dgm:cxn modelId="{B773CE85-CBC7-4DB2-90FE-D3B95AD33A7F}" srcId="{499A7C71-13C4-4D71-8B7D-3E6C47857C8D}" destId="{190CFD8B-89B2-4285-BE83-19D6A68DA089}" srcOrd="1" destOrd="0" parTransId="{D2407660-AF90-4D40-85AB-484448EBC5D3}" sibTransId="{688134A2-F804-4C29-8133-B9204EE8EE9A}"/>
    <dgm:cxn modelId="{80B829CD-666C-4F4F-8174-DE600510DB93}" srcId="{499A7C71-13C4-4D71-8B7D-3E6C47857C8D}" destId="{68BD7D3A-A7BC-4EC2-B1AB-1F3B15F5533B}" srcOrd="0" destOrd="0" parTransId="{F63E0136-5333-4E2F-B53F-9C4F2EB53359}" sibTransId="{934162BB-40E8-465E-B488-9700834368B4}"/>
    <dgm:cxn modelId="{7D59B4EF-98F4-459E-8501-8DCD5F6C8EF8}" type="presOf" srcId="{68BD7D3A-A7BC-4EC2-B1AB-1F3B15F5533B}" destId="{757B42E0-647F-477B-B04E-3D352FD6C754}" srcOrd="0" destOrd="0" presId="urn:microsoft.com/office/officeart/2005/8/layout/process4"/>
    <dgm:cxn modelId="{8A468F2D-5152-40AE-A735-A1F60085D0D4}" type="presOf" srcId="{F9237537-6100-440C-A22A-530465355E05}" destId="{EEA6C48A-956C-4169-A2C3-35B80F395EEC}" srcOrd="1" destOrd="0" presId="urn:microsoft.com/office/officeart/2005/8/layout/process4"/>
    <dgm:cxn modelId="{587CB619-2E8D-4DCF-967F-9F1E7558C157}" type="presOf" srcId="{34628E9F-762F-4524-9274-35549B75D9BD}" destId="{16089AD0-385E-4FB3-9393-CCA65D42F39F}" srcOrd="0" destOrd="0" presId="urn:microsoft.com/office/officeart/2005/8/layout/process4"/>
    <dgm:cxn modelId="{3493E2A3-8D56-4E5E-A06D-368B15C3CA98}" type="presOf" srcId="{610029DB-A310-41F4-84C1-2D0DAC1CE44F}" destId="{7BC60DDB-E775-47FA-829D-44510E3234BD}" srcOrd="0" destOrd="0" presId="urn:microsoft.com/office/officeart/2005/8/layout/process4"/>
    <dgm:cxn modelId="{62AD39B0-62E5-4816-B580-ABAFB505C05A}" srcId="{F9237537-6100-440C-A22A-530465355E05}" destId="{08A4C1BB-AF44-4227-B8AB-6FA130A4CA5E}" srcOrd="1" destOrd="0" parTransId="{8D7BBED9-2B10-44A1-A95A-461D4A71796E}" sibTransId="{B89DDCB6-523E-48EC-BA5E-6ACC227259E3}"/>
    <dgm:cxn modelId="{D4002369-BE78-4915-B019-C921904F8187}" type="presOf" srcId="{190CFD8B-89B2-4285-BE83-19D6A68DA089}" destId="{4221EBB8-FF74-46A2-AF07-DF19AD58DE51}" srcOrd="0" destOrd="0" presId="urn:microsoft.com/office/officeart/2005/8/layout/process4"/>
    <dgm:cxn modelId="{43598374-42C5-428C-B803-D2C5421D4BEC}" srcId="{7FAED947-CF24-4320-9D80-833510D2B7B1}" destId="{499A7C71-13C4-4D71-8B7D-3E6C47857C8D}" srcOrd="0" destOrd="0" parTransId="{21E90DAC-22F0-4A41-A630-3FD31EF96CC2}" sibTransId="{C9D247DA-7115-4ACD-9FAB-8740363947B8}"/>
    <dgm:cxn modelId="{4C8F07F0-9723-4A1A-878B-B79A9AF09E5C}" type="presOf" srcId="{499A7C71-13C4-4D71-8B7D-3E6C47857C8D}" destId="{C9063A5B-B8FF-45F5-BD3D-5E7893049C35}" srcOrd="0" destOrd="0" presId="urn:microsoft.com/office/officeart/2005/8/layout/process4"/>
    <dgm:cxn modelId="{35AF74E9-0FFB-45AD-8F20-CD33B31127ED}" srcId="{7FAED947-CF24-4320-9D80-833510D2B7B1}" destId="{27AB24DD-D41D-4C67-95AF-B2A8AD6384D3}" srcOrd="1" destOrd="0" parTransId="{ED40F87D-2854-4BCB-97E4-A444188BDC93}" sibTransId="{073F6D65-56D9-4D5D-BA3D-2B490B3D0A44}"/>
    <dgm:cxn modelId="{61A1CA81-DEF8-4046-87AD-49D5D0A6C6B3}" type="presOf" srcId="{08A4C1BB-AF44-4227-B8AB-6FA130A4CA5E}" destId="{DC52EB41-6351-46B7-8B8D-FA1DB4F2DD99}" srcOrd="0" destOrd="0" presId="urn:microsoft.com/office/officeart/2005/8/layout/process4"/>
    <dgm:cxn modelId="{A79A02EB-2AC7-42CC-8974-AD1DA856313F}" type="presOf" srcId="{7FAED947-CF24-4320-9D80-833510D2B7B1}" destId="{2C2D0558-3CA0-4C69-8D05-0AE6D61C2067}" srcOrd="0" destOrd="0" presId="urn:microsoft.com/office/officeart/2005/8/layout/process4"/>
    <dgm:cxn modelId="{1E64E1BF-5B96-4294-B41C-2EEE1F30103E}" type="presOf" srcId="{499A7C71-13C4-4D71-8B7D-3E6C47857C8D}" destId="{D104AE97-FBDB-4B3D-91E0-369882593307}" srcOrd="1" destOrd="0" presId="urn:microsoft.com/office/officeart/2005/8/layout/process4"/>
    <dgm:cxn modelId="{BA7F3BE3-BBEC-4255-8479-7AFA51081B52}" srcId="{F9237537-6100-440C-A22A-530465355E05}" destId="{A2C276FA-DC02-4FC8-B229-0BA8C97E28E6}" srcOrd="0" destOrd="0" parTransId="{ED955F68-89A7-43F9-8BC4-A581415E7ED5}" sibTransId="{44000BE0-8508-4804-BF03-F8828A229438}"/>
    <dgm:cxn modelId="{F048E794-0B57-4F33-B5F8-9F261F43E3BA}" srcId="{27AB24DD-D41D-4C67-95AF-B2A8AD6384D3}" destId="{610029DB-A310-41F4-84C1-2D0DAC1CE44F}" srcOrd="1" destOrd="0" parTransId="{72E17742-A211-4593-B49C-9034D8AD9715}" sibTransId="{61DCF7D6-692C-44F3-A604-B585E452F0C6}"/>
    <dgm:cxn modelId="{242B7F0F-B66B-4914-AB62-C7ADDE82DA74}" srcId="{27AB24DD-D41D-4C67-95AF-B2A8AD6384D3}" destId="{34628E9F-762F-4524-9274-35549B75D9BD}" srcOrd="0" destOrd="0" parTransId="{2572EE35-38FF-404E-A449-C4FA6A45D6B0}" sibTransId="{DE027FBF-B996-4E5F-85A9-5F8BA9453ADC}"/>
    <dgm:cxn modelId="{1EAB1699-1063-41A3-BADC-87F33EAE6A42}" srcId="{7FAED947-CF24-4320-9D80-833510D2B7B1}" destId="{F9237537-6100-440C-A22A-530465355E05}" srcOrd="2" destOrd="0" parTransId="{A9267F86-2C96-495A-8D1B-F18ADC1160EB}" sibTransId="{6A3F608B-C997-49DB-A656-96FEA37518C7}"/>
    <dgm:cxn modelId="{039F5344-14A2-43EC-96BE-43B7378F5E6A}" type="presOf" srcId="{F9237537-6100-440C-A22A-530465355E05}" destId="{04A8D3C1-8F37-4804-AF2B-BB667A62D612}" srcOrd="0" destOrd="0" presId="urn:microsoft.com/office/officeart/2005/8/layout/process4"/>
    <dgm:cxn modelId="{46D9B502-7C8C-48F3-B0E6-AFFA9A3E2B82}" type="presParOf" srcId="{2C2D0558-3CA0-4C69-8D05-0AE6D61C2067}" destId="{91F4FA4D-1A4A-4567-8E00-1254719394DC}" srcOrd="0" destOrd="0" presId="urn:microsoft.com/office/officeart/2005/8/layout/process4"/>
    <dgm:cxn modelId="{CD669B67-A623-4EC5-84F9-FE4F73D78664}" type="presParOf" srcId="{91F4FA4D-1A4A-4567-8E00-1254719394DC}" destId="{04A8D3C1-8F37-4804-AF2B-BB667A62D612}" srcOrd="0" destOrd="0" presId="urn:microsoft.com/office/officeart/2005/8/layout/process4"/>
    <dgm:cxn modelId="{86DBFD9E-CD6F-4D0E-9F54-199BBDADD334}" type="presParOf" srcId="{91F4FA4D-1A4A-4567-8E00-1254719394DC}" destId="{EEA6C48A-956C-4169-A2C3-35B80F395EEC}" srcOrd="1" destOrd="0" presId="urn:microsoft.com/office/officeart/2005/8/layout/process4"/>
    <dgm:cxn modelId="{CB141E8A-F5ED-402F-98F5-32001C74BBA2}" type="presParOf" srcId="{91F4FA4D-1A4A-4567-8E00-1254719394DC}" destId="{C9CA1F33-6B73-402B-AE87-4B5B95DD52C2}" srcOrd="2" destOrd="0" presId="urn:microsoft.com/office/officeart/2005/8/layout/process4"/>
    <dgm:cxn modelId="{0958C011-52AD-4250-9D3C-BE2972DA26C2}" type="presParOf" srcId="{C9CA1F33-6B73-402B-AE87-4B5B95DD52C2}" destId="{D16608CA-A371-4E53-A2BE-8055F96BFE0F}" srcOrd="0" destOrd="0" presId="urn:microsoft.com/office/officeart/2005/8/layout/process4"/>
    <dgm:cxn modelId="{863C53BA-5017-4CDC-BCB3-C88ACE6FA0F4}" type="presParOf" srcId="{C9CA1F33-6B73-402B-AE87-4B5B95DD52C2}" destId="{DC52EB41-6351-46B7-8B8D-FA1DB4F2DD99}" srcOrd="1" destOrd="0" presId="urn:microsoft.com/office/officeart/2005/8/layout/process4"/>
    <dgm:cxn modelId="{71905E45-DAA0-4087-8DEF-3B5B7A82D886}" type="presParOf" srcId="{2C2D0558-3CA0-4C69-8D05-0AE6D61C2067}" destId="{9128D7EA-72FD-428C-B36A-8F4047AF1DDF}" srcOrd="1" destOrd="0" presId="urn:microsoft.com/office/officeart/2005/8/layout/process4"/>
    <dgm:cxn modelId="{9E57C8A8-9382-4110-9F3E-53835491D012}" type="presParOf" srcId="{2C2D0558-3CA0-4C69-8D05-0AE6D61C2067}" destId="{F5AD843D-2957-4B6B-A93B-6E3A41DEED90}" srcOrd="2" destOrd="0" presId="urn:microsoft.com/office/officeart/2005/8/layout/process4"/>
    <dgm:cxn modelId="{F46579FA-E526-44C4-B917-5E154C209A7F}" type="presParOf" srcId="{F5AD843D-2957-4B6B-A93B-6E3A41DEED90}" destId="{CF75D71F-47B5-4B50-B923-54D0E1E28FCD}" srcOrd="0" destOrd="0" presId="urn:microsoft.com/office/officeart/2005/8/layout/process4"/>
    <dgm:cxn modelId="{11E35D27-701D-412A-834E-5DE88BD0B3E0}" type="presParOf" srcId="{F5AD843D-2957-4B6B-A93B-6E3A41DEED90}" destId="{854B50AB-24E9-4527-9EE5-DC5E715F89D1}" srcOrd="1" destOrd="0" presId="urn:microsoft.com/office/officeart/2005/8/layout/process4"/>
    <dgm:cxn modelId="{9F8131A0-3F29-45E8-94FA-72A3A2B7F151}" type="presParOf" srcId="{F5AD843D-2957-4B6B-A93B-6E3A41DEED90}" destId="{BD1BC6D2-651E-4036-98EC-B9A393B14853}" srcOrd="2" destOrd="0" presId="urn:microsoft.com/office/officeart/2005/8/layout/process4"/>
    <dgm:cxn modelId="{7B49B945-49D2-4131-88CB-DD08EA4A7D27}" type="presParOf" srcId="{BD1BC6D2-651E-4036-98EC-B9A393B14853}" destId="{16089AD0-385E-4FB3-9393-CCA65D42F39F}" srcOrd="0" destOrd="0" presId="urn:microsoft.com/office/officeart/2005/8/layout/process4"/>
    <dgm:cxn modelId="{9E2E105B-4A53-41D7-89A2-B53B470A0EE0}" type="presParOf" srcId="{BD1BC6D2-651E-4036-98EC-B9A393B14853}" destId="{7BC60DDB-E775-47FA-829D-44510E3234BD}" srcOrd="1" destOrd="0" presId="urn:microsoft.com/office/officeart/2005/8/layout/process4"/>
    <dgm:cxn modelId="{AFFDD675-52FF-45F3-A2A3-157D4185CDDC}" type="presParOf" srcId="{2C2D0558-3CA0-4C69-8D05-0AE6D61C2067}" destId="{D8C5F89C-C174-4592-86CA-E2AC5529F82F}" srcOrd="3" destOrd="0" presId="urn:microsoft.com/office/officeart/2005/8/layout/process4"/>
    <dgm:cxn modelId="{3B570243-527E-4655-956B-5C5F42788CFA}" type="presParOf" srcId="{2C2D0558-3CA0-4C69-8D05-0AE6D61C2067}" destId="{8C775A88-6AF8-4FBF-84B3-AF090DD83251}" srcOrd="4" destOrd="0" presId="urn:microsoft.com/office/officeart/2005/8/layout/process4"/>
    <dgm:cxn modelId="{96F40F21-ABD1-495E-9857-D1E05E0D8103}" type="presParOf" srcId="{8C775A88-6AF8-4FBF-84B3-AF090DD83251}" destId="{C9063A5B-B8FF-45F5-BD3D-5E7893049C35}" srcOrd="0" destOrd="0" presId="urn:microsoft.com/office/officeart/2005/8/layout/process4"/>
    <dgm:cxn modelId="{1045241E-15B9-4A3E-B911-99A0DE6E20FE}" type="presParOf" srcId="{8C775A88-6AF8-4FBF-84B3-AF090DD83251}" destId="{D104AE97-FBDB-4B3D-91E0-369882593307}" srcOrd="1" destOrd="0" presId="urn:microsoft.com/office/officeart/2005/8/layout/process4"/>
    <dgm:cxn modelId="{83B2226A-7406-4A73-875A-D85D685D679E}" type="presParOf" srcId="{8C775A88-6AF8-4FBF-84B3-AF090DD83251}" destId="{27FEB927-13A8-466A-BB0D-07993F474084}" srcOrd="2" destOrd="0" presId="urn:microsoft.com/office/officeart/2005/8/layout/process4"/>
    <dgm:cxn modelId="{DB4B7402-2B56-430C-921C-1116B6418BC7}" type="presParOf" srcId="{27FEB927-13A8-466A-BB0D-07993F474084}" destId="{757B42E0-647F-477B-B04E-3D352FD6C754}" srcOrd="0" destOrd="0" presId="urn:microsoft.com/office/officeart/2005/8/layout/process4"/>
    <dgm:cxn modelId="{9905D9D7-E34B-4ADD-8A05-A2EC357E44B9}" type="presParOf" srcId="{27FEB927-13A8-466A-BB0D-07993F474084}" destId="{4221EBB8-FF74-46A2-AF07-DF19AD58DE51}"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Division</a:t>
          </a:r>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dgm:spPr>
        <a:solidFill>
          <a:schemeClr val="accent2">
            <a:lumMod val="40000"/>
            <a:lumOff val="60000"/>
          </a:schemeClr>
        </a:solidFill>
      </dgm:spPr>
      <dgm:t>
        <a:bodyPr/>
        <a:lstStyle/>
        <a:p>
          <a:r>
            <a:rPr lang="fr-FR" dirty="0" smtClean="0">
              <a:solidFill>
                <a:srgbClr val="002060"/>
              </a:solidFill>
              <a:latin typeface="Garamond" pitchFamily="18" charset="0"/>
            </a:rPr>
            <a:t>Origine</a:t>
          </a:r>
        </a:p>
        <a:p>
          <a:r>
            <a:rPr lang="fr-FR" dirty="0" smtClean="0">
              <a:solidFill>
                <a:srgbClr val="002060"/>
              </a:solidFill>
              <a:latin typeface="Garamond" pitchFamily="18" charset="0"/>
            </a:rPr>
            <a:t>Idéal</a:t>
          </a:r>
        </a:p>
        <a:p>
          <a:r>
            <a:rPr lang="fr-FR" dirty="0" smtClean="0">
              <a:solidFill>
                <a:srgbClr val="002060"/>
              </a:solidFill>
              <a:latin typeface="Garamond" pitchFamily="18" charset="0"/>
            </a:rPr>
            <a:t>(1)</a:t>
          </a:r>
          <a:endParaRPr lang="fr-FR" dirty="0">
            <a:solidFill>
              <a:srgbClr val="002060"/>
            </a:solidFill>
            <a:latin typeface="Garamond" pitchFamily="18" charset="0"/>
          </a:endParaRPr>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3200" dirty="0" smtClean="0">
              <a:latin typeface="Garamond" pitchFamily="18" charset="0"/>
            </a:rPr>
            <a:t>Objet</a:t>
          </a:r>
        </a:p>
        <a:p>
          <a:r>
            <a:rPr lang="fr-FR" sz="3200" dirty="0" smtClean="0">
              <a:latin typeface="Garamond" pitchFamily="18" charset="0"/>
            </a:rPr>
            <a:t>(3)</a:t>
          </a:r>
          <a:endParaRPr lang="fr-FR" sz="3200" dirty="0">
            <a:latin typeface="Garamond" pitchFamily="18" charset="0"/>
          </a:endParaRPr>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dgm:spPr>
        <a:solidFill>
          <a:srgbClr val="00B050"/>
        </a:solidFill>
      </dgm:spPr>
      <dgm:t>
        <a:bodyPr/>
        <a:lstStyle/>
        <a:p>
          <a:r>
            <a:rPr lang="fr-FR" dirty="0" smtClean="0">
              <a:latin typeface="Garamond" pitchFamily="18" charset="0"/>
            </a:rPr>
            <a:t>Union</a:t>
          </a:r>
        </a:p>
        <a:p>
          <a:r>
            <a:rPr lang="fr-FR" dirty="0" smtClean="0">
              <a:latin typeface="Garamond" pitchFamily="18" charset="0"/>
            </a:rPr>
            <a:t>(2)</a:t>
          </a:r>
          <a:endParaRPr lang="fr-FR" dirty="0">
            <a:latin typeface="Garamond" pitchFamily="18" charset="0"/>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2800" b="1" dirty="0" smtClean="0">
              <a:latin typeface="Garamond" pitchFamily="18" charset="0"/>
            </a:rPr>
            <a:t>Sujet</a:t>
          </a:r>
        </a:p>
        <a:p>
          <a:r>
            <a:rPr lang="fr-FR" sz="2800" b="1" dirty="0" smtClean="0">
              <a:latin typeface="Garamond" pitchFamily="18" charset="0"/>
            </a:rPr>
            <a:t>(3)</a:t>
          </a:r>
          <a:endParaRPr lang="fr-FR" sz="2800" b="1" dirty="0">
            <a:latin typeface="Garamond" pitchFamily="18" charset="0"/>
          </a:endParaRPr>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AA77E6E2-3E1E-479C-BADD-6A636FE39003}" srcId="{3C116FBA-A9E2-43A5-A704-8847020F041F}" destId="{002E1AB4-DDD8-4E10-A3BB-33EC9D474518}" srcOrd="1" destOrd="0" parTransId="{4EC9F0A3-6DF5-4C06-8463-527DC3DF9074}" sibTransId="{89C63380-7E99-4BA7-95EA-F8DDB204451C}"/>
    <dgm:cxn modelId="{B6F4A8D7-AD28-4824-9BBE-722EBFF02E7B}" type="presOf" srcId="{384B3C89-E6F5-45AC-ACD7-1A2F312A819A}" destId="{ECE1D1D3-C42F-418D-AF51-8446015E749C}" srcOrd="1" destOrd="0" presId="urn:microsoft.com/office/officeart/2005/8/layout/radial5"/>
    <dgm:cxn modelId="{D3AA5743-2C17-4E10-927A-821986409FF3}" type="presOf" srcId="{4D53C3BA-D3CA-4463-9B65-86645015CB6F}" destId="{20435C1B-6687-43DD-936F-865347A14F32}" srcOrd="0" destOrd="0" presId="urn:microsoft.com/office/officeart/2005/8/layout/radial5"/>
    <dgm:cxn modelId="{E097ACA0-39B9-449B-A8E0-31E5AB7FBA0D}" type="presOf" srcId="{3C116FBA-A9E2-43A5-A704-8847020F041F}" destId="{D6BB255D-435F-495F-BB7F-A65284E18A68}" srcOrd="0" destOrd="0" presId="urn:microsoft.com/office/officeart/2005/8/layout/radial5"/>
    <dgm:cxn modelId="{03A3E1D6-2305-4233-A2EE-0AB8BC1CD66B}" type="presOf" srcId="{4EC9F0A3-6DF5-4C06-8463-527DC3DF9074}" destId="{9A2C1E55-FC19-4A7B-9D8B-A11C06FAFE28}" srcOrd="1"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D0F58B70-4302-44A1-9D80-60F0B7E757B7}" type="presOf" srcId="{6F491CC9-CF3B-4BF9-8D0C-BB3F9655014F}" destId="{01B9FFB2-47DC-4E8B-A6B9-DBA166FD9FCA}" srcOrd="0" destOrd="0" presId="urn:microsoft.com/office/officeart/2005/8/layout/radial5"/>
    <dgm:cxn modelId="{BD402B13-806F-4754-85B5-ED09C821F9D3}" type="presOf" srcId="{55C47380-3740-4AA2-B130-597ADC82C621}" destId="{7417E2BE-00D7-495D-BEB7-2FDFDFB2087B}" srcOrd="0" destOrd="0" presId="urn:microsoft.com/office/officeart/2005/8/layout/radial5"/>
    <dgm:cxn modelId="{11074833-059D-4261-A0BC-E789BB33C18A}" type="presOf" srcId="{8D3B520F-0DDA-4B7E-9E06-93BCB29D73FD}" destId="{B2776B3D-462E-4C1F-BECB-FDAD863B213B}" srcOrd="0" destOrd="0" presId="urn:microsoft.com/office/officeart/2005/8/layout/radial5"/>
    <dgm:cxn modelId="{B7EA41C9-C184-4A60-A4A7-635ED0D4B539}" type="presOf" srcId="{72706CEB-2FEB-4B92-BA27-F7CD232AE274}" destId="{402B7035-55E5-478A-9C0B-3BD726B9D729}" srcOrd="0" destOrd="0" presId="urn:microsoft.com/office/officeart/2005/8/layout/radial5"/>
    <dgm:cxn modelId="{4DDBEA0B-89F1-4223-8594-5BCCADEF2778}" type="presOf" srcId="{6F491CC9-CF3B-4BF9-8D0C-BB3F9655014F}" destId="{C86E5C4F-D12A-41D2-AD7D-B47D151893DA}" srcOrd="1" destOrd="0" presId="urn:microsoft.com/office/officeart/2005/8/layout/radial5"/>
    <dgm:cxn modelId="{C54EB6B9-D60E-4740-8116-2C51FFD98BFB}" type="presOf" srcId="{002E1AB4-DDD8-4E10-A3BB-33EC9D474518}" destId="{08CA61F1-97E7-4757-B9D1-5F98AC1E4F4F}" srcOrd="0" destOrd="0" presId="urn:microsoft.com/office/officeart/2005/8/layout/radial5"/>
    <dgm:cxn modelId="{9AA2527D-DD1A-4658-98D2-35AAF7EE7E60}" type="presOf" srcId="{C983FEE8-F53B-4D33-B397-7882C6131FBF}" destId="{1896985D-FA1F-424D-B1B7-77F24B2CE2A9}" srcOrd="1" destOrd="0" presId="urn:microsoft.com/office/officeart/2005/8/layout/radial5"/>
    <dgm:cxn modelId="{70BCEE28-3CC1-49B6-80FC-407D151644C9}" type="presOf" srcId="{C983FEE8-F53B-4D33-B397-7882C6131FBF}" destId="{147A6BEE-7473-4DA4-80B4-40A313FA0A8F}" srcOrd="0"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F288142B-B5EE-440A-9DC3-F02B97E3A9B4}" srcId="{4D53C3BA-D3CA-4463-9B65-86645015CB6F}" destId="{3C116FBA-A9E2-43A5-A704-8847020F041F}" srcOrd="0" destOrd="0" parTransId="{918F6384-A76F-4F43-ADBA-D6C8BB9D6B04}" sibTransId="{26E682F9-2EBC-4C4C-86B5-5DBA696E0F50}"/>
    <dgm:cxn modelId="{B1103BFF-CE4E-40D2-AD6B-98F5E72EE9A7}" type="presOf" srcId="{384B3C89-E6F5-45AC-ACD7-1A2F312A819A}" destId="{FFE95ACD-DFFA-4A9A-8C23-FD99565238EF}" srcOrd="0" destOrd="0" presId="urn:microsoft.com/office/officeart/2005/8/layout/radial5"/>
    <dgm:cxn modelId="{3CFFA52B-9506-434A-A849-187F95FDBFBE}" type="presOf" srcId="{4EC9F0A3-6DF5-4C06-8463-527DC3DF9074}" destId="{83869F16-F867-4F6A-98E7-5A91F2F9BB26}" srcOrd="0" destOrd="0" presId="urn:microsoft.com/office/officeart/2005/8/layout/radial5"/>
    <dgm:cxn modelId="{8B7358CD-29E7-43F5-8447-1AC09FB7CA63}" type="presParOf" srcId="{20435C1B-6687-43DD-936F-865347A14F32}" destId="{D6BB255D-435F-495F-BB7F-A65284E18A68}" srcOrd="0" destOrd="0" presId="urn:microsoft.com/office/officeart/2005/8/layout/radial5"/>
    <dgm:cxn modelId="{92F8B6AA-0854-45AC-89A3-6CEA3F3EABEF}" type="presParOf" srcId="{20435C1B-6687-43DD-936F-865347A14F32}" destId="{01B9FFB2-47DC-4E8B-A6B9-DBA166FD9FCA}" srcOrd="1" destOrd="0" presId="urn:microsoft.com/office/officeart/2005/8/layout/radial5"/>
    <dgm:cxn modelId="{B4F85F3A-DB6D-4ECC-8C68-D555AB588726}" type="presParOf" srcId="{01B9FFB2-47DC-4E8B-A6B9-DBA166FD9FCA}" destId="{C86E5C4F-D12A-41D2-AD7D-B47D151893DA}" srcOrd="0" destOrd="0" presId="urn:microsoft.com/office/officeart/2005/8/layout/radial5"/>
    <dgm:cxn modelId="{D6211692-27BF-49BB-85B6-7D4E18E01D73}" type="presParOf" srcId="{20435C1B-6687-43DD-936F-865347A14F32}" destId="{402B7035-55E5-478A-9C0B-3BD726B9D729}" srcOrd="2" destOrd="0" presId="urn:microsoft.com/office/officeart/2005/8/layout/radial5"/>
    <dgm:cxn modelId="{E007776C-E5EB-4A04-89B9-2003DEB400A8}" type="presParOf" srcId="{20435C1B-6687-43DD-936F-865347A14F32}" destId="{83869F16-F867-4F6A-98E7-5A91F2F9BB26}" srcOrd="3" destOrd="0" presId="urn:microsoft.com/office/officeart/2005/8/layout/radial5"/>
    <dgm:cxn modelId="{5A083938-AB43-4CBB-9EFA-85ECB52262CF}" type="presParOf" srcId="{83869F16-F867-4F6A-98E7-5A91F2F9BB26}" destId="{9A2C1E55-FC19-4A7B-9D8B-A11C06FAFE28}" srcOrd="0" destOrd="0" presId="urn:microsoft.com/office/officeart/2005/8/layout/radial5"/>
    <dgm:cxn modelId="{53213B9C-ABAE-4139-9A8A-9786E4B7FA31}" type="presParOf" srcId="{20435C1B-6687-43DD-936F-865347A14F32}" destId="{08CA61F1-97E7-4757-B9D1-5F98AC1E4F4F}" srcOrd="4" destOrd="0" presId="urn:microsoft.com/office/officeart/2005/8/layout/radial5"/>
    <dgm:cxn modelId="{DDAB48AA-2B81-4236-8D5B-EEBA829BC9E9}" type="presParOf" srcId="{20435C1B-6687-43DD-936F-865347A14F32}" destId="{FFE95ACD-DFFA-4A9A-8C23-FD99565238EF}" srcOrd="5" destOrd="0" presId="urn:microsoft.com/office/officeart/2005/8/layout/radial5"/>
    <dgm:cxn modelId="{5A933446-61CA-4C1F-BC17-69ECE30DE281}" type="presParOf" srcId="{FFE95ACD-DFFA-4A9A-8C23-FD99565238EF}" destId="{ECE1D1D3-C42F-418D-AF51-8446015E749C}" srcOrd="0" destOrd="0" presId="urn:microsoft.com/office/officeart/2005/8/layout/radial5"/>
    <dgm:cxn modelId="{BF937AC8-2143-4A2B-9A40-8C34B8C53ABE}" type="presParOf" srcId="{20435C1B-6687-43DD-936F-865347A14F32}" destId="{B2776B3D-462E-4C1F-BECB-FDAD863B213B}" srcOrd="6" destOrd="0" presId="urn:microsoft.com/office/officeart/2005/8/layout/radial5"/>
    <dgm:cxn modelId="{D5D7A70A-268F-4460-AA8A-5C2806DFFA0A}" type="presParOf" srcId="{20435C1B-6687-43DD-936F-865347A14F32}" destId="{147A6BEE-7473-4DA4-80B4-40A313FA0A8F}" srcOrd="7" destOrd="0" presId="urn:microsoft.com/office/officeart/2005/8/layout/radial5"/>
    <dgm:cxn modelId="{5CF13A8A-1F57-49C3-B899-3CCBA238CAAA}" type="presParOf" srcId="{147A6BEE-7473-4DA4-80B4-40A313FA0A8F}" destId="{1896985D-FA1F-424D-B1B7-77F24B2CE2A9}" srcOrd="0" destOrd="0" presId="urn:microsoft.com/office/officeart/2005/8/layout/radial5"/>
    <dgm:cxn modelId="{3EAB962D-0964-40DB-B96B-9D9C2526C9B7}"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Division</a:t>
          </a:r>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dgm:spPr/>
      <dgm:t>
        <a:bodyPr/>
        <a:lstStyle/>
        <a:p>
          <a:r>
            <a:rPr lang="fr-FR" dirty="0" smtClean="0"/>
            <a:t>Origine</a:t>
          </a:r>
        </a:p>
        <a:p>
          <a:r>
            <a:rPr lang="fr-FR" dirty="0" smtClean="0"/>
            <a:t>Idéal</a:t>
          </a:r>
        </a:p>
        <a:p>
          <a:r>
            <a:rPr lang="fr-FR" dirty="0" smtClean="0"/>
            <a:t>(1)</a:t>
          </a:r>
          <a:endParaRPr lang="fr-FR"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Objet</a:t>
          </a:r>
        </a:p>
        <a:p>
          <a:r>
            <a:rPr lang="fr-FR" dirty="0" smtClean="0"/>
            <a:t>(3)</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dgm:spPr/>
      <dgm:t>
        <a:bodyPr/>
        <a:lstStyle/>
        <a:p>
          <a:r>
            <a:rPr lang="fr-FR" dirty="0" smtClean="0"/>
            <a:t>Union</a:t>
          </a:r>
        </a:p>
        <a:p>
          <a:r>
            <a:rPr lang="fr-FR" dirty="0" smtClean="0"/>
            <a:t>(2)</a:t>
          </a:r>
          <a:endParaRPr lang="fr-FR" dirty="0"/>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Sujet</a:t>
          </a:r>
        </a:p>
        <a:p>
          <a:r>
            <a:rPr lang="fr-FR" dirty="0" smtClean="0"/>
            <a:t>(3)</a:t>
          </a:r>
          <a:endParaRPr lang="fr-FR"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4368BCEE-F860-4C4E-8F0D-D0D300230DC5}" type="presOf" srcId="{002E1AB4-DDD8-4E10-A3BB-33EC9D474518}" destId="{08CA61F1-97E7-4757-B9D1-5F98AC1E4F4F}" srcOrd="0" destOrd="0" presId="urn:microsoft.com/office/officeart/2005/8/layout/radial5"/>
    <dgm:cxn modelId="{AA77E6E2-3E1E-479C-BADD-6A636FE39003}" srcId="{3C116FBA-A9E2-43A5-A704-8847020F041F}" destId="{002E1AB4-DDD8-4E10-A3BB-33EC9D474518}" srcOrd="1" destOrd="0" parTransId="{4EC9F0A3-6DF5-4C06-8463-527DC3DF9074}" sibTransId="{89C63380-7E99-4BA7-95EA-F8DDB204451C}"/>
    <dgm:cxn modelId="{E754E177-9941-438D-A155-5634375BD554}" type="presOf" srcId="{C983FEE8-F53B-4D33-B397-7882C6131FBF}" destId="{1896985D-FA1F-424D-B1B7-77F24B2CE2A9}" srcOrd="1" destOrd="0" presId="urn:microsoft.com/office/officeart/2005/8/layout/radial5"/>
    <dgm:cxn modelId="{A9B54AB6-6FDC-4A8A-B11D-FF933B48CE0E}" type="presOf" srcId="{4D53C3BA-D3CA-4463-9B65-86645015CB6F}" destId="{20435C1B-6687-43DD-936F-865347A14F32}"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BB539790-B3F2-4BB0-B2B8-F3379ECC835D}" type="presOf" srcId="{3C116FBA-A9E2-43A5-A704-8847020F041F}" destId="{D6BB255D-435F-495F-BB7F-A65284E18A68}" srcOrd="0" destOrd="0" presId="urn:microsoft.com/office/officeart/2005/8/layout/radial5"/>
    <dgm:cxn modelId="{DC45C936-9DBB-4325-9A8B-BF5E16FBD0B1}" type="presOf" srcId="{8D3B520F-0DDA-4B7E-9E06-93BCB29D73FD}" destId="{B2776B3D-462E-4C1F-BECB-FDAD863B213B}" srcOrd="0" destOrd="0" presId="urn:microsoft.com/office/officeart/2005/8/layout/radial5"/>
    <dgm:cxn modelId="{3F230606-0D80-42A6-A7D2-2042EFABAEF8}" type="presOf" srcId="{384B3C89-E6F5-45AC-ACD7-1A2F312A819A}" destId="{FFE95ACD-DFFA-4A9A-8C23-FD99565238EF}" srcOrd="0" destOrd="0" presId="urn:microsoft.com/office/officeart/2005/8/layout/radial5"/>
    <dgm:cxn modelId="{176C7D1A-57C2-4BBA-871E-51663B71537C}" type="presOf" srcId="{55C47380-3740-4AA2-B130-597ADC82C621}" destId="{7417E2BE-00D7-495D-BEB7-2FDFDFB2087B}" srcOrd="0" destOrd="0" presId="urn:microsoft.com/office/officeart/2005/8/layout/radial5"/>
    <dgm:cxn modelId="{D2D8795D-9ED7-4740-A8C4-770F64D9139B}" type="presOf" srcId="{6F491CC9-CF3B-4BF9-8D0C-BB3F9655014F}" destId="{01B9FFB2-47DC-4E8B-A6B9-DBA166FD9FCA}" srcOrd="0"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F288142B-B5EE-440A-9DC3-F02B97E3A9B4}" srcId="{4D53C3BA-D3CA-4463-9B65-86645015CB6F}" destId="{3C116FBA-A9E2-43A5-A704-8847020F041F}" srcOrd="0" destOrd="0" parTransId="{918F6384-A76F-4F43-ADBA-D6C8BB9D6B04}" sibTransId="{26E682F9-2EBC-4C4C-86B5-5DBA696E0F50}"/>
    <dgm:cxn modelId="{BF548112-8A1A-4A92-9117-FADC84736A94}" type="presOf" srcId="{4EC9F0A3-6DF5-4C06-8463-527DC3DF9074}" destId="{83869F16-F867-4F6A-98E7-5A91F2F9BB26}" srcOrd="0" destOrd="0" presId="urn:microsoft.com/office/officeart/2005/8/layout/radial5"/>
    <dgm:cxn modelId="{B150C971-9CFE-450A-8B79-76EE73A7CF5E}" type="presOf" srcId="{384B3C89-E6F5-45AC-ACD7-1A2F312A819A}" destId="{ECE1D1D3-C42F-418D-AF51-8446015E749C}" srcOrd="1" destOrd="0" presId="urn:microsoft.com/office/officeart/2005/8/layout/radial5"/>
    <dgm:cxn modelId="{26E90C79-C7C7-47FB-A018-5D673174D76B}" type="presOf" srcId="{4EC9F0A3-6DF5-4C06-8463-527DC3DF9074}" destId="{9A2C1E55-FC19-4A7B-9D8B-A11C06FAFE28}" srcOrd="1" destOrd="0" presId="urn:microsoft.com/office/officeart/2005/8/layout/radial5"/>
    <dgm:cxn modelId="{3CBBAE75-CCE9-47A6-B69A-CB37F958927B}" type="presOf" srcId="{6F491CC9-CF3B-4BF9-8D0C-BB3F9655014F}" destId="{C86E5C4F-D12A-41D2-AD7D-B47D151893DA}" srcOrd="1" destOrd="0" presId="urn:microsoft.com/office/officeart/2005/8/layout/radial5"/>
    <dgm:cxn modelId="{EB82EA3D-5331-4C5F-A016-6CFEF2BDE65F}" type="presOf" srcId="{72706CEB-2FEB-4B92-BA27-F7CD232AE274}" destId="{402B7035-55E5-478A-9C0B-3BD726B9D729}" srcOrd="0" destOrd="0" presId="urn:microsoft.com/office/officeart/2005/8/layout/radial5"/>
    <dgm:cxn modelId="{E6C99785-246B-4C7B-85D4-F7B4337B9994}" type="presOf" srcId="{C983FEE8-F53B-4D33-B397-7882C6131FBF}" destId="{147A6BEE-7473-4DA4-80B4-40A313FA0A8F}" srcOrd="0" destOrd="0" presId="urn:microsoft.com/office/officeart/2005/8/layout/radial5"/>
    <dgm:cxn modelId="{5E2999C1-B0C7-4EEF-A800-09FF258601A8}" type="presParOf" srcId="{20435C1B-6687-43DD-936F-865347A14F32}" destId="{D6BB255D-435F-495F-BB7F-A65284E18A68}" srcOrd="0" destOrd="0" presId="urn:microsoft.com/office/officeart/2005/8/layout/radial5"/>
    <dgm:cxn modelId="{0F115930-EBFA-4D55-82A4-F0F22C282B3F}" type="presParOf" srcId="{20435C1B-6687-43DD-936F-865347A14F32}" destId="{01B9FFB2-47DC-4E8B-A6B9-DBA166FD9FCA}" srcOrd="1" destOrd="0" presId="urn:microsoft.com/office/officeart/2005/8/layout/radial5"/>
    <dgm:cxn modelId="{E3FEA2ED-5355-43B2-8050-78E7C9FB7E78}" type="presParOf" srcId="{01B9FFB2-47DC-4E8B-A6B9-DBA166FD9FCA}" destId="{C86E5C4F-D12A-41D2-AD7D-B47D151893DA}" srcOrd="0" destOrd="0" presId="urn:microsoft.com/office/officeart/2005/8/layout/radial5"/>
    <dgm:cxn modelId="{D3348413-939E-47B9-81C8-59A1E5499FB3}" type="presParOf" srcId="{20435C1B-6687-43DD-936F-865347A14F32}" destId="{402B7035-55E5-478A-9C0B-3BD726B9D729}" srcOrd="2" destOrd="0" presId="urn:microsoft.com/office/officeart/2005/8/layout/radial5"/>
    <dgm:cxn modelId="{51595922-10D8-4A88-BAA4-C8A80C9EEB41}" type="presParOf" srcId="{20435C1B-6687-43DD-936F-865347A14F32}" destId="{83869F16-F867-4F6A-98E7-5A91F2F9BB26}" srcOrd="3" destOrd="0" presId="urn:microsoft.com/office/officeart/2005/8/layout/radial5"/>
    <dgm:cxn modelId="{B9820D31-E879-4224-8CD9-FCCB880D7922}" type="presParOf" srcId="{83869F16-F867-4F6A-98E7-5A91F2F9BB26}" destId="{9A2C1E55-FC19-4A7B-9D8B-A11C06FAFE28}" srcOrd="0" destOrd="0" presId="urn:microsoft.com/office/officeart/2005/8/layout/radial5"/>
    <dgm:cxn modelId="{DAC70436-CD1D-479C-AF4A-5BC013C874D6}" type="presParOf" srcId="{20435C1B-6687-43DD-936F-865347A14F32}" destId="{08CA61F1-97E7-4757-B9D1-5F98AC1E4F4F}" srcOrd="4" destOrd="0" presId="urn:microsoft.com/office/officeart/2005/8/layout/radial5"/>
    <dgm:cxn modelId="{0ED1EFF7-B127-459A-933C-F1C1208E6570}" type="presParOf" srcId="{20435C1B-6687-43DD-936F-865347A14F32}" destId="{FFE95ACD-DFFA-4A9A-8C23-FD99565238EF}" srcOrd="5" destOrd="0" presId="urn:microsoft.com/office/officeart/2005/8/layout/radial5"/>
    <dgm:cxn modelId="{3582AE29-C572-4147-A474-EEA02DFE556F}" type="presParOf" srcId="{FFE95ACD-DFFA-4A9A-8C23-FD99565238EF}" destId="{ECE1D1D3-C42F-418D-AF51-8446015E749C}" srcOrd="0" destOrd="0" presId="urn:microsoft.com/office/officeart/2005/8/layout/radial5"/>
    <dgm:cxn modelId="{BEFBED46-F263-4A01-B3EA-C698C571864D}" type="presParOf" srcId="{20435C1B-6687-43DD-936F-865347A14F32}" destId="{B2776B3D-462E-4C1F-BECB-FDAD863B213B}" srcOrd="6" destOrd="0" presId="urn:microsoft.com/office/officeart/2005/8/layout/radial5"/>
    <dgm:cxn modelId="{5CB5C965-8840-4780-B01C-50EFC31CF24A}" type="presParOf" srcId="{20435C1B-6687-43DD-936F-865347A14F32}" destId="{147A6BEE-7473-4DA4-80B4-40A313FA0A8F}" srcOrd="7" destOrd="0" presId="urn:microsoft.com/office/officeart/2005/8/layout/radial5"/>
    <dgm:cxn modelId="{B44899F2-3F58-413F-958F-BB4FF75E44B8}" type="presParOf" srcId="{147A6BEE-7473-4DA4-80B4-40A313FA0A8F}" destId="{1896985D-FA1F-424D-B1B7-77F24B2CE2A9}" srcOrd="0" destOrd="0" presId="urn:microsoft.com/office/officeart/2005/8/layout/radial5"/>
    <dgm:cxn modelId="{8FF27F12-C62E-47F6-847B-E003AFFA8FF4}"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8550FB-3C13-4D21-9D02-395626A57BC3}" type="doc">
      <dgm:prSet loTypeId="urn:microsoft.com/office/officeart/2008/layout/RadialCluster" loCatId="cycle" qsTypeId="urn:microsoft.com/office/officeart/2005/8/quickstyle/simple5" qsCatId="simple" csTypeId="urn:microsoft.com/office/officeart/2005/8/colors/colorful2" csCatId="colorful" phldr="1"/>
      <dgm:spPr/>
      <dgm:t>
        <a:bodyPr/>
        <a:lstStyle/>
        <a:p>
          <a:endParaRPr lang="fr-FR"/>
        </a:p>
      </dgm:t>
    </dgm:pt>
    <dgm:pt modelId="{E3198F56-21A2-4389-B05F-CFA315C64DDD}">
      <dgm:prSet phldrT="[Texte]"/>
      <dgm:spPr/>
      <dgm:t>
        <a:bodyPr/>
        <a:lstStyle/>
        <a:p>
          <a:r>
            <a:rPr lang="fr-FR" dirty="0" smtClean="0"/>
            <a:t>Cœur </a:t>
          </a:r>
          <a:endParaRPr lang="fr-FR" dirty="0"/>
        </a:p>
      </dgm:t>
    </dgm:pt>
    <dgm:pt modelId="{1013A3A5-9AC3-4D08-A0B9-2755B129BD8C}" type="parTrans" cxnId="{92E3E376-5663-43BE-9E3E-5AC5BA471FB8}">
      <dgm:prSet/>
      <dgm:spPr/>
      <dgm:t>
        <a:bodyPr/>
        <a:lstStyle/>
        <a:p>
          <a:endParaRPr lang="fr-FR"/>
        </a:p>
      </dgm:t>
    </dgm:pt>
    <dgm:pt modelId="{3A99D932-1990-485B-ABF5-94A06BBD69AC}" type="sibTrans" cxnId="{92E3E376-5663-43BE-9E3E-5AC5BA471FB8}">
      <dgm:prSet/>
      <dgm:spPr/>
      <dgm:t>
        <a:bodyPr/>
        <a:lstStyle/>
        <a:p>
          <a:endParaRPr lang="fr-FR"/>
        </a:p>
      </dgm:t>
    </dgm:pt>
    <dgm:pt modelId="{0E97AEB6-81B9-405B-A4A5-4E4A886409AB}">
      <dgm:prSet phldrT="[Texte]"/>
      <dgm:spPr/>
      <dgm:t>
        <a:bodyPr/>
        <a:lstStyle/>
        <a:p>
          <a:r>
            <a:rPr lang="fr-FR" dirty="0" smtClean="0"/>
            <a:t>intellect</a:t>
          </a:r>
          <a:endParaRPr lang="fr-FR" dirty="0"/>
        </a:p>
      </dgm:t>
    </dgm:pt>
    <dgm:pt modelId="{83B2721F-4432-4CF0-9BC8-8FF5A91D2315}" type="parTrans" cxnId="{0FCD93D8-D7DF-4E32-B4A5-4493387885E3}">
      <dgm:prSet/>
      <dgm:spPr/>
      <dgm:t>
        <a:bodyPr/>
        <a:lstStyle/>
        <a:p>
          <a:endParaRPr lang="fr-FR"/>
        </a:p>
      </dgm:t>
    </dgm:pt>
    <dgm:pt modelId="{D35CAD55-89A6-4572-B760-26E3423C81FE}" type="sibTrans" cxnId="{0FCD93D8-D7DF-4E32-B4A5-4493387885E3}">
      <dgm:prSet/>
      <dgm:spPr/>
      <dgm:t>
        <a:bodyPr/>
        <a:lstStyle/>
        <a:p>
          <a:endParaRPr lang="fr-FR"/>
        </a:p>
      </dgm:t>
    </dgm:pt>
    <dgm:pt modelId="{EB6A4347-648C-4BD6-AA27-31792073361B}">
      <dgm:prSet phldrT="[Texte]"/>
      <dgm:spPr/>
      <dgm:t>
        <a:bodyPr/>
        <a:lstStyle/>
        <a:p>
          <a:r>
            <a:rPr lang="fr-FR" dirty="0" smtClean="0"/>
            <a:t>volonté</a:t>
          </a:r>
          <a:endParaRPr lang="fr-FR" dirty="0"/>
        </a:p>
      </dgm:t>
    </dgm:pt>
    <dgm:pt modelId="{3C963340-32BA-4913-9AD7-3905583B5F0F}" type="parTrans" cxnId="{BE057C7F-9B51-4E14-80A2-40FB500599AD}">
      <dgm:prSet/>
      <dgm:spPr/>
      <dgm:t>
        <a:bodyPr/>
        <a:lstStyle/>
        <a:p>
          <a:endParaRPr lang="fr-FR"/>
        </a:p>
      </dgm:t>
    </dgm:pt>
    <dgm:pt modelId="{7E8B7409-AD8F-4518-B6AC-6680F6231EAA}" type="sibTrans" cxnId="{BE057C7F-9B51-4E14-80A2-40FB500599AD}">
      <dgm:prSet/>
      <dgm:spPr/>
      <dgm:t>
        <a:bodyPr/>
        <a:lstStyle/>
        <a:p>
          <a:endParaRPr lang="fr-FR"/>
        </a:p>
      </dgm:t>
    </dgm:pt>
    <dgm:pt modelId="{B8DEB3C6-EA98-45E8-AFC0-B5AD3ABF4A76}">
      <dgm:prSet phldrT="[Texte]"/>
      <dgm:spPr/>
      <dgm:t>
        <a:bodyPr/>
        <a:lstStyle/>
        <a:p>
          <a:r>
            <a:rPr lang="fr-FR" dirty="0" smtClean="0"/>
            <a:t>émotion</a:t>
          </a:r>
          <a:endParaRPr lang="fr-FR" dirty="0"/>
        </a:p>
      </dgm:t>
    </dgm:pt>
    <dgm:pt modelId="{7AB43EC5-978F-4627-B5B8-1E3258678D99}" type="parTrans" cxnId="{51A0D22E-3D07-45DA-9C87-048208257616}">
      <dgm:prSet/>
      <dgm:spPr/>
      <dgm:t>
        <a:bodyPr/>
        <a:lstStyle/>
        <a:p>
          <a:endParaRPr lang="fr-FR"/>
        </a:p>
      </dgm:t>
    </dgm:pt>
    <dgm:pt modelId="{4F6470CB-E170-472A-B943-9D6C2930FF68}" type="sibTrans" cxnId="{51A0D22E-3D07-45DA-9C87-048208257616}">
      <dgm:prSet/>
      <dgm:spPr/>
      <dgm:t>
        <a:bodyPr/>
        <a:lstStyle/>
        <a:p>
          <a:endParaRPr lang="fr-FR"/>
        </a:p>
      </dgm:t>
    </dgm:pt>
    <dgm:pt modelId="{B883FF32-CB72-4298-81E8-AE507D60C8DC}" type="pres">
      <dgm:prSet presAssocID="{508550FB-3C13-4D21-9D02-395626A57BC3}" presName="Name0" presStyleCnt="0">
        <dgm:presLayoutVars>
          <dgm:chMax val="1"/>
          <dgm:chPref val="1"/>
          <dgm:dir/>
          <dgm:animOne val="branch"/>
          <dgm:animLvl val="lvl"/>
        </dgm:presLayoutVars>
      </dgm:prSet>
      <dgm:spPr/>
      <dgm:t>
        <a:bodyPr/>
        <a:lstStyle/>
        <a:p>
          <a:endParaRPr lang="fr-FR"/>
        </a:p>
      </dgm:t>
    </dgm:pt>
    <dgm:pt modelId="{032E5843-EEF6-4B59-AF3F-4F67A8B7B28D}" type="pres">
      <dgm:prSet presAssocID="{E3198F56-21A2-4389-B05F-CFA315C64DDD}" presName="singleCycle" presStyleCnt="0"/>
      <dgm:spPr/>
    </dgm:pt>
    <dgm:pt modelId="{38F9C3E6-87A5-47D0-818B-5FD61212765D}" type="pres">
      <dgm:prSet presAssocID="{E3198F56-21A2-4389-B05F-CFA315C64DDD}" presName="singleCenter" presStyleLbl="node1" presStyleIdx="0" presStyleCnt="4">
        <dgm:presLayoutVars>
          <dgm:chMax val="7"/>
          <dgm:chPref val="7"/>
        </dgm:presLayoutVars>
      </dgm:prSet>
      <dgm:spPr/>
      <dgm:t>
        <a:bodyPr/>
        <a:lstStyle/>
        <a:p>
          <a:endParaRPr lang="fr-FR"/>
        </a:p>
      </dgm:t>
    </dgm:pt>
    <dgm:pt modelId="{5122255D-6ABE-4E3A-9DB8-181AB9C7B993}" type="pres">
      <dgm:prSet presAssocID="{83B2721F-4432-4CF0-9BC8-8FF5A91D2315}" presName="Name56" presStyleLbl="parChTrans1D2" presStyleIdx="0" presStyleCnt="3"/>
      <dgm:spPr/>
      <dgm:t>
        <a:bodyPr/>
        <a:lstStyle/>
        <a:p>
          <a:endParaRPr lang="fr-FR"/>
        </a:p>
      </dgm:t>
    </dgm:pt>
    <dgm:pt modelId="{191D65B9-D2EF-4406-A6C6-C2C19D0241ED}" type="pres">
      <dgm:prSet presAssocID="{0E97AEB6-81B9-405B-A4A5-4E4A886409AB}" presName="text0" presStyleLbl="node1" presStyleIdx="1" presStyleCnt="4">
        <dgm:presLayoutVars>
          <dgm:bulletEnabled val="1"/>
        </dgm:presLayoutVars>
      </dgm:prSet>
      <dgm:spPr/>
      <dgm:t>
        <a:bodyPr/>
        <a:lstStyle/>
        <a:p>
          <a:endParaRPr lang="fr-FR"/>
        </a:p>
      </dgm:t>
    </dgm:pt>
    <dgm:pt modelId="{63959EB3-F10D-4871-AD6A-A4C7C2505CAC}" type="pres">
      <dgm:prSet presAssocID="{3C963340-32BA-4913-9AD7-3905583B5F0F}" presName="Name56" presStyleLbl="parChTrans1D2" presStyleIdx="1" presStyleCnt="3"/>
      <dgm:spPr/>
      <dgm:t>
        <a:bodyPr/>
        <a:lstStyle/>
        <a:p>
          <a:endParaRPr lang="fr-FR"/>
        </a:p>
      </dgm:t>
    </dgm:pt>
    <dgm:pt modelId="{7A835985-82B2-4AA4-ACF4-7941FC26D18A}" type="pres">
      <dgm:prSet presAssocID="{EB6A4347-648C-4BD6-AA27-31792073361B}" presName="text0" presStyleLbl="node1" presStyleIdx="2" presStyleCnt="4">
        <dgm:presLayoutVars>
          <dgm:bulletEnabled val="1"/>
        </dgm:presLayoutVars>
      </dgm:prSet>
      <dgm:spPr/>
      <dgm:t>
        <a:bodyPr/>
        <a:lstStyle/>
        <a:p>
          <a:endParaRPr lang="fr-FR"/>
        </a:p>
      </dgm:t>
    </dgm:pt>
    <dgm:pt modelId="{F12D826C-D544-43BD-A124-CBC0196A90AF}" type="pres">
      <dgm:prSet presAssocID="{7AB43EC5-978F-4627-B5B8-1E3258678D99}" presName="Name56" presStyleLbl="parChTrans1D2" presStyleIdx="2" presStyleCnt="3"/>
      <dgm:spPr/>
      <dgm:t>
        <a:bodyPr/>
        <a:lstStyle/>
        <a:p>
          <a:endParaRPr lang="fr-FR"/>
        </a:p>
      </dgm:t>
    </dgm:pt>
    <dgm:pt modelId="{025D1543-B903-4B3E-836B-3389B452471F}" type="pres">
      <dgm:prSet presAssocID="{B8DEB3C6-EA98-45E8-AFC0-B5AD3ABF4A76}" presName="text0" presStyleLbl="node1" presStyleIdx="3" presStyleCnt="4">
        <dgm:presLayoutVars>
          <dgm:bulletEnabled val="1"/>
        </dgm:presLayoutVars>
      </dgm:prSet>
      <dgm:spPr/>
      <dgm:t>
        <a:bodyPr/>
        <a:lstStyle/>
        <a:p>
          <a:endParaRPr lang="fr-FR"/>
        </a:p>
      </dgm:t>
    </dgm:pt>
  </dgm:ptLst>
  <dgm:cxnLst>
    <dgm:cxn modelId="{51A0D22E-3D07-45DA-9C87-048208257616}" srcId="{E3198F56-21A2-4389-B05F-CFA315C64DDD}" destId="{B8DEB3C6-EA98-45E8-AFC0-B5AD3ABF4A76}" srcOrd="2" destOrd="0" parTransId="{7AB43EC5-978F-4627-B5B8-1E3258678D99}" sibTransId="{4F6470CB-E170-472A-B943-9D6C2930FF68}"/>
    <dgm:cxn modelId="{351D6454-81EC-4F1E-8C4D-291DBA232E8F}" type="presOf" srcId="{B8DEB3C6-EA98-45E8-AFC0-B5AD3ABF4A76}" destId="{025D1543-B903-4B3E-836B-3389B452471F}" srcOrd="0" destOrd="0" presId="urn:microsoft.com/office/officeart/2008/layout/RadialCluster"/>
    <dgm:cxn modelId="{54B15159-7236-487A-9C8C-5ADBC9E038A5}" type="presOf" srcId="{3C963340-32BA-4913-9AD7-3905583B5F0F}" destId="{63959EB3-F10D-4871-AD6A-A4C7C2505CAC}" srcOrd="0" destOrd="0" presId="urn:microsoft.com/office/officeart/2008/layout/RadialCluster"/>
    <dgm:cxn modelId="{92E3E376-5663-43BE-9E3E-5AC5BA471FB8}" srcId="{508550FB-3C13-4D21-9D02-395626A57BC3}" destId="{E3198F56-21A2-4389-B05F-CFA315C64DDD}" srcOrd="0" destOrd="0" parTransId="{1013A3A5-9AC3-4D08-A0B9-2755B129BD8C}" sibTransId="{3A99D932-1990-485B-ABF5-94A06BBD69AC}"/>
    <dgm:cxn modelId="{B93E9BB0-3AC7-47AB-93AA-63C58D37A3A9}" type="presOf" srcId="{E3198F56-21A2-4389-B05F-CFA315C64DDD}" destId="{38F9C3E6-87A5-47D0-818B-5FD61212765D}" srcOrd="0" destOrd="0" presId="urn:microsoft.com/office/officeart/2008/layout/RadialCluster"/>
    <dgm:cxn modelId="{BE057C7F-9B51-4E14-80A2-40FB500599AD}" srcId="{E3198F56-21A2-4389-B05F-CFA315C64DDD}" destId="{EB6A4347-648C-4BD6-AA27-31792073361B}" srcOrd="1" destOrd="0" parTransId="{3C963340-32BA-4913-9AD7-3905583B5F0F}" sibTransId="{7E8B7409-AD8F-4518-B6AC-6680F6231EAA}"/>
    <dgm:cxn modelId="{0FCD93D8-D7DF-4E32-B4A5-4493387885E3}" srcId="{E3198F56-21A2-4389-B05F-CFA315C64DDD}" destId="{0E97AEB6-81B9-405B-A4A5-4E4A886409AB}" srcOrd="0" destOrd="0" parTransId="{83B2721F-4432-4CF0-9BC8-8FF5A91D2315}" sibTransId="{D35CAD55-89A6-4572-B760-26E3423C81FE}"/>
    <dgm:cxn modelId="{13DF227A-3922-4DF4-9301-4392F0C34D77}" type="presOf" srcId="{83B2721F-4432-4CF0-9BC8-8FF5A91D2315}" destId="{5122255D-6ABE-4E3A-9DB8-181AB9C7B993}" srcOrd="0" destOrd="0" presId="urn:microsoft.com/office/officeart/2008/layout/RadialCluster"/>
    <dgm:cxn modelId="{45E4CA47-3DB4-44D8-A794-2FF52EE40BBE}" type="presOf" srcId="{0E97AEB6-81B9-405B-A4A5-4E4A886409AB}" destId="{191D65B9-D2EF-4406-A6C6-C2C19D0241ED}" srcOrd="0" destOrd="0" presId="urn:microsoft.com/office/officeart/2008/layout/RadialCluster"/>
    <dgm:cxn modelId="{4B3738E2-37ED-4779-8427-843A278A2264}" type="presOf" srcId="{EB6A4347-648C-4BD6-AA27-31792073361B}" destId="{7A835985-82B2-4AA4-ACF4-7941FC26D18A}" srcOrd="0" destOrd="0" presId="urn:microsoft.com/office/officeart/2008/layout/RadialCluster"/>
    <dgm:cxn modelId="{6AD29121-4B6D-4B3F-B33B-2AB5C33E9139}" type="presOf" srcId="{7AB43EC5-978F-4627-B5B8-1E3258678D99}" destId="{F12D826C-D544-43BD-A124-CBC0196A90AF}" srcOrd="0" destOrd="0" presId="urn:microsoft.com/office/officeart/2008/layout/RadialCluster"/>
    <dgm:cxn modelId="{091B3CD2-DC59-405F-8D7A-1318D5D89A8E}" type="presOf" srcId="{508550FB-3C13-4D21-9D02-395626A57BC3}" destId="{B883FF32-CB72-4298-81E8-AE507D60C8DC}" srcOrd="0" destOrd="0" presId="urn:microsoft.com/office/officeart/2008/layout/RadialCluster"/>
    <dgm:cxn modelId="{A9DBEFED-5CCC-439C-BA1D-953E03F282F3}" type="presParOf" srcId="{B883FF32-CB72-4298-81E8-AE507D60C8DC}" destId="{032E5843-EEF6-4B59-AF3F-4F67A8B7B28D}" srcOrd="0" destOrd="0" presId="urn:microsoft.com/office/officeart/2008/layout/RadialCluster"/>
    <dgm:cxn modelId="{E74F8413-2F29-4AE2-AC6C-A6F16D9C92DE}" type="presParOf" srcId="{032E5843-EEF6-4B59-AF3F-4F67A8B7B28D}" destId="{38F9C3E6-87A5-47D0-818B-5FD61212765D}" srcOrd="0" destOrd="0" presId="urn:microsoft.com/office/officeart/2008/layout/RadialCluster"/>
    <dgm:cxn modelId="{063D3DCA-AF80-40C2-A274-686770D2A4F0}" type="presParOf" srcId="{032E5843-EEF6-4B59-AF3F-4F67A8B7B28D}" destId="{5122255D-6ABE-4E3A-9DB8-181AB9C7B993}" srcOrd="1" destOrd="0" presId="urn:microsoft.com/office/officeart/2008/layout/RadialCluster"/>
    <dgm:cxn modelId="{3BF2FF77-A354-4A0C-9A17-029AEA068E22}" type="presParOf" srcId="{032E5843-EEF6-4B59-AF3F-4F67A8B7B28D}" destId="{191D65B9-D2EF-4406-A6C6-C2C19D0241ED}" srcOrd="2" destOrd="0" presId="urn:microsoft.com/office/officeart/2008/layout/RadialCluster"/>
    <dgm:cxn modelId="{35D0EEF8-61A2-4F3B-9236-06D698573BA1}" type="presParOf" srcId="{032E5843-EEF6-4B59-AF3F-4F67A8B7B28D}" destId="{63959EB3-F10D-4871-AD6A-A4C7C2505CAC}" srcOrd="3" destOrd="0" presId="urn:microsoft.com/office/officeart/2008/layout/RadialCluster"/>
    <dgm:cxn modelId="{2FB9D24A-68CD-4BA5-BB60-F88D37BCACB4}" type="presParOf" srcId="{032E5843-EEF6-4B59-AF3F-4F67A8B7B28D}" destId="{7A835985-82B2-4AA4-ACF4-7941FC26D18A}" srcOrd="4" destOrd="0" presId="urn:microsoft.com/office/officeart/2008/layout/RadialCluster"/>
    <dgm:cxn modelId="{91207106-F3CF-458F-A7A5-6F8B1419A53D}" type="presParOf" srcId="{032E5843-EEF6-4B59-AF3F-4F67A8B7B28D}" destId="{F12D826C-D544-43BD-A124-CBC0196A90AF}" srcOrd="5" destOrd="0" presId="urn:microsoft.com/office/officeart/2008/layout/RadialCluster"/>
    <dgm:cxn modelId="{E14D19E1-032E-41A0-B33D-CE6C13DFE6AF}" type="presParOf" srcId="{032E5843-EEF6-4B59-AF3F-4F67A8B7B28D}" destId="{025D1543-B903-4B3E-836B-3389B452471F}"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921C1-2600-4C5E-B53A-275561FA4CF7}">
      <dsp:nvSpPr>
        <dsp:cNvPr id="0" name=""/>
        <dsp:cNvSpPr/>
      </dsp:nvSpPr>
      <dsp:spPr>
        <a:xfrm>
          <a:off x="2415" y="0"/>
          <a:ext cx="2369848" cy="4475181"/>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100" kern="1200" dirty="0" smtClean="0"/>
            <a:t>Inspiration et influence</a:t>
          </a:r>
        </a:p>
      </dsp:txBody>
      <dsp:txXfrm>
        <a:off x="2415" y="0"/>
        <a:ext cx="2369848" cy="1342554"/>
      </dsp:txXfrm>
    </dsp:sp>
    <dsp:sp modelId="{4A92BD51-2D1C-4C50-9E8B-E9A566349C15}">
      <dsp:nvSpPr>
        <dsp:cNvPr id="0" name=""/>
        <dsp:cNvSpPr/>
      </dsp:nvSpPr>
      <dsp:spPr>
        <a:xfrm>
          <a:off x="239399" y="1343865"/>
          <a:ext cx="1895879" cy="134932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fr-FR" sz="2900" kern="1200" dirty="0" smtClean="0"/>
            <a:t>Parole Donnée N°227</a:t>
          </a:r>
          <a:endParaRPr lang="fr-FR" sz="2900" kern="1200" dirty="0"/>
        </a:p>
      </dsp:txBody>
      <dsp:txXfrm>
        <a:off x="278919" y="1383385"/>
        <a:ext cx="1816839" cy="1270288"/>
      </dsp:txXfrm>
    </dsp:sp>
    <dsp:sp modelId="{0CECFF03-1F33-4ADE-A15A-91C79B19288D}">
      <dsp:nvSpPr>
        <dsp:cNvPr id="0" name=""/>
        <dsp:cNvSpPr/>
      </dsp:nvSpPr>
      <dsp:spPr>
        <a:xfrm>
          <a:off x="239399" y="2900782"/>
          <a:ext cx="1895879" cy="134932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fr-FR" sz="2900" kern="1200" dirty="0" smtClean="0"/>
            <a:t>Mercredi 4 novembre</a:t>
          </a:r>
          <a:endParaRPr lang="fr-FR" sz="2900" kern="1200" dirty="0"/>
        </a:p>
      </dsp:txBody>
      <dsp:txXfrm>
        <a:off x="278919" y="2940302"/>
        <a:ext cx="1816839" cy="1270288"/>
      </dsp:txXfrm>
    </dsp:sp>
    <dsp:sp modelId="{5300CA58-BB9F-48DB-A76E-E50B8A89B027}">
      <dsp:nvSpPr>
        <dsp:cNvPr id="0" name=""/>
        <dsp:cNvSpPr/>
      </dsp:nvSpPr>
      <dsp:spPr>
        <a:xfrm>
          <a:off x="2550002" y="0"/>
          <a:ext cx="2369848" cy="4475181"/>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100" kern="1200" dirty="0" smtClean="0"/>
            <a:t>Partage et influence</a:t>
          </a:r>
          <a:endParaRPr lang="fr-FR" sz="3100" kern="1200" dirty="0"/>
        </a:p>
      </dsp:txBody>
      <dsp:txXfrm>
        <a:off x="2550002" y="0"/>
        <a:ext cx="2369848" cy="1342554"/>
      </dsp:txXfrm>
    </dsp:sp>
    <dsp:sp modelId="{2452A56B-B86C-4453-8DD8-FF8E1815EE24}">
      <dsp:nvSpPr>
        <dsp:cNvPr id="0" name=""/>
        <dsp:cNvSpPr/>
      </dsp:nvSpPr>
      <dsp:spPr>
        <a:xfrm>
          <a:off x="2786987" y="1343865"/>
          <a:ext cx="1895879" cy="134932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fr-FR" sz="2900" kern="1200" dirty="0" smtClean="0"/>
            <a:t>Parole Donnée N° 228</a:t>
          </a:r>
          <a:endParaRPr lang="fr-FR" sz="2900" kern="1200" dirty="0"/>
        </a:p>
      </dsp:txBody>
      <dsp:txXfrm>
        <a:off x="2826507" y="1383385"/>
        <a:ext cx="1816839" cy="1270288"/>
      </dsp:txXfrm>
    </dsp:sp>
    <dsp:sp modelId="{0C45664A-7D8A-4F95-8C78-BDAA79C03B42}">
      <dsp:nvSpPr>
        <dsp:cNvPr id="0" name=""/>
        <dsp:cNvSpPr/>
      </dsp:nvSpPr>
      <dsp:spPr>
        <a:xfrm>
          <a:off x="2786987" y="2900782"/>
          <a:ext cx="1895879" cy="134932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fr-FR" sz="2900" kern="1200" dirty="0" smtClean="0"/>
            <a:t>Mercredi 11 novembre</a:t>
          </a:r>
          <a:endParaRPr lang="fr-FR" sz="2900" kern="1200" dirty="0"/>
        </a:p>
      </dsp:txBody>
      <dsp:txXfrm>
        <a:off x="2826507" y="2940302"/>
        <a:ext cx="1816839" cy="1270288"/>
      </dsp:txXfrm>
    </dsp:sp>
    <dsp:sp modelId="{2DCC1AE9-53D1-4CC9-9176-7DDC6C8712CD}">
      <dsp:nvSpPr>
        <dsp:cNvPr id="0" name=""/>
        <dsp:cNvSpPr/>
      </dsp:nvSpPr>
      <dsp:spPr>
        <a:xfrm>
          <a:off x="5097590" y="0"/>
          <a:ext cx="2369848" cy="4475181"/>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100" kern="1200" dirty="0" smtClean="0"/>
            <a:t>La personne influente</a:t>
          </a:r>
          <a:endParaRPr lang="fr-FR" sz="3100" kern="1200" dirty="0"/>
        </a:p>
      </dsp:txBody>
      <dsp:txXfrm>
        <a:off x="5097590" y="0"/>
        <a:ext cx="2369848" cy="1342554"/>
      </dsp:txXfrm>
    </dsp:sp>
    <dsp:sp modelId="{4E112CF1-04A3-4E09-8AF5-9522C3CB231C}">
      <dsp:nvSpPr>
        <dsp:cNvPr id="0" name=""/>
        <dsp:cNvSpPr/>
      </dsp:nvSpPr>
      <dsp:spPr>
        <a:xfrm>
          <a:off x="5334575" y="1343865"/>
          <a:ext cx="1895879" cy="134932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fr-FR" sz="2900" kern="1200" dirty="0" smtClean="0"/>
            <a:t>Parole Donnée N° 229</a:t>
          </a:r>
          <a:endParaRPr lang="fr-FR" sz="2900" kern="1200" dirty="0"/>
        </a:p>
      </dsp:txBody>
      <dsp:txXfrm>
        <a:off x="5374095" y="1383385"/>
        <a:ext cx="1816839" cy="1270288"/>
      </dsp:txXfrm>
    </dsp:sp>
    <dsp:sp modelId="{159C0C43-401B-45E6-A776-18D6C69163FF}">
      <dsp:nvSpPr>
        <dsp:cNvPr id="0" name=""/>
        <dsp:cNvSpPr/>
      </dsp:nvSpPr>
      <dsp:spPr>
        <a:xfrm>
          <a:off x="5334575" y="2900782"/>
          <a:ext cx="1895879" cy="134932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fr-FR" sz="2900" kern="1200" dirty="0" smtClean="0"/>
            <a:t>Mercredi 18 novembre</a:t>
          </a:r>
          <a:endParaRPr lang="fr-FR" sz="2900" kern="1200" dirty="0"/>
        </a:p>
      </dsp:txBody>
      <dsp:txXfrm>
        <a:off x="5374095" y="2940302"/>
        <a:ext cx="1816839" cy="1270288"/>
      </dsp:txXfrm>
    </dsp:sp>
    <dsp:sp modelId="{FAC4EA83-4980-4C83-95C5-0621484BC9CE}">
      <dsp:nvSpPr>
        <dsp:cNvPr id="0" name=""/>
        <dsp:cNvSpPr/>
      </dsp:nvSpPr>
      <dsp:spPr>
        <a:xfrm>
          <a:off x="7645177" y="0"/>
          <a:ext cx="2369848" cy="4475181"/>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100" kern="1200" dirty="0" smtClean="0"/>
            <a:t>Sphère d’influence</a:t>
          </a:r>
          <a:endParaRPr lang="fr-FR" sz="3100" kern="1200" dirty="0"/>
        </a:p>
      </dsp:txBody>
      <dsp:txXfrm>
        <a:off x="7645177" y="0"/>
        <a:ext cx="2369848" cy="1342554"/>
      </dsp:txXfrm>
    </dsp:sp>
    <dsp:sp modelId="{7DA75C2D-7796-4F8B-9A72-937B5AA5ECC0}">
      <dsp:nvSpPr>
        <dsp:cNvPr id="0" name=""/>
        <dsp:cNvSpPr/>
      </dsp:nvSpPr>
      <dsp:spPr>
        <a:xfrm>
          <a:off x="7882162" y="1343865"/>
          <a:ext cx="1895879" cy="134932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fr-FR" sz="2900" kern="1200" dirty="0" smtClean="0"/>
            <a:t>Parole Donnée N° 230</a:t>
          </a:r>
          <a:endParaRPr lang="fr-FR" sz="2900" kern="1200" dirty="0"/>
        </a:p>
      </dsp:txBody>
      <dsp:txXfrm>
        <a:off x="7921682" y="1383385"/>
        <a:ext cx="1816839" cy="1270288"/>
      </dsp:txXfrm>
    </dsp:sp>
    <dsp:sp modelId="{E57FA492-81BC-4DAB-AD7B-55236BE6C311}">
      <dsp:nvSpPr>
        <dsp:cNvPr id="0" name=""/>
        <dsp:cNvSpPr/>
      </dsp:nvSpPr>
      <dsp:spPr>
        <a:xfrm>
          <a:off x="7882162" y="2900782"/>
          <a:ext cx="1895879" cy="134932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fr-FR" sz="2900" kern="1200" dirty="0" smtClean="0"/>
            <a:t>Mercredi 25 novembre</a:t>
          </a:r>
          <a:endParaRPr lang="fr-FR" sz="2900" kern="1200" dirty="0"/>
        </a:p>
      </dsp:txBody>
      <dsp:txXfrm>
        <a:off x="7921682" y="2940302"/>
        <a:ext cx="1816839" cy="1270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CD8D1-DC2D-432D-A638-9A3FFAE909BC}">
      <dsp:nvSpPr>
        <dsp:cNvPr id="0" name=""/>
        <dsp:cNvSpPr/>
      </dsp:nvSpPr>
      <dsp:spPr>
        <a:xfrm>
          <a:off x="0" y="0"/>
          <a:ext cx="10485120" cy="3003947"/>
        </a:xfrm>
        <a:prstGeom prst="roundRect">
          <a:avLst>
            <a:gd name="adj" fmla="val 10000"/>
          </a:avLst>
        </a:prstGeom>
        <a:solidFill>
          <a:schemeClr val="accent1">
            <a:lumMod val="50000"/>
            <a:alpha val="90000"/>
          </a:schemeClr>
        </a:solidFill>
        <a:ln w="9525" cap="flat" cmpd="sng" algn="ctr">
          <a:solidFill>
            <a:schemeClr val="accent2">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24B5A6F7-B717-4526-B67A-28532EF89167}">
      <dsp:nvSpPr>
        <dsp:cNvPr id="0" name=""/>
        <dsp:cNvSpPr/>
      </dsp:nvSpPr>
      <dsp:spPr>
        <a:xfrm>
          <a:off x="727365" y="291229"/>
          <a:ext cx="2274654" cy="2421487"/>
        </a:xfrm>
        <a:prstGeom prst="roundRect">
          <a:avLst>
            <a:gd name="adj" fmla="val 10000"/>
          </a:avLst>
        </a:prstGeom>
        <a:blipFill rotWithShape="1">
          <a:blip xmlns:r="http://schemas.openxmlformats.org/officeDocument/2006/relationships" r:embed="rId1"/>
          <a:stretch>
            <a:fillRect/>
          </a:stretch>
        </a:blip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38D6FA00-9F49-416E-A105-7F8D69CCDA68}">
      <dsp:nvSpPr>
        <dsp:cNvPr id="0" name=""/>
        <dsp:cNvSpPr/>
      </dsp:nvSpPr>
      <dsp:spPr>
        <a:xfrm rot="10800000">
          <a:off x="318847" y="3003947"/>
          <a:ext cx="3091689" cy="3671490"/>
        </a:xfrm>
        <a:prstGeom prst="round2SameRect">
          <a:avLst>
            <a:gd name="adj1" fmla="val 10500"/>
            <a:gd name="adj2" fmla="val 0"/>
          </a:avLst>
        </a:prstGeom>
        <a:solidFill>
          <a:srgbClr val="FF0000"/>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fr-FR" sz="2400" i="1" kern="1200" dirty="0" smtClean="0">
              <a:latin typeface="Garamond" pitchFamily="18" charset="0"/>
            </a:rPr>
            <a:t>Il n’y a pas à être une « personne d’influence » pour être influent. La plupart des gens influents dans ma vie n’ont probablement pas conscience de ce qu’ils m’ont transmis. </a:t>
          </a:r>
        </a:p>
        <a:p>
          <a:pPr lvl="0" algn="ctr" defTabSz="1066800">
            <a:lnSpc>
              <a:spcPct val="90000"/>
            </a:lnSpc>
            <a:spcBef>
              <a:spcPct val="0"/>
            </a:spcBef>
            <a:spcAft>
              <a:spcPct val="35000"/>
            </a:spcAft>
          </a:pPr>
          <a:r>
            <a:rPr lang="fr-FR" sz="2400" b="1" i="0" kern="1200" dirty="0" smtClean="0">
              <a:latin typeface="Garamond" pitchFamily="18" charset="0"/>
            </a:rPr>
            <a:t>Scott Adams</a:t>
          </a:r>
          <a:endParaRPr lang="fr-FR" sz="2400" b="1" i="0" kern="1200" dirty="0">
            <a:latin typeface="Garamond" pitchFamily="18" charset="0"/>
          </a:endParaRPr>
        </a:p>
      </dsp:txBody>
      <dsp:txXfrm rot="10800000">
        <a:off x="413927" y="3003947"/>
        <a:ext cx="2901529" cy="3576410"/>
      </dsp:txXfrm>
    </dsp:sp>
    <dsp:sp modelId="{F5686FDA-99D1-4DED-82D4-1F0CD8041220}">
      <dsp:nvSpPr>
        <dsp:cNvPr id="0" name=""/>
        <dsp:cNvSpPr/>
      </dsp:nvSpPr>
      <dsp:spPr>
        <a:xfrm>
          <a:off x="3806554" y="245508"/>
          <a:ext cx="2609444" cy="2512929"/>
        </a:xfrm>
        <a:prstGeom prst="roundRect">
          <a:avLst>
            <a:gd name="adj" fmla="val 10000"/>
          </a:avLst>
        </a:prstGeom>
        <a:blipFill rotWithShape="1">
          <a:blip xmlns:r="http://schemas.openxmlformats.org/officeDocument/2006/relationships" r:embed="rId2"/>
          <a:stretch>
            <a:fillRect/>
          </a:stretch>
        </a:blip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tint val="50000"/>
              <a:hueOff val="76895"/>
              <a:satOff val="-20854"/>
              <a:lumOff val="-394"/>
              <a:alphaOff val="0"/>
            </a:schemeClr>
          </a:contourClr>
        </a:sp3d>
      </dsp:spPr>
      <dsp:style>
        <a:lnRef idx="0">
          <a:scrgbClr r="0" g="0" b="0"/>
        </a:lnRef>
        <a:fillRef idx="1">
          <a:scrgbClr r="0" g="0" b="0"/>
        </a:fillRef>
        <a:effectRef idx="3">
          <a:scrgbClr r="0" g="0" b="0"/>
        </a:effectRef>
        <a:fontRef idx="minor"/>
      </dsp:style>
    </dsp:sp>
    <dsp:sp modelId="{996F0ECE-BF26-4C4C-B5C8-60AE3D5B5343}">
      <dsp:nvSpPr>
        <dsp:cNvPr id="0" name=""/>
        <dsp:cNvSpPr/>
      </dsp:nvSpPr>
      <dsp:spPr>
        <a:xfrm rot="10800000">
          <a:off x="3753548" y="3003947"/>
          <a:ext cx="2715457" cy="3671490"/>
        </a:xfrm>
        <a:prstGeom prst="round2SameRect">
          <a:avLst>
            <a:gd name="adj1" fmla="val 10500"/>
            <a:gd name="adj2" fmla="val 0"/>
          </a:avLst>
        </a:prstGeom>
        <a:solidFill>
          <a:srgbClr val="002060"/>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14244"/>
              <a:satOff val="-38444"/>
              <a:lumOff val="588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fr-FR" sz="1800" kern="1200" dirty="0" smtClean="0"/>
        </a:p>
        <a:p>
          <a:pPr lvl="0" algn="ctr" defTabSz="800100">
            <a:lnSpc>
              <a:spcPct val="90000"/>
            </a:lnSpc>
            <a:spcBef>
              <a:spcPct val="0"/>
            </a:spcBef>
            <a:spcAft>
              <a:spcPct val="35000"/>
            </a:spcAft>
          </a:pPr>
          <a:r>
            <a:rPr lang="fr-FR" sz="2800" i="1" kern="1200" dirty="0" smtClean="0">
              <a:latin typeface="Garamond" pitchFamily="18" charset="0"/>
            </a:rPr>
            <a:t>Que personne ne vienne à vous sans repartir meilleur et plus joyeux. </a:t>
          </a:r>
        </a:p>
        <a:p>
          <a:pPr lvl="0" algn="ctr" defTabSz="800100">
            <a:lnSpc>
              <a:spcPct val="90000"/>
            </a:lnSpc>
            <a:spcBef>
              <a:spcPct val="0"/>
            </a:spcBef>
            <a:spcAft>
              <a:spcPct val="35000"/>
            </a:spcAft>
          </a:pPr>
          <a:r>
            <a:rPr lang="fr-FR" sz="2800" i="0" kern="1200" dirty="0" smtClean="0">
              <a:latin typeface="Garamond" pitchFamily="18" charset="0"/>
            </a:rPr>
            <a:t>Mère Teresa</a:t>
          </a:r>
        </a:p>
        <a:p>
          <a:pPr lvl="0" algn="ctr" defTabSz="800100">
            <a:lnSpc>
              <a:spcPct val="90000"/>
            </a:lnSpc>
            <a:spcBef>
              <a:spcPct val="0"/>
            </a:spcBef>
            <a:spcAft>
              <a:spcPct val="35000"/>
            </a:spcAft>
          </a:pPr>
          <a:endParaRPr lang="fr-FR" sz="1700" kern="1200" dirty="0" smtClean="0"/>
        </a:p>
        <a:p>
          <a:pPr lvl="0" algn="ctr" defTabSz="800100">
            <a:lnSpc>
              <a:spcPct val="90000"/>
            </a:lnSpc>
            <a:spcBef>
              <a:spcPct val="0"/>
            </a:spcBef>
            <a:spcAft>
              <a:spcPct val="35000"/>
            </a:spcAft>
          </a:pPr>
          <a:endParaRPr lang="fr-FR" sz="1700" kern="1200" dirty="0"/>
        </a:p>
      </dsp:txBody>
      <dsp:txXfrm rot="10800000">
        <a:off x="3837058" y="3003947"/>
        <a:ext cx="2548437" cy="3587980"/>
      </dsp:txXfrm>
    </dsp:sp>
    <dsp:sp modelId="{75E7A905-7F48-464E-A720-6D82653942EE}">
      <dsp:nvSpPr>
        <dsp:cNvPr id="0" name=""/>
        <dsp:cNvSpPr/>
      </dsp:nvSpPr>
      <dsp:spPr>
        <a:xfrm>
          <a:off x="7027968" y="321706"/>
          <a:ext cx="2862798" cy="2360533"/>
        </a:xfrm>
        <a:prstGeom prst="roundRect">
          <a:avLst>
            <a:gd name="adj" fmla="val 10000"/>
          </a:avLst>
        </a:prstGeom>
        <a:blipFill rotWithShape="1">
          <a:blip xmlns:r="http://schemas.openxmlformats.org/officeDocument/2006/relationships" r:embed="rId3"/>
          <a:stretch>
            <a:fillRect/>
          </a:stretch>
        </a:blip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tint val="50000"/>
              <a:hueOff val="153791"/>
              <a:satOff val="-41709"/>
              <a:lumOff val="-788"/>
              <a:alphaOff val="0"/>
            </a:schemeClr>
          </a:contourClr>
        </a:sp3d>
      </dsp:spPr>
      <dsp:style>
        <a:lnRef idx="0">
          <a:scrgbClr r="0" g="0" b="0"/>
        </a:lnRef>
        <a:fillRef idx="1">
          <a:scrgbClr r="0" g="0" b="0"/>
        </a:fillRef>
        <a:effectRef idx="3">
          <a:scrgbClr r="0" g="0" b="0"/>
        </a:effectRef>
        <a:fontRef idx="minor"/>
      </dsp:style>
    </dsp:sp>
    <dsp:sp modelId="{54BAA0B4-93A6-48D9-9EAD-F27EEBF6E2B0}">
      <dsp:nvSpPr>
        <dsp:cNvPr id="0" name=""/>
        <dsp:cNvSpPr/>
      </dsp:nvSpPr>
      <dsp:spPr>
        <a:xfrm rot="10800000">
          <a:off x="6752462" y="3003947"/>
          <a:ext cx="3413809" cy="3671490"/>
        </a:xfrm>
        <a:prstGeom prst="round2SameRect">
          <a:avLst>
            <a:gd name="adj1" fmla="val 10500"/>
            <a:gd name="adj2" fmla="val 0"/>
          </a:avLst>
        </a:prstGeom>
        <a:solidFill>
          <a:srgbClr val="00B050"/>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28489"/>
              <a:satOff val="-76888"/>
              <a:lumOff val="1176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fr-FR" sz="2800" i="1" kern="1200" dirty="0" smtClean="0">
              <a:latin typeface="Garamond" pitchFamily="18" charset="0"/>
            </a:rPr>
            <a:t>Traitez les gens comme s’ils étaient ce qu’ils pourraient être, vous les aiderez à devenir ce qu'ils sont capables d'être. </a:t>
          </a:r>
        </a:p>
        <a:p>
          <a:pPr lvl="0" algn="ctr" defTabSz="1244600">
            <a:lnSpc>
              <a:spcPct val="90000"/>
            </a:lnSpc>
            <a:spcBef>
              <a:spcPct val="0"/>
            </a:spcBef>
            <a:spcAft>
              <a:spcPct val="35000"/>
            </a:spcAft>
          </a:pPr>
          <a:r>
            <a:rPr lang="fr-FR" sz="2800" kern="1200" dirty="0" smtClean="0">
              <a:latin typeface="Garamond" pitchFamily="18" charset="0"/>
            </a:rPr>
            <a:t>Johan W. Von Goethe</a:t>
          </a:r>
          <a:endParaRPr lang="fr-FR" sz="2800" kern="1200" dirty="0">
            <a:latin typeface="Garamond" pitchFamily="18" charset="0"/>
          </a:endParaRPr>
        </a:p>
      </dsp:txBody>
      <dsp:txXfrm rot="10800000">
        <a:off x="6857448" y="3003947"/>
        <a:ext cx="3203837" cy="356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6C48A-956C-4169-A2C3-35B80F395EEC}">
      <dsp:nvSpPr>
        <dsp:cNvPr id="0" name=""/>
        <dsp:cNvSpPr/>
      </dsp:nvSpPr>
      <dsp:spPr>
        <a:xfrm>
          <a:off x="0" y="4003712"/>
          <a:ext cx="4038600" cy="131410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Joie intérieure (esprit)</a:t>
          </a:r>
          <a:endParaRPr lang="fr-FR" sz="2800" kern="1200" dirty="0">
            <a:latin typeface="Garamond" pitchFamily="18" charset="0"/>
          </a:endParaRPr>
        </a:p>
      </dsp:txBody>
      <dsp:txXfrm>
        <a:off x="0" y="4003712"/>
        <a:ext cx="4038600" cy="709618"/>
      </dsp:txXfrm>
    </dsp:sp>
    <dsp:sp modelId="{D16608CA-A371-4E53-A2BE-8055F96BFE0F}">
      <dsp:nvSpPr>
        <dsp:cNvPr id="0" name=""/>
        <dsp:cNvSpPr/>
      </dsp:nvSpPr>
      <dsp:spPr>
        <a:xfrm>
          <a:off x="0" y="4687048"/>
          <a:ext cx="2019300" cy="60448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Le bien</a:t>
          </a:r>
          <a:endParaRPr lang="fr-FR" sz="2800" kern="1200" dirty="0">
            <a:latin typeface="Garamond" pitchFamily="18" charset="0"/>
          </a:endParaRPr>
        </a:p>
      </dsp:txBody>
      <dsp:txXfrm>
        <a:off x="0" y="4687048"/>
        <a:ext cx="2019300" cy="604489"/>
      </dsp:txXfrm>
    </dsp:sp>
    <dsp:sp modelId="{DC52EB41-6351-46B7-8B8D-FA1DB4F2DD99}">
      <dsp:nvSpPr>
        <dsp:cNvPr id="0" name=""/>
        <dsp:cNvSpPr/>
      </dsp:nvSpPr>
      <dsp:spPr>
        <a:xfrm>
          <a:off x="2019300" y="4687048"/>
          <a:ext cx="2019300" cy="604489"/>
        </a:xfrm>
        <a:prstGeom prst="rect">
          <a:avLst/>
        </a:prstGeom>
        <a:solidFill>
          <a:schemeClr val="accent5">
            <a:tint val="40000"/>
            <a:alpha val="90000"/>
            <a:hueOff val="232815"/>
            <a:satOff val="-14735"/>
            <a:lumOff val="-62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Salut</a:t>
          </a:r>
          <a:endParaRPr lang="fr-FR" sz="2800" kern="1200" dirty="0">
            <a:latin typeface="Garamond" pitchFamily="18" charset="0"/>
          </a:endParaRPr>
        </a:p>
      </dsp:txBody>
      <dsp:txXfrm>
        <a:off x="2019300" y="4687048"/>
        <a:ext cx="2019300" cy="604489"/>
      </dsp:txXfrm>
    </dsp:sp>
    <dsp:sp modelId="{854B50AB-24E9-4527-9EE5-DC5E715F89D1}">
      <dsp:nvSpPr>
        <dsp:cNvPr id="0" name=""/>
        <dsp:cNvSpPr/>
      </dsp:nvSpPr>
      <dsp:spPr>
        <a:xfrm rot="10800000">
          <a:off x="0" y="2002326"/>
          <a:ext cx="4038600" cy="2021097"/>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fr-FR" sz="3600" b="1" kern="1200" dirty="0" smtClean="0">
              <a:latin typeface="Garamond" pitchFamily="18" charset="0"/>
            </a:rPr>
            <a:t>Vérité intérieure</a:t>
          </a:r>
          <a:endParaRPr lang="fr-FR" sz="3600" b="1" kern="1200" dirty="0">
            <a:latin typeface="Garamond" pitchFamily="18" charset="0"/>
          </a:endParaRPr>
        </a:p>
      </dsp:txBody>
      <dsp:txXfrm rot="-10800000">
        <a:off x="0" y="2002326"/>
        <a:ext cx="4038600" cy="709405"/>
      </dsp:txXfrm>
    </dsp:sp>
    <dsp:sp modelId="{16089AD0-385E-4FB3-9393-CCA65D42F39F}">
      <dsp:nvSpPr>
        <dsp:cNvPr id="0" name=""/>
        <dsp:cNvSpPr/>
      </dsp:nvSpPr>
      <dsp:spPr>
        <a:xfrm>
          <a:off x="0" y="2711731"/>
          <a:ext cx="2019300" cy="604308"/>
        </a:xfrm>
        <a:prstGeom prst="rect">
          <a:avLst/>
        </a:prstGeom>
        <a:solidFill>
          <a:schemeClr val="accent5">
            <a:tint val="40000"/>
            <a:alpha val="90000"/>
            <a:hueOff val="465629"/>
            <a:satOff val="-29470"/>
            <a:lumOff val="-125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Révélation</a:t>
          </a:r>
          <a:endParaRPr lang="fr-FR" sz="2800" kern="1200" dirty="0">
            <a:latin typeface="Garamond" pitchFamily="18" charset="0"/>
          </a:endParaRPr>
        </a:p>
      </dsp:txBody>
      <dsp:txXfrm>
        <a:off x="0" y="2711731"/>
        <a:ext cx="2019300" cy="604308"/>
      </dsp:txXfrm>
    </dsp:sp>
    <dsp:sp modelId="{7BC60DDB-E775-47FA-829D-44510E3234BD}">
      <dsp:nvSpPr>
        <dsp:cNvPr id="0" name=""/>
        <dsp:cNvSpPr/>
      </dsp:nvSpPr>
      <dsp:spPr>
        <a:xfrm>
          <a:off x="2019300" y="2711731"/>
          <a:ext cx="2019300" cy="604308"/>
        </a:xfrm>
        <a:prstGeom prst="rect">
          <a:avLst/>
        </a:prstGeom>
        <a:solidFill>
          <a:schemeClr val="accent5">
            <a:tint val="40000"/>
            <a:alpha val="90000"/>
            <a:hueOff val="698444"/>
            <a:satOff val="-44206"/>
            <a:lumOff val="-188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Réalisation</a:t>
          </a:r>
          <a:endParaRPr lang="fr-FR" sz="2800" kern="1200" dirty="0">
            <a:latin typeface="Garamond" pitchFamily="18" charset="0"/>
          </a:endParaRPr>
        </a:p>
      </dsp:txBody>
      <dsp:txXfrm>
        <a:off x="2019300" y="2711731"/>
        <a:ext cx="2019300" cy="604308"/>
      </dsp:txXfrm>
    </dsp:sp>
    <dsp:sp modelId="{D104AE97-FBDB-4B3D-91E0-369882593307}">
      <dsp:nvSpPr>
        <dsp:cNvPr id="0" name=""/>
        <dsp:cNvSpPr/>
      </dsp:nvSpPr>
      <dsp:spPr>
        <a:xfrm rot="10800000">
          <a:off x="0" y="940"/>
          <a:ext cx="4038600" cy="2021097"/>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r-FR" sz="2300" kern="1200" dirty="0" smtClean="0">
              <a:latin typeface="Garamond" pitchFamily="18" charset="0"/>
            </a:rPr>
            <a:t>Surmonter l’ignorance intérieure</a:t>
          </a:r>
          <a:endParaRPr lang="fr-FR" sz="2300" kern="1200" dirty="0">
            <a:latin typeface="Garamond" pitchFamily="18" charset="0"/>
          </a:endParaRPr>
        </a:p>
      </dsp:txBody>
      <dsp:txXfrm rot="-10800000">
        <a:off x="0" y="940"/>
        <a:ext cx="4038600" cy="709405"/>
      </dsp:txXfrm>
    </dsp:sp>
    <dsp:sp modelId="{757B42E0-647F-477B-B04E-3D352FD6C754}">
      <dsp:nvSpPr>
        <dsp:cNvPr id="0" name=""/>
        <dsp:cNvSpPr/>
      </dsp:nvSpPr>
      <dsp:spPr>
        <a:xfrm>
          <a:off x="0" y="710345"/>
          <a:ext cx="2019300" cy="604308"/>
        </a:xfrm>
        <a:prstGeom prst="rect">
          <a:avLst/>
        </a:prstGeom>
        <a:solidFill>
          <a:schemeClr val="accent5">
            <a:tint val="40000"/>
            <a:alpha val="90000"/>
            <a:hueOff val="931258"/>
            <a:satOff val="-58941"/>
            <a:lumOff val="-251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Spiritualité</a:t>
          </a:r>
          <a:endParaRPr lang="fr-FR" sz="2800" kern="1200" dirty="0">
            <a:latin typeface="Garamond" pitchFamily="18" charset="0"/>
          </a:endParaRPr>
        </a:p>
      </dsp:txBody>
      <dsp:txXfrm>
        <a:off x="0" y="710345"/>
        <a:ext cx="2019300" cy="604308"/>
      </dsp:txXfrm>
    </dsp:sp>
    <dsp:sp modelId="{4221EBB8-FF74-46A2-AF07-DF19AD58DE51}">
      <dsp:nvSpPr>
        <dsp:cNvPr id="0" name=""/>
        <dsp:cNvSpPr/>
      </dsp:nvSpPr>
      <dsp:spPr>
        <a:xfrm>
          <a:off x="2019300" y="710345"/>
          <a:ext cx="2019300" cy="604308"/>
        </a:xfrm>
        <a:prstGeom prst="rect">
          <a:avLst/>
        </a:prstGeom>
        <a:solidFill>
          <a:schemeClr val="accent5">
            <a:tint val="40000"/>
            <a:alpha val="90000"/>
            <a:hueOff val="1164073"/>
            <a:satOff val="-73676"/>
            <a:lumOff val="-314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philosophie</a:t>
          </a:r>
          <a:endParaRPr lang="fr-FR" sz="2800" kern="1200" dirty="0">
            <a:latin typeface="Garamond" pitchFamily="18" charset="0"/>
          </a:endParaRPr>
        </a:p>
      </dsp:txBody>
      <dsp:txXfrm>
        <a:off x="2019300" y="710345"/>
        <a:ext cx="2019300" cy="604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6C48A-956C-4169-A2C3-35B80F395EEC}">
      <dsp:nvSpPr>
        <dsp:cNvPr id="0" name=""/>
        <dsp:cNvSpPr/>
      </dsp:nvSpPr>
      <dsp:spPr>
        <a:xfrm>
          <a:off x="0" y="4038128"/>
          <a:ext cx="4267200" cy="1325403"/>
        </a:xfrm>
        <a:prstGeom prst="rect">
          <a:avLst/>
        </a:prstGeom>
        <a:solidFill>
          <a:srgbClr val="FF0000"/>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Bonheur extérieur (corps)</a:t>
          </a:r>
          <a:endParaRPr lang="fr-FR" sz="2400" kern="1200" dirty="0">
            <a:latin typeface="Garamond" pitchFamily="18" charset="0"/>
          </a:endParaRPr>
        </a:p>
      </dsp:txBody>
      <dsp:txXfrm>
        <a:off x="0" y="4038128"/>
        <a:ext cx="4267200" cy="715718"/>
      </dsp:txXfrm>
    </dsp:sp>
    <dsp:sp modelId="{D16608CA-A371-4E53-A2BE-8055F96BFE0F}">
      <dsp:nvSpPr>
        <dsp:cNvPr id="0" name=""/>
        <dsp:cNvSpPr/>
      </dsp:nvSpPr>
      <dsp:spPr>
        <a:xfrm>
          <a:off x="0" y="4727337"/>
          <a:ext cx="2133599" cy="6096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fr-FR" sz="3100" kern="1200" dirty="0" smtClean="0">
              <a:latin typeface="Garamond" pitchFamily="18" charset="0"/>
            </a:rPr>
            <a:t>Les biens</a:t>
          </a:r>
          <a:endParaRPr lang="fr-FR" sz="3100" kern="1200" dirty="0">
            <a:latin typeface="Garamond" pitchFamily="18" charset="0"/>
          </a:endParaRPr>
        </a:p>
      </dsp:txBody>
      <dsp:txXfrm>
        <a:off x="0" y="4727337"/>
        <a:ext cx="2133599" cy="609685"/>
      </dsp:txXfrm>
    </dsp:sp>
    <dsp:sp modelId="{DC52EB41-6351-46B7-8B8D-FA1DB4F2DD99}">
      <dsp:nvSpPr>
        <dsp:cNvPr id="0" name=""/>
        <dsp:cNvSpPr/>
      </dsp:nvSpPr>
      <dsp:spPr>
        <a:xfrm>
          <a:off x="2133600" y="4727337"/>
          <a:ext cx="2133599" cy="6096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fr-FR" sz="3100" kern="1200" dirty="0" smtClean="0">
              <a:latin typeface="Garamond" pitchFamily="18" charset="0"/>
            </a:rPr>
            <a:t>Libération</a:t>
          </a:r>
          <a:endParaRPr lang="fr-FR" sz="3100" kern="1200" dirty="0">
            <a:latin typeface="Garamond" pitchFamily="18" charset="0"/>
          </a:endParaRPr>
        </a:p>
      </dsp:txBody>
      <dsp:txXfrm>
        <a:off x="2133600" y="4727337"/>
        <a:ext cx="2133599" cy="609685"/>
      </dsp:txXfrm>
    </dsp:sp>
    <dsp:sp modelId="{854B50AB-24E9-4527-9EE5-DC5E715F89D1}">
      <dsp:nvSpPr>
        <dsp:cNvPr id="0" name=""/>
        <dsp:cNvSpPr/>
      </dsp:nvSpPr>
      <dsp:spPr>
        <a:xfrm rot="10800000">
          <a:off x="0" y="2019538"/>
          <a:ext cx="4267200" cy="2038470"/>
        </a:xfrm>
        <a:prstGeom prst="upArrowCallout">
          <a:avLst/>
        </a:prstGeom>
        <a:solidFill>
          <a:srgbClr val="FF0000"/>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fr-FR" sz="3600" b="1" kern="1200" dirty="0" smtClean="0">
              <a:latin typeface="Garamond" pitchFamily="18" charset="0"/>
            </a:rPr>
            <a:t>Vérité extérieure</a:t>
          </a:r>
          <a:endParaRPr lang="fr-FR" sz="3600" b="1" kern="1200" dirty="0">
            <a:latin typeface="Garamond" pitchFamily="18" charset="0"/>
          </a:endParaRPr>
        </a:p>
      </dsp:txBody>
      <dsp:txXfrm rot="-10800000">
        <a:off x="0" y="2019538"/>
        <a:ext cx="4267200" cy="715503"/>
      </dsp:txXfrm>
    </dsp:sp>
    <dsp:sp modelId="{16089AD0-385E-4FB3-9393-CCA65D42F39F}">
      <dsp:nvSpPr>
        <dsp:cNvPr id="0" name=""/>
        <dsp:cNvSpPr/>
      </dsp:nvSpPr>
      <dsp:spPr>
        <a:xfrm>
          <a:off x="0" y="2735041"/>
          <a:ext cx="2133599" cy="6095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fr-FR" sz="3100" kern="1200" dirty="0" smtClean="0">
              <a:latin typeface="Garamond" pitchFamily="18" charset="0"/>
            </a:rPr>
            <a:t>découverte</a:t>
          </a:r>
          <a:endParaRPr lang="fr-FR" sz="3100" kern="1200" dirty="0">
            <a:latin typeface="Garamond" pitchFamily="18" charset="0"/>
          </a:endParaRPr>
        </a:p>
      </dsp:txBody>
      <dsp:txXfrm>
        <a:off x="0" y="2735041"/>
        <a:ext cx="2133599" cy="609502"/>
      </dsp:txXfrm>
    </dsp:sp>
    <dsp:sp modelId="{7BC60DDB-E775-47FA-829D-44510E3234BD}">
      <dsp:nvSpPr>
        <dsp:cNvPr id="0" name=""/>
        <dsp:cNvSpPr/>
      </dsp:nvSpPr>
      <dsp:spPr>
        <a:xfrm>
          <a:off x="2133600" y="2735041"/>
          <a:ext cx="2133599" cy="6095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fr-FR" sz="3100" kern="1200" dirty="0" smtClean="0">
              <a:latin typeface="Garamond" pitchFamily="18" charset="0"/>
            </a:rPr>
            <a:t>expérience</a:t>
          </a:r>
          <a:endParaRPr lang="fr-FR" sz="3100" kern="1200" dirty="0">
            <a:latin typeface="Garamond" pitchFamily="18" charset="0"/>
          </a:endParaRPr>
        </a:p>
      </dsp:txBody>
      <dsp:txXfrm>
        <a:off x="2133600" y="2735041"/>
        <a:ext cx="2133599" cy="609502"/>
      </dsp:txXfrm>
    </dsp:sp>
    <dsp:sp modelId="{D104AE97-FBDB-4B3D-91E0-369882593307}">
      <dsp:nvSpPr>
        <dsp:cNvPr id="0" name=""/>
        <dsp:cNvSpPr/>
      </dsp:nvSpPr>
      <dsp:spPr>
        <a:xfrm rot="10800000">
          <a:off x="0" y="948"/>
          <a:ext cx="4267200" cy="2038470"/>
        </a:xfrm>
        <a:prstGeom prst="upArrowCallout">
          <a:avLst/>
        </a:prstGeom>
        <a:solidFill>
          <a:srgbClr val="FF0000"/>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Surmonter l’ignorance extérieure</a:t>
          </a:r>
          <a:endParaRPr lang="fr-FR" sz="2400" kern="1200" dirty="0">
            <a:latin typeface="Garamond" pitchFamily="18" charset="0"/>
          </a:endParaRPr>
        </a:p>
      </dsp:txBody>
      <dsp:txXfrm rot="-10800000">
        <a:off x="0" y="948"/>
        <a:ext cx="4267200" cy="715503"/>
      </dsp:txXfrm>
    </dsp:sp>
    <dsp:sp modelId="{757B42E0-647F-477B-B04E-3D352FD6C754}">
      <dsp:nvSpPr>
        <dsp:cNvPr id="0" name=""/>
        <dsp:cNvSpPr/>
      </dsp:nvSpPr>
      <dsp:spPr>
        <a:xfrm>
          <a:off x="0" y="716451"/>
          <a:ext cx="2133599" cy="6095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fr-FR" sz="3100" kern="1200" dirty="0" smtClean="0">
              <a:latin typeface="Garamond" pitchFamily="18" charset="0"/>
            </a:rPr>
            <a:t>Science</a:t>
          </a:r>
          <a:endParaRPr lang="fr-FR" sz="3100" kern="1200" dirty="0">
            <a:latin typeface="Garamond" pitchFamily="18" charset="0"/>
          </a:endParaRPr>
        </a:p>
      </dsp:txBody>
      <dsp:txXfrm>
        <a:off x="0" y="716451"/>
        <a:ext cx="2133599" cy="609502"/>
      </dsp:txXfrm>
    </dsp:sp>
    <dsp:sp modelId="{4221EBB8-FF74-46A2-AF07-DF19AD58DE51}">
      <dsp:nvSpPr>
        <dsp:cNvPr id="0" name=""/>
        <dsp:cNvSpPr/>
      </dsp:nvSpPr>
      <dsp:spPr>
        <a:xfrm>
          <a:off x="2133600" y="716451"/>
          <a:ext cx="2133599" cy="6095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fr-FR" sz="3100" kern="1200" dirty="0" smtClean="0">
              <a:latin typeface="Garamond" pitchFamily="18" charset="0"/>
            </a:rPr>
            <a:t>technique</a:t>
          </a:r>
          <a:endParaRPr lang="fr-FR" sz="3100" kern="1200" dirty="0">
            <a:latin typeface="Garamond" pitchFamily="18" charset="0"/>
          </a:endParaRPr>
        </a:p>
      </dsp:txBody>
      <dsp:txXfrm>
        <a:off x="2133600" y="716451"/>
        <a:ext cx="2133599" cy="609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2703313" y="2527895"/>
          <a:ext cx="1802209" cy="1802209"/>
        </a:xfrm>
        <a:prstGeom prst="ellipse">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Division</a:t>
          </a:r>
        </a:p>
      </dsp:txBody>
      <dsp:txXfrm>
        <a:off x="2967240" y="2791822"/>
        <a:ext cx="1274355" cy="1274355"/>
      </dsp:txXfrm>
    </dsp:sp>
    <dsp:sp modelId="{01B9FFB2-47DC-4E8B-A6B9-DBA166FD9FCA}">
      <dsp:nvSpPr>
        <dsp:cNvPr id="0" name=""/>
        <dsp:cNvSpPr/>
      </dsp:nvSpPr>
      <dsp:spPr>
        <a:xfrm rot="16200000">
          <a:off x="3413567" y="1872225"/>
          <a:ext cx="381702" cy="612751"/>
        </a:xfrm>
        <a:prstGeom prst="rightArrow">
          <a:avLst>
            <a:gd name="adj1" fmla="val 60000"/>
            <a:gd name="adj2" fmla="val 5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3470823" y="2052031"/>
        <a:ext cx="267191" cy="367651"/>
      </dsp:txXfrm>
    </dsp:sp>
    <dsp:sp modelId="{402B7035-55E5-478A-9C0B-3BD726B9D729}">
      <dsp:nvSpPr>
        <dsp:cNvPr id="0" name=""/>
        <dsp:cNvSpPr/>
      </dsp:nvSpPr>
      <dsp:spPr>
        <a:xfrm>
          <a:off x="2703313" y="5491"/>
          <a:ext cx="1802209" cy="1802209"/>
        </a:xfrm>
        <a:prstGeom prst="ellipse">
          <a:avLst/>
        </a:prstGeom>
        <a:solidFill>
          <a:schemeClr val="accent2">
            <a:lumMod val="40000"/>
            <a:lumOff val="60000"/>
          </a:schemeClr>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solidFill>
                <a:srgbClr val="002060"/>
              </a:solidFill>
              <a:latin typeface="Garamond" pitchFamily="18" charset="0"/>
            </a:rPr>
            <a:t>Origine</a:t>
          </a:r>
        </a:p>
        <a:p>
          <a:pPr lvl="0" algn="ctr" defTabSz="1066800">
            <a:lnSpc>
              <a:spcPct val="90000"/>
            </a:lnSpc>
            <a:spcBef>
              <a:spcPct val="0"/>
            </a:spcBef>
            <a:spcAft>
              <a:spcPct val="35000"/>
            </a:spcAft>
          </a:pPr>
          <a:r>
            <a:rPr lang="fr-FR" sz="2400" kern="1200" dirty="0" smtClean="0">
              <a:solidFill>
                <a:srgbClr val="002060"/>
              </a:solidFill>
              <a:latin typeface="Garamond" pitchFamily="18" charset="0"/>
            </a:rPr>
            <a:t>Idéal</a:t>
          </a:r>
        </a:p>
        <a:p>
          <a:pPr lvl="0" algn="ctr" defTabSz="1066800">
            <a:lnSpc>
              <a:spcPct val="90000"/>
            </a:lnSpc>
            <a:spcBef>
              <a:spcPct val="0"/>
            </a:spcBef>
            <a:spcAft>
              <a:spcPct val="35000"/>
            </a:spcAft>
          </a:pPr>
          <a:r>
            <a:rPr lang="fr-FR" sz="2400" kern="1200" dirty="0" smtClean="0">
              <a:solidFill>
                <a:srgbClr val="002060"/>
              </a:solidFill>
              <a:latin typeface="Garamond" pitchFamily="18" charset="0"/>
            </a:rPr>
            <a:t>(1)</a:t>
          </a:r>
          <a:endParaRPr lang="fr-FR" sz="2400" kern="1200" dirty="0">
            <a:solidFill>
              <a:srgbClr val="002060"/>
            </a:solidFill>
            <a:latin typeface="Garamond" pitchFamily="18" charset="0"/>
          </a:endParaRPr>
        </a:p>
      </dsp:txBody>
      <dsp:txXfrm>
        <a:off x="2967240" y="269418"/>
        <a:ext cx="1274355" cy="1274355"/>
      </dsp:txXfrm>
    </dsp:sp>
    <dsp:sp modelId="{83869F16-F867-4F6A-98E7-5A91F2F9BB26}">
      <dsp:nvSpPr>
        <dsp:cNvPr id="0" name=""/>
        <dsp:cNvSpPr/>
      </dsp:nvSpPr>
      <dsp:spPr>
        <a:xfrm>
          <a:off x="4663965" y="3122624"/>
          <a:ext cx="381702" cy="612751"/>
        </a:xfrm>
        <a:prstGeom prst="rightArrow">
          <a:avLst>
            <a:gd name="adj1" fmla="val 60000"/>
            <a:gd name="adj2" fmla="val 50000"/>
          </a:avLst>
        </a:prstGeom>
        <a:gradFill rotWithShape="0">
          <a:gsLst>
            <a:gs pos="0">
              <a:schemeClr val="accent5">
                <a:hueOff val="206442"/>
                <a:satOff val="-21807"/>
                <a:lumOff val="850"/>
                <a:alphaOff val="0"/>
                <a:tint val="60000"/>
                <a:satMod val="160000"/>
              </a:schemeClr>
            </a:gs>
            <a:gs pos="46000">
              <a:schemeClr val="accent5">
                <a:hueOff val="206442"/>
                <a:satOff val="-21807"/>
                <a:lumOff val="850"/>
                <a:alphaOff val="0"/>
                <a:tint val="86000"/>
                <a:satMod val="160000"/>
              </a:schemeClr>
            </a:gs>
            <a:gs pos="100000">
              <a:schemeClr val="accent5">
                <a:hueOff val="206442"/>
                <a:satOff val="-21807"/>
                <a:lumOff val="85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206442"/>
              <a:satOff val="-21807"/>
              <a:lumOff val="85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4663965" y="3245174"/>
        <a:ext cx="267191" cy="367651"/>
      </dsp:txXfrm>
    </dsp:sp>
    <dsp:sp modelId="{08CA61F1-97E7-4757-B9D1-5F98AC1E4F4F}">
      <dsp:nvSpPr>
        <dsp:cNvPr id="0" name=""/>
        <dsp:cNvSpPr/>
      </dsp:nvSpPr>
      <dsp:spPr>
        <a:xfrm>
          <a:off x="5225717" y="2527895"/>
          <a:ext cx="1802209" cy="1802209"/>
        </a:xfrm>
        <a:prstGeom prst="ellipse">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latin typeface="Garamond" pitchFamily="18" charset="0"/>
            </a:rPr>
            <a:t>Objet</a:t>
          </a:r>
        </a:p>
        <a:p>
          <a:pPr lvl="0" algn="ctr" defTabSz="1422400">
            <a:lnSpc>
              <a:spcPct val="90000"/>
            </a:lnSpc>
            <a:spcBef>
              <a:spcPct val="0"/>
            </a:spcBef>
            <a:spcAft>
              <a:spcPct val="35000"/>
            </a:spcAft>
          </a:pPr>
          <a:r>
            <a:rPr lang="fr-FR" sz="3200" kern="1200" dirty="0" smtClean="0">
              <a:latin typeface="Garamond" pitchFamily="18" charset="0"/>
            </a:rPr>
            <a:t>(3)</a:t>
          </a:r>
          <a:endParaRPr lang="fr-FR" sz="3200" kern="1200" dirty="0">
            <a:latin typeface="Garamond" pitchFamily="18" charset="0"/>
          </a:endParaRPr>
        </a:p>
      </dsp:txBody>
      <dsp:txXfrm>
        <a:off x="5489644" y="2791822"/>
        <a:ext cx="1274355" cy="1274355"/>
      </dsp:txXfrm>
    </dsp:sp>
    <dsp:sp modelId="{FFE95ACD-DFFA-4A9A-8C23-FD99565238EF}">
      <dsp:nvSpPr>
        <dsp:cNvPr id="0" name=""/>
        <dsp:cNvSpPr/>
      </dsp:nvSpPr>
      <dsp:spPr>
        <a:xfrm rot="5400000">
          <a:off x="3413567" y="4373023"/>
          <a:ext cx="381702" cy="612751"/>
        </a:xfrm>
        <a:prstGeom prst="rightArrow">
          <a:avLst>
            <a:gd name="adj1" fmla="val 60000"/>
            <a:gd name="adj2" fmla="val 50000"/>
          </a:avLst>
        </a:prstGeom>
        <a:gradFill rotWithShape="0">
          <a:gsLst>
            <a:gs pos="0">
              <a:schemeClr val="accent5">
                <a:hueOff val="412885"/>
                <a:satOff val="-43613"/>
                <a:lumOff val="1699"/>
                <a:alphaOff val="0"/>
                <a:tint val="60000"/>
                <a:satMod val="160000"/>
              </a:schemeClr>
            </a:gs>
            <a:gs pos="46000">
              <a:schemeClr val="accent5">
                <a:hueOff val="412885"/>
                <a:satOff val="-43613"/>
                <a:lumOff val="1699"/>
                <a:alphaOff val="0"/>
                <a:tint val="86000"/>
                <a:satMod val="160000"/>
              </a:schemeClr>
            </a:gs>
            <a:gs pos="100000">
              <a:schemeClr val="accent5">
                <a:hueOff val="412885"/>
                <a:satOff val="-43613"/>
                <a:lumOff val="169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412885"/>
              <a:satOff val="-43613"/>
              <a:lumOff val="169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3470823" y="4438318"/>
        <a:ext cx="267191" cy="367651"/>
      </dsp:txXfrm>
    </dsp:sp>
    <dsp:sp modelId="{B2776B3D-462E-4C1F-BECB-FDAD863B213B}">
      <dsp:nvSpPr>
        <dsp:cNvPr id="0" name=""/>
        <dsp:cNvSpPr/>
      </dsp:nvSpPr>
      <dsp:spPr>
        <a:xfrm>
          <a:off x="2703313" y="5050298"/>
          <a:ext cx="1802209" cy="1802209"/>
        </a:xfrm>
        <a:prstGeom prst="ellipse">
          <a:avLst/>
        </a:prstGeom>
        <a:solidFill>
          <a:srgbClr val="00B050"/>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412885"/>
              <a:satOff val="-43613"/>
              <a:lumOff val="169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Union</a:t>
          </a:r>
        </a:p>
        <a:p>
          <a:pPr lvl="0" algn="ctr" defTabSz="1066800">
            <a:lnSpc>
              <a:spcPct val="90000"/>
            </a:lnSpc>
            <a:spcBef>
              <a:spcPct val="0"/>
            </a:spcBef>
            <a:spcAft>
              <a:spcPct val="35000"/>
            </a:spcAft>
          </a:pPr>
          <a:r>
            <a:rPr lang="fr-FR" sz="2400" kern="1200" dirty="0" smtClean="0">
              <a:latin typeface="Garamond" pitchFamily="18" charset="0"/>
            </a:rPr>
            <a:t>(2)</a:t>
          </a:r>
          <a:endParaRPr lang="fr-FR" sz="2400" kern="1200" dirty="0">
            <a:latin typeface="Garamond" pitchFamily="18" charset="0"/>
          </a:endParaRPr>
        </a:p>
      </dsp:txBody>
      <dsp:txXfrm>
        <a:off x="2967240" y="5314225"/>
        <a:ext cx="1274355" cy="1274355"/>
      </dsp:txXfrm>
    </dsp:sp>
    <dsp:sp modelId="{147A6BEE-7473-4DA4-80B4-40A313FA0A8F}">
      <dsp:nvSpPr>
        <dsp:cNvPr id="0" name=""/>
        <dsp:cNvSpPr/>
      </dsp:nvSpPr>
      <dsp:spPr>
        <a:xfrm rot="10800000">
          <a:off x="2163168" y="3122624"/>
          <a:ext cx="381702" cy="612751"/>
        </a:xfrm>
        <a:prstGeom prst="rightArrow">
          <a:avLst>
            <a:gd name="adj1" fmla="val 60000"/>
            <a:gd name="adj2" fmla="val 50000"/>
          </a:avLst>
        </a:prstGeom>
        <a:gradFill rotWithShape="0">
          <a:gsLst>
            <a:gs pos="0">
              <a:schemeClr val="accent5">
                <a:hueOff val="619327"/>
                <a:satOff val="-65420"/>
                <a:lumOff val="2549"/>
                <a:alphaOff val="0"/>
                <a:tint val="60000"/>
                <a:satMod val="160000"/>
              </a:schemeClr>
            </a:gs>
            <a:gs pos="46000">
              <a:schemeClr val="accent5">
                <a:hueOff val="619327"/>
                <a:satOff val="-65420"/>
                <a:lumOff val="2549"/>
                <a:alphaOff val="0"/>
                <a:tint val="86000"/>
                <a:satMod val="160000"/>
              </a:schemeClr>
            </a:gs>
            <a:gs pos="100000">
              <a:schemeClr val="accent5">
                <a:hueOff val="619327"/>
                <a:satOff val="-65420"/>
                <a:lumOff val="254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619327"/>
              <a:satOff val="-65420"/>
              <a:lumOff val="254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2277679" y="3245174"/>
        <a:ext cx="267191" cy="367651"/>
      </dsp:txXfrm>
    </dsp:sp>
    <dsp:sp modelId="{7417E2BE-00D7-495D-BEB7-2FDFDFB2087B}">
      <dsp:nvSpPr>
        <dsp:cNvPr id="0" name=""/>
        <dsp:cNvSpPr/>
      </dsp:nvSpPr>
      <dsp:spPr>
        <a:xfrm>
          <a:off x="180910" y="2527895"/>
          <a:ext cx="1802209" cy="1802209"/>
        </a:xfrm>
        <a:prstGeom prst="ellipse">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latin typeface="Garamond" pitchFamily="18" charset="0"/>
            </a:rPr>
            <a:t>Sujet</a:t>
          </a:r>
        </a:p>
        <a:p>
          <a:pPr lvl="0" algn="ctr" defTabSz="1244600">
            <a:lnSpc>
              <a:spcPct val="90000"/>
            </a:lnSpc>
            <a:spcBef>
              <a:spcPct val="0"/>
            </a:spcBef>
            <a:spcAft>
              <a:spcPct val="35000"/>
            </a:spcAft>
          </a:pPr>
          <a:r>
            <a:rPr lang="fr-FR" sz="2800" b="1" kern="1200" dirty="0" smtClean="0">
              <a:latin typeface="Garamond" pitchFamily="18" charset="0"/>
            </a:rPr>
            <a:t>(3)</a:t>
          </a:r>
          <a:endParaRPr lang="fr-FR" sz="2800" b="1" kern="1200" dirty="0">
            <a:latin typeface="Garamond" pitchFamily="18" charset="0"/>
          </a:endParaRPr>
        </a:p>
      </dsp:txBody>
      <dsp:txXfrm>
        <a:off x="444837" y="2791822"/>
        <a:ext cx="1274355" cy="1274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2723702" y="1758526"/>
          <a:ext cx="1253066" cy="1253066"/>
        </a:xfrm>
        <a:prstGeom prst="ellipse">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Division</a:t>
          </a:r>
        </a:p>
      </dsp:txBody>
      <dsp:txXfrm>
        <a:off x="2907209" y="1942033"/>
        <a:ext cx="886052" cy="886052"/>
      </dsp:txXfrm>
    </dsp:sp>
    <dsp:sp modelId="{01B9FFB2-47DC-4E8B-A6B9-DBA166FD9FCA}">
      <dsp:nvSpPr>
        <dsp:cNvPr id="0" name=""/>
        <dsp:cNvSpPr/>
      </dsp:nvSpPr>
      <dsp:spPr>
        <a:xfrm rot="16200000">
          <a:off x="3217191" y="1302010"/>
          <a:ext cx="266087" cy="426042"/>
        </a:xfrm>
        <a:prstGeom prst="rightArrow">
          <a:avLst>
            <a:gd name="adj1" fmla="val 60000"/>
            <a:gd name="adj2" fmla="val 5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257104" y="1427131"/>
        <a:ext cx="186261" cy="255626"/>
      </dsp:txXfrm>
    </dsp:sp>
    <dsp:sp modelId="{402B7035-55E5-478A-9C0B-3BD726B9D729}">
      <dsp:nvSpPr>
        <dsp:cNvPr id="0" name=""/>
        <dsp:cNvSpPr/>
      </dsp:nvSpPr>
      <dsp:spPr>
        <a:xfrm>
          <a:off x="2723702" y="3408"/>
          <a:ext cx="1253066" cy="1253066"/>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Origine</a:t>
          </a:r>
        </a:p>
        <a:p>
          <a:pPr lvl="0" algn="ctr" defTabSz="711200">
            <a:lnSpc>
              <a:spcPct val="90000"/>
            </a:lnSpc>
            <a:spcBef>
              <a:spcPct val="0"/>
            </a:spcBef>
            <a:spcAft>
              <a:spcPct val="35000"/>
            </a:spcAft>
          </a:pPr>
          <a:r>
            <a:rPr lang="fr-FR" sz="1600" kern="1200" dirty="0" smtClean="0"/>
            <a:t>Idéal</a:t>
          </a:r>
        </a:p>
        <a:p>
          <a:pPr lvl="0" algn="ctr" defTabSz="711200">
            <a:lnSpc>
              <a:spcPct val="90000"/>
            </a:lnSpc>
            <a:spcBef>
              <a:spcPct val="0"/>
            </a:spcBef>
            <a:spcAft>
              <a:spcPct val="35000"/>
            </a:spcAft>
          </a:pPr>
          <a:r>
            <a:rPr lang="fr-FR" sz="1600" kern="1200" dirty="0" smtClean="0"/>
            <a:t>(1)</a:t>
          </a:r>
          <a:endParaRPr lang="fr-FR" sz="1600" kern="1200" dirty="0"/>
        </a:p>
      </dsp:txBody>
      <dsp:txXfrm>
        <a:off x="2907209" y="186915"/>
        <a:ext cx="886052" cy="886052"/>
      </dsp:txXfrm>
    </dsp:sp>
    <dsp:sp modelId="{83869F16-F867-4F6A-98E7-5A91F2F9BB26}">
      <dsp:nvSpPr>
        <dsp:cNvPr id="0" name=""/>
        <dsp:cNvSpPr/>
      </dsp:nvSpPr>
      <dsp:spPr>
        <a:xfrm>
          <a:off x="4087220" y="2172038"/>
          <a:ext cx="266087" cy="426042"/>
        </a:xfrm>
        <a:prstGeom prst="rightArrow">
          <a:avLst>
            <a:gd name="adj1" fmla="val 60000"/>
            <a:gd name="adj2" fmla="val 50000"/>
          </a:avLst>
        </a:prstGeom>
        <a:gradFill rotWithShape="0">
          <a:gsLst>
            <a:gs pos="0">
              <a:schemeClr val="accent5">
                <a:hueOff val="206442"/>
                <a:satOff val="-21807"/>
                <a:lumOff val="850"/>
                <a:alphaOff val="0"/>
                <a:tint val="60000"/>
                <a:satMod val="160000"/>
              </a:schemeClr>
            </a:gs>
            <a:gs pos="46000">
              <a:schemeClr val="accent5">
                <a:hueOff val="206442"/>
                <a:satOff val="-21807"/>
                <a:lumOff val="850"/>
                <a:alphaOff val="0"/>
                <a:tint val="86000"/>
                <a:satMod val="160000"/>
              </a:schemeClr>
            </a:gs>
            <a:gs pos="100000">
              <a:schemeClr val="accent5">
                <a:hueOff val="206442"/>
                <a:satOff val="-21807"/>
                <a:lumOff val="85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206442"/>
              <a:satOff val="-21807"/>
              <a:lumOff val="85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4087220" y="2257246"/>
        <a:ext cx="186261" cy="255626"/>
      </dsp:txXfrm>
    </dsp:sp>
    <dsp:sp modelId="{08CA61F1-97E7-4757-B9D1-5F98AC1E4F4F}">
      <dsp:nvSpPr>
        <dsp:cNvPr id="0" name=""/>
        <dsp:cNvSpPr/>
      </dsp:nvSpPr>
      <dsp:spPr>
        <a:xfrm>
          <a:off x="4478820" y="1758526"/>
          <a:ext cx="1253066" cy="1253066"/>
        </a:xfrm>
        <a:prstGeom prst="ellipse">
          <a:avLst/>
        </a:prstGeom>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Objet</a:t>
          </a:r>
        </a:p>
        <a:p>
          <a:pPr lvl="0" algn="ctr" defTabSz="711200">
            <a:lnSpc>
              <a:spcPct val="90000"/>
            </a:lnSpc>
            <a:spcBef>
              <a:spcPct val="0"/>
            </a:spcBef>
            <a:spcAft>
              <a:spcPct val="35000"/>
            </a:spcAft>
          </a:pPr>
          <a:r>
            <a:rPr lang="fr-FR" sz="1600" kern="1200" dirty="0" smtClean="0"/>
            <a:t>(3)</a:t>
          </a:r>
          <a:endParaRPr lang="fr-FR" sz="1600" kern="1200" dirty="0"/>
        </a:p>
      </dsp:txBody>
      <dsp:txXfrm>
        <a:off x="4662327" y="1942033"/>
        <a:ext cx="886052" cy="886052"/>
      </dsp:txXfrm>
    </dsp:sp>
    <dsp:sp modelId="{FFE95ACD-DFFA-4A9A-8C23-FD99565238EF}">
      <dsp:nvSpPr>
        <dsp:cNvPr id="0" name=""/>
        <dsp:cNvSpPr/>
      </dsp:nvSpPr>
      <dsp:spPr>
        <a:xfrm rot="5400000">
          <a:off x="3217191" y="3042067"/>
          <a:ext cx="266087" cy="426042"/>
        </a:xfrm>
        <a:prstGeom prst="rightArrow">
          <a:avLst>
            <a:gd name="adj1" fmla="val 60000"/>
            <a:gd name="adj2" fmla="val 50000"/>
          </a:avLst>
        </a:prstGeom>
        <a:gradFill rotWithShape="0">
          <a:gsLst>
            <a:gs pos="0">
              <a:schemeClr val="accent5">
                <a:hueOff val="412885"/>
                <a:satOff val="-43613"/>
                <a:lumOff val="1699"/>
                <a:alphaOff val="0"/>
                <a:tint val="60000"/>
                <a:satMod val="160000"/>
              </a:schemeClr>
            </a:gs>
            <a:gs pos="46000">
              <a:schemeClr val="accent5">
                <a:hueOff val="412885"/>
                <a:satOff val="-43613"/>
                <a:lumOff val="1699"/>
                <a:alphaOff val="0"/>
                <a:tint val="86000"/>
                <a:satMod val="160000"/>
              </a:schemeClr>
            </a:gs>
            <a:gs pos="100000">
              <a:schemeClr val="accent5">
                <a:hueOff val="412885"/>
                <a:satOff val="-43613"/>
                <a:lumOff val="169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412885"/>
              <a:satOff val="-43613"/>
              <a:lumOff val="169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257104" y="3087362"/>
        <a:ext cx="186261" cy="255626"/>
      </dsp:txXfrm>
    </dsp:sp>
    <dsp:sp modelId="{B2776B3D-462E-4C1F-BECB-FDAD863B213B}">
      <dsp:nvSpPr>
        <dsp:cNvPr id="0" name=""/>
        <dsp:cNvSpPr/>
      </dsp:nvSpPr>
      <dsp:spPr>
        <a:xfrm>
          <a:off x="2723702" y="3513645"/>
          <a:ext cx="1253066" cy="1253066"/>
        </a:xfrm>
        <a:prstGeom prst="ellipse">
          <a:avLst/>
        </a:prstGeom>
        <a:gradFill rotWithShape="0">
          <a:gsLst>
            <a:gs pos="0">
              <a:schemeClr val="accent5">
                <a:hueOff val="412885"/>
                <a:satOff val="-43613"/>
                <a:lumOff val="1699"/>
                <a:alphaOff val="0"/>
                <a:tint val="60000"/>
                <a:satMod val="160000"/>
              </a:schemeClr>
            </a:gs>
            <a:gs pos="46000">
              <a:schemeClr val="accent5">
                <a:hueOff val="412885"/>
                <a:satOff val="-43613"/>
                <a:lumOff val="1699"/>
                <a:alphaOff val="0"/>
                <a:tint val="86000"/>
                <a:satMod val="160000"/>
              </a:schemeClr>
            </a:gs>
            <a:gs pos="100000">
              <a:schemeClr val="accent5">
                <a:hueOff val="412885"/>
                <a:satOff val="-43613"/>
                <a:lumOff val="169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412885"/>
              <a:satOff val="-43613"/>
              <a:lumOff val="169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Union</a:t>
          </a:r>
        </a:p>
        <a:p>
          <a:pPr lvl="0" algn="ctr" defTabSz="711200">
            <a:lnSpc>
              <a:spcPct val="90000"/>
            </a:lnSpc>
            <a:spcBef>
              <a:spcPct val="0"/>
            </a:spcBef>
            <a:spcAft>
              <a:spcPct val="35000"/>
            </a:spcAft>
          </a:pPr>
          <a:r>
            <a:rPr lang="fr-FR" sz="1600" kern="1200" dirty="0" smtClean="0"/>
            <a:t>(2)</a:t>
          </a:r>
          <a:endParaRPr lang="fr-FR" sz="1600" kern="1200" dirty="0"/>
        </a:p>
      </dsp:txBody>
      <dsp:txXfrm>
        <a:off x="2907209" y="3697152"/>
        <a:ext cx="886052" cy="886052"/>
      </dsp:txXfrm>
    </dsp:sp>
    <dsp:sp modelId="{147A6BEE-7473-4DA4-80B4-40A313FA0A8F}">
      <dsp:nvSpPr>
        <dsp:cNvPr id="0" name=""/>
        <dsp:cNvSpPr/>
      </dsp:nvSpPr>
      <dsp:spPr>
        <a:xfrm rot="10800000">
          <a:off x="2347163" y="2172038"/>
          <a:ext cx="266087" cy="426042"/>
        </a:xfrm>
        <a:prstGeom prst="rightArrow">
          <a:avLst>
            <a:gd name="adj1" fmla="val 60000"/>
            <a:gd name="adj2" fmla="val 50000"/>
          </a:avLst>
        </a:prstGeom>
        <a:gradFill rotWithShape="0">
          <a:gsLst>
            <a:gs pos="0">
              <a:schemeClr val="accent5">
                <a:hueOff val="619327"/>
                <a:satOff val="-65420"/>
                <a:lumOff val="2549"/>
                <a:alphaOff val="0"/>
                <a:tint val="60000"/>
                <a:satMod val="160000"/>
              </a:schemeClr>
            </a:gs>
            <a:gs pos="46000">
              <a:schemeClr val="accent5">
                <a:hueOff val="619327"/>
                <a:satOff val="-65420"/>
                <a:lumOff val="2549"/>
                <a:alphaOff val="0"/>
                <a:tint val="86000"/>
                <a:satMod val="160000"/>
              </a:schemeClr>
            </a:gs>
            <a:gs pos="100000">
              <a:schemeClr val="accent5">
                <a:hueOff val="619327"/>
                <a:satOff val="-65420"/>
                <a:lumOff val="254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619327"/>
              <a:satOff val="-65420"/>
              <a:lumOff val="254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2426989" y="2257246"/>
        <a:ext cx="186261" cy="255626"/>
      </dsp:txXfrm>
    </dsp:sp>
    <dsp:sp modelId="{7417E2BE-00D7-495D-BEB7-2FDFDFB2087B}">
      <dsp:nvSpPr>
        <dsp:cNvPr id="0" name=""/>
        <dsp:cNvSpPr/>
      </dsp:nvSpPr>
      <dsp:spPr>
        <a:xfrm>
          <a:off x="968583" y="1758526"/>
          <a:ext cx="1253066" cy="1253066"/>
        </a:xfrm>
        <a:prstGeom prst="ellipse">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Sujet</a:t>
          </a:r>
        </a:p>
        <a:p>
          <a:pPr lvl="0" algn="ctr" defTabSz="711200">
            <a:lnSpc>
              <a:spcPct val="90000"/>
            </a:lnSpc>
            <a:spcBef>
              <a:spcPct val="0"/>
            </a:spcBef>
            <a:spcAft>
              <a:spcPct val="35000"/>
            </a:spcAft>
          </a:pPr>
          <a:r>
            <a:rPr lang="fr-FR" sz="1600" kern="1200" dirty="0" smtClean="0"/>
            <a:t>(3)</a:t>
          </a:r>
          <a:endParaRPr lang="fr-FR" sz="1600" kern="1200" dirty="0"/>
        </a:p>
      </dsp:txBody>
      <dsp:txXfrm>
        <a:off x="1152090" y="1942033"/>
        <a:ext cx="886052" cy="8860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9C3E6-87A5-47D0-818B-5FD61212765D}">
      <dsp:nvSpPr>
        <dsp:cNvPr id="0" name=""/>
        <dsp:cNvSpPr/>
      </dsp:nvSpPr>
      <dsp:spPr>
        <a:xfrm>
          <a:off x="2337955" y="1985804"/>
          <a:ext cx="1280518" cy="1280518"/>
        </a:xfrm>
        <a:prstGeom prst="roundRect">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fr-FR" sz="3100" kern="1200" dirty="0" smtClean="0"/>
            <a:t>Cœur </a:t>
          </a:r>
          <a:endParaRPr lang="fr-FR" sz="3100" kern="1200" dirty="0"/>
        </a:p>
      </dsp:txBody>
      <dsp:txXfrm>
        <a:off x="2400465" y="2048314"/>
        <a:ext cx="1155498" cy="1155498"/>
      </dsp:txXfrm>
    </dsp:sp>
    <dsp:sp modelId="{5122255D-6ABE-4E3A-9DB8-181AB9C7B993}">
      <dsp:nvSpPr>
        <dsp:cNvPr id="0" name=""/>
        <dsp:cNvSpPr/>
      </dsp:nvSpPr>
      <dsp:spPr>
        <a:xfrm rot="16200000">
          <a:off x="2529099" y="1536688"/>
          <a:ext cx="898230" cy="0"/>
        </a:xfrm>
        <a:custGeom>
          <a:avLst/>
          <a:gdLst/>
          <a:ahLst/>
          <a:cxnLst/>
          <a:rect l="0" t="0" r="0" b="0"/>
          <a:pathLst>
            <a:path>
              <a:moveTo>
                <a:pt x="0" y="0"/>
              </a:moveTo>
              <a:lnTo>
                <a:pt x="89823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1D65B9-D2EF-4406-A6C6-C2C19D0241ED}">
      <dsp:nvSpPr>
        <dsp:cNvPr id="0" name=""/>
        <dsp:cNvSpPr/>
      </dsp:nvSpPr>
      <dsp:spPr>
        <a:xfrm>
          <a:off x="2549241" y="229626"/>
          <a:ext cx="857947" cy="857947"/>
        </a:xfrm>
        <a:prstGeom prst="roundRect">
          <a:avLst/>
        </a:prstGeom>
        <a:gradFill rotWithShape="0">
          <a:gsLst>
            <a:gs pos="0">
              <a:schemeClr val="accent2">
                <a:hueOff val="9496"/>
                <a:satOff val="-25629"/>
                <a:lumOff val="3922"/>
                <a:alphaOff val="0"/>
                <a:tint val="60000"/>
                <a:satMod val="160000"/>
              </a:schemeClr>
            </a:gs>
            <a:gs pos="46000">
              <a:schemeClr val="accent2">
                <a:hueOff val="9496"/>
                <a:satOff val="-25629"/>
                <a:lumOff val="3922"/>
                <a:alphaOff val="0"/>
                <a:tint val="86000"/>
                <a:satMod val="160000"/>
              </a:schemeClr>
            </a:gs>
            <a:gs pos="100000">
              <a:schemeClr val="accent2">
                <a:hueOff val="9496"/>
                <a:satOff val="-25629"/>
                <a:lumOff val="392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9496"/>
              <a:satOff val="-25629"/>
              <a:lumOff val="392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fr-FR" sz="1400" kern="1200" dirty="0" smtClean="0"/>
            <a:t>intellect</a:t>
          </a:r>
          <a:endParaRPr lang="fr-FR" sz="1400" kern="1200" dirty="0"/>
        </a:p>
      </dsp:txBody>
      <dsp:txXfrm>
        <a:off x="2591123" y="271508"/>
        <a:ext cx="774183" cy="774183"/>
      </dsp:txXfrm>
    </dsp:sp>
    <dsp:sp modelId="{63959EB3-F10D-4871-AD6A-A4C7C2505CAC}">
      <dsp:nvSpPr>
        <dsp:cNvPr id="0" name=""/>
        <dsp:cNvSpPr/>
      </dsp:nvSpPr>
      <dsp:spPr>
        <a:xfrm rot="1800000">
          <a:off x="3569384" y="3178922"/>
          <a:ext cx="732819" cy="0"/>
        </a:xfrm>
        <a:custGeom>
          <a:avLst/>
          <a:gdLst/>
          <a:ahLst/>
          <a:cxnLst/>
          <a:rect l="0" t="0" r="0" b="0"/>
          <a:pathLst>
            <a:path>
              <a:moveTo>
                <a:pt x="0" y="0"/>
              </a:moveTo>
              <a:lnTo>
                <a:pt x="73281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35985-82B2-4AA4-ACF4-7941FC26D18A}">
      <dsp:nvSpPr>
        <dsp:cNvPr id="0" name=""/>
        <dsp:cNvSpPr/>
      </dsp:nvSpPr>
      <dsp:spPr>
        <a:xfrm>
          <a:off x="4253114" y="3180821"/>
          <a:ext cx="857947" cy="857947"/>
        </a:xfrm>
        <a:prstGeom prst="roundRect">
          <a:avLst/>
        </a:prstGeom>
        <a:gradFill rotWithShape="0">
          <a:gsLst>
            <a:gs pos="0">
              <a:schemeClr val="accent2">
                <a:hueOff val="18993"/>
                <a:satOff val="-51259"/>
                <a:lumOff val="7845"/>
                <a:alphaOff val="0"/>
                <a:tint val="60000"/>
                <a:satMod val="160000"/>
              </a:schemeClr>
            </a:gs>
            <a:gs pos="46000">
              <a:schemeClr val="accent2">
                <a:hueOff val="18993"/>
                <a:satOff val="-51259"/>
                <a:lumOff val="7845"/>
                <a:alphaOff val="0"/>
                <a:tint val="86000"/>
                <a:satMod val="160000"/>
              </a:schemeClr>
            </a:gs>
            <a:gs pos="100000">
              <a:schemeClr val="accent2">
                <a:hueOff val="18993"/>
                <a:satOff val="-51259"/>
                <a:lumOff val="784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18993"/>
              <a:satOff val="-51259"/>
              <a:lumOff val="784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volonté</a:t>
          </a:r>
          <a:endParaRPr lang="fr-FR" sz="1600" kern="1200" dirty="0"/>
        </a:p>
      </dsp:txBody>
      <dsp:txXfrm>
        <a:off x="4294996" y="3222703"/>
        <a:ext cx="774183" cy="774183"/>
      </dsp:txXfrm>
    </dsp:sp>
    <dsp:sp modelId="{F12D826C-D544-43BD-A124-CBC0196A90AF}">
      <dsp:nvSpPr>
        <dsp:cNvPr id="0" name=""/>
        <dsp:cNvSpPr/>
      </dsp:nvSpPr>
      <dsp:spPr>
        <a:xfrm rot="9000000">
          <a:off x="1654225" y="3178922"/>
          <a:ext cx="732819" cy="0"/>
        </a:xfrm>
        <a:custGeom>
          <a:avLst/>
          <a:gdLst/>
          <a:ahLst/>
          <a:cxnLst/>
          <a:rect l="0" t="0" r="0" b="0"/>
          <a:pathLst>
            <a:path>
              <a:moveTo>
                <a:pt x="0" y="0"/>
              </a:moveTo>
              <a:lnTo>
                <a:pt x="73281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D1543-B903-4B3E-836B-3389B452471F}">
      <dsp:nvSpPr>
        <dsp:cNvPr id="0" name=""/>
        <dsp:cNvSpPr/>
      </dsp:nvSpPr>
      <dsp:spPr>
        <a:xfrm>
          <a:off x="845368" y="3180821"/>
          <a:ext cx="857947" cy="857947"/>
        </a:xfrm>
        <a:prstGeom prst="roundRect">
          <a:avLst/>
        </a:prstGeom>
        <a:gradFill rotWithShape="0">
          <a:gsLst>
            <a:gs pos="0">
              <a:schemeClr val="accent2">
                <a:hueOff val="28489"/>
                <a:satOff val="-76888"/>
                <a:lumOff val="11767"/>
                <a:alphaOff val="0"/>
                <a:tint val="60000"/>
                <a:satMod val="160000"/>
              </a:schemeClr>
            </a:gs>
            <a:gs pos="46000">
              <a:schemeClr val="accent2">
                <a:hueOff val="28489"/>
                <a:satOff val="-76888"/>
                <a:lumOff val="11767"/>
                <a:alphaOff val="0"/>
                <a:tint val="86000"/>
                <a:satMod val="160000"/>
              </a:schemeClr>
            </a:gs>
            <a:gs pos="100000">
              <a:schemeClr val="accent2">
                <a:hueOff val="28489"/>
                <a:satOff val="-76888"/>
                <a:lumOff val="11767"/>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28489"/>
              <a:satOff val="-76888"/>
              <a:lumOff val="1176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fr-FR" sz="1400" kern="1200" dirty="0" smtClean="0"/>
            <a:t>émotion</a:t>
          </a:r>
          <a:endParaRPr lang="fr-FR" sz="1400" kern="1200" dirty="0"/>
        </a:p>
      </dsp:txBody>
      <dsp:txXfrm>
        <a:off x="887250" y="3222703"/>
        <a:ext cx="774183" cy="77418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49D38-83CC-4107-BA3B-C0E7587CE850}" type="datetimeFigureOut">
              <a:rPr lang="fr-FR" smtClean="0"/>
              <a:t>23/11/2015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A571D-968D-4812-8F66-2E6653D25AB8}" type="slidenum">
              <a:rPr lang="fr-FR" smtClean="0"/>
              <a:t>‹N°›</a:t>
            </a:fld>
            <a:endParaRPr lang="fr-FR"/>
          </a:p>
        </p:txBody>
      </p:sp>
    </p:spTree>
    <p:extLst>
      <p:ext uri="{BB962C8B-B14F-4D97-AF65-F5344CB8AC3E}">
        <p14:creationId xmlns:p14="http://schemas.microsoft.com/office/powerpoint/2010/main" val="343152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6AB01F-B8EA-40AE-AD74-7F8F0A684319}" type="slidenum">
              <a:rPr lang="fr-FR" smtClean="0"/>
              <a:t>27</a:t>
            </a:fld>
            <a:endParaRPr lang="fr-FR"/>
          </a:p>
        </p:txBody>
      </p:sp>
    </p:spTree>
    <p:extLst>
      <p:ext uri="{BB962C8B-B14F-4D97-AF65-F5344CB8AC3E}">
        <p14:creationId xmlns:p14="http://schemas.microsoft.com/office/powerpoint/2010/main" val="2158954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C93879-1153-42D3-8EC7-7A3CC94658D3}"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82E1496-D8B1-4FDC-98A5-AD2561A2EE12}"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8AD3855-5B08-4570-810C-DE4498675D2C}"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FC1B1A-3400-4A09-B018-5620D6ADA4AF}"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33EE65E-8B04-4250-B4A9-5C65F355F1A2}" type="datetimeFigureOut">
              <a:rPr lang="en-US" dirty="0"/>
              <a:t>11/23/2015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84F5881F-8E44-4F15-AB98-80B7869E49CA}" type="datetimeFigureOut">
              <a:rPr lang="en-US" dirty="0"/>
              <a:t>11/23/2015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11/23/2015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40B886-74BB-4D5E-9EA9-584482FE40E6}" type="datetimeFigureOut">
              <a:rPr lang="en-US" dirty="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11/23/2015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11/23/2015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B8E44C4-3D72-4D6E-86A4-F5491DC49E6D}"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6B8EA14-E6AC-4B59-973C-7A06B0EDE3E3}" type="datetimeFigureOut">
              <a:rPr lang="en-US" dirty="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11/23/2015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fr.wiktionary.org/wiki/Fichier:Homer_by_Philippe-Laurent_Roland_(Louvre_2004_134_cor).jp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upload.wikimedia.org/wikipedia/commons/3/36/Rembrandt_Harmensz._van_Rijn_038.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spiegel.de/fotostrecke/photo-gallery-the-legacy-of-the-red-army-faction-fotostrecke-46334-11.html" TargetMode="External"/><Relationship Id="rId4" Type="http://schemas.openxmlformats.org/officeDocument/2006/relationships/image" Target="../media/image22.jpeg"/><Relationship Id="rId9"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6.xml"/><Relationship Id="rId7" Type="http://schemas.openxmlformats.org/officeDocument/2006/relationships/hyperlink" Target="http://2.bp.blogspot.com/-YIYiLrNgOpA/Vc4930EbrVI/AAAAAAAABiE/WAiHcwh5bhY/s1600/cullmann_oscar_big.jpg"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commons.wikimedia.org/wiki/File:CheHigh.jpg" TargetMode="External"/><Relationship Id="rId7" Type="http://schemas.openxmlformats.org/officeDocument/2006/relationships/hyperlink" Target="http://lentrepreneuriat.net/marketing-et-managementles-secrets-de-leadership-de-nelson-mandela"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en.wikipedia.org/wiki/File:Remise_du_Prix_Sakharov_%C3%A0_Aung_San_Suu_Kyi_Strasbourg_22_octobre_2013-18.jpg" TargetMode="Externa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herodote.net/histoire/evenement.php?jour=19300312"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ukubandung.com/image/cache/data/buku_0099-500x500.jpg"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Les Semaines de l’Influence</a:t>
            </a:r>
            <a:endParaRPr lang="fr-FR" sz="4800"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910256713"/>
              </p:ext>
            </p:extLst>
          </p:nvPr>
        </p:nvGraphicFramePr>
        <p:xfrm>
          <a:off x="376238" y="2137186"/>
          <a:ext cx="10017442" cy="4475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170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800" b="1" dirty="0" smtClean="0">
                <a:solidFill>
                  <a:schemeClr val="accent2">
                    <a:lumMod val="40000"/>
                    <a:lumOff val="60000"/>
                  </a:schemeClr>
                </a:solidFill>
                <a:effectLst>
                  <a:outerShdw blurRad="38100" dist="38100" dir="2700000" algn="tl">
                    <a:srgbClr val="000000">
                      <a:alpha val="43137"/>
                    </a:srgbClr>
                  </a:outerShdw>
                </a:effectLst>
                <a:latin typeface="Garamond" pitchFamily="18" charset="0"/>
              </a:rPr>
              <a:t>Je fais un rêve avec d’autres</a:t>
            </a:r>
            <a:endParaRPr lang="fr-FR" sz="4800" b="1" dirty="0">
              <a:solidFill>
                <a:schemeClr val="accent2">
                  <a:lumMod val="40000"/>
                  <a:lumOff val="60000"/>
                </a:schemeClr>
              </a:solidFill>
              <a:effectLst>
                <a:outerShdw blurRad="38100" dist="38100" dir="2700000" algn="tl">
                  <a:srgbClr val="000000">
                    <a:alpha val="43137"/>
                  </a:srgbClr>
                </a:outerShdw>
              </a:effectLst>
              <a:latin typeface="Garamond" pitchFamily="18" charset="0"/>
            </a:endParaRPr>
          </a:p>
        </p:txBody>
      </p:sp>
      <p:sp>
        <p:nvSpPr>
          <p:cNvPr id="8" name="Espace réservé du contenu 7"/>
          <p:cNvSpPr>
            <a:spLocks noGrp="1"/>
          </p:cNvSpPr>
          <p:nvPr>
            <p:ph idx="1"/>
          </p:nvPr>
        </p:nvSpPr>
        <p:spPr>
          <a:xfrm>
            <a:off x="680321" y="2336873"/>
            <a:ext cx="9743839" cy="3599316"/>
          </a:xfrm>
        </p:spPr>
        <p:txBody>
          <a:bodyPr>
            <a:normAutofit/>
          </a:bodyPr>
          <a:lstStyle/>
          <a:p>
            <a:r>
              <a:rPr lang="fr-FR" sz="2800" dirty="0">
                <a:latin typeface="Garamond" pitchFamily="18" charset="0"/>
              </a:rPr>
              <a:t>« Je fais un rêve » disait Martin Luther King, qui a su influencer son pays et le monde entier.</a:t>
            </a:r>
          </a:p>
          <a:p>
            <a:r>
              <a:rPr lang="fr-FR" sz="2800" dirty="0">
                <a:latin typeface="Garamond" pitchFamily="18" charset="0"/>
              </a:rPr>
              <a:t>Rapportez un « rêve », même très simple, auquel vous avez cru. Avec ce rêve, vous avez fait rêver les autres et avez eu une influence positive sur quelques personnes de votre entourage, pour accomplir un projet</a:t>
            </a:r>
            <a:r>
              <a:rPr lang="fr-FR" sz="2800" dirty="0" smtClean="0">
                <a:latin typeface="Garamond" pitchFamily="18" charset="0"/>
              </a:rPr>
              <a:t>.</a:t>
            </a:r>
            <a:endParaRPr lang="fr-FR" sz="2800" dirty="0">
              <a:latin typeface="Garamond" pitchFamily="18" charset="0"/>
            </a:endParaRPr>
          </a:p>
        </p:txBody>
      </p:sp>
      <p:sp>
        <p:nvSpPr>
          <p:cNvPr id="9" name="Rectangle 8"/>
          <p:cNvSpPr/>
          <p:nvPr/>
        </p:nvSpPr>
        <p:spPr>
          <a:xfrm>
            <a:off x="10614100" y="947666"/>
            <a:ext cx="1577900" cy="584775"/>
          </a:xfrm>
          <a:prstGeom prst="rect">
            <a:avLst/>
          </a:prstGeom>
        </p:spPr>
        <p:txBody>
          <a:bodyPr wrap="square">
            <a:spAutoFit/>
          </a:bodyPr>
          <a:lstStyle/>
          <a:p>
            <a:r>
              <a:rPr lang="fr-FR" sz="3200" b="1" dirty="0">
                <a:solidFill>
                  <a:schemeClr val="accent2">
                    <a:lumMod val="40000"/>
                    <a:lumOff val="60000"/>
                  </a:schemeClr>
                </a:solidFill>
                <a:latin typeface="Garamond" pitchFamily="18" charset="0"/>
              </a:rPr>
              <a:t>Table </a:t>
            </a:r>
            <a:r>
              <a:rPr lang="fr-FR" sz="3200" b="1" dirty="0" smtClean="0">
                <a:solidFill>
                  <a:schemeClr val="accent2">
                    <a:lumMod val="40000"/>
                    <a:lumOff val="60000"/>
                  </a:schemeClr>
                </a:solidFill>
                <a:latin typeface="Garamond" pitchFamily="18" charset="0"/>
              </a:rPr>
              <a:t>2</a:t>
            </a:r>
            <a:endParaRPr lang="fr-FR" sz="3200" b="1" dirty="0">
              <a:solidFill>
                <a:schemeClr val="accent2">
                  <a:lumMod val="40000"/>
                  <a:lumOff val="60000"/>
                </a:schemeClr>
              </a:solidFill>
              <a:latin typeface="Garamond" pitchFamily="18" charset="0"/>
            </a:endParaRPr>
          </a:p>
        </p:txBody>
      </p:sp>
    </p:spTree>
    <p:extLst>
      <p:ext uri="{BB962C8B-B14F-4D97-AF65-F5344CB8AC3E}">
        <p14:creationId xmlns:p14="http://schemas.microsoft.com/office/powerpoint/2010/main" val="2621860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4100" y="947666"/>
            <a:ext cx="1577900" cy="584775"/>
          </a:xfrm>
          <a:prstGeom prst="rect">
            <a:avLst/>
          </a:prstGeom>
        </p:spPr>
        <p:txBody>
          <a:bodyPr wrap="square">
            <a:spAutoFit/>
          </a:bodyPr>
          <a:lstStyle/>
          <a:p>
            <a:r>
              <a:rPr lang="fr-FR" sz="3200" b="1" dirty="0">
                <a:latin typeface="Garamond" pitchFamily="18" charset="0"/>
              </a:rPr>
              <a:t>Table </a:t>
            </a:r>
            <a:r>
              <a:rPr lang="fr-FR" sz="3200" b="1" dirty="0" smtClean="0">
                <a:latin typeface="Garamond" pitchFamily="18" charset="0"/>
              </a:rPr>
              <a:t>2</a:t>
            </a:r>
            <a:endParaRPr lang="fr-FR" sz="3200" b="1" dirty="0">
              <a:latin typeface="Garamond" pitchFamily="18" charset="0"/>
            </a:endParaRPr>
          </a:p>
        </p:txBody>
      </p:sp>
      <p:sp>
        <p:nvSpPr>
          <p:cNvPr id="5" name="Rectangle 4"/>
          <p:cNvSpPr/>
          <p:nvPr/>
        </p:nvSpPr>
        <p:spPr>
          <a:xfrm>
            <a:off x="360159" y="1970914"/>
            <a:ext cx="10253941" cy="3416320"/>
          </a:xfrm>
          <a:prstGeom prst="rect">
            <a:avLst/>
          </a:prstGeom>
        </p:spPr>
        <p:txBody>
          <a:bodyPr wrap="square">
            <a:spAutoFit/>
          </a:bodyPr>
          <a:lstStyle/>
          <a:p>
            <a:r>
              <a:rPr lang="fr-FR" sz="2400" b="1" u="sng" dirty="0" smtClean="0">
                <a:effectLst>
                  <a:outerShdw blurRad="38100" dist="38100" dir="2700000" algn="tl">
                    <a:srgbClr val="000000">
                      <a:alpha val="43137"/>
                    </a:srgbClr>
                  </a:outerShdw>
                </a:effectLst>
                <a:latin typeface="Garamond" pitchFamily="18" charset="0"/>
              </a:rPr>
              <a:t>Nicole :</a:t>
            </a:r>
            <a:r>
              <a:rPr lang="fr-FR" sz="2400" dirty="0" smtClean="0">
                <a:latin typeface="Garamond" pitchFamily="18" charset="0"/>
              </a:rPr>
              <a:t> quand j’étais jeune, j’ai rêvé de faire stopper la centrale nucléaire de Cattenom. Je m’étais mobilisée contre ce projet. Puis pour la retraite des fonctionnaires. Puis contre la Guerre du Golfe. A chaque fois, ce fut … « pour rien » Je ne crois plus trop à la politique. Je ne rêve plus, mais je m’éveille à la réflexion personnelle. Réflexion personne, ne serait-ce que pour ne pas croire toutes les infos.</a:t>
            </a:r>
          </a:p>
          <a:p>
            <a:r>
              <a:rPr lang="fr-FR" sz="2400" b="1" u="sng" dirty="0" smtClean="0">
                <a:effectLst>
                  <a:outerShdw blurRad="38100" dist="38100" dir="2700000" algn="tl">
                    <a:srgbClr val="000000">
                      <a:alpha val="43137"/>
                    </a:srgbClr>
                  </a:outerShdw>
                </a:effectLst>
                <a:latin typeface="Garamond" pitchFamily="18" charset="0"/>
              </a:rPr>
              <a:t>Candice :</a:t>
            </a:r>
            <a:r>
              <a:rPr lang="fr-FR" sz="2400" dirty="0" smtClean="0">
                <a:latin typeface="Garamond" pitchFamily="18" charset="0"/>
              </a:rPr>
              <a:t> j’ai créé une association de lutte contre le gaspillage alimentaire. « Pains Perdus » à Bourg-la-Reine. L’association a été reconnue et primée par la ville. Mais je suis face à la réalité. La presse a parlé de nos projets et de la problématique, mais je dois trouver un nouveau souffle à tous les niveaux.</a:t>
            </a:r>
            <a:endParaRPr lang="fr-FR" sz="2400" dirty="0">
              <a:latin typeface="Garamond" pitchFamily="18" charset="0"/>
            </a:endParaRPr>
          </a:p>
        </p:txBody>
      </p:sp>
    </p:spTree>
    <p:extLst>
      <p:ext uri="{BB962C8B-B14F-4D97-AF65-F5344CB8AC3E}">
        <p14:creationId xmlns:p14="http://schemas.microsoft.com/office/powerpoint/2010/main" val="1160697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6000" b="1" dirty="0" smtClean="0">
                <a:solidFill>
                  <a:schemeClr val="accent2">
                    <a:lumMod val="40000"/>
                    <a:lumOff val="60000"/>
                  </a:schemeClr>
                </a:solidFill>
                <a:latin typeface="Garamond" pitchFamily="18" charset="0"/>
              </a:rPr>
              <a:t>Résolutions - Vision 2020</a:t>
            </a:r>
            <a:endParaRPr lang="fr-FR" sz="6000" b="1" dirty="0">
              <a:solidFill>
                <a:schemeClr val="accent2">
                  <a:lumMod val="40000"/>
                  <a:lumOff val="60000"/>
                </a:schemeClr>
              </a:solidFill>
              <a:latin typeface="Garamond" pitchFamily="18" charset="0"/>
            </a:endParaRPr>
          </a:p>
        </p:txBody>
      </p:sp>
      <p:sp>
        <p:nvSpPr>
          <p:cNvPr id="9" name="Rectangle 8"/>
          <p:cNvSpPr/>
          <p:nvPr/>
        </p:nvSpPr>
        <p:spPr>
          <a:xfrm>
            <a:off x="10614100" y="947666"/>
            <a:ext cx="1577900" cy="584775"/>
          </a:xfrm>
          <a:prstGeom prst="rect">
            <a:avLst/>
          </a:prstGeom>
        </p:spPr>
        <p:txBody>
          <a:bodyPr wrap="square">
            <a:spAutoFit/>
          </a:bodyPr>
          <a:lstStyle/>
          <a:p>
            <a:r>
              <a:rPr lang="fr-FR" sz="3200" dirty="0">
                <a:latin typeface="Garamond" pitchFamily="18" charset="0"/>
              </a:rPr>
              <a:t>Table </a:t>
            </a:r>
            <a:r>
              <a:rPr lang="fr-FR" sz="3200" dirty="0" smtClean="0">
                <a:latin typeface="Garamond" pitchFamily="18" charset="0"/>
              </a:rPr>
              <a:t>3</a:t>
            </a:r>
            <a:endParaRPr lang="fr-FR" sz="3200" dirty="0">
              <a:latin typeface="Garamond" pitchFamily="18" charset="0"/>
            </a:endParaRPr>
          </a:p>
        </p:txBody>
      </p:sp>
      <p:sp>
        <p:nvSpPr>
          <p:cNvPr id="3" name="Rectangle 2"/>
          <p:cNvSpPr/>
          <p:nvPr/>
        </p:nvSpPr>
        <p:spPr>
          <a:xfrm>
            <a:off x="751043" y="2665214"/>
            <a:ext cx="7383431" cy="2123658"/>
          </a:xfrm>
          <a:prstGeom prst="rect">
            <a:avLst/>
          </a:prstGeom>
        </p:spPr>
        <p:txBody>
          <a:bodyPr wrap="none">
            <a:spAutoFit/>
          </a:bodyPr>
          <a:lstStyle/>
          <a:p>
            <a:r>
              <a:rPr lang="fr-FR" sz="6600" dirty="0" smtClean="0">
                <a:latin typeface="Garamond" pitchFamily="18" charset="0"/>
              </a:rPr>
              <a:t>La Personne influente</a:t>
            </a:r>
          </a:p>
          <a:p>
            <a:r>
              <a:rPr lang="fr-FR" sz="6600" dirty="0" smtClean="0">
                <a:latin typeface="Garamond" pitchFamily="18" charset="0"/>
              </a:rPr>
              <a:t>Discussion Libre</a:t>
            </a:r>
            <a:endParaRPr lang="fr-FR" sz="6600" dirty="0">
              <a:latin typeface="Garamond" pitchFamily="18" charset="0"/>
            </a:endParaRPr>
          </a:p>
        </p:txBody>
      </p:sp>
    </p:spTree>
    <p:extLst>
      <p:ext uri="{BB962C8B-B14F-4D97-AF65-F5344CB8AC3E}">
        <p14:creationId xmlns:p14="http://schemas.microsoft.com/office/powerpoint/2010/main" val="3454501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4100" y="947666"/>
            <a:ext cx="1577900" cy="584775"/>
          </a:xfrm>
          <a:prstGeom prst="rect">
            <a:avLst/>
          </a:prstGeom>
        </p:spPr>
        <p:txBody>
          <a:bodyPr wrap="square">
            <a:spAutoFit/>
          </a:bodyPr>
          <a:lstStyle/>
          <a:p>
            <a:r>
              <a:rPr lang="fr-FR" sz="3200" dirty="0"/>
              <a:t>Table </a:t>
            </a:r>
            <a:r>
              <a:rPr lang="fr-FR" sz="3200" dirty="0" smtClean="0"/>
              <a:t>3</a:t>
            </a:r>
            <a:endParaRPr lang="fr-FR" sz="3200" dirty="0"/>
          </a:p>
        </p:txBody>
      </p:sp>
      <p:sp>
        <p:nvSpPr>
          <p:cNvPr id="3" name="Rectangle 2"/>
          <p:cNvSpPr/>
          <p:nvPr/>
        </p:nvSpPr>
        <p:spPr>
          <a:xfrm>
            <a:off x="0" y="81040"/>
            <a:ext cx="10614100" cy="6370975"/>
          </a:xfrm>
          <a:prstGeom prst="rect">
            <a:avLst/>
          </a:prstGeom>
        </p:spPr>
        <p:txBody>
          <a:bodyPr wrap="square">
            <a:spAutoFit/>
          </a:bodyPr>
          <a:lstStyle/>
          <a:p>
            <a:r>
              <a:rPr lang="fr-FR" sz="2800" b="1" dirty="0" smtClean="0">
                <a:latin typeface="Garamond" pitchFamily="18" charset="0"/>
              </a:rPr>
              <a:t>La Personne influente</a:t>
            </a:r>
          </a:p>
          <a:p>
            <a:r>
              <a:rPr lang="fr-FR" sz="2400" dirty="0" smtClean="0">
                <a:latin typeface="Garamond" pitchFamily="18" charset="0"/>
              </a:rPr>
              <a:t>Qu’est-ce qui fait qu’une personne va être influente ? C’est qu’elle est un exemple. Cela commence par  suivre soi-même de bons exemples. Les cultures</a:t>
            </a:r>
            <a:r>
              <a:rPr lang="fr-FR" sz="2400" dirty="0">
                <a:latin typeface="Garamond" pitchFamily="18" charset="0"/>
              </a:rPr>
              <a:t> </a:t>
            </a:r>
            <a:r>
              <a:rPr lang="fr-FR" sz="2400" dirty="0" smtClean="0">
                <a:latin typeface="Garamond" pitchFamily="18" charset="0"/>
              </a:rPr>
              <a:t>peuvent être orientées plutôt vers le pouvoir ou plutôt vers l’influence. </a:t>
            </a:r>
          </a:p>
          <a:p>
            <a:r>
              <a:rPr lang="fr-FR" sz="2400" dirty="0" smtClean="0">
                <a:latin typeface="Garamond" pitchFamily="18" charset="0"/>
              </a:rPr>
              <a:t>Les qualités pour être une personne influente, c’est d’abord d’incarner, puis d’avoir du charisme. Il faut faire rêver. Cela tient à l’attitude : plus on est désintéressé et altruiste, plus le charisme va entraîner les autres. Il y a aussi l’influence silencieuse (par la prière, notamment). Nous avons distingué quatre types d’influence : </a:t>
            </a:r>
          </a:p>
          <a:p>
            <a:pPr marL="457200" indent="-457200">
              <a:buAutoNum type="arabicPeriod"/>
            </a:pPr>
            <a:r>
              <a:rPr lang="fr-FR" sz="2400" dirty="0" smtClean="0">
                <a:latin typeface="Garamond" pitchFamily="18" charset="0"/>
              </a:rPr>
              <a:t>Laisse libre : proposition</a:t>
            </a:r>
          </a:p>
          <a:p>
            <a:pPr marL="457200" indent="-457200">
              <a:buAutoNum type="arabicPeriod"/>
            </a:pPr>
            <a:r>
              <a:rPr lang="fr-FR" sz="2400" dirty="0" smtClean="0">
                <a:latin typeface="Garamond" pitchFamily="18" charset="0"/>
              </a:rPr>
              <a:t>Suggérer</a:t>
            </a:r>
          </a:p>
          <a:p>
            <a:pPr marL="457200" indent="-457200">
              <a:buAutoNum type="arabicPeriod"/>
            </a:pPr>
            <a:r>
              <a:rPr lang="fr-FR" sz="2400" dirty="0" smtClean="0">
                <a:latin typeface="Garamond" pitchFamily="18" charset="0"/>
              </a:rPr>
              <a:t>Conditionner</a:t>
            </a:r>
          </a:p>
          <a:p>
            <a:pPr marL="457200" indent="-457200">
              <a:buAutoNum type="arabicPeriod"/>
            </a:pPr>
            <a:r>
              <a:rPr lang="fr-FR" sz="2400" dirty="0" smtClean="0">
                <a:latin typeface="Garamond" pitchFamily="18" charset="0"/>
              </a:rPr>
              <a:t>Contraindre avec l’acceptation de l’objet (exemple : occupation par un pays étranger)</a:t>
            </a:r>
          </a:p>
          <a:p>
            <a:endParaRPr lang="fr-FR" sz="2400" dirty="0">
              <a:latin typeface="Garamond" pitchFamily="18" charset="0"/>
            </a:endParaRPr>
          </a:p>
          <a:p>
            <a:r>
              <a:rPr lang="fr-FR" sz="2400" dirty="0" smtClean="0">
                <a:latin typeface="Garamond" pitchFamily="18" charset="0"/>
              </a:rPr>
              <a:t>L’amour peut exercer une forte influence. Nous avons eu une discussion sur Jésus</a:t>
            </a:r>
          </a:p>
          <a:p>
            <a:r>
              <a:rPr lang="fr-FR" sz="2400" dirty="0" smtClean="0">
                <a:latin typeface="Garamond" pitchFamily="18" charset="0"/>
              </a:rPr>
              <a:t>Parmi les personnes ayant une grande influence, il y a les parents, puis les professeurs. La bonne influence permet l’épanouissement. Il y a une chaîne</a:t>
            </a:r>
            <a:r>
              <a:rPr lang="fr-FR" sz="2400" dirty="0">
                <a:latin typeface="Garamond" pitchFamily="18" charset="0"/>
              </a:rPr>
              <a:t> </a:t>
            </a:r>
            <a:r>
              <a:rPr lang="fr-FR" sz="2400" dirty="0" smtClean="0">
                <a:latin typeface="Garamond" pitchFamily="18" charset="0"/>
              </a:rPr>
              <a:t>: Influence =&gt; éducation =&gt; comportement</a:t>
            </a:r>
          </a:p>
        </p:txBody>
      </p:sp>
    </p:spTree>
    <p:extLst>
      <p:ext uri="{BB962C8B-B14F-4D97-AF65-F5344CB8AC3E}">
        <p14:creationId xmlns:p14="http://schemas.microsoft.com/office/powerpoint/2010/main" val="3527136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l"/>
            <a:r>
              <a:rPr lang="fr-FR" sz="8800" b="1" dirty="0" smtClean="0">
                <a:solidFill>
                  <a:schemeClr val="accent2">
                    <a:lumMod val="40000"/>
                    <a:lumOff val="60000"/>
                  </a:schemeClr>
                </a:solidFill>
                <a:latin typeface="Garamond" pitchFamily="18" charset="0"/>
              </a:rPr>
              <a:t>Deuxième Partie</a:t>
            </a:r>
            <a:endParaRPr lang="fr-FR" sz="8800" b="1" dirty="0">
              <a:solidFill>
                <a:schemeClr val="accent2">
                  <a:lumMod val="40000"/>
                  <a:lumOff val="60000"/>
                </a:schemeClr>
              </a:solidFill>
              <a:latin typeface="Garamond" pitchFamily="18" charset="0"/>
            </a:endParaRPr>
          </a:p>
        </p:txBody>
      </p:sp>
      <p:sp>
        <p:nvSpPr>
          <p:cNvPr id="2" name="Rectangle 1"/>
          <p:cNvSpPr/>
          <p:nvPr/>
        </p:nvSpPr>
        <p:spPr>
          <a:xfrm>
            <a:off x="9144000" y="3025736"/>
            <a:ext cx="3048000" cy="923330"/>
          </a:xfrm>
          <a:prstGeom prst="rect">
            <a:avLst/>
          </a:prstGeom>
        </p:spPr>
        <p:txBody>
          <a:bodyPr>
            <a:spAutoFit/>
          </a:bodyPr>
          <a:lstStyle/>
          <a:p>
            <a:pPr lvl="0" defTabSz="914400">
              <a:lnSpc>
                <a:spcPct val="90000"/>
              </a:lnSpc>
              <a:spcBef>
                <a:spcPts val="1000"/>
              </a:spcBef>
            </a:pPr>
            <a:r>
              <a:rPr lang="fr-FR" sz="2000" dirty="0">
                <a:solidFill>
                  <a:prstClr val="white"/>
                </a:solidFill>
                <a:latin typeface="Garamond" pitchFamily="18" charset="0"/>
              </a:rPr>
              <a:t>Exposé de Laurent </a:t>
            </a:r>
            <a:r>
              <a:rPr lang="fr-FR" sz="2000" dirty="0" err="1">
                <a:solidFill>
                  <a:prstClr val="white"/>
                </a:solidFill>
                <a:latin typeface="Garamond" pitchFamily="18" charset="0"/>
              </a:rPr>
              <a:t>Ladouce</a:t>
            </a:r>
            <a:r>
              <a:rPr lang="fr-FR" sz="2000" dirty="0">
                <a:solidFill>
                  <a:prstClr val="white"/>
                </a:solidFill>
                <a:latin typeface="Garamond" pitchFamily="18" charset="0"/>
              </a:rPr>
              <a:t>, directeur de l’Espace Culture-et-Paix</a:t>
            </a:r>
          </a:p>
        </p:txBody>
      </p:sp>
    </p:spTree>
    <p:extLst>
      <p:ext uri="{BB962C8B-B14F-4D97-AF65-F5344CB8AC3E}">
        <p14:creationId xmlns:p14="http://schemas.microsoft.com/office/powerpoint/2010/main" val="122939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solidFill>
                  <a:schemeClr val="accent2">
                    <a:lumMod val="60000"/>
                    <a:lumOff val="40000"/>
                  </a:schemeClr>
                </a:solidFill>
                <a:latin typeface="Garamond" pitchFamily="18" charset="0"/>
              </a:rPr>
              <a:t>L’influence des œuvres de l’esprit</a:t>
            </a:r>
            <a:endParaRPr lang="fr-FR" sz="4800" b="1" dirty="0">
              <a:solidFill>
                <a:schemeClr val="accent2">
                  <a:lumMod val="60000"/>
                  <a:lumOff val="40000"/>
                </a:schemeClr>
              </a:solidFill>
              <a:latin typeface="Garamond" pitchFamily="18" charset="0"/>
            </a:endParaRPr>
          </a:p>
        </p:txBody>
      </p:sp>
      <p:sp>
        <p:nvSpPr>
          <p:cNvPr id="4" name="Rectangle 3"/>
          <p:cNvSpPr/>
          <p:nvPr/>
        </p:nvSpPr>
        <p:spPr>
          <a:xfrm>
            <a:off x="2865120" y="2265460"/>
            <a:ext cx="8763000" cy="1754326"/>
          </a:xfrm>
          <a:prstGeom prst="rect">
            <a:avLst/>
          </a:prstGeom>
        </p:spPr>
        <p:txBody>
          <a:bodyPr wrap="square">
            <a:spAutoFit/>
          </a:bodyPr>
          <a:lstStyle/>
          <a:p>
            <a:r>
              <a:rPr lang="fr-FR" dirty="0">
                <a:latin typeface="Garamond" pitchFamily="18" charset="0"/>
              </a:rPr>
              <a:t>Or, nous voyons combien les monuments de la science et du génie </a:t>
            </a:r>
            <a:r>
              <a:rPr lang="fr-FR" dirty="0" smtClean="0">
                <a:latin typeface="Garamond" pitchFamily="18" charset="0"/>
              </a:rPr>
              <a:t>l’emportent</a:t>
            </a:r>
            <a:r>
              <a:rPr lang="fr-FR" dirty="0">
                <a:latin typeface="Garamond" pitchFamily="18" charset="0"/>
              </a:rPr>
              <a:t>, pour la durée, sur les ouvrages que la main exécute. Voyez les ouvrages </a:t>
            </a:r>
            <a:r>
              <a:rPr lang="fr-FR" dirty="0" smtClean="0">
                <a:latin typeface="Garamond" pitchFamily="18" charset="0"/>
              </a:rPr>
              <a:t>d’Homère ; n’ont-ils </a:t>
            </a:r>
            <a:r>
              <a:rPr lang="fr-FR" dirty="0">
                <a:latin typeface="Garamond" pitchFamily="18" charset="0"/>
              </a:rPr>
              <a:t>pas déjà duré vingt-cinq siècles et plus, sans </a:t>
            </a:r>
            <a:r>
              <a:rPr lang="fr-FR" dirty="0" smtClean="0">
                <a:latin typeface="Garamond" pitchFamily="18" charset="0"/>
              </a:rPr>
              <a:t>qu’il </a:t>
            </a:r>
            <a:r>
              <a:rPr lang="fr-FR" dirty="0">
                <a:latin typeface="Garamond" pitchFamily="18" charset="0"/>
              </a:rPr>
              <a:t>s'en soit perdu une seule syllabe, une seule lettre ? espace de temps où tant de palais, de temples, de châteaux, de villes, sont tombés en ruine ou ont été rasés. Il n’est déjà plus possible de retrouver les portraits et les statues de Cyrus, d'Alexandre, de César. Les originaux, usés par le temps, ont péri, et les copies perdent de jour en jour de </a:t>
            </a:r>
          </a:p>
        </p:txBody>
      </p:sp>
      <p:pic>
        <p:nvPicPr>
          <p:cNvPr id="6" name="Picture 3" descr="https://upload.wikimedia.org/wikipedia/commons/thumb/6/63/Homer_by_Philippe-Laurent_Roland_%28Louvre_2004_134_cor%29.jpg/200px-Homer_by_Philippe-Laurent_Roland_%28Louvre_2004_134_cor%29.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84" r="4659"/>
          <a:stretch/>
        </p:blipFill>
        <p:spPr bwMode="auto">
          <a:xfrm>
            <a:off x="350520" y="2273942"/>
            <a:ext cx="2407920" cy="38610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uide Pompei - Tours in Pompe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960" y="4019786"/>
            <a:ext cx="4881209" cy="19321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2865120" y="4019786"/>
            <a:ext cx="3672840" cy="1754326"/>
          </a:xfrm>
          <a:prstGeom prst="rect">
            <a:avLst/>
          </a:prstGeom>
        </p:spPr>
        <p:txBody>
          <a:bodyPr wrap="square">
            <a:spAutoFit/>
          </a:bodyPr>
          <a:lstStyle/>
          <a:p>
            <a:r>
              <a:rPr lang="fr-FR" dirty="0" smtClean="0">
                <a:latin typeface="Garamond" pitchFamily="18" charset="0"/>
              </a:rPr>
              <a:t>leur </a:t>
            </a:r>
            <a:r>
              <a:rPr lang="fr-FR" dirty="0">
                <a:latin typeface="Garamond" pitchFamily="18" charset="0"/>
              </a:rPr>
              <a:t>ressemblance. Mais les images des esprits demeurent toujours entières dans les livres, n'ayant rien à craindre des ravages du temps, vu qu’on peut les renouveler </a:t>
            </a:r>
            <a:r>
              <a:rPr lang="fr-FR" dirty="0" smtClean="0">
                <a:latin typeface="Garamond" pitchFamily="18" charset="0"/>
              </a:rPr>
              <a:t>continuellement</a:t>
            </a:r>
            <a:r>
              <a:rPr lang="fr-FR" dirty="0">
                <a:latin typeface="Garamond" pitchFamily="18" charset="0"/>
              </a:rPr>
              <a:t>. </a:t>
            </a:r>
            <a:endParaRPr lang="fr-FR" dirty="0" smtClean="0">
              <a:latin typeface="Garamond" pitchFamily="18" charset="0"/>
            </a:endParaRPr>
          </a:p>
          <a:p>
            <a:r>
              <a:rPr lang="fr-FR" dirty="0" smtClean="0">
                <a:latin typeface="Garamond" pitchFamily="18" charset="0"/>
              </a:rPr>
              <a:t>(</a:t>
            </a:r>
            <a:r>
              <a:rPr lang="fr-FR" dirty="0">
                <a:latin typeface="Garamond" pitchFamily="18" charset="0"/>
              </a:rPr>
              <a:t>Francis Bacon)</a:t>
            </a:r>
          </a:p>
        </p:txBody>
      </p:sp>
      <p:sp>
        <p:nvSpPr>
          <p:cNvPr id="8" name="Rectangle 7"/>
          <p:cNvSpPr/>
          <p:nvPr/>
        </p:nvSpPr>
        <p:spPr>
          <a:xfrm>
            <a:off x="833574" y="6134962"/>
            <a:ext cx="923651" cy="369332"/>
          </a:xfrm>
          <a:prstGeom prst="rect">
            <a:avLst/>
          </a:prstGeom>
        </p:spPr>
        <p:txBody>
          <a:bodyPr wrap="none">
            <a:spAutoFit/>
          </a:bodyPr>
          <a:lstStyle/>
          <a:p>
            <a:r>
              <a:rPr lang="fr-FR" dirty="0">
                <a:latin typeface="Garamond" pitchFamily="18" charset="0"/>
              </a:rPr>
              <a:t>Homère</a:t>
            </a:r>
            <a:endParaRPr lang="fr-FR" dirty="0"/>
          </a:p>
        </p:txBody>
      </p:sp>
      <p:sp>
        <p:nvSpPr>
          <p:cNvPr id="9" name="Rectangle 8"/>
          <p:cNvSpPr/>
          <p:nvPr/>
        </p:nvSpPr>
        <p:spPr>
          <a:xfrm>
            <a:off x="6557825" y="5951931"/>
            <a:ext cx="1797159" cy="369332"/>
          </a:xfrm>
          <a:prstGeom prst="rect">
            <a:avLst/>
          </a:prstGeom>
        </p:spPr>
        <p:txBody>
          <a:bodyPr wrap="none">
            <a:spAutoFit/>
          </a:bodyPr>
          <a:lstStyle/>
          <a:p>
            <a:r>
              <a:rPr lang="fr-FR" dirty="0" smtClean="0">
                <a:latin typeface="Garamond" pitchFamily="18" charset="0"/>
              </a:rPr>
              <a:t>Ruines de Pompéi</a:t>
            </a:r>
            <a:endParaRPr lang="fr-FR" dirty="0"/>
          </a:p>
        </p:txBody>
      </p:sp>
    </p:spTree>
    <p:extLst>
      <p:ext uri="{BB962C8B-B14F-4D97-AF65-F5344CB8AC3E}">
        <p14:creationId xmlns:p14="http://schemas.microsoft.com/office/powerpoint/2010/main" val="190060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smtClean="0">
                <a:latin typeface="Garamond" pitchFamily="18" charset="0"/>
              </a:rPr>
              <a:t>Le classement de Michael Hart</a:t>
            </a:r>
            <a:endParaRPr lang="fr-FR" sz="4400" b="1" dirty="0">
              <a:latin typeface="Garamond" pitchFamily="18" charset="0"/>
            </a:endParaRPr>
          </a:p>
        </p:txBody>
      </p:sp>
      <p:sp>
        <p:nvSpPr>
          <p:cNvPr id="3" name="Espace réservé du contenu 2"/>
          <p:cNvSpPr>
            <a:spLocks noGrp="1"/>
          </p:cNvSpPr>
          <p:nvPr>
            <p:ph idx="1"/>
          </p:nvPr>
        </p:nvSpPr>
        <p:spPr>
          <a:xfrm>
            <a:off x="680321" y="2336872"/>
            <a:ext cx="6924439" cy="4170607"/>
          </a:xfrm>
        </p:spPr>
        <p:txBody>
          <a:bodyPr>
            <a:normAutofit lnSpcReduction="10000"/>
          </a:bodyPr>
          <a:lstStyle/>
          <a:p>
            <a:r>
              <a:rPr lang="fr-FR" dirty="0" smtClean="0">
                <a:latin typeface="Garamond" pitchFamily="18" charset="0"/>
              </a:rPr>
              <a:t>Le classement de Michael Hart sur les 10 personnes les plus influentes de l’histoire peut être contesté mais a une cohérence.</a:t>
            </a:r>
          </a:p>
          <a:p>
            <a:r>
              <a:rPr lang="fr-FR" dirty="0" smtClean="0">
                <a:latin typeface="Garamond" pitchFamily="18" charset="0"/>
              </a:rPr>
              <a:t>On y trouve 5 figures religieuses, dont les 4 fondateurs de religions universelles, et 5 figures qu’on peut appeler des découvreurs.</a:t>
            </a:r>
          </a:p>
          <a:p>
            <a:r>
              <a:rPr lang="fr-FR" dirty="0" smtClean="0">
                <a:latin typeface="Garamond" pitchFamily="18" charset="0"/>
              </a:rPr>
              <a:t>Ces dix personnes ont toutes œuvré au bonheur de l’humanité, par la voie intérieure ou bien la voie intérieure.</a:t>
            </a:r>
          </a:p>
          <a:p>
            <a:r>
              <a:rPr lang="fr-FR" dirty="0" smtClean="0">
                <a:latin typeface="Garamond" pitchFamily="18" charset="0"/>
              </a:rPr>
              <a:t>Leur influence sur la vie quotidienne de l’humanité pèse bien davantage que le rôle de personnages qui parurent parfois beaucoup plus puissants.</a:t>
            </a:r>
            <a:endParaRPr lang="fr-FR" dirty="0">
              <a:latin typeface="Garamond" pitchFamily="18" charset="0"/>
            </a:endParaRPr>
          </a:p>
        </p:txBody>
      </p:sp>
      <p:pic>
        <p:nvPicPr>
          <p:cNvPr id="3073" name="Picture 1" descr="https://www.timeshighereducation.com/sites/default/files/styles/the_breaking_news_image_style/public/Pictures/web/d/u/w/religion_science_compass_illustration.jpg?itok=MZdIlYqS"/>
          <p:cNvPicPr>
            <a:picLocks noChangeAspect="1" noChangeArrowheads="1"/>
          </p:cNvPicPr>
          <p:nvPr/>
        </p:nvPicPr>
        <p:blipFill rotWithShape="1">
          <a:blip r:embed="rId2">
            <a:extLst>
              <a:ext uri="{28A0092B-C50C-407E-A947-70E740481C1C}">
                <a14:useLocalDpi xmlns:a14="http://schemas.microsoft.com/office/drawing/2010/main" val="0"/>
              </a:ext>
            </a:extLst>
          </a:blip>
          <a:srcRect l="13474" r="10850"/>
          <a:stretch/>
        </p:blipFill>
        <p:spPr bwMode="auto">
          <a:xfrm rot="2179176">
            <a:off x="7393138" y="2643337"/>
            <a:ext cx="3325045" cy="2929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494343"/>
                </a:solidFill>
                <a:effectLst/>
                <a:latin typeface="Open Sans"/>
              </a:rPr>
              <a:t/>
            </a:r>
            <a:br>
              <a:rPr kumimoji="0" lang="fr-FR" sz="1000" b="0" i="0" u="none" strike="noStrike" cap="none" normalizeH="0" baseline="0" smtClean="0">
                <a:ln>
                  <a:noFill/>
                </a:ln>
                <a:solidFill>
                  <a:srgbClr val="494343"/>
                </a:solidFill>
                <a:effectLst/>
                <a:latin typeface="Open Sans"/>
              </a:rPr>
            </a:br>
            <a:endParaRPr kumimoji="0" lang="fr-F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4199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613476479"/>
              </p:ext>
            </p:extLst>
          </p:nvPr>
        </p:nvGraphicFramePr>
        <p:xfrm>
          <a:off x="4114800" y="350519"/>
          <a:ext cx="3794760" cy="5646325"/>
        </p:xfrm>
        <a:graphic>
          <a:graphicData uri="http://schemas.openxmlformats.org/drawingml/2006/table">
            <a:tbl>
              <a:tblPr/>
              <a:tblGrid>
                <a:gridCol w="441960"/>
                <a:gridCol w="3352800"/>
              </a:tblGrid>
              <a:tr h="663925">
                <a:tc gridSpan="2">
                  <a:txBody>
                    <a:bodyPr/>
                    <a:lstStyle/>
                    <a:p>
                      <a:pPr algn="ctr"/>
                      <a:r>
                        <a:rPr lang="fr-FR" sz="2000" b="1" dirty="0" smtClean="0">
                          <a:solidFill>
                            <a:srgbClr val="002060"/>
                          </a:solidFill>
                          <a:effectLst/>
                          <a:latin typeface="Garamond" pitchFamily="18" charset="0"/>
                        </a:rPr>
                        <a:t> Classement de Michael</a:t>
                      </a:r>
                      <a:r>
                        <a:rPr lang="fr-FR" sz="2000" b="1" baseline="0" dirty="0" smtClean="0">
                          <a:solidFill>
                            <a:srgbClr val="002060"/>
                          </a:solidFill>
                          <a:effectLst/>
                          <a:latin typeface="Garamond" pitchFamily="18" charset="0"/>
                        </a:rPr>
                        <a:t> H. Hart</a:t>
                      </a:r>
                      <a:endParaRPr lang="fr-FR" sz="2000" b="1" dirty="0">
                        <a:solidFill>
                          <a:srgbClr val="00206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fr-FR" sz="1800" dirty="0">
                        <a:solidFill>
                          <a:srgbClr val="002060"/>
                        </a:solidFill>
                        <a:effectLst/>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820">
                <a:tc>
                  <a:txBody>
                    <a:bodyPr/>
                    <a:lstStyle/>
                    <a:p>
                      <a:r>
                        <a:rPr lang="fr-FR" sz="2400" b="1" dirty="0">
                          <a:solidFill>
                            <a:srgbClr val="002060"/>
                          </a:solidFill>
                          <a:effectLst/>
                          <a:latin typeface="Garamond" pitchFamily="18" charset="0"/>
                        </a:rPr>
                        <a:t>1</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a:solidFill>
                            <a:srgbClr val="002060"/>
                          </a:solidFill>
                          <a:effectLst/>
                          <a:latin typeface="Garamond" pitchFamily="18" charset="0"/>
                        </a:rPr>
                        <a:t>Muhammad</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fr-FR" sz="2400" b="1" dirty="0">
                          <a:solidFill>
                            <a:srgbClr val="FF0000"/>
                          </a:solidFill>
                          <a:effectLst/>
                          <a:latin typeface="Garamond" pitchFamily="18" charset="0"/>
                        </a:rPr>
                        <a:t>2</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a:solidFill>
                            <a:srgbClr val="FF0000"/>
                          </a:solidFill>
                          <a:effectLst/>
                          <a:latin typeface="Garamond" pitchFamily="18" charset="0"/>
                        </a:rPr>
                        <a:t>Isaac Newton</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820">
                <a:tc>
                  <a:txBody>
                    <a:bodyPr/>
                    <a:lstStyle/>
                    <a:p>
                      <a:r>
                        <a:rPr lang="fr-FR" sz="2400" b="1" dirty="0">
                          <a:solidFill>
                            <a:srgbClr val="002060"/>
                          </a:solidFill>
                          <a:effectLst/>
                          <a:latin typeface="Garamond" pitchFamily="18" charset="0"/>
                        </a:rPr>
                        <a:t>3</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smtClean="0">
                          <a:solidFill>
                            <a:srgbClr val="002060"/>
                          </a:solidFill>
                          <a:effectLst/>
                          <a:latin typeface="Garamond" pitchFamily="18" charset="0"/>
                        </a:rPr>
                        <a:t>Jésus-Christ</a:t>
                      </a:r>
                      <a:endParaRPr lang="fr-FR" sz="2800" b="1" dirty="0">
                        <a:solidFill>
                          <a:srgbClr val="00206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820">
                <a:tc>
                  <a:txBody>
                    <a:bodyPr/>
                    <a:lstStyle/>
                    <a:p>
                      <a:r>
                        <a:rPr lang="fr-FR" sz="2400" b="1">
                          <a:solidFill>
                            <a:srgbClr val="002060"/>
                          </a:solidFill>
                          <a:effectLst/>
                          <a:latin typeface="Garamond" pitchFamily="18" charset="0"/>
                        </a:rPr>
                        <a:t>4</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smtClean="0">
                          <a:solidFill>
                            <a:srgbClr val="002060"/>
                          </a:solidFill>
                          <a:effectLst/>
                          <a:latin typeface="Garamond" pitchFamily="18" charset="0"/>
                        </a:rPr>
                        <a:t>Bouddha</a:t>
                      </a:r>
                      <a:endParaRPr lang="fr-FR" sz="2800" b="1" dirty="0">
                        <a:solidFill>
                          <a:srgbClr val="00206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820">
                <a:tc>
                  <a:txBody>
                    <a:bodyPr/>
                    <a:lstStyle/>
                    <a:p>
                      <a:r>
                        <a:rPr lang="fr-FR" sz="2400" b="1">
                          <a:solidFill>
                            <a:srgbClr val="002060"/>
                          </a:solidFill>
                          <a:effectLst/>
                          <a:latin typeface="Garamond" pitchFamily="18" charset="0"/>
                        </a:rPr>
                        <a:t>5</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a:solidFill>
                            <a:srgbClr val="002060"/>
                          </a:solidFill>
                          <a:effectLst/>
                          <a:latin typeface="Garamond" pitchFamily="18" charset="0"/>
                        </a:rPr>
                        <a:t>Confucius</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820">
                <a:tc>
                  <a:txBody>
                    <a:bodyPr/>
                    <a:lstStyle/>
                    <a:p>
                      <a:r>
                        <a:rPr lang="fr-FR" sz="2400" b="1">
                          <a:solidFill>
                            <a:srgbClr val="002060"/>
                          </a:solidFill>
                          <a:effectLst/>
                          <a:latin typeface="Garamond" pitchFamily="18" charset="0"/>
                        </a:rPr>
                        <a:t>6</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smtClean="0">
                          <a:solidFill>
                            <a:srgbClr val="002060"/>
                          </a:solidFill>
                          <a:effectLst/>
                          <a:latin typeface="Garamond" pitchFamily="18" charset="0"/>
                        </a:rPr>
                        <a:t>L’apôtre Paul</a:t>
                      </a:r>
                      <a:endParaRPr lang="fr-FR" sz="2800" b="1" dirty="0">
                        <a:solidFill>
                          <a:srgbClr val="00206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820">
                <a:tc>
                  <a:txBody>
                    <a:bodyPr/>
                    <a:lstStyle/>
                    <a:p>
                      <a:r>
                        <a:rPr lang="fr-FR" sz="2400" b="1">
                          <a:solidFill>
                            <a:srgbClr val="002060"/>
                          </a:solidFill>
                          <a:effectLst/>
                          <a:latin typeface="Garamond" pitchFamily="18" charset="0"/>
                        </a:rPr>
                        <a:t>7</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err="1">
                          <a:solidFill>
                            <a:srgbClr val="FF0000"/>
                          </a:solidFill>
                          <a:effectLst/>
                          <a:latin typeface="Garamond" pitchFamily="18" charset="0"/>
                        </a:rPr>
                        <a:t>Ts'ai</a:t>
                      </a:r>
                      <a:r>
                        <a:rPr lang="fr-FR" sz="2800" b="1" dirty="0">
                          <a:solidFill>
                            <a:srgbClr val="FF0000"/>
                          </a:solidFill>
                          <a:effectLst/>
                          <a:latin typeface="Garamond" pitchFamily="18" charset="0"/>
                        </a:rPr>
                        <a:t> Lun</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820">
                <a:tc>
                  <a:txBody>
                    <a:bodyPr/>
                    <a:lstStyle/>
                    <a:p>
                      <a:r>
                        <a:rPr lang="fr-FR" sz="2400" b="1">
                          <a:solidFill>
                            <a:srgbClr val="002060"/>
                          </a:solidFill>
                          <a:effectLst/>
                          <a:latin typeface="Garamond" pitchFamily="18" charset="0"/>
                        </a:rPr>
                        <a:t>8</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a:solidFill>
                            <a:srgbClr val="FF0000"/>
                          </a:solidFill>
                          <a:effectLst/>
                          <a:latin typeface="Garamond" pitchFamily="18" charset="0"/>
                        </a:rPr>
                        <a:t>Johann Gutenberg</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820">
                <a:tc>
                  <a:txBody>
                    <a:bodyPr/>
                    <a:lstStyle/>
                    <a:p>
                      <a:r>
                        <a:rPr lang="fr-FR" sz="2400" b="1">
                          <a:solidFill>
                            <a:srgbClr val="002060"/>
                          </a:solidFill>
                          <a:effectLst/>
                          <a:latin typeface="Garamond" pitchFamily="18" charset="0"/>
                        </a:rPr>
                        <a:t>9</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smtClean="0">
                          <a:solidFill>
                            <a:srgbClr val="FF0000"/>
                          </a:solidFill>
                          <a:effectLst/>
                          <a:latin typeface="Garamond" pitchFamily="18" charset="0"/>
                        </a:rPr>
                        <a:t>Christophe Colomb</a:t>
                      </a:r>
                      <a:endParaRPr lang="fr-FR" sz="2800" b="1" dirty="0">
                        <a:solidFill>
                          <a:srgbClr val="FF000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820">
                <a:tc>
                  <a:txBody>
                    <a:bodyPr/>
                    <a:lstStyle/>
                    <a:p>
                      <a:r>
                        <a:rPr lang="fr-FR" sz="2400" b="1" dirty="0">
                          <a:solidFill>
                            <a:srgbClr val="002060"/>
                          </a:solidFill>
                          <a:effectLst/>
                          <a:latin typeface="Garamond" pitchFamily="18" charset="0"/>
                        </a:rPr>
                        <a:t>10</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800" b="1" dirty="0">
                          <a:solidFill>
                            <a:srgbClr val="FF0000"/>
                          </a:solidFill>
                          <a:effectLst/>
                          <a:latin typeface="Garamond" pitchFamily="18" charset="0"/>
                        </a:rPr>
                        <a:t>Albert Einstein</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graphicFrame>
        <p:nvGraphicFramePr>
          <p:cNvPr id="10" name="Espace réservé du contenu 9"/>
          <p:cNvGraphicFramePr>
            <a:graphicFrameLocks noGrp="1"/>
          </p:cNvGraphicFramePr>
          <p:nvPr>
            <p:ph sz="half" idx="4294967295"/>
            <p:extLst>
              <p:ext uri="{D42A27DB-BD31-4B8C-83A1-F6EECF244321}">
                <p14:modId xmlns:p14="http://schemas.microsoft.com/office/powerpoint/2010/main" val="3929285037"/>
              </p:ext>
            </p:extLst>
          </p:nvPr>
        </p:nvGraphicFramePr>
        <p:xfrm>
          <a:off x="0" y="655320"/>
          <a:ext cx="4038600" cy="531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Espace réservé du contenu 9"/>
          <p:cNvGraphicFramePr>
            <a:graphicFrameLocks/>
          </p:cNvGraphicFramePr>
          <p:nvPr>
            <p:extLst>
              <p:ext uri="{D42A27DB-BD31-4B8C-83A1-F6EECF244321}">
                <p14:modId xmlns:p14="http://schemas.microsoft.com/office/powerpoint/2010/main" val="2953090375"/>
              </p:ext>
            </p:extLst>
          </p:nvPr>
        </p:nvGraphicFramePr>
        <p:xfrm>
          <a:off x="7924800" y="594360"/>
          <a:ext cx="4267200" cy="5364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21552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im: 4547264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81711" y="2480985"/>
            <a:ext cx="2312135" cy="3694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8" descr="http://dslweb.nwnexus.com/haa/France2003/Rodin%20Museum/Thinker%20-%20Front%20View.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7043762" y="2529030"/>
            <a:ext cx="2741554" cy="3646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201941" y="4975232"/>
            <a:ext cx="3103198" cy="1200329"/>
          </a:xfrm>
          <a:prstGeom prst="rect">
            <a:avLst/>
          </a:prstGeom>
        </p:spPr>
        <p:txBody>
          <a:bodyPr wrap="square">
            <a:spAutoFit/>
          </a:bodyPr>
          <a:lstStyle/>
          <a:p>
            <a:pPr algn="ctr"/>
            <a:r>
              <a:rPr lang="fr-FR" sz="2400" dirty="0" smtClean="0">
                <a:solidFill>
                  <a:schemeClr val="accent2">
                    <a:lumMod val="40000"/>
                    <a:lumOff val="60000"/>
                  </a:schemeClr>
                </a:solidFill>
                <a:latin typeface="Garamond" pitchFamily="18" charset="0"/>
              </a:rPr>
              <a:t>Ce qui ont le plus influencé l’histoire auraient été</a:t>
            </a:r>
            <a:endParaRPr lang="fr-FR" sz="2400" dirty="0">
              <a:solidFill>
                <a:schemeClr val="accent2">
                  <a:lumMod val="40000"/>
                  <a:lumOff val="60000"/>
                </a:schemeClr>
              </a:solidFill>
              <a:latin typeface="Garamond" pitchFamily="18" charset="0"/>
            </a:endParaRPr>
          </a:p>
        </p:txBody>
      </p:sp>
      <p:sp>
        <p:nvSpPr>
          <p:cNvPr id="5" name="Rectangle 4"/>
          <p:cNvSpPr/>
          <p:nvPr/>
        </p:nvSpPr>
        <p:spPr>
          <a:xfrm>
            <a:off x="2281711" y="6209176"/>
            <a:ext cx="3596621"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dirty="0">
                <a:solidFill>
                  <a:srgbClr val="002060"/>
                </a:solidFill>
                <a:latin typeface="Garamond" pitchFamily="18" charset="0"/>
              </a:rPr>
              <a:t>des </a:t>
            </a:r>
            <a:r>
              <a:rPr lang="fr-FR" sz="2000" dirty="0" smtClean="0">
                <a:solidFill>
                  <a:srgbClr val="002060"/>
                </a:solidFill>
                <a:latin typeface="Garamond" pitchFamily="18" charset="0"/>
              </a:rPr>
              <a:t>sages </a:t>
            </a:r>
            <a:r>
              <a:rPr lang="fr-FR" sz="2000" dirty="0">
                <a:solidFill>
                  <a:srgbClr val="002060"/>
                </a:solidFill>
                <a:latin typeface="Garamond" pitchFamily="18" charset="0"/>
              </a:rPr>
              <a:t>et des </a:t>
            </a:r>
            <a:r>
              <a:rPr lang="fr-FR" sz="2000" dirty="0" smtClean="0">
                <a:solidFill>
                  <a:srgbClr val="002060"/>
                </a:solidFill>
                <a:latin typeface="Garamond" pitchFamily="18" charset="0"/>
              </a:rPr>
              <a:t>saints </a:t>
            </a:r>
            <a:endParaRPr lang="fr-FR" sz="2000" dirty="0">
              <a:latin typeface="Garamond" pitchFamily="18" charset="0"/>
            </a:endParaRPr>
          </a:p>
        </p:txBody>
      </p:sp>
      <p:sp>
        <p:nvSpPr>
          <p:cNvPr id="6" name="Rectangle 5"/>
          <p:cNvSpPr/>
          <p:nvPr/>
        </p:nvSpPr>
        <p:spPr>
          <a:xfrm>
            <a:off x="5928360" y="6209176"/>
            <a:ext cx="3856956" cy="400110"/>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fr-FR" sz="2000" dirty="0">
                <a:solidFill>
                  <a:srgbClr val="FF0000"/>
                </a:solidFill>
                <a:latin typeface="Garamond" pitchFamily="18" charset="0"/>
              </a:rPr>
              <a:t>d</a:t>
            </a:r>
            <a:r>
              <a:rPr lang="fr-FR" sz="2000" dirty="0" smtClean="0">
                <a:solidFill>
                  <a:srgbClr val="FF0000"/>
                </a:solidFill>
                <a:latin typeface="Garamond" pitchFamily="18" charset="0"/>
              </a:rPr>
              <a:t>es savants </a:t>
            </a:r>
            <a:r>
              <a:rPr lang="fr-FR" sz="2000" dirty="0">
                <a:solidFill>
                  <a:srgbClr val="FF0000"/>
                </a:solidFill>
                <a:latin typeface="Garamond" pitchFamily="18" charset="0"/>
              </a:rPr>
              <a:t>et des « </a:t>
            </a:r>
            <a:r>
              <a:rPr lang="fr-FR" sz="2000" dirty="0" smtClean="0">
                <a:solidFill>
                  <a:srgbClr val="FF0000"/>
                </a:solidFill>
                <a:latin typeface="Garamond" pitchFamily="18" charset="0"/>
              </a:rPr>
              <a:t>découvreurs »</a:t>
            </a:r>
            <a:endParaRPr lang="fr-FR" sz="2000" dirty="0">
              <a:solidFill>
                <a:srgbClr val="FF0000"/>
              </a:solidFill>
              <a:latin typeface="Garamond" pitchFamily="18" charset="0"/>
            </a:endParaRPr>
          </a:p>
        </p:txBody>
      </p:sp>
      <p:sp>
        <p:nvSpPr>
          <p:cNvPr id="11" name="Titre 10"/>
          <p:cNvSpPr>
            <a:spLocks noGrp="1"/>
          </p:cNvSpPr>
          <p:nvPr>
            <p:ph type="title"/>
          </p:nvPr>
        </p:nvSpPr>
        <p:spPr/>
        <p:txBody>
          <a:bodyPr>
            <a:normAutofit fontScale="90000"/>
          </a:bodyPr>
          <a:lstStyle/>
          <a:p>
            <a:r>
              <a:rPr lang="fr-FR" sz="3100" i="1" dirty="0">
                <a:latin typeface="Garamond" pitchFamily="18" charset="0"/>
              </a:rPr>
              <a:t>C'est à celui qui domine sur les esprits par la force de la vérité, non à ceux qui font des esclaves par la violence, c'est à celui qui connaît l'univers, non à ceux qui le défigurent, que nous devons nos respects. </a:t>
            </a:r>
            <a:endParaRPr lang="fr-FR" dirty="0"/>
          </a:p>
        </p:txBody>
      </p:sp>
      <p:sp>
        <p:nvSpPr>
          <p:cNvPr id="10" name="Rectangle 9"/>
          <p:cNvSpPr/>
          <p:nvPr/>
        </p:nvSpPr>
        <p:spPr>
          <a:xfrm>
            <a:off x="10771302" y="1012188"/>
            <a:ext cx="1115690" cy="428002"/>
          </a:xfrm>
          <a:prstGeom prst="rect">
            <a:avLst/>
          </a:prstGeom>
        </p:spPr>
        <p:txBody>
          <a:bodyPr wrap="none">
            <a:spAutoFit/>
          </a:bodyPr>
          <a:lstStyle/>
          <a:p>
            <a:pPr lvl="0" algn="r" defTabSz="914400">
              <a:lnSpc>
                <a:spcPct val="90000"/>
              </a:lnSpc>
              <a:spcBef>
                <a:spcPts val="1000"/>
              </a:spcBef>
            </a:pPr>
            <a:r>
              <a:rPr lang="fr-FR" sz="2400" dirty="0">
                <a:solidFill>
                  <a:prstClr val="white"/>
                </a:solidFill>
                <a:latin typeface="Garamond" pitchFamily="18" charset="0"/>
              </a:rPr>
              <a:t>Voltaire</a:t>
            </a:r>
          </a:p>
        </p:txBody>
      </p:sp>
    </p:spTree>
    <p:extLst>
      <p:ext uri="{BB962C8B-B14F-4D97-AF65-F5344CB8AC3E}">
        <p14:creationId xmlns:p14="http://schemas.microsoft.com/office/powerpoint/2010/main" val="749723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5196319"/>
            <a:ext cx="316780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2000" dirty="0" smtClean="0">
                <a:solidFill>
                  <a:schemeClr val="bg1"/>
                </a:solidFill>
                <a:latin typeface="Garamond" pitchFamily="18" charset="0"/>
              </a:rPr>
              <a:t>immobile, assis, en méditation </a:t>
            </a:r>
            <a:endParaRPr lang="fr-FR" sz="2000" dirty="0">
              <a:solidFill>
                <a:schemeClr val="bg1"/>
              </a:solidFill>
              <a:latin typeface="Garamond" pitchFamily="18" charset="0"/>
            </a:endParaRPr>
          </a:p>
        </p:txBody>
      </p:sp>
      <p:sp>
        <p:nvSpPr>
          <p:cNvPr id="8" name="Rectangle 7"/>
          <p:cNvSpPr/>
          <p:nvPr/>
        </p:nvSpPr>
        <p:spPr>
          <a:xfrm>
            <a:off x="8519348" y="4948338"/>
            <a:ext cx="3672652" cy="64633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dirty="0" smtClean="0">
                <a:solidFill>
                  <a:schemeClr val="tx1"/>
                </a:solidFill>
                <a:latin typeface="Garamond" pitchFamily="18" charset="0"/>
              </a:rPr>
              <a:t>debout, en pleine action extérieure et pratique, « dans le feu de l’action </a:t>
            </a:r>
            <a:r>
              <a:rPr lang="fr-FR" dirty="0" smtClean="0">
                <a:solidFill>
                  <a:schemeClr val="tx1"/>
                </a:solidFill>
                <a:latin typeface="+mj-lt"/>
              </a:rPr>
              <a:t>»</a:t>
            </a:r>
            <a:endParaRPr lang="fr-FR" dirty="0">
              <a:solidFill>
                <a:schemeClr val="tx1"/>
              </a:solidFill>
              <a:latin typeface="+mj-lt"/>
            </a:endParaRPr>
          </a:p>
        </p:txBody>
      </p:sp>
      <p:pic>
        <p:nvPicPr>
          <p:cNvPr id="3" name="Picture 4" descr="File:Rembrandt Harmensz. van Rijn 038.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167806" y="926335"/>
            <a:ext cx="5337748" cy="46891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upload.wikimedia.org/wikipedia/commons/thumb/9/9d/Emblem-unreadable.svg/20px-Emblem-unreadable.svg.png">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0867" y="-2825750"/>
            <a:ext cx="2540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www.fruityclub.net/site/images/avatars/1247171828.Yin_Yan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5701103" y="-16127"/>
            <a:ext cx="1280278" cy="1312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18769" y="927512"/>
            <a:ext cx="314903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2000" dirty="0">
                <a:solidFill>
                  <a:schemeClr val="bg1"/>
                </a:solidFill>
                <a:latin typeface="Garamond" pitchFamily="18" charset="0"/>
              </a:rPr>
              <a:t>Personnage principal</a:t>
            </a:r>
          </a:p>
          <a:p>
            <a:r>
              <a:rPr lang="fr-FR" sz="2000" dirty="0">
                <a:solidFill>
                  <a:schemeClr val="bg1"/>
                </a:solidFill>
                <a:latin typeface="Garamond" pitchFamily="18" charset="0"/>
              </a:rPr>
              <a:t>masculin au second </a:t>
            </a:r>
            <a:r>
              <a:rPr lang="fr-FR" sz="2000" dirty="0" smtClean="0">
                <a:solidFill>
                  <a:schemeClr val="bg1"/>
                </a:solidFill>
                <a:latin typeface="Garamond" pitchFamily="18" charset="0"/>
              </a:rPr>
              <a:t>plan </a:t>
            </a:r>
            <a:endParaRPr lang="fr-FR" sz="2000" dirty="0">
              <a:solidFill>
                <a:schemeClr val="bg1"/>
              </a:solidFill>
              <a:latin typeface="Garamond" pitchFamily="18" charset="0"/>
            </a:endParaRPr>
          </a:p>
        </p:txBody>
      </p:sp>
      <p:sp>
        <p:nvSpPr>
          <p:cNvPr id="11" name="Rectangle 10"/>
          <p:cNvSpPr/>
          <p:nvPr/>
        </p:nvSpPr>
        <p:spPr>
          <a:xfrm>
            <a:off x="8505554" y="926335"/>
            <a:ext cx="3686446" cy="70788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sz="2000" dirty="0">
                <a:solidFill>
                  <a:schemeClr val="tx1"/>
                </a:solidFill>
                <a:latin typeface="Garamond" pitchFamily="18" charset="0"/>
              </a:rPr>
              <a:t>personnage secondaire</a:t>
            </a:r>
          </a:p>
          <a:p>
            <a:r>
              <a:rPr lang="fr-FR" sz="2000" dirty="0">
                <a:solidFill>
                  <a:schemeClr val="tx1"/>
                </a:solidFill>
                <a:latin typeface="Garamond" pitchFamily="18" charset="0"/>
              </a:rPr>
              <a:t>féminin </a:t>
            </a:r>
            <a:r>
              <a:rPr lang="fr-FR" sz="2000" dirty="0" smtClean="0">
                <a:solidFill>
                  <a:schemeClr val="tx1"/>
                </a:solidFill>
                <a:latin typeface="Garamond" pitchFamily="18" charset="0"/>
              </a:rPr>
              <a:t>au </a:t>
            </a:r>
            <a:r>
              <a:rPr lang="fr-FR" sz="2000" dirty="0">
                <a:solidFill>
                  <a:schemeClr val="tx1"/>
                </a:solidFill>
                <a:latin typeface="Garamond" pitchFamily="18" charset="0"/>
              </a:rPr>
              <a:t>premier </a:t>
            </a:r>
            <a:r>
              <a:rPr lang="fr-FR" sz="2000" dirty="0" smtClean="0">
                <a:solidFill>
                  <a:schemeClr val="tx1"/>
                </a:solidFill>
                <a:latin typeface="Garamond" pitchFamily="18" charset="0"/>
              </a:rPr>
              <a:t>plan </a:t>
            </a:r>
            <a:endParaRPr lang="fr-FR" sz="2000" dirty="0">
              <a:solidFill>
                <a:schemeClr val="tx1"/>
              </a:solidFill>
              <a:latin typeface="Garamond" pitchFamily="18" charset="0"/>
            </a:endParaRPr>
          </a:p>
        </p:txBody>
      </p:sp>
      <p:sp>
        <p:nvSpPr>
          <p:cNvPr id="12" name="Rectangle 11"/>
          <p:cNvSpPr/>
          <p:nvPr/>
        </p:nvSpPr>
        <p:spPr>
          <a:xfrm>
            <a:off x="18771" y="2670748"/>
            <a:ext cx="3149036"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2000" dirty="0">
                <a:solidFill>
                  <a:schemeClr val="bg1"/>
                </a:solidFill>
                <a:latin typeface="Garamond" pitchFamily="18" charset="0"/>
              </a:rPr>
              <a:t>éclairé du </a:t>
            </a:r>
            <a:r>
              <a:rPr lang="fr-FR" sz="2000" dirty="0" smtClean="0">
                <a:solidFill>
                  <a:schemeClr val="bg1"/>
                </a:solidFill>
                <a:latin typeface="Garamond" pitchFamily="18" charset="0"/>
              </a:rPr>
              <a:t>dehors d’une lumière naturelle, tourné </a:t>
            </a:r>
            <a:r>
              <a:rPr lang="fr-FR" sz="2000" dirty="0">
                <a:solidFill>
                  <a:schemeClr val="bg1"/>
                </a:solidFill>
                <a:latin typeface="Garamond" pitchFamily="18" charset="0"/>
              </a:rPr>
              <a:t>vers l’élévation intérieure, </a:t>
            </a:r>
            <a:r>
              <a:rPr lang="fr-FR" sz="2000" dirty="0" smtClean="0">
                <a:solidFill>
                  <a:schemeClr val="bg1"/>
                </a:solidFill>
                <a:latin typeface="Garamond" pitchFamily="18" charset="0"/>
              </a:rPr>
              <a:t>détaché</a:t>
            </a:r>
            <a:endParaRPr lang="fr-FR" sz="2000" dirty="0">
              <a:latin typeface="Garamond" pitchFamily="18" charset="0"/>
            </a:endParaRPr>
          </a:p>
        </p:txBody>
      </p:sp>
      <p:sp>
        <p:nvSpPr>
          <p:cNvPr id="13" name="Rectangle 12"/>
          <p:cNvSpPr/>
          <p:nvPr/>
        </p:nvSpPr>
        <p:spPr>
          <a:xfrm>
            <a:off x="8505554" y="2670748"/>
            <a:ext cx="3635486" cy="101566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sz="2000" dirty="0">
                <a:solidFill>
                  <a:schemeClr val="tx1"/>
                </a:solidFill>
                <a:latin typeface="Garamond" pitchFamily="18" charset="0"/>
              </a:rPr>
              <a:t>moins éclairée mais éclairant physiquement le dedans, </a:t>
            </a:r>
            <a:r>
              <a:rPr lang="fr-FR" sz="2000" dirty="0" smtClean="0">
                <a:solidFill>
                  <a:schemeClr val="tx1"/>
                </a:solidFill>
                <a:latin typeface="Garamond" pitchFamily="18" charset="0"/>
              </a:rPr>
              <a:t>occupée, affairée</a:t>
            </a:r>
            <a:endParaRPr lang="fr-FR" sz="2000" dirty="0">
              <a:solidFill>
                <a:schemeClr val="tx1"/>
              </a:solidFill>
              <a:latin typeface="Garamond" pitchFamily="18" charset="0"/>
            </a:endParaRPr>
          </a:p>
        </p:txBody>
      </p:sp>
      <p:sp>
        <p:nvSpPr>
          <p:cNvPr id="2" name="Rectangle 1"/>
          <p:cNvSpPr/>
          <p:nvPr/>
        </p:nvSpPr>
        <p:spPr>
          <a:xfrm>
            <a:off x="3167804" y="5596429"/>
            <a:ext cx="5034344" cy="1200329"/>
          </a:xfrm>
          <a:prstGeom prst="rect">
            <a:avLst/>
          </a:prstGeom>
        </p:spPr>
        <p:txBody>
          <a:bodyPr wrap="square">
            <a:spAutoFit/>
          </a:bodyPr>
          <a:lstStyle/>
          <a:p>
            <a:pPr algn="ctr"/>
            <a:r>
              <a:rPr lang="fr-FR" sz="2400" dirty="0" smtClean="0">
                <a:solidFill>
                  <a:schemeClr val="accent2">
                    <a:lumMod val="40000"/>
                    <a:lumOff val="60000"/>
                  </a:schemeClr>
                </a:solidFill>
                <a:latin typeface="Garamond" pitchFamily="18" charset="0"/>
              </a:rPr>
              <a:t>Le Philosophe en méditation, </a:t>
            </a:r>
          </a:p>
          <a:p>
            <a:pPr algn="ctr"/>
            <a:r>
              <a:rPr lang="fr-FR" sz="2400" dirty="0" smtClean="0">
                <a:solidFill>
                  <a:schemeClr val="accent2">
                    <a:lumMod val="40000"/>
                    <a:lumOff val="60000"/>
                  </a:schemeClr>
                </a:solidFill>
                <a:latin typeface="Garamond" pitchFamily="18" charset="0"/>
              </a:rPr>
              <a:t>Rembrandt, 1632 - 28 x 34 cm</a:t>
            </a:r>
            <a:endParaRPr lang="fr-FR" sz="2400" dirty="0">
              <a:solidFill>
                <a:schemeClr val="accent2">
                  <a:lumMod val="40000"/>
                  <a:lumOff val="60000"/>
                </a:schemeClr>
              </a:solidFill>
              <a:latin typeface="Garamond" pitchFamily="18" charset="0"/>
            </a:endParaRPr>
          </a:p>
          <a:p>
            <a:pPr algn="ctr"/>
            <a:r>
              <a:rPr lang="fr-FR" sz="2400" dirty="0" smtClean="0">
                <a:solidFill>
                  <a:schemeClr val="accent2">
                    <a:lumMod val="40000"/>
                    <a:lumOff val="60000"/>
                  </a:schemeClr>
                </a:solidFill>
                <a:latin typeface="Garamond" pitchFamily="18" charset="0"/>
              </a:rPr>
              <a:t>Exposé au Louvre</a:t>
            </a:r>
            <a:endParaRPr lang="fr-FR" sz="2400" dirty="0">
              <a:solidFill>
                <a:schemeClr val="accent2">
                  <a:lumMod val="40000"/>
                  <a:lumOff val="60000"/>
                </a:schemeClr>
              </a:solidFill>
              <a:latin typeface="Garamond" pitchFamily="18" charset="0"/>
            </a:endParaRPr>
          </a:p>
        </p:txBody>
      </p:sp>
    </p:spTree>
    <p:extLst>
      <p:ext uri="{BB962C8B-B14F-4D97-AF65-F5344CB8AC3E}">
        <p14:creationId xmlns:p14="http://schemas.microsoft.com/office/powerpoint/2010/main" val="16924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0192" y="4968243"/>
            <a:ext cx="1581807" cy="646331"/>
          </a:xfrm>
          <a:prstGeom prst="rect">
            <a:avLst/>
          </a:prstGeom>
        </p:spPr>
        <p:txBody>
          <a:bodyPr wrap="square">
            <a:spAutoFit/>
          </a:bodyPr>
          <a:lstStyle/>
          <a:p>
            <a:pPr algn="ctr"/>
            <a:r>
              <a:rPr lang="fr-FR" dirty="0">
                <a:latin typeface="Garamond" pitchFamily="18" charset="0"/>
              </a:rPr>
              <a:t>Parole Donnée </a:t>
            </a:r>
            <a:r>
              <a:rPr lang="fr-FR" dirty="0" smtClean="0">
                <a:latin typeface="Garamond" pitchFamily="18" charset="0"/>
              </a:rPr>
              <a:t>N°229</a:t>
            </a:r>
            <a:endParaRPr lang="fr-FR" dirty="0">
              <a:latin typeface="Garamond" pitchFamily="18" charset="0"/>
            </a:endParaRPr>
          </a:p>
        </p:txBody>
      </p:sp>
      <p:sp>
        <p:nvSpPr>
          <p:cNvPr id="2" name="Rectangle à coins arrondis 1"/>
          <p:cNvSpPr/>
          <p:nvPr/>
        </p:nvSpPr>
        <p:spPr>
          <a:xfrm>
            <a:off x="4514192" y="308489"/>
            <a:ext cx="5909968" cy="3835957"/>
          </a:xfrm>
          <a:prstGeom prst="roundRect">
            <a:avLst/>
          </a:prstGeom>
          <a:ln w="38100">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nSpc>
                <a:spcPct val="115000"/>
              </a:lnSpc>
              <a:spcAft>
                <a:spcPts val="0"/>
              </a:spcAft>
            </a:pPr>
            <a:r>
              <a:rPr lang="fr-FR" sz="2400" i="1" dirty="0">
                <a:latin typeface="Garamond"/>
                <a:ea typeface="MS Mincho"/>
                <a:cs typeface="Times New Roman"/>
              </a:rPr>
              <a:t>Pour Steve Chandler, « Notre influence grandit au moment où un rêve futur se transforme en une action présente. » La personne influente n’est pas toujours celle qui détient l’autorité. Toute collectivité doit tirer parti des personnes originales et des minorités créatrices, porteurs de projets novateurs. L’entourage d’abord réticent peut finir par se rallier.</a:t>
            </a:r>
            <a:endParaRPr lang="fr-FR" sz="2000" i="1" dirty="0">
              <a:latin typeface="Calibri"/>
              <a:ea typeface="MS Mincho"/>
              <a:cs typeface="Times New Roman"/>
            </a:endParaRPr>
          </a:p>
        </p:txBody>
      </p:sp>
      <p:pic>
        <p:nvPicPr>
          <p:cNvPr id="1026" name="Picture 2" descr="http://gatheryourcrowd.com/wp-content/uploads/2010/03/Influencer-Marketing-3-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694854"/>
            <a:ext cx="4224632" cy="3168475"/>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p:cNvSpPr>
            <a:spLocks noGrp="1"/>
          </p:cNvSpPr>
          <p:nvPr>
            <p:ph type="title"/>
          </p:nvPr>
        </p:nvSpPr>
        <p:spPr/>
        <p:txBody>
          <a:bodyPr>
            <a:noAutofit/>
          </a:bodyPr>
          <a:lstStyle/>
          <a:p>
            <a:r>
              <a:rPr lang="fr-FR" sz="4000" b="1" dirty="0" smtClean="0">
                <a:solidFill>
                  <a:schemeClr val="accent2">
                    <a:lumMod val="40000"/>
                    <a:lumOff val="60000"/>
                  </a:schemeClr>
                </a:solidFill>
                <a:latin typeface="Garamond" pitchFamily="18" charset="0"/>
              </a:rPr>
              <a:t>La Personne Influente</a:t>
            </a:r>
            <a:endParaRPr lang="fr-FR" sz="4000" b="1" dirty="0">
              <a:solidFill>
                <a:schemeClr val="accent2">
                  <a:lumMod val="40000"/>
                  <a:lumOff val="60000"/>
                </a:schemeClr>
              </a:solidFill>
              <a:latin typeface="Garamond" pitchFamily="18" charset="0"/>
            </a:endParaRPr>
          </a:p>
        </p:txBody>
      </p:sp>
      <p:sp>
        <p:nvSpPr>
          <p:cNvPr id="5" name="Espace réservé du texte 4"/>
          <p:cNvSpPr>
            <a:spLocks noGrp="1"/>
          </p:cNvSpPr>
          <p:nvPr>
            <p:ph type="body" sz="half" idx="2"/>
          </p:nvPr>
        </p:nvSpPr>
        <p:spPr>
          <a:xfrm>
            <a:off x="680320" y="5291408"/>
            <a:ext cx="9613862" cy="510996"/>
          </a:xfrm>
        </p:spPr>
        <p:txBody>
          <a:bodyPr>
            <a:noAutofit/>
          </a:bodyPr>
          <a:lstStyle/>
          <a:p>
            <a:r>
              <a:rPr lang="fr-FR" sz="2400" dirty="0" smtClean="0">
                <a:latin typeface="Garamond" pitchFamily="18" charset="0"/>
              </a:rPr>
              <a:t>Mercredi 18 novembre 2015</a:t>
            </a:r>
            <a:endParaRPr lang="fr-FR" sz="2400" dirty="0">
              <a:latin typeface="Garamond" pitchFamily="18" charset="0"/>
            </a:endParaRPr>
          </a:p>
        </p:txBody>
      </p:sp>
    </p:spTree>
    <p:extLst>
      <p:ext uri="{BB962C8B-B14F-4D97-AF65-F5344CB8AC3E}">
        <p14:creationId xmlns:p14="http://schemas.microsoft.com/office/powerpoint/2010/main" val="3802025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6619"/>
            <a:ext cx="12192000" cy="4708981"/>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dirty="0">
                <a:solidFill>
                  <a:schemeClr val="accent2">
                    <a:lumMod val="40000"/>
                    <a:lumOff val="60000"/>
                  </a:schemeClr>
                </a:solidFill>
                <a:latin typeface="Garamond" pitchFamily="18" charset="0"/>
              </a:rPr>
              <a:t>L</a:t>
            </a:r>
            <a:r>
              <a:rPr lang="fr-FR" sz="2000" dirty="0" smtClean="0">
                <a:solidFill>
                  <a:schemeClr val="accent2">
                    <a:lumMod val="40000"/>
                    <a:lumOff val="60000"/>
                  </a:schemeClr>
                </a:solidFill>
                <a:latin typeface="Garamond" pitchFamily="18" charset="0"/>
              </a:rPr>
              <a:t>’œuvre </a:t>
            </a:r>
            <a:r>
              <a:rPr lang="fr-FR" sz="2000" dirty="0">
                <a:solidFill>
                  <a:schemeClr val="accent2">
                    <a:lumMod val="40000"/>
                    <a:lumOff val="60000"/>
                  </a:schemeClr>
                </a:solidFill>
                <a:latin typeface="Garamond" pitchFamily="18" charset="0"/>
              </a:rPr>
              <a:t>de Dieu pour le salut c’est la providence de la restauration. L’histoire peut être vue comme l’histoire de la providence par laquelle Dieu S’est efforcé de sauver les êtres humains déchus et d’œuvrer à travers eux pour restaurer le monde originel de </a:t>
            </a:r>
            <a:r>
              <a:rPr lang="fr-FR" sz="2000" dirty="0" smtClean="0">
                <a:solidFill>
                  <a:schemeClr val="accent2">
                    <a:lumMod val="40000"/>
                    <a:lumOff val="60000"/>
                  </a:schemeClr>
                </a:solidFill>
                <a:latin typeface="Garamond" pitchFamily="18" charset="0"/>
              </a:rPr>
              <a:t>bonté. </a:t>
            </a:r>
          </a:p>
          <a:p>
            <a:r>
              <a:rPr lang="fr-FR" sz="2000" b="1" dirty="0" smtClean="0">
                <a:solidFill>
                  <a:srgbClr val="FF0000"/>
                </a:solidFill>
                <a:latin typeface="Garamond" pitchFamily="18" charset="0"/>
              </a:rPr>
              <a:t>Premièrement, considérons </a:t>
            </a:r>
            <a:r>
              <a:rPr lang="fr-FR" sz="2000" b="1" dirty="0">
                <a:solidFill>
                  <a:srgbClr val="FF0000"/>
                </a:solidFill>
                <a:latin typeface="Garamond" pitchFamily="18" charset="0"/>
              </a:rPr>
              <a:t>l’histoire du développement des sphères culturelles</a:t>
            </a:r>
            <a:r>
              <a:rPr lang="fr-FR" sz="2000" dirty="0">
                <a:solidFill>
                  <a:srgbClr val="FF0000"/>
                </a:solidFill>
                <a:latin typeface="Garamond" pitchFamily="18" charset="0"/>
              </a:rPr>
              <a:t>. </a:t>
            </a:r>
            <a:r>
              <a:rPr lang="fr-FR" sz="2000" dirty="0" smtClean="0">
                <a:solidFill>
                  <a:schemeClr val="accent2">
                    <a:lumMod val="40000"/>
                    <a:lumOff val="60000"/>
                  </a:schemeClr>
                </a:solidFill>
                <a:latin typeface="Garamond" pitchFamily="18" charset="0"/>
              </a:rPr>
              <a:t>Tous </a:t>
            </a:r>
            <a:r>
              <a:rPr lang="fr-FR" sz="2000" dirty="0">
                <a:solidFill>
                  <a:schemeClr val="accent2">
                    <a:lumMod val="40000"/>
                    <a:lumOff val="60000"/>
                  </a:schemeClr>
                </a:solidFill>
                <a:latin typeface="Garamond" pitchFamily="18" charset="0"/>
              </a:rPr>
              <a:t>les êtres humains, </a:t>
            </a:r>
            <a:r>
              <a:rPr lang="fr-FR" sz="2000" dirty="0" smtClean="0">
                <a:solidFill>
                  <a:schemeClr val="accent2">
                    <a:lumMod val="40000"/>
                    <a:lumOff val="60000"/>
                  </a:schemeClr>
                </a:solidFill>
                <a:latin typeface="Garamond" pitchFamily="18" charset="0"/>
              </a:rPr>
              <a:t>ont </a:t>
            </a:r>
            <a:r>
              <a:rPr lang="fr-FR" sz="2000" dirty="0">
                <a:solidFill>
                  <a:schemeClr val="accent2">
                    <a:lumMod val="40000"/>
                    <a:lumOff val="60000"/>
                  </a:schemeClr>
                </a:solidFill>
                <a:latin typeface="Garamond" pitchFamily="18" charset="0"/>
              </a:rPr>
              <a:t>une âme originelle qui les incite à repousser le mal et à chercher le bien. </a:t>
            </a:r>
            <a:r>
              <a:rPr lang="fr-FR" sz="2000" dirty="0" smtClean="0">
                <a:solidFill>
                  <a:schemeClr val="accent2">
                    <a:lumMod val="40000"/>
                    <a:lumOff val="60000"/>
                  </a:schemeClr>
                </a:solidFill>
                <a:latin typeface="Garamond" pitchFamily="18" charset="0"/>
              </a:rPr>
              <a:t>Pourquoi </a:t>
            </a:r>
            <a:r>
              <a:rPr lang="fr-FR" sz="2000" dirty="0">
                <a:solidFill>
                  <a:schemeClr val="accent2">
                    <a:lumMod val="40000"/>
                    <a:lumOff val="60000"/>
                  </a:schemeClr>
                </a:solidFill>
                <a:latin typeface="Garamond" pitchFamily="18" charset="0"/>
              </a:rPr>
              <a:t>l’âme originelle pousse-t-elle irrésistiblement les êtres humains de tout temps et en tout lieu vers le bien ? Dieu, le Sujet du bien, créa les êtres humains pour être Ses partenaires objets de bonté, afin d’accomplir le but du bien. </a:t>
            </a:r>
            <a:r>
              <a:rPr lang="fr-FR" sz="2000" dirty="0" smtClean="0">
                <a:solidFill>
                  <a:schemeClr val="accent2">
                    <a:lumMod val="40000"/>
                    <a:lumOff val="60000"/>
                  </a:schemeClr>
                </a:solidFill>
                <a:latin typeface="Garamond" pitchFamily="18" charset="0"/>
              </a:rPr>
              <a:t>L’aspiration </a:t>
            </a:r>
            <a:r>
              <a:rPr lang="fr-FR" sz="2000" dirty="0">
                <a:solidFill>
                  <a:schemeClr val="accent2">
                    <a:lumMod val="40000"/>
                    <a:lumOff val="60000"/>
                  </a:schemeClr>
                </a:solidFill>
                <a:latin typeface="Garamond" pitchFamily="18" charset="0"/>
              </a:rPr>
              <a:t>suprême de toute l’histoire est donc d’atteindre un monde de bonté</a:t>
            </a:r>
            <a:r>
              <a:rPr lang="fr-FR" sz="2000" dirty="0" smtClean="0">
                <a:solidFill>
                  <a:schemeClr val="accent2">
                    <a:lumMod val="40000"/>
                    <a:lumOff val="60000"/>
                  </a:schemeClr>
                </a:solidFill>
                <a:latin typeface="Garamond" pitchFamily="18" charset="0"/>
              </a:rPr>
              <a:t>. L</a:t>
            </a:r>
            <a:r>
              <a:rPr lang="fr-FR" sz="2000" b="1" dirty="0" smtClean="0">
                <a:solidFill>
                  <a:schemeClr val="accent2">
                    <a:lumMod val="40000"/>
                    <a:lumOff val="60000"/>
                  </a:schemeClr>
                </a:solidFill>
                <a:latin typeface="Garamond" pitchFamily="18" charset="0"/>
              </a:rPr>
              <a:t>a </a:t>
            </a:r>
            <a:r>
              <a:rPr lang="fr-FR" sz="2000" b="1" dirty="0">
                <a:solidFill>
                  <a:schemeClr val="accent2">
                    <a:lumMod val="40000"/>
                    <a:lumOff val="60000"/>
                  </a:schemeClr>
                </a:solidFill>
                <a:latin typeface="Garamond" pitchFamily="18" charset="0"/>
              </a:rPr>
              <a:t>religion a subsisté tout au long de l’histoire malgré l’ascension et le déclin de nombreuses nations</a:t>
            </a:r>
            <a:r>
              <a:rPr lang="fr-FR" sz="2000" dirty="0">
                <a:solidFill>
                  <a:schemeClr val="accent2">
                    <a:lumMod val="40000"/>
                    <a:lumOff val="60000"/>
                  </a:schemeClr>
                </a:solidFill>
                <a:latin typeface="Garamond" pitchFamily="18" charset="0"/>
              </a:rPr>
              <a:t>. Dans l’histoire de la Chine, les religions d’Extrême-Orient – le confucianisme, le bouddhisme et le taoïsme – ont continué à s’épanouir</a:t>
            </a:r>
            <a:r>
              <a:rPr lang="fr-FR" sz="2000" dirty="0" smtClean="0">
                <a:solidFill>
                  <a:schemeClr val="accent2">
                    <a:lumMod val="40000"/>
                    <a:lumOff val="60000"/>
                  </a:schemeClr>
                </a:solidFill>
                <a:latin typeface="Garamond" pitchFamily="18" charset="0"/>
              </a:rPr>
              <a:t>. Dans l’histoire de l’Inde, </a:t>
            </a:r>
            <a:r>
              <a:rPr lang="fr-FR" sz="2000" dirty="0">
                <a:solidFill>
                  <a:schemeClr val="accent2">
                    <a:lumMod val="40000"/>
                    <a:lumOff val="60000"/>
                  </a:schemeClr>
                </a:solidFill>
                <a:latin typeface="Garamond" pitchFamily="18" charset="0"/>
              </a:rPr>
              <a:t>l’hindouisme a subsisté et </a:t>
            </a:r>
            <a:r>
              <a:rPr lang="fr-FR" sz="2000" dirty="0" smtClean="0">
                <a:solidFill>
                  <a:schemeClr val="accent2">
                    <a:lumMod val="40000"/>
                    <a:lumOff val="60000"/>
                  </a:schemeClr>
                </a:solidFill>
                <a:latin typeface="Garamond" pitchFamily="18" charset="0"/>
              </a:rPr>
              <a:t>prospéré.</a:t>
            </a:r>
            <a:r>
              <a:rPr lang="fr-FR" sz="2000" dirty="0">
                <a:solidFill>
                  <a:schemeClr val="accent2">
                    <a:lumMod val="40000"/>
                    <a:lumOff val="60000"/>
                  </a:schemeClr>
                </a:solidFill>
                <a:latin typeface="Garamond" pitchFamily="18" charset="0"/>
              </a:rPr>
              <a:t> </a:t>
            </a:r>
            <a:r>
              <a:rPr lang="fr-FR" sz="2000" dirty="0" smtClean="0">
                <a:solidFill>
                  <a:schemeClr val="accent2">
                    <a:lumMod val="40000"/>
                    <a:lumOff val="60000"/>
                  </a:schemeClr>
                </a:solidFill>
                <a:latin typeface="Garamond" pitchFamily="18" charset="0"/>
              </a:rPr>
              <a:t>Dans </a:t>
            </a:r>
            <a:r>
              <a:rPr lang="fr-FR" sz="2000" dirty="0">
                <a:solidFill>
                  <a:schemeClr val="accent2">
                    <a:lumMod val="40000"/>
                    <a:lumOff val="60000"/>
                  </a:schemeClr>
                </a:solidFill>
                <a:latin typeface="Garamond" pitchFamily="18" charset="0"/>
              </a:rPr>
              <a:t>l’histoire du Moyen-Orient, l’islam s’est maintenu et a continué à se </a:t>
            </a:r>
            <a:r>
              <a:rPr lang="fr-FR" sz="2000" dirty="0" smtClean="0">
                <a:solidFill>
                  <a:schemeClr val="accent2">
                    <a:lumMod val="40000"/>
                    <a:lumOff val="60000"/>
                  </a:schemeClr>
                </a:solidFill>
                <a:latin typeface="Garamond" pitchFamily="18" charset="0"/>
              </a:rPr>
              <a:t>développer.</a:t>
            </a:r>
            <a:r>
              <a:rPr lang="fr-FR" sz="2000" dirty="0">
                <a:solidFill>
                  <a:schemeClr val="accent2">
                    <a:lumMod val="40000"/>
                    <a:lumOff val="60000"/>
                  </a:schemeClr>
                </a:solidFill>
                <a:latin typeface="Garamond" pitchFamily="18" charset="0"/>
              </a:rPr>
              <a:t> </a:t>
            </a:r>
            <a:r>
              <a:rPr lang="fr-FR" sz="2000" dirty="0" smtClean="0">
                <a:solidFill>
                  <a:schemeClr val="accent2">
                    <a:lumMod val="40000"/>
                    <a:lumOff val="60000"/>
                  </a:schemeClr>
                </a:solidFill>
                <a:latin typeface="Garamond" pitchFamily="18" charset="0"/>
              </a:rPr>
              <a:t> Dans </a:t>
            </a:r>
            <a:r>
              <a:rPr lang="fr-FR" sz="2000" dirty="0">
                <a:solidFill>
                  <a:schemeClr val="accent2">
                    <a:lumMod val="40000"/>
                    <a:lumOff val="60000"/>
                  </a:schemeClr>
                </a:solidFill>
                <a:latin typeface="Garamond" pitchFamily="18" charset="0"/>
              </a:rPr>
              <a:t>l’histoire de l’Europe occidentale, le christianisme est resté puissant. </a:t>
            </a:r>
            <a:r>
              <a:rPr lang="fr-FR" sz="2000" dirty="0" smtClean="0">
                <a:solidFill>
                  <a:schemeClr val="accent2">
                    <a:lumMod val="40000"/>
                    <a:lumOff val="60000"/>
                  </a:schemeClr>
                </a:solidFill>
                <a:latin typeface="Garamond" pitchFamily="18" charset="0"/>
              </a:rPr>
              <a:t>Si </a:t>
            </a:r>
            <a:r>
              <a:rPr lang="fr-FR" sz="2000" dirty="0">
                <a:solidFill>
                  <a:schemeClr val="accent2">
                    <a:lumMod val="40000"/>
                    <a:lumOff val="60000"/>
                  </a:schemeClr>
                </a:solidFill>
                <a:latin typeface="Garamond" pitchFamily="18" charset="0"/>
              </a:rPr>
              <a:t>nous devions examiner l’ascension et le déclin des nations, nous trouverions de nombreux exemples montrant que les nations qui ont persécuté la religion ont péri, alors que celles qui l’ont protégée et honorée ont prospéré</a:t>
            </a:r>
            <a:r>
              <a:rPr lang="fr-FR" sz="2000" dirty="0" smtClean="0">
                <a:solidFill>
                  <a:schemeClr val="accent2">
                    <a:lumMod val="40000"/>
                    <a:lumOff val="60000"/>
                  </a:schemeClr>
                </a:solidFill>
                <a:latin typeface="Garamond" pitchFamily="18" charset="0"/>
              </a:rPr>
              <a:t>. </a:t>
            </a:r>
            <a:r>
              <a:rPr lang="fr-FR" sz="2000" b="1" dirty="0">
                <a:solidFill>
                  <a:srgbClr val="FF0000"/>
                </a:solidFill>
                <a:latin typeface="Garamond" pitchFamily="18" charset="0"/>
              </a:rPr>
              <a:t>Deuxièmement, nous pouvons voir que l’histoire est l’histoire de la providence de la restauration en observant les progrès de la religion et de la </a:t>
            </a:r>
            <a:r>
              <a:rPr lang="fr-FR" sz="2000" b="1" dirty="0" smtClean="0">
                <a:solidFill>
                  <a:srgbClr val="FF0000"/>
                </a:solidFill>
                <a:latin typeface="Garamond" pitchFamily="18" charset="0"/>
              </a:rPr>
              <a:t>science. </a:t>
            </a:r>
            <a:r>
              <a:rPr lang="fr-FR" sz="2000" dirty="0" smtClean="0">
                <a:solidFill>
                  <a:schemeClr val="accent2">
                    <a:lumMod val="40000"/>
                    <a:lumOff val="60000"/>
                  </a:schemeClr>
                </a:solidFill>
                <a:latin typeface="Garamond" pitchFamily="18" charset="0"/>
              </a:rPr>
              <a:t>(Les Principes de l’Unification, Eschatologie)</a:t>
            </a:r>
            <a:endParaRPr lang="fr-FR" sz="2000" dirty="0">
              <a:solidFill>
                <a:schemeClr val="accent2">
                  <a:lumMod val="40000"/>
                  <a:lumOff val="60000"/>
                </a:schemeClr>
              </a:solidFill>
              <a:latin typeface="Garamond" pitchFamily="18" charset="0"/>
            </a:endParaRPr>
          </a:p>
        </p:txBody>
      </p:sp>
      <p:sp>
        <p:nvSpPr>
          <p:cNvPr id="3" name="Titre 2"/>
          <p:cNvSpPr>
            <a:spLocks noGrp="1"/>
          </p:cNvSpPr>
          <p:nvPr>
            <p:ph type="title"/>
          </p:nvPr>
        </p:nvSpPr>
        <p:spPr>
          <a:xfrm>
            <a:off x="396241" y="753228"/>
            <a:ext cx="9897942" cy="1080938"/>
          </a:xfrm>
        </p:spPr>
        <p:txBody>
          <a:bodyPr>
            <a:normAutofit/>
          </a:bodyPr>
          <a:lstStyle/>
          <a:p>
            <a:r>
              <a:rPr lang="fr-FR" sz="2800" b="1" dirty="0" smtClean="0">
                <a:latin typeface="Garamond" pitchFamily="18" charset="0"/>
              </a:rPr>
              <a:t>Les plus grandes influences selon les Principes de l’Unification</a:t>
            </a:r>
            <a:endParaRPr lang="fr-FR" sz="2800" b="1" dirty="0">
              <a:latin typeface="Garamond" pitchFamily="18" charset="0"/>
            </a:endParaRPr>
          </a:p>
        </p:txBody>
      </p:sp>
    </p:spTree>
    <p:extLst>
      <p:ext uri="{BB962C8B-B14F-4D97-AF65-F5344CB8AC3E}">
        <p14:creationId xmlns:p14="http://schemas.microsoft.com/office/powerpoint/2010/main" val="3549006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87681" y="753228"/>
            <a:ext cx="9806502" cy="1080938"/>
          </a:xfrm>
        </p:spPr>
        <p:txBody>
          <a:bodyPr>
            <a:normAutofit/>
          </a:bodyPr>
          <a:lstStyle/>
          <a:p>
            <a:r>
              <a:rPr lang="fr-FR" sz="2800" b="1" dirty="0" smtClean="0">
                <a:latin typeface="Garamond" pitchFamily="18" charset="0"/>
              </a:rPr>
              <a:t>Influencer : agir sur (les sentiments, les pensées, les actes)</a:t>
            </a:r>
            <a:endParaRPr lang="fr-FR" sz="2800" b="1" dirty="0">
              <a:latin typeface="Garamond" pitchFamily="18" charset="0"/>
            </a:endParaRPr>
          </a:p>
        </p:txBody>
      </p:sp>
      <p:sp>
        <p:nvSpPr>
          <p:cNvPr id="7" name="Ellipse 6"/>
          <p:cNvSpPr/>
          <p:nvPr/>
        </p:nvSpPr>
        <p:spPr>
          <a:xfrm>
            <a:off x="649057" y="2398402"/>
            <a:ext cx="2587361" cy="2438307"/>
          </a:xfrm>
          <a:prstGeom prst="ellipse">
            <a:avLst/>
          </a:prstGeom>
          <a:ln w="28575">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600" b="1" dirty="0" smtClean="0">
                <a:latin typeface="Garamond" pitchFamily="18" charset="0"/>
              </a:rPr>
              <a:t>Sujet</a:t>
            </a:r>
            <a:endParaRPr lang="fr-FR" sz="3600" b="1" dirty="0">
              <a:latin typeface="Garamond" pitchFamily="18" charset="0"/>
            </a:endParaRPr>
          </a:p>
        </p:txBody>
      </p:sp>
      <p:sp>
        <p:nvSpPr>
          <p:cNvPr id="8" name="Ellipse 7"/>
          <p:cNvSpPr/>
          <p:nvPr/>
        </p:nvSpPr>
        <p:spPr>
          <a:xfrm>
            <a:off x="5111412" y="2475720"/>
            <a:ext cx="2484120" cy="2374650"/>
          </a:xfrm>
          <a:prstGeom prst="ellipse">
            <a:avLst/>
          </a:prstGeom>
          <a:ln w="28575">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b="1" dirty="0" smtClean="0">
                <a:latin typeface="Garamond" pitchFamily="18" charset="0"/>
              </a:rPr>
              <a:t>Objet</a:t>
            </a:r>
            <a:endParaRPr lang="fr-FR" sz="3600" b="1" dirty="0">
              <a:latin typeface="Garamond" pitchFamily="18" charset="0"/>
            </a:endParaRPr>
          </a:p>
        </p:txBody>
      </p:sp>
      <p:sp>
        <p:nvSpPr>
          <p:cNvPr id="9" name="Arc 39"/>
          <p:cNvSpPr>
            <a:spLocks/>
          </p:cNvSpPr>
          <p:nvPr/>
        </p:nvSpPr>
        <p:spPr bwMode="auto">
          <a:xfrm rot="5048118" flipH="1" flipV="1">
            <a:off x="3183323" y="2526270"/>
            <a:ext cx="2117782" cy="218256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Rectangle 9"/>
          <p:cNvSpPr/>
          <p:nvPr/>
        </p:nvSpPr>
        <p:spPr>
          <a:xfrm>
            <a:off x="7859226" y="2911378"/>
            <a:ext cx="1985159" cy="1938992"/>
          </a:xfrm>
          <a:prstGeom prst="rect">
            <a:avLst/>
          </a:prstGeom>
        </p:spPr>
        <p:txBody>
          <a:bodyPr wrap="none">
            <a:spAutoFit/>
          </a:bodyPr>
          <a:lstStyle/>
          <a:p>
            <a:pPr marL="342900" indent="-342900">
              <a:buFont typeface="Wingdings" pitchFamily="2" charset="2"/>
              <a:buChar char="v"/>
            </a:pPr>
            <a:r>
              <a:rPr lang="fr-FR" sz="2400" dirty="0" smtClean="0">
                <a:latin typeface="Garamond" pitchFamily="18" charset="0"/>
              </a:rPr>
              <a:t>Faire être</a:t>
            </a:r>
          </a:p>
          <a:p>
            <a:pPr marL="342900" indent="-342900">
              <a:buFont typeface="Wingdings" pitchFamily="2" charset="2"/>
              <a:buChar char="v"/>
            </a:pPr>
            <a:r>
              <a:rPr lang="fr-FR" sz="2400" dirty="0" smtClean="0">
                <a:latin typeface="Garamond" pitchFamily="18" charset="0"/>
              </a:rPr>
              <a:t>Faire penser</a:t>
            </a:r>
          </a:p>
          <a:p>
            <a:pPr marL="342900" indent="-342900">
              <a:buFont typeface="Wingdings" pitchFamily="2" charset="2"/>
              <a:buChar char="v"/>
            </a:pPr>
            <a:r>
              <a:rPr lang="fr-FR" sz="2400" dirty="0" smtClean="0">
                <a:latin typeface="Garamond" pitchFamily="18" charset="0"/>
              </a:rPr>
              <a:t>Faire croire</a:t>
            </a:r>
          </a:p>
          <a:p>
            <a:pPr marL="342900" indent="-342900">
              <a:buFont typeface="Wingdings" pitchFamily="2" charset="2"/>
              <a:buChar char="v"/>
            </a:pPr>
            <a:r>
              <a:rPr lang="fr-FR" sz="2400" dirty="0" smtClean="0">
                <a:latin typeface="Garamond" pitchFamily="18" charset="0"/>
              </a:rPr>
              <a:t>Faire aimer</a:t>
            </a:r>
          </a:p>
          <a:p>
            <a:pPr marL="342900" indent="-342900">
              <a:buFont typeface="Wingdings" pitchFamily="2" charset="2"/>
              <a:buChar char="v"/>
            </a:pPr>
            <a:r>
              <a:rPr lang="fr-FR" sz="2400" dirty="0" smtClean="0">
                <a:latin typeface="Garamond" pitchFamily="18" charset="0"/>
              </a:rPr>
              <a:t>Faire agir</a:t>
            </a:r>
            <a:endParaRPr lang="fr-FR" sz="2400" dirty="0">
              <a:latin typeface="Garamond" pitchFamily="18" charset="0"/>
            </a:endParaRPr>
          </a:p>
        </p:txBody>
      </p:sp>
      <p:sp>
        <p:nvSpPr>
          <p:cNvPr id="11" name="Rectangle 10"/>
          <p:cNvSpPr/>
          <p:nvPr/>
        </p:nvSpPr>
        <p:spPr>
          <a:xfrm>
            <a:off x="7595532" y="2136792"/>
            <a:ext cx="2239459" cy="523220"/>
          </a:xfrm>
          <a:prstGeom prst="rect">
            <a:avLst/>
          </a:prstGeom>
        </p:spPr>
        <p:txBody>
          <a:bodyPr wrap="none">
            <a:spAutoFit/>
          </a:bodyPr>
          <a:lstStyle/>
          <a:p>
            <a:r>
              <a:rPr lang="fr-FR" sz="2800" dirty="0" smtClean="0">
                <a:latin typeface="Garamond" pitchFamily="18" charset="0"/>
              </a:rPr>
              <a:t>« Je fais rêver »</a:t>
            </a:r>
            <a:endParaRPr lang="fr-FR" sz="2800" dirty="0">
              <a:latin typeface="Garamond" pitchFamily="18" charset="0"/>
            </a:endParaRPr>
          </a:p>
        </p:txBody>
      </p:sp>
      <p:sp>
        <p:nvSpPr>
          <p:cNvPr id="12" name="Rectangle 11"/>
          <p:cNvSpPr/>
          <p:nvPr/>
        </p:nvSpPr>
        <p:spPr>
          <a:xfrm>
            <a:off x="641810" y="5014759"/>
            <a:ext cx="2657843" cy="523220"/>
          </a:xfrm>
          <a:prstGeom prst="rect">
            <a:avLst/>
          </a:prstGeom>
        </p:spPr>
        <p:txBody>
          <a:bodyPr wrap="none">
            <a:spAutoFit/>
          </a:bodyPr>
          <a:lstStyle/>
          <a:p>
            <a:r>
              <a:rPr lang="fr-FR" sz="2800" dirty="0" smtClean="0">
                <a:latin typeface="Garamond" pitchFamily="18" charset="0"/>
              </a:rPr>
              <a:t>« Je </a:t>
            </a:r>
            <a:r>
              <a:rPr lang="fr-FR" sz="2800" dirty="0">
                <a:latin typeface="Garamond" pitchFamily="18" charset="0"/>
              </a:rPr>
              <a:t>fais un </a:t>
            </a:r>
            <a:r>
              <a:rPr lang="fr-FR" sz="2800" dirty="0" smtClean="0">
                <a:latin typeface="Garamond" pitchFamily="18" charset="0"/>
              </a:rPr>
              <a:t>rêve » </a:t>
            </a:r>
            <a:endParaRPr lang="fr-FR" sz="2800" dirty="0">
              <a:latin typeface="Garamond" pitchFamily="18" charset="0"/>
            </a:endParaRPr>
          </a:p>
        </p:txBody>
      </p:sp>
      <p:sp>
        <p:nvSpPr>
          <p:cNvPr id="13" name="Rectangle 12"/>
          <p:cNvSpPr/>
          <p:nvPr/>
        </p:nvSpPr>
        <p:spPr>
          <a:xfrm>
            <a:off x="659601" y="5736099"/>
            <a:ext cx="7315200" cy="830997"/>
          </a:xfrm>
          <a:prstGeom prst="rect">
            <a:avLst/>
          </a:prstGeom>
        </p:spPr>
        <p:txBody>
          <a:bodyPr wrap="square">
            <a:spAutoFit/>
          </a:bodyPr>
          <a:lstStyle/>
          <a:p>
            <a:pPr algn="ctr"/>
            <a:r>
              <a:rPr lang="fr-FR" sz="2400" dirty="0">
                <a:latin typeface="Garamond" pitchFamily="18" charset="0"/>
              </a:rPr>
              <a:t>P</a:t>
            </a:r>
            <a:r>
              <a:rPr lang="fr-FR" sz="2400" dirty="0" smtClean="0">
                <a:latin typeface="Garamond" pitchFamily="18" charset="0"/>
              </a:rPr>
              <a:t>ersonne influente : la bonne personne pour accomplir un rêve collectif au bon moment et au bon endroit</a:t>
            </a:r>
            <a:endParaRPr lang="fr-FR" sz="2400" dirty="0">
              <a:latin typeface="Garamond" pitchFamily="18" charset="0"/>
            </a:endParaRPr>
          </a:p>
        </p:txBody>
      </p:sp>
    </p:spTree>
    <p:extLst>
      <p:ext uri="{BB962C8B-B14F-4D97-AF65-F5344CB8AC3E}">
        <p14:creationId xmlns:p14="http://schemas.microsoft.com/office/powerpoint/2010/main" val="57594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atin typeface="Garamond" pitchFamily="18" charset="0"/>
              </a:rPr>
              <a:t>7</a:t>
            </a:r>
            <a:r>
              <a:rPr lang="fr-FR" b="1" dirty="0" smtClean="0">
                <a:latin typeface="Garamond" pitchFamily="18" charset="0"/>
              </a:rPr>
              <a:t> critères qui peuvent rendent influent</a:t>
            </a:r>
            <a:endParaRPr lang="fr-FR" b="1" dirty="0">
              <a:latin typeface="Garamond" pitchFamily="18" charset="0"/>
            </a:endParaRPr>
          </a:p>
        </p:txBody>
      </p:sp>
      <p:sp>
        <p:nvSpPr>
          <p:cNvPr id="3" name="Espace réservé du contenu 2"/>
          <p:cNvSpPr>
            <a:spLocks noGrp="1"/>
          </p:cNvSpPr>
          <p:nvPr>
            <p:ph idx="1"/>
          </p:nvPr>
        </p:nvSpPr>
        <p:spPr>
          <a:xfrm>
            <a:off x="680321" y="2214953"/>
            <a:ext cx="9713359" cy="3599316"/>
          </a:xfrm>
        </p:spPr>
        <p:txBody>
          <a:bodyPr/>
          <a:lstStyle/>
          <a:p>
            <a:pPr marL="457200" indent="-457200">
              <a:buFont typeface="+mj-lt"/>
              <a:buAutoNum type="arabicPeriod"/>
            </a:pPr>
            <a:r>
              <a:rPr lang="fr-FR" dirty="0" smtClean="0">
                <a:solidFill>
                  <a:schemeClr val="accent2">
                    <a:lumMod val="40000"/>
                    <a:lumOff val="60000"/>
                  </a:schemeClr>
                </a:solidFill>
                <a:latin typeface="Garamond" pitchFamily="18" charset="0"/>
              </a:rPr>
              <a:t>Se sentir « l’élu » d’un idéal </a:t>
            </a:r>
          </a:p>
          <a:p>
            <a:pPr marL="457200" indent="-457200">
              <a:buFont typeface="+mj-lt"/>
              <a:buAutoNum type="arabicPeriod"/>
            </a:pPr>
            <a:r>
              <a:rPr lang="fr-FR" dirty="0" smtClean="0">
                <a:solidFill>
                  <a:schemeClr val="accent2">
                    <a:lumMod val="40000"/>
                    <a:lumOff val="60000"/>
                  </a:schemeClr>
                </a:solidFill>
                <a:latin typeface="Garamond" pitchFamily="18" charset="0"/>
              </a:rPr>
              <a:t>Traduire cette inspiration et tendre vers un objectif collectif fédérateur</a:t>
            </a:r>
          </a:p>
          <a:p>
            <a:pPr marL="457200" indent="-457200">
              <a:buFont typeface="+mj-lt"/>
              <a:buAutoNum type="arabicPeriod"/>
            </a:pPr>
            <a:r>
              <a:rPr lang="fr-FR" dirty="0" smtClean="0">
                <a:solidFill>
                  <a:schemeClr val="accent2">
                    <a:lumMod val="40000"/>
                    <a:lumOff val="60000"/>
                  </a:schemeClr>
                </a:solidFill>
                <a:latin typeface="Garamond" pitchFamily="18" charset="0"/>
              </a:rPr>
              <a:t>Personnifier l’idéal, en être habité, et être un exemple contagieux</a:t>
            </a:r>
          </a:p>
          <a:p>
            <a:pPr marL="457200" indent="-457200">
              <a:buFont typeface="+mj-lt"/>
              <a:buAutoNum type="arabicPeriod"/>
            </a:pPr>
            <a:r>
              <a:rPr lang="fr-FR" dirty="0" smtClean="0">
                <a:solidFill>
                  <a:schemeClr val="accent2">
                    <a:lumMod val="40000"/>
                    <a:lumOff val="60000"/>
                  </a:schemeClr>
                </a:solidFill>
                <a:latin typeface="Garamond" pitchFamily="18" charset="0"/>
              </a:rPr>
              <a:t>Mener une action cohérente, systématique, qui revêt la forme d’une mission</a:t>
            </a:r>
          </a:p>
          <a:p>
            <a:pPr marL="457200" indent="-457200">
              <a:buFont typeface="+mj-lt"/>
              <a:buAutoNum type="arabicPeriod"/>
            </a:pPr>
            <a:r>
              <a:rPr lang="fr-FR" dirty="0" smtClean="0">
                <a:solidFill>
                  <a:schemeClr val="accent2">
                    <a:lumMod val="40000"/>
                    <a:lumOff val="60000"/>
                  </a:schemeClr>
                </a:solidFill>
                <a:latin typeface="Garamond" pitchFamily="18" charset="0"/>
              </a:rPr>
              <a:t>Avoir une méthode singulière, savoir mettre en scène de hauts-faits</a:t>
            </a:r>
          </a:p>
          <a:p>
            <a:pPr marL="457200" indent="-457200">
              <a:buFont typeface="+mj-lt"/>
              <a:buAutoNum type="arabicPeriod"/>
            </a:pPr>
            <a:r>
              <a:rPr lang="fr-FR" dirty="0" smtClean="0">
                <a:solidFill>
                  <a:schemeClr val="accent2">
                    <a:lumMod val="40000"/>
                    <a:lumOff val="60000"/>
                  </a:schemeClr>
                </a:solidFill>
                <a:latin typeface="Garamond" pitchFamily="18" charset="0"/>
              </a:rPr>
              <a:t>Projeter sa sphère d’influence dans tout son cadre naturel puis le dépasser</a:t>
            </a:r>
          </a:p>
          <a:p>
            <a:pPr marL="457200" indent="-457200">
              <a:buFont typeface="+mj-lt"/>
              <a:buAutoNum type="arabicPeriod"/>
            </a:pPr>
            <a:r>
              <a:rPr lang="fr-FR" dirty="0" smtClean="0">
                <a:solidFill>
                  <a:schemeClr val="accent2">
                    <a:lumMod val="40000"/>
                    <a:lumOff val="60000"/>
                  </a:schemeClr>
                </a:solidFill>
                <a:latin typeface="Garamond" pitchFamily="18" charset="0"/>
              </a:rPr>
              <a:t>Vivre son destin d’une façon plus providentielle que chronologique*</a:t>
            </a:r>
          </a:p>
          <a:p>
            <a:endParaRPr lang="fr-FR" dirty="0" smtClean="0">
              <a:solidFill>
                <a:srgbClr val="FFFF00"/>
              </a:solidFill>
              <a:latin typeface="Garamond" pitchFamily="18" charset="0"/>
            </a:endParaRPr>
          </a:p>
          <a:p>
            <a:endParaRPr lang="fr-FR" dirty="0">
              <a:solidFill>
                <a:srgbClr val="FFFF00"/>
              </a:solidFill>
              <a:latin typeface="Garamond" pitchFamily="18" charset="0"/>
            </a:endParaRPr>
          </a:p>
        </p:txBody>
      </p:sp>
      <p:sp>
        <p:nvSpPr>
          <p:cNvPr id="4" name="Rectangle 3"/>
          <p:cNvSpPr/>
          <p:nvPr/>
        </p:nvSpPr>
        <p:spPr>
          <a:xfrm>
            <a:off x="0" y="6483310"/>
            <a:ext cx="12192000" cy="369332"/>
          </a:xfrm>
          <a:prstGeom prst="rect">
            <a:avLst/>
          </a:prstGeom>
        </p:spPr>
        <p:txBody>
          <a:bodyPr wrap="square">
            <a:spAutoFit/>
          </a:bodyPr>
          <a:lstStyle/>
          <a:p>
            <a:r>
              <a:rPr lang="fr-FR" dirty="0" smtClean="0">
                <a:solidFill>
                  <a:schemeClr val="accent2">
                    <a:lumMod val="40000"/>
                    <a:lumOff val="60000"/>
                  </a:schemeClr>
                </a:solidFill>
                <a:latin typeface="Garamond" pitchFamily="18" charset="0"/>
              </a:rPr>
              <a:t>* Seules les personnes très influentes semblent avoir réuni ces 7 critères. C’est notamment le cas des fondateurs de religions</a:t>
            </a:r>
            <a:endParaRPr lang="fr-FR" dirty="0">
              <a:solidFill>
                <a:schemeClr val="accent2">
                  <a:lumMod val="40000"/>
                  <a:lumOff val="60000"/>
                </a:schemeClr>
              </a:solidFill>
              <a:latin typeface="Garamond" pitchFamily="18" charset="0"/>
            </a:endParaRPr>
          </a:p>
        </p:txBody>
      </p:sp>
    </p:spTree>
    <p:extLst>
      <p:ext uri="{BB962C8B-B14F-4D97-AF65-F5344CB8AC3E}">
        <p14:creationId xmlns:p14="http://schemas.microsoft.com/office/powerpoint/2010/main" val="2469685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2255267267"/>
              </p:ext>
            </p:extLst>
          </p:nvPr>
        </p:nvGraphicFramePr>
        <p:xfrm>
          <a:off x="2290050" y="0"/>
          <a:ext cx="720883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contenu 4"/>
          <p:cNvSpPr>
            <a:spLocks noGrp="1"/>
          </p:cNvSpPr>
          <p:nvPr>
            <p:ph type="body" sz="half" idx="4294967295"/>
          </p:nvPr>
        </p:nvSpPr>
        <p:spPr>
          <a:xfrm>
            <a:off x="0" y="0"/>
            <a:ext cx="4354284" cy="1051560"/>
          </a:xfrm>
          <a:solidFill>
            <a:schemeClr val="accent2">
              <a:lumMod val="40000"/>
              <a:lumOff val="60000"/>
            </a:schemeClr>
          </a:solidFill>
        </p:spPr>
        <p:txBody>
          <a:bodyPr>
            <a:noAutofit/>
          </a:bodyPr>
          <a:lstStyle/>
          <a:p>
            <a:pPr marL="0" indent="0">
              <a:buNone/>
            </a:pPr>
            <a:r>
              <a:rPr lang="fr-FR" sz="2000" dirty="0" smtClean="0">
                <a:solidFill>
                  <a:srgbClr val="FF0000"/>
                </a:solidFill>
                <a:latin typeface="Garamond" pitchFamily="18" charset="0"/>
              </a:rPr>
              <a:t>1. </a:t>
            </a:r>
            <a:r>
              <a:rPr lang="fr-FR" sz="2000" b="1" dirty="0" smtClean="0">
                <a:solidFill>
                  <a:srgbClr val="FF0000"/>
                </a:solidFill>
                <a:latin typeface="Garamond" pitchFamily="18" charset="0"/>
              </a:rPr>
              <a:t>Prédestination</a:t>
            </a:r>
            <a:r>
              <a:rPr lang="fr-FR" sz="2000" dirty="0" smtClean="0">
                <a:latin typeface="Garamond" pitchFamily="18" charset="0"/>
              </a:rPr>
              <a:t> </a:t>
            </a:r>
            <a:r>
              <a:rPr lang="fr-FR" sz="2000" dirty="0" smtClean="0">
                <a:solidFill>
                  <a:srgbClr val="002060"/>
                </a:solidFill>
                <a:latin typeface="Garamond" pitchFamily="18" charset="0"/>
              </a:rPr>
              <a:t>(inspiration </a:t>
            </a:r>
            <a:r>
              <a:rPr lang="fr-FR" sz="2000" dirty="0">
                <a:solidFill>
                  <a:srgbClr val="002060"/>
                </a:solidFill>
                <a:latin typeface="Garamond" pitchFamily="18" charset="0"/>
              </a:rPr>
              <a:t>vision</a:t>
            </a:r>
            <a:r>
              <a:rPr lang="fr-FR" sz="2000" dirty="0" smtClean="0">
                <a:solidFill>
                  <a:srgbClr val="002060"/>
                </a:solidFill>
                <a:latin typeface="Garamond" pitchFamily="18" charset="0"/>
              </a:rPr>
              <a:t>, rêve, révélation, voix, appel, annonce, souffle, découverte)</a:t>
            </a:r>
            <a:endParaRPr lang="fr-FR" sz="2000" dirty="0">
              <a:solidFill>
                <a:srgbClr val="002060"/>
              </a:solidFill>
              <a:latin typeface="Garamond" pitchFamily="18" charset="0"/>
            </a:endParaRPr>
          </a:p>
        </p:txBody>
      </p:sp>
      <p:sp>
        <p:nvSpPr>
          <p:cNvPr id="6" name="Arc 39"/>
          <p:cNvSpPr>
            <a:spLocks/>
          </p:cNvSpPr>
          <p:nvPr/>
        </p:nvSpPr>
        <p:spPr bwMode="auto">
          <a:xfrm rot="4977388" flipH="1" flipV="1">
            <a:off x="4500570" y="2265955"/>
            <a:ext cx="3073412" cy="284524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0000"/>
              </a:solidFill>
            </a:endParaRPr>
          </a:p>
        </p:txBody>
      </p:sp>
      <p:sp>
        <p:nvSpPr>
          <p:cNvPr id="3" name="Rectangle 2"/>
          <p:cNvSpPr/>
          <p:nvPr/>
        </p:nvSpPr>
        <p:spPr>
          <a:xfrm>
            <a:off x="5351768" y="3568399"/>
            <a:ext cx="1090864" cy="830997"/>
          </a:xfrm>
          <a:prstGeom prst="rect">
            <a:avLst/>
          </a:prstGeom>
        </p:spPr>
        <p:txBody>
          <a:bodyPr wrap="square">
            <a:spAutoFit/>
          </a:bodyPr>
          <a:lstStyle/>
          <a:p>
            <a:pPr lvl="0" algn="ctr"/>
            <a:r>
              <a:rPr lang="fr-FR" sz="2400" b="1" dirty="0">
                <a:solidFill>
                  <a:srgbClr val="FF0000"/>
                </a:solidFill>
                <a:latin typeface="Garamond" pitchFamily="18" charset="0"/>
              </a:rPr>
              <a:t>Action</a:t>
            </a:r>
          </a:p>
          <a:p>
            <a:pPr lvl="0" algn="ctr"/>
            <a:r>
              <a:rPr lang="fr-FR" sz="2400" b="1" dirty="0">
                <a:solidFill>
                  <a:srgbClr val="FF0000"/>
                </a:solidFill>
                <a:latin typeface="Garamond" pitchFamily="18" charset="0"/>
              </a:rPr>
              <a:t>(4)</a:t>
            </a:r>
          </a:p>
        </p:txBody>
      </p:sp>
      <p:sp>
        <p:nvSpPr>
          <p:cNvPr id="8" name="Rectangle 7"/>
          <p:cNvSpPr/>
          <p:nvPr/>
        </p:nvSpPr>
        <p:spPr>
          <a:xfrm>
            <a:off x="6154983" y="2808212"/>
            <a:ext cx="524504" cy="400110"/>
          </a:xfrm>
          <a:prstGeom prst="rect">
            <a:avLst/>
          </a:prstGeom>
        </p:spPr>
        <p:txBody>
          <a:bodyPr wrap="none">
            <a:spAutoFit/>
          </a:bodyPr>
          <a:lstStyle/>
          <a:p>
            <a:pPr lvl="0" algn="ctr"/>
            <a:r>
              <a:rPr lang="fr-FR" sz="2000" b="1" dirty="0" smtClean="0">
                <a:solidFill>
                  <a:srgbClr val="FF0000"/>
                </a:solidFill>
              </a:rPr>
              <a:t>(5)</a:t>
            </a:r>
            <a:endParaRPr lang="fr-FR" sz="2000" b="1" dirty="0">
              <a:solidFill>
                <a:srgbClr val="FF0000"/>
              </a:solidFill>
            </a:endParaRPr>
          </a:p>
        </p:txBody>
      </p:sp>
      <p:cxnSp>
        <p:nvCxnSpPr>
          <p:cNvPr id="9" name="Connecteur droit 8"/>
          <p:cNvCxnSpPr/>
          <p:nvPr/>
        </p:nvCxnSpPr>
        <p:spPr>
          <a:xfrm rot="5400000" flipH="1" flipV="1">
            <a:off x="4088898" y="1500087"/>
            <a:ext cx="792162" cy="105621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flipH="1" flipV="1">
            <a:off x="6903858" y="4355529"/>
            <a:ext cx="792162" cy="105621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4059627" y="4259404"/>
            <a:ext cx="1018239" cy="87050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771831" y="1553769"/>
            <a:ext cx="1018239" cy="87050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897200" y="1592942"/>
            <a:ext cx="0" cy="3686776"/>
          </a:xfrm>
          <a:prstGeom prst="line">
            <a:avLst/>
          </a:prstGeom>
          <a:ln w="57150">
            <a:solidFill>
              <a:srgbClr val="002060"/>
            </a:solidFill>
            <a:prstDash val="sysDash"/>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7309626" y="6027003"/>
            <a:ext cx="4882370" cy="830997"/>
          </a:xfrm>
          <a:prstGeom prst="rect">
            <a:avLst/>
          </a:prstGeom>
          <a:solidFill>
            <a:srgbClr val="92D050"/>
          </a:solidFill>
        </p:spPr>
        <p:txBody>
          <a:bodyPr wrap="square">
            <a:spAutoFit/>
          </a:bodyPr>
          <a:lstStyle/>
          <a:p>
            <a:r>
              <a:rPr lang="fr-FR" sz="2400" b="1" dirty="0">
                <a:latin typeface="Garamond" pitchFamily="18" charset="0"/>
              </a:rPr>
              <a:t>2. </a:t>
            </a:r>
            <a:r>
              <a:rPr lang="fr-FR" sz="2400" b="1" dirty="0" smtClean="0">
                <a:solidFill>
                  <a:srgbClr val="FF0000"/>
                </a:solidFill>
                <a:latin typeface="Garamond" pitchFamily="18" charset="0"/>
              </a:rPr>
              <a:t>But fédérateur </a:t>
            </a:r>
            <a:r>
              <a:rPr lang="fr-FR" sz="2400" b="1" dirty="0" smtClean="0">
                <a:latin typeface="Garamond" pitchFamily="18" charset="0"/>
              </a:rPr>
              <a:t>qui concrétise </a:t>
            </a:r>
            <a:r>
              <a:rPr lang="fr-FR" sz="2400" b="1" dirty="0">
                <a:latin typeface="Garamond" pitchFamily="18" charset="0"/>
              </a:rPr>
              <a:t>le rêve, </a:t>
            </a:r>
            <a:r>
              <a:rPr lang="fr-FR" sz="2400" b="1" dirty="0" smtClean="0">
                <a:latin typeface="Garamond" pitchFamily="18" charset="0"/>
              </a:rPr>
              <a:t>l’inspiration.  </a:t>
            </a:r>
            <a:r>
              <a:rPr lang="fr-FR" sz="2400" b="1" dirty="0" smtClean="0">
                <a:solidFill>
                  <a:srgbClr val="FF0000"/>
                </a:solidFill>
                <a:latin typeface="Garamond" pitchFamily="18" charset="0"/>
              </a:rPr>
              <a:t>Béatitude</a:t>
            </a:r>
            <a:endParaRPr lang="fr-FR" sz="2400" b="1" dirty="0">
              <a:solidFill>
                <a:srgbClr val="FF0000"/>
              </a:solidFill>
              <a:latin typeface="Garamond" pitchFamily="18" charset="0"/>
            </a:endParaRPr>
          </a:p>
        </p:txBody>
      </p:sp>
      <p:sp>
        <p:nvSpPr>
          <p:cNvPr id="13" name="Rectangle 12"/>
          <p:cNvSpPr/>
          <p:nvPr/>
        </p:nvSpPr>
        <p:spPr>
          <a:xfrm>
            <a:off x="0" y="2774610"/>
            <a:ext cx="245364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dirty="0" smtClean="0">
                <a:latin typeface="Garamond" pitchFamily="18" charset="0"/>
              </a:rPr>
              <a:t>3.</a:t>
            </a:r>
            <a:r>
              <a:rPr lang="fr-FR" sz="2000" b="1" dirty="0">
                <a:solidFill>
                  <a:srgbClr val="FF0000"/>
                </a:solidFill>
                <a:latin typeface="Garamond" pitchFamily="18" charset="0"/>
              </a:rPr>
              <a:t> </a:t>
            </a:r>
            <a:r>
              <a:rPr lang="fr-FR" sz="2000" b="1" dirty="0" smtClean="0">
                <a:solidFill>
                  <a:srgbClr val="FF0000"/>
                </a:solidFill>
                <a:latin typeface="Garamond" pitchFamily="18" charset="0"/>
              </a:rPr>
              <a:t>Personnification</a:t>
            </a:r>
          </a:p>
          <a:p>
            <a:r>
              <a:rPr lang="fr-FR" sz="2000" dirty="0" smtClean="0">
                <a:latin typeface="Garamond" pitchFamily="18" charset="0"/>
              </a:rPr>
              <a:t>F</a:t>
            </a:r>
            <a:r>
              <a:rPr lang="fr-FR" sz="2000" b="1" dirty="0" smtClean="0">
                <a:latin typeface="Garamond" pitchFamily="18" charset="0"/>
              </a:rPr>
              <a:t>igure centrale</a:t>
            </a:r>
            <a:r>
              <a:rPr lang="fr-FR" sz="2000" dirty="0" smtClean="0">
                <a:latin typeface="Garamond" pitchFamily="18" charset="0"/>
              </a:rPr>
              <a:t> qui vit le rêve et sait s’entourer</a:t>
            </a:r>
            <a:r>
              <a:rPr lang="fr-FR" sz="2000" dirty="0">
                <a:latin typeface="Garamond" pitchFamily="18" charset="0"/>
              </a:rPr>
              <a:t>. </a:t>
            </a:r>
          </a:p>
        </p:txBody>
      </p:sp>
      <p:sp>
        <p:nvSpPr>
          <p:cNvPr id="14" name="Rectangle 13"/>
          <p:cNvSpPr/>
          <p:nvPr/>
        </p:nvSpPr>
        <p:spPr>
          <a:xfrm>
            <a:off x="9297159" y="2282168"/>
            <a:ext cx="2894837" cy="2339102"/>
          </a:xfrm>
          <a:prstGeom prst="rect">
            <a:avLst/>
          </a:prstGeom>
          <a:solidFill>
            <a:srgbClr val="FF0000"/>
          </a:solidFill>
        </p:spPr>
        <p:txBody>
          <a:bodyPr wrap="square">
            <a:spAutoFit/>
          </a:bodyPr>
          <a:lstStyle/>
          <a:p>
            <a:r>
              <a:rPr lang="fr-FR" sz="2000" b="1" dirty="0" smtClean="0">
                <a:latin typeface="Garamond" pitchFamily="18" charset="0"/>
              </a:rPr>
              <a:t>Mobilisation</a:t>
            </a:r>
          </a:p>
          <a:p>
            <a:r>
              <a:rPr lang="fr-FR" dirty="0" smtClean="0">
                <a:latin typeface="Garamond" pitchFamily="18" charset="0"/>
              </a:rPr>
              <a:t>(4) </a:t>
            </a:r>
            <a:r>
              <a:rPr lang="fr-FR" dirty="0">
                <a:latin typeface="Garamond" pitchFamily="18" charset="0"/>
              </a:rPr>
              <a:t>A</a:t>
            </a:r>
            <a:r>
              <a:rPr lang="fr-FR" dirty="0" smtClean="0">
                <a:latin typeface="Garamond" pitchFamily="18" charset="0"/>
              </a:rPr>
              <a:t>ction cohérente et systématique pour influencer autrui et (5) </a:t>
            </a:r>
            <a:r>
              <a:rPr lang="fr-FR" dirty="0">
                <a:latin typeface="Garamond" pitchFamily="18" charset="0"/>
              </a:rPr>
              <a:t>M</a:t>
            </a:r>
            <a:r>
              <a:rPr lang="fr-FR" dirty="0" smtClean="0">
                <a:latin typeface="Garamond" pitchFamily="18" charset="0"/>
              </a:rPr>
              <a:t>éthodes et moyens « légendaires » mis en œuvre pour traduire l’inspiration sont ajustés aux fins. </a:t>
            </a:r>
            <a:endParaRPr lang="fr-FR" dirty="0">
              <a:latin typeface="Garamond" pitchFamily="18" charset="0"/>
            </a:endParaRPr>
          </a:p>
        </p:txBody>
      </p:sp>
      <p:sp>
        <p:nvSpPr>
          <p:cNvPr id="17" name="Rectangle 16"/>
          <p:cNvSpPr/>
          <p:nvPr/>
        </p:nvSpPr>
        <p:spPr>
          <a:xfrm>
            <a:off x="-65910" y="4839277"/>
            <a:ext cx="4366933" cy="2000548"/>
          </a:xfrm>
          <a:prstGeom prst="rect">
            <a:avLst/>
          </a:prstGeom>
          <a:solidFill>
            <a:srgbClr val="FFC000"/>
          </a:solidFill>
        </p:spPr>
        <p:txBody>
          <a:bodyPr wrap="square">
            <a:spAutoFit/>
          </a:bodyPr>
          <a:lstStyle/>
          <a:p>
            <a:r>
              <a:rPr lang="fr-FR" sz="2400" b="1" dirty="0" smtClean="0">
                <a:solidFill>
                  <a:srgbClr val="002060"/>
                </a:solidFill>
                <a:latin typeface="Garamond" pitchFamily="18" charset="0"/>
              </a:rPr>
              <a:t>Scène et timing</a:t>
            </a:r>
          </a:p>
          <a:p>
            <a:r>
              <a:rPr lang="fr-FR" sz="2000" b="1" dirty="0" smtClean="0">
                <a:solidFill>
                  <a:srgbClr val="002060"/>
                </a:solidFill>
                <a:latin typeface="Garamond" pitchFamily="18" charset="0"/>
              </a:rPr>
              <a:t>6</a:t>
            </a:r>
            <a:r>
              <a:rPr lang="fr-FR" sz="2000" b="1" dirty="0">
                <a:solidFill>
                  <a:srgbClr val="002060"/>
                </a:solidFill>
                <a:latin typeface="Garamond" pitchFamily="18" charset="0"/>
              </a:rPr>
              <a:t>. </a:t>
            </a:r>
            <a:r>
              <a:rPr lang="fr-FR" sz="2000" b="1" dirty="0" smtClean="0">
                <a:solidFill>
                  <a:srgbClr val="002060"/>
                </a:solidFill>
                <a:latin typeface="Garamond" pitchFamily="18" charset="0"/>
              </a:rPr>
              <a:t>Cadre </a:t>
            </a:r>
            <a:r>
              <a:rPr lang="fr-FR" sz="2000" b="1" dirty="0">
                <a:solidFill>
                  <a:srgbClr val="002060"/>
                </a:solidFill>
                <a:latin typeface="Garamond" pitchFamily="18" charset="0"/>
              </a:rPr>
              <a:t>spatial approprié (Fondement des Quatre </a:t>
            </a:r>
            <a:r>
              <a:rPr lang="fr-FR" sz="2000" b="1" dirty="0" smtClean="0">
                <a:solidFill>
                  <a:srgbClr val="002060"/>
                </a:solidFill>
                <a:latin typeface="Garamond" pitchFamily="18" charset="0"/>
              </a:rPr>
              <a:t>Positions) 7</a:t>
            </a:r>
            <a:r>
              <a:rPr lang="fr-FR" sz="2000" b="1" dirty="0">
                <a:solidFill>
                  <a:srgbClr val="002060"/>
                </a:solidFill>
                <a:latin typeface="Garamond" pitchFamily="18" charset="0"/>
              </a:rPr>
              <a:t>. T</a:t>
            </a:r>
            <a:r>
              <a:rPr lang="fr-FR" sz="2000" b="1" dirty="0" smtClean="0">
                <a:solidFill>
                  <a:srgbClr val="002060"/>
                </a:solidFill>
                <a:latin typeface="Garamond" pitchFamily="18" charset="0"/>
              </a:rPr>
              <a:t>emps </a:t>
            </a:r>
            <a:r>
              <a:rPr lang="fr-FR" sz="2000" b="1" dirty="0">
                <a:solidFill>
                  <a:srgbClr val="002060"/>
                </a:solidFill>
                <a:latin typeface="Garamond" pitchFamily="18" charset="0"/>
              </a:rPr>
              <a:t>de la </a:t>
            </a:r>
            <a:r>
              <a:rPr lang="fr-FR" sz="2000" b="1" dirty="0" smtClean="0">
                <a:solidFill>
                  <a:srgbClr val="002060"/>
                </a:solidFill>
                <a:latin typeface="Garamond" pitchFamily="18" charset="0"/>
              </a:rPr>
              <a:t>« fortune céleste » </a:t>
            </a:r>
            <a:r>
              <a:rPr lang="fr-FR" sz="2000" b="1" dirty="0">
                <a:solidFill>
                  <a:srgbClr val="002060"/>
                </a:solidFill>
                <a:latin typeface="Garamond" pitchFamily="18" charset="0"/>
              </a:rPr>
              <a:t>(Action O-D-U</a:t>
            </a:r>
            <a:r>
              <a:rPr lang="fr-FR" sz="2000" b="1" dirty="0" smtClean="0">
                <a:solidFill>
                  <a:srgbClr val="002060"/>
                </a:solidFill>
                <a:latin typeface="Garamond" pitchFamily="18" charset="0"/>
              </a:rPr>
              <a:t>) : la bonne personne au bon endroit au bon moment</a:t>
            </a:r>
            <a:endParaRPr lang="fr-FR" sz="2000" b="1" dirty="0">
              <a:solidFill>
                <a:srgbClr val="002060"/>
              </a:solidFill>
              <a:latin typeface="Garamond" pitchFamily="18" charset="0"/>
            </a:endParaRPr>
          </a:p>
        </p:txBody>
      </p:sp>
      <p:cxnSp>
        <p:nvCxnSpPr>
          <p:cNvPr id="18" name="Connecteur droit 17"/>
          <p:cNvCxnSpPr/>
          <p:nvPr/>
        </p:nvCxnSpPr>
        <p:spPr>
          <a:xfrm flipH="1">
            <a:off x="4125485" y="3451719"/>
            <a:ext cx="3572241"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Arc 39"/>
          <p:cNvSpPr>
            <a:spLocks/>
          </p:cNvSpPr>
          <p:nvPr/>
        </p:nvSpPr>
        <p:spPr bwMode="auto">
          <a:xfrm rot="15873398" flipH="1" flipV="1">
            <a:off x="4210937" y="1726631"/>
            <a:ext cx="3073412" cy="284524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0000"/>
              </a:solidFill>
            </a:endParaRPr>
          </a:p>
        </p:txBody>
      </p:sp>
    </p:spTree>
    <p:extLst>
      <p:ext uri="{BB962C8B-B14F-4D97-AF65-F5344CB8AC3E}">
        <p14:creationId xmlns:p14="http://schemas.microsoft.com/office/powerpoint/2010/main" val="26318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build="p" animBg="1"/>
      <p:bldP spid="6" grpId="0" animBg="1"/>
      <p:bldP spid="8" grpId="0"/>
      <p:bldP spid="12" grpId="0" animBg="1"/>
      <p:bldP spid="13" grpId="0" animBg="1"/>
      <p:bldP spid="14" grpId="0" animBg="1"/>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67640" y="2733709"/>
            <a:ext cx="8717280" cy="1076291"/>
          </a:xfrm>
        </p:spPr>
        <p:txBody>
          <a:bodyPr>
            <a:noAutofit/>
          </a:bodyPr>
          <a:lstStyle/>
          <a:p>
            <a:pPr marL="457200" indent="-457200" algn="l"/>
            <a:r>
              <a:rPr lang="fr-FR" sz="4400" dirty="0" smtClean="0">
                <a:solidFill>
                  <a:schemeClr val="accent2">
                    <a:lumMod val="40000"/>
                    <a:lumOff val="60000"/>
                  </a:schemeClr>
                </a:solidFill>
                <a:latin typeface="Garamond" pitchFamily="18" charset="0"/>
              </a:rPr>
              <a:t>1. Se </a:t>
            </a:r>
            <a:r>
              <a:rPr lang="fr-FR" sz="4400" dirty="0">
                <a:solidFill>
                  <a:schemeClr val="accent2">
                    <a:lumMod val="40000"/>
                    <a:lumOff val="60000"/>
                  </a:schemeClr>
                </a:solidFill>
                <a:latin typeface="Garamond" pitchFamily="18" charset="0"/>
              </a:rPr>
              <a:t>sentir « l’élu » d’un </a:t>
            </a:r>
            <a:r>
              <a:rPr lang="fr-FR" sz="4400" dirty="0" smtClean="0">
                <a:solidFill>
                  <a:schemeClr val="accent2">
                    <a:lumMod val="40000"/>
                    <a:lumOff val="60000"/>
                  </a:schemeClr>
                </a:solidFill>
                <a:latin typeface="Garamond" pitchFamily="18" charset="0"/>
              </a:rPr>
              <a:t>idéal</a:t>
            </a:r>
            <a:endParaRPr lang="fr-FR" sz="4400" dirty="0">
              <a:solidFill>
                <a:schemeClr val="accent2">
                  <a:lumMod val="40000"/>
                  <a:lumOff val="60000"/>
                </a:schemeClr>
              </a:solidFill>
              <a:latin typeface="Garamond" pitchFamily="18" charset="0"/>
            </a:endParaRPr>
          </a:p>
        </p:txBody>
      </p:sp>
      <p:sp>
        <p:nvSpPr>
          <p:cNvPr id="5" name="Espace réservé du texte 4"/>
          <p:cNvSpPr>
            <a:spLocks noGrp="1"/>
          </p:cNvSpPr>
          <p:nvPr>
            <p:ph type="subTitle" idx="1"/>
          </p:nvPr>
        </p:nvSpPr>
        <p:spPr>
          <a:xfrm>
            <a:off x="9128760" y="3190079"/>
            <a:ext cx="3063240" cy="589441"/>
          </a:xfrm>
        </p:spPr>
        <p:txBody>
          <a:bodyPr>
            <a:normAutofit/>
          </a:bodyPr>
          <a:lstStyle/>
          <a:p>
            <a:pPr algn="l"/>
            <a:r>
              <a:rPr lang="fr-FR" sz="3200" dirty="0" smtClean="0">
                <a:latin typeface="Garamond" pitchFamily="18" charset="0"/>
              </a:rPr>
              <a:t>« Je fais un rêve »</a:t>
            </a:r>
            <a:endParaRPr lang="fr-FR" sz="3200" dirty="0">
              <a:latin typeface="Garamond" pitchFamily="18" charset="0"/>
            </a:endParaRPr>
          </a:p>
        </p:txBody>
      </p:sp>
    </p:spTree>
    <p:extLst>
      <p:ext uri="{BB962C8B-B14F-4D97-AF65-F5344CB8AC3E}">
        <p14:creationId xmlns:p14="http://schemas.microsoft.com/office/powerpoint/2010/main" val="643817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8"/>
          <p:cNvSpPr>
            <a:spLocks noChangeArrowheads="1"/>
          </p:cNvSpPr>
          <p:nvPr/>
        </p:nvSpPr>
        <p:spPr bwMode="auto">
          <a:xfrm>
            <a:off x="1" y="-323165"/>
            <a:ext cx="3570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1" smtClean="0">
                <a:ln>
                  <a:noFill/>
                </a:ln>
                <a:solidFill>
                  <a:schemeClr val="tx1"/>
                </a:solidFill>
                <a:effectLst/>
                <a:latin typeface="Arial" pitchFamily="34" charset="0"/>
              </a:rPr>
              <a:t/>
            </a:r>
            <a:br>
              <a:rPr kumimoji="0" lang="fr-FR" sz="1800" b="0" i="0" u="none" strike="noStrike" cap="none" normalizeH="0" baseline="0" noProof="1" smtClean="0">
                <a:ln>
                  <a:noFill/>
                </a:ln>
                <a:solidFill>
                  <a:schemeClr val="tx1"/>
                </a:solidFill>
                <a:effectLst/>
                <a:latin typeface="Arial" pitchFamily="34" charset="0"/>
              </a:rPr>
            </a:br>
            <a:endParaRPr kumimoji="0" lang="fr-FR" sz="1800" b="0" i="0" u="none" strike="noStrike" cap="none" normalizeH="0" baseline="0" noProof="1" smtClean="0">
              <a:ln>
                <a:noFill/>
              </a:ln>
              <a:solidFill>
                <a:schemeClr val="tx1"/>
              </a:solidFill>
              <a:effectLst/>
              <a:latin typeface="Arial" pitchFamily="34" charset="0"/>
            </a:endParaRPr>
          </a:p>
        </p:txBody>
      </p:sp>
      <p:sp>
        <p:nvSpPr>
          <p:cNvPr id="2" name="Titre 1"/>
          <p:cNvSpPr>
            <a:spLocks noGrp="1"/>
          </p:cNvSpPr>
          <p:nvPr>
            <p:ph type="title"/>
          </p:nvPr>
        </p:nvSpPr>
        <p:spPr/>
        <p:txBody>
          <a:bodyPr>
            <a:normAutofit/>
          </a:bodyPr>
          <a:lstStyle/>
          <a:p>
            <a:r>
              <a:rPr lang="fr-FR" sz="4800" b="1" dirty="0" smtClean="0">
                <a:effectLst>
                  <a:outerShdw blurRad="38100" dist="38100" dir="2700000" algn="tl">
                    <a:srgbClr val="000000">
                      <a:alpha val="43137"/>
                    </a:srgbClr>
                  </a:outerShdw>
                </a:effectLst>
                <a:latin typeface="Garamond" pitchFamily="18" charset="0"/>
              </a:rPr>
              <a:t>Être mandaté, investi, légitimé</a:t>
            </a:r>
            <a:endParaRPr lang="fr-FR" sz="4800" b="1" dirty="0">
              <a:effectLst>
                <a:outerShdw blurRad="38100" dist="38100" dir="2700000" algn="tl">
                  <a:srgbClr val="000000">
                    <a:alpha val="43137"/>
                  </a:srgbClr>
                </a:outerShdw>
              </a:effectLst>
              <a:latin typeface="Garamond" pitchFamily="18" charset="0"/>
            </a:endParaRPr>
          </a:p>
        </p:txBody>
      </p:sp>
      <p:sp>
        <p:nvSpPr>
          <p:cNvPr id="3" name="Espace réservé du contenu 2"/>
          <p:cNvSpPr>
            <a:spLocks noGrp="1"/>
          </p:cNvSpPr>
          <p:nvPr>
            <p:ph idx="1"/>
          </p:nvPr>
        </p:nvSpPr>
        <p:spPr>
          <a:xfrm>
            <a:off x="611518" y="2230192"/>
            <a:ext cx="6033122" cy="3556096"/>
          </a:xfrm>
        </p:spPr>
        <p:txBody>
          <a:bodyPr>
            <a:normAutofit fontScale="92500" lnSpcReduction="10000"/>
          </a:bodyPr>
          <a:lstStyle/>
          <a:p>
            <a:r>
              <a:rPr lang="fr-FR" sz="2800" dirty="0" smtClean="0">
                <a:latin typeface="Garamond" pitchFamily="18" charset="0"/>
              </a:rPr>
              <a:t>La personne influente ne fait rien d’elle-même, de son propre chef, mais est mandatée, investie, légitimée. </a:t>
            </a:r>
          </a:p>
          <a:p>
            <a:r>
              <a:rPr lang="fr-FR" sz="2800" dirty="0" smtClean="0">
                <a:latin typeface="Garamond" pitchFamily="18" charset="0"/>
              </a:rPr>
              <a:t>Quand Martin Luther King déclare « je fais un rêve », il ne parle pas comme un « illuminé » auto-proclamé, mais puise à diverses sources sûres (rêve américain, tradition biblique, idéaux de non-violence)</a:t>
            </a:r>
          </a:p>
          <a:p>
            <a:r>
              <a:rPr lang="en-US" sz="2800" i="1" dirty="0" err="1" smtClean="0">
                <a:latin typeface="Garamond" pitchFamily="18" charset="0"/>
              </a:rPr>
              <a:t>Avoir</a:t>
            </a:r>
            <a:r>
              <a:rPr lang="en-US" sz="2800" i="1" dirty="0" smtClean="0">
                <a:latin typeface="Garamond" pitchFamily="18" charset="0"/>
              </a:rPr>
              <a:t> </a:t>
            </a:r>
            <a:r>
              <a:rPr lang="en-US" sz="2800" i="1" dirty="0" err="1" smtClean="0">
                <a:latin typeface="Garamond" pitchFamily="18" charset="0"/>
              </a:rPr>
              <a:t>une</a:t>
            </a:r>
            <a:r>
              <a:rPr lang="en-US" sz="2800" i="1" dirty="0" smtClean="0">
                <a:latin typeface="Garamond" pitchFamily="18" charset="0"/>
              </a:rPr>
              <a:t> vision, </a:t>
            </a:r>
            <a:r>
              <a:rPr lang="en-US" sz="2800" i="1" dirty="0" err="1" smtClean="0">
                <a:latin typeface="Garamond" pitchFamily="18" charset="0"/>
              </a:rPr>
              <a:t>c’est</a:t>
            </a:r>
            <a:r>
              <a:rPr lang="en-US" sz="2800" i="1" dirty="0" smtClean="0">
                <a:latin typeface="Garamond" pitchFamily="18" charset="0"/>
              </a:rPr>
              <a:t> </a:t>
            </a:r>
            <a:r>
              <a:rPr lang="en-US" sz="2800" i="1" dirty="0" err="1" smtClean="0">
                <a:latin typeface="Garamond" pitchFamily="18" charset="0"/>
              </a:rPr>
              <a:t>ce</a:t>
            </a:r>
            <a:r>
              <a:rPr lang="en-US" sz="2800" i="1" dirty="0" smtClean="0">
                <a:latin typeface="Garamond" pitchFamily="18" charset="0"/>
              </a:rPr>
              <a:t> qui </a:t>
            </a:r>
            <a:r>
              <a:rPr lang="en-US" sz="2800" i="1" dirty="0" err="1" smtClean="0">
                <a:latin typeface="Garamond" pitchFamily="18" charset="0"/>
              </a:rPr>
              <a:t>peut</a:t>
            </a:r>
            <a:r>
              <a:rPr lang="en-US" sz="2800" i="1" dirty="0" smtClean="0">
                <a:latin typeface="Garamond" pitchFamily="18" charset="0"/>
              </a:rPr>
              <a:t> </a:t>
            </a:r>
            <a:r>
              <a:rPr lang="en-US" sz="2800" i="1" dirty="0" err="1" smtClean="0">
                <a:latin typeface="Garamond" pitchFamily="18" charset="0"/>
              </a:rPr>
              <a:t>rendre</a:t>
            </a:r>
            <a:r>
              <a:rPr lang="en-US" sz="2800" i="1" dirty="0" smtClean="0">
                <a:latin typeface="Garamond" pitchFamily="18" charset="0"/>
              </a:rPr>
              <a:t> un </a:t>
            </a:r>
            <a:r>
              <a:rPr lang="en-US" sz="2800" i="1" dirty="0" err="1" smtClean="0">
                <a:latin typeface="Garamond" pitchFamily="18" charset="0"/>
              </a:rPr>
              <a:t>homme</a:t>
            </a:r>
            <a:r>
              <a:rPr lang="en-US" sz="2800" i="1" dirty="0" smtClean="0">
                <a:latin typeface="Garamond" pitchFamily="18" charset="0"/>
              </a:rPr>
              <a:t> influent, à </a:t>
            </a:r>
            <a:r>
              <a:rPr lang="en-US" sz="2800" i="1" dirty="0" err="1" smtClean="0">
                <a:latin typeface="Garamond" pitchFamily="18" charset="0"/>
              </a:rPr>
              <a:t>mon</a:t>
            </a:r>
            <a:r>
              <a:rPr lang="en-US" sz="2800" i="1" dirty="0" smtClean="0">
                <a:latin typeface="Garamond" pitchFamily="18" charset="0"/>
              </a:rPr>
              <a:t> </a:t>
            </a:r>
            <a:r>
              <a:rPr lang="en-US" sz="2800" i="1" dirty="0" err="1" smtClean="0">
                <a:latin typeface="Garamond" pitchFamily="18" charset="0"/>
              </a:rPr>
              <a:t>avis</a:t>
            </a:r>
            <a:r>
              <a:rPr lang="en-US" sz="2800" dirty="0" smtClean="0">
                <a:latin typeface="Garamond" pitchFamily="18" charset="0"/>
              </a:rPr>
              <a:t>. </a:t>
            </a:r>
            <a:r>
              <a:rPr lang="en-US" sz="2800" b="1" dirty="0" err="1" smtClean="0">
                <a:latin typeface="Garamond" pitchFamily="18" charset="0"/>
              </a:rPr>
              <a:t>Benicio</a:t>
            </a:r>
            <a:r>
              <a:rPr lang="en-US" sz="2800" b="1" dirty="0" smtClean="0">
                <a:latin typeface="Garamond" pitchFamily="18" charset="0"/>
              </a:rPr>
              <a:t> </a:t>
            </a:r>
            <a:r>
              <a:rPr lang="en-US" sz="2800" b="1" dirty="0">
                <a:latin typeface="Garamond" pitchFamily="18" charset="0"/>
              </a:rPr>
              <a:t>Del </a:t>
            </a:r>
            <a:r>
              <a:rPr lang="en-US" sz="2800" b="1" dirty="0" smtClean="0">
                <a:latin typeface="Garamond" pitchFamily="18" charset="0"/>
              </a:rPr>
              <a:t>Toro</a:t>
            </a:r>
            <a:endParaRPr lang="en-US" sz="2800" b="1" dirty="0">
              <a:latin typeface="Garamond" pitchFamily="18" charset="0"/>
            </a:endParaRPr>
          </a:p>
        </p:txBody>
      </p:sp>
      <p:pic>
        <p:nvPicPr>
          <p:cNvPr id="3074" name="Picture 2" descr="http://www.dreamoregon.org/Martin-Luther-King-I-have-a-d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937" y="2484119"/>
            <a:ext cx="3646778" cy="25892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6937" y="5786288"/>
            <a:ext cx="9742778"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sz="2400" dirty="0">
                <a:latin typeface="Garamond" pitchFamily="18" charset="0"/>
              </a:rPr>
              <a:t>Selon les Principes de l’Unification, la personne influente attire et mobilise la fortune céleste et l’applique complètement là où il faut et quand il faut</a:t>
            </a:r>
            <a:r>
              <a:rPr lang="fr-FR" dirty="0">
                <a:latin typeface="Garamond" pitchFamily="18" charset="0"/>
              </a:rPr>
              <a:t>.</a:t>
            </a:r>
          </a:p>
        </p:txBody>
      </p:sp>
    </p:spTree>
    <p:extLst>
      <p:ext uri="{BB962C8B-B14F-4D97-AF65-F5344CB8AC3E}">
        <p14:creationId xmlns:p14="http://schemas.microsoft.com/office/powerpoint/2010/main" val="3861477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4195647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8327" y="584055"/>
            <a:ext cx="9625010" cy="1433107"/>
          </a:xfrm>
        </p:spPr>
        <p:txBody>
          <a:bodyPr>
            <a:normAutofit/>
          </a:bodyPr>
          <a:lstStyle/>
          <a:p>
            <a:r>
              <a:rPr lang="fr-FR" sz="4400" b="1" dirty="0" smtClean="0">
                <a:latin typeface="Garamond" pitchFamily="18" charset="0"/>
              </a:rPr>
              <a:t>Attirer La fortune céleste</a:t>
            </a:r>
            <a:endParaRPr lang="fr-FR" sz="4400" b="1" dirty="0">
              <a:latin typeface="Garamond" pitchFamily="18" charset="0"/>
            </a:endParaRPr>
          </a:p>
        </p:txBody>
      </p:sp>
      <p:sp>
        <p:nvSpPr>
          <p:cNvPr id="3" name="Espace réservé du contenu 2"/>
          <p:cNvSpPr>
            <a:spLocks noGrp="1"/>
          </p:cNvSpPr>
          <p:nvPr>
            <p:ph idx="1"/>
          </p:nvPr>
        </p:nvSpPr>
        <p:spPr>
          <a:xfrm>
            <a:off x="465172" y="2243352"/>
            <a:ext cx="8114947" cy="3883127"/>
          </a:xfrm>
          <a:noFill/>
        </p:spPr>
        <p:style>
          <a:lnRef idx="2">
            <a:schemeClr val="accent3"/>
          </a:lnRef>
          <a:fillRef idx="1">
            <a:schemeClr val="lt1"/>
          </a:fillRef>
          <a:effectRef idx="0">
            <a:schemeClr val="accent3"/>
          </a:effectRef>
          <a:fontRef idx="minor">
            <a:schemeClr val="dk1"/>
          </a:fontRef>
        </p:style>
        <p:txBody>
          <a:bodyPr>
            <a:normAutofit/>
          </a:bodyPr>
          <a:lstStyle/>
          <a:p>
            <a:r>
              <a:rPr lang="en-US" sz="2800" dirty="0" err="1" smtClean="0">
                <a:solidFill>
                  <a:schemeClr val="accent2">
                    <a:lumMod val="40000"/>
                    <a:lumOff val="60000"/>
                  </a:schemeClr>
                </a:solidFill>
                <a:latin typeface="Bodoni MT Condensed" pitchFamily="18" charset="0"/>
              </a:rPr>
              <a:t>天</a:t>
            </a:r>
            <a:r>
              <a:rPr lang="en-US" sz="2800" dirty="0" err="1" smtClean="0">
                <a:solidFill>
                  <a:srgbClr val="FF0000"/>
                </a:solidFill>
                <a:latin typeface="Bodoni MT Condensed" pitchFamily="18" charset="0"/>
              </a:rPr>
              <a:t>心</a:t>
            </a:r>
            <a:r>
              <a:rPr lang="en-US" sz="2800" dirty="0" err="1" smtClean="0">
                <a:solidFill>
                  <a:schemeClr val="accent2">
                    <a:lumMod val="40000"/>
                    <a:lumOff val="60000"/>
                  </a:schemeClr>
                </a:solidFill>
                <a:latin typeface="Bodoni MT Condensed" pitchFamily="18" charset="0"/>
              </a:rPr>
              <a:t>之活動</a:t>
            </a:r>
            <a:r>
              <a:rPr lang="en-US" sz="2800" b="1" dirty="0" err="1" smtClean="0">
                <a:solidFill>
                  <a:schemeClr val="accent2">
                    <a:lumMod val="40000"/>
                    <a:lumOff val="60000"/>
                  </a:schemeClr>
                </a:solidFill>
                <a:latin typeface="Bodoni MT Condensed" pitchFamily="18" charset="0"/>
              </a:rPr>
              <a:t>運</a:t>
            </a:r>
            <a:r>
              <a:rPr lang="en-US" sz="2800" dirty="0" err="1" smtClean="0">
                <a:solidFill>
                  <a:schemeClr val="accent2">
                    <a:lumMod val="40000"/>
                    <a:lumOff val="60000"/>
                  </a:schemeClr>
                </a:solidFill>
                <a:latin typeface="Bodoni MT Condensed" pitchFamily="18" charset="0"/>
              </a:rPr>
              <a:t>化</a:t>
            </a:r>
            <a:r>
              <a:rPr lang="en-US" sz="2800" dirty="0" smtClean="0">
                <a:solidFill>
                  <a:schemeClr val="accent2">
                    <a:lumMod val="40000"/>
                    <a:lumOff val="60000"/>
                  </a:schemeClr>
                </a:solidFill>
                <a:latin typeface="Bodoni MT Condensed" pitchFamily="18" charset="0"/>
              </a:rPr>
              <a:t> : le </a:t>
            </a:r>
            <a:r>
              <a:rPr lang="en-US" sz="2800" dirty="0" err="1" smtClean="0">
                <a:solidFill>
                  <a:schemeClr val="accent2">
                    <a:lumMod val="40000"/>
                    <a:lumOff val="60000"/>
                  </a:schemeClr>
                </a:solidFill>
                <a:latin typeface="Bodoni MT Condensed" pitchFamily="18" charset="0"/>
              </a:rPr>
              <a:t>coeur</a:t>
            </a:r>
            <a:r>
              <a:rPr lang="en-US" sz="2800" dirty="0" smtClean="0">
                <a:solidFill>
                  <a:schemeClr val="accent2">
                    <a:lumMod val="40000"/>
                    <a:lumOff val="60000"/>
                  </a:schemeClr>
                </a:solidFill>
                <a:latin typeface="Bodoni MT Condensed" pitchFamily="18" charset="0"/>
              </a:rPr>
              <a:t> de </a:t>
            </a:r>
            <a:r>
              <a:rPr lang="en-US" sz="2800" dirty="0" err="1" smtClean="0">
                <a:solidFill>
                  <a:schemeClr val="accent2">
                    <a:lumMod val="40000"/>
                    <a:lumOff val="60000"/>
                  </a:schemeClr>
                </a:solidFill>
                <a:latin typeface="Bodoni MT Condensed" pitchFamily="18" charset="0"/>
              </a:rPr>
              <a:t>Dieu</a:t>
            </a:r>
            <a:r>
              <a:rPr lang="en-US" sz="2800" dirty="0" smtClean="0">
                <a:solidFill>
                  <a:schemeClr val="accent2">
                    <a:lumMod val="40000"/>
                    <a:lumOff val="60000"/>
                  </a:schemeClr>
                </a:solidFill>
                <a:latin typeface="Bodoni MT Condensed" pitchFamily="18" charset="0"/>
              </a:rPr>
              <a:t> </a:t>
            </a:r>
            <a:r>
              <a:rPr lang="en-US" sz="2800" dirty="0" err="1" smtClean="0">
                <a:solidFill>
                  <a:schemeClr val="accent2">
                    <a:lumMod val="40000"/>
                    <a:lumOff val="60000"/>
                  </a:schemeClr>
                </a:solidFill>
                <a:latin typeface="Bodoni MT Condensed" pitchFamily="18" charset="0"/>
              </a:rPr>
              <a:t>agit</a:t>
            </a:r>
            <a:r>
              <a:rPr lang="en-US" sz="2800" dirty="0" smtClean="0">
                <a:solidFill>
                  <a:schemeClr val="accent2">
                    <a:lumMod val="40000"/>
                    <a:lumOff val="60000"/>
                  </a:schemeClr>
                </a:solidFill>
                <a:latin typeface="Bodoni MT Condensed" pitchFamily="18" charset="0"/>
              </a:rPr>
              <a:t> pour </a:t>
            </a:r>
            <a:r>
              <a:rPr lang="en-US" sz="2800" dirty="0" err="1" smtClean="0">
                <a:solidFill>
                  <a:schemeClr val="accent2">
                    <a:lumMod val="40000"/>
                    <a:lumOff val="60000"/>
                  </a:schemeClr>
                </a:solidFill>
                <a:latin typeface="Bodoni MT Condensed" pitchFamily="18" charset="0"/>
              </a:rPr>
              <a:t>concevoir</a:t>
            </a:r>
            <a:r>
              <a:rPr lang="en-US" sz="2800" dirty="0" smtClean="0">
                <a:solidFill>
                  <a:schemeClr val="accent2">
                    <a:lumMod val="40000"/>
                    <a:lumOff val="60000"/>
                  </a:schemeClr>
                </a:solidFill>
                <a:latin typeface="Bodoni MT Condensed" pitchFamily="18" charset="0"/>
              </a:rPr>
              <a:t> et </a:t>
            </a:r>
            <a:r>
              <a:rPr lang="en-US" sz="2800" dirty="0" err="1" smtClean="0">
                <a:solidFill>
                  <a:schemeClr val="accent2">
                    <a:lumMod val="40000"/>
                    <a:lumOff val="60000"/>
                  </a:schemeClr>
                </a:solidFill>
                <a:latin typeface="Bodoni MT Condensed" pitchFamily="18" charset="0"/>
              </a:rPr>
              <a:t>créer</a:t>
            </a:r>
            <a:endParaRPr lang="en-US" sz="2800" dirty="0" smtClean="0">
              <a:solidFill>
                <a:schemeClr val="accent2">
                  <a:lumMod val="40000"/>
                  <a:lumOff val="60000"/>
                </a:schemeClr>
              </a:solidFill>
              <a:latin typeface="Bodoni MT Condensed" pitchFamily="18" charset="0"/>
            </a:endParaRPr>
          </a:p>
          <a:p>
            <a:r>
              <a:rPr lang="en-US" sz="2800" dirty="0" err="1" smtClean="0">
                <a:solidFill>
                  <a:schemeClr val="accent2">
                    <a:lumMod val="40000"/>
                    <a:lumOff val="60000"/>
                  </a:schemeClr>
                </a:solidFill>
                <a:latin typeface="Bodoni MT Condensed" pitchFamily="18" charset="0"/>
              </a:rPr>
              <a:t>天</a:t>
            </a:r>
            <a:r>
              <a:rPr lang="en-US" sz="2800" dirty="0" err="1" smtClean="0">
                <a:solidFill>
                  <a:srgbClr val="002060"/>
                </a:solidFill>
                <a:latin typeface="Bodoni MT Condensed" pitchFamily="18" charset="0"/>
              </a:rPr>
              <a:t>理</a:t>
            </a:r>
            <a:r>
              <a:rPr lang="en-US" sz="2800" dirty="0" err="1" smtClean="0">
                <a:solidFill>
                  <a:schemeClr val="accent2">
                    <a:lumMod val="40000"/>
                    <a:lumOff val="60000"/>
                  </a:schemeClr>
                </a:solidFill>
                <a:latin typeface="Bodoni MT Condensed" pitchFamily="18" charset="0"/>
              </a:rPr>
              <a:t>之活動運化</a:t>
            </a:r>
            <a:r>
              <a:rPr lang="en-US" sz="2800" dirty="0" smtClean="0">
                <a:solidFill>
                  <a:schemeClr val="accent2">
                    <a:lumMod val="40000"/>
                    <a:lumOff val="60000"/>
                  </a:schemeClr>
                </a:solidFill>
                <a:latin typeface="Bodoni MT Condensed" pitchFamily="18" charset="0"/>
              </a:rPr>
              <a:t> :</a:t>
            </a:r>
            <a:r>
              <a:rPr lang="en-US" sz="2800" dirty="0" smtClean="0">
                <a:latin typeface="Bodoni MT Condensed" pitchFamily="18" charset="0"/>
              </a:rPr>
              <a:t> </a:t>
            </a:r>
            <a:r>
              <a:rPr lang="en-US" sz="2800" dirty="0" smtClean="0">
                <a:solidFill>
                  <a:schemeClr val="accent2">
                    <a:lumMod val="40000"/>
                    <a:lumOff val="60000"/>
                  </a:schemeClr>
                </a:solidFill>
                <a:latin typeface="Bodoni MT Condensed" pitchFamily="18" charset="0"/>
              </a:rPr>
              <a:t>le </a:t>
            </a:r>
            <a:r>
              <a:rPr lang="en-US" sz="2800" dirty="0" err="1" smtClean="0">
                <a:solidFill>
                  <a:schemeClr val="accent2">
                    <a:lumMod val="40000"/>
                    <a:lumOff val="60000"/>
                  </a:schemeClr>
                </a:solidFill>
                <a:latin typeface="Bodoni MT Condensed" pitchFamily="18" charset="0"/>
              </a:rPr>
              <a:t>principe</a:t>
            </a:r>
            <a:r>
              <a:rPr lang="en-US" sz="2800" dirty="0" smtClean="0">
                <a:solidFill>
                  <a:schemeClr val="accent2">
                    <a:lumMod val="40000"/>
                    <a:lumOff val="60000"/>
                  </a:schemeClr>
                </a:solidFill>
                <a:latin typeface="Bodoni MT Condensed" pitchFamily="18" charset="0"/>
              </a:rPr>
              <a:t> de </a:t>
            </a:r>
            <a:r>
              <a:rPr lang="en-US" sz="2800" dirty="0" err="1" smtClean="0">
                <a:solidFill>
                  <a:schemeClr val="accent2">
                    <a:lumMod val="40000"/>
                    <a:lumOff val="60000"/>
                  </a:schemeClr>
                </a:solidFill>
                <a:latin typeface="Bodoni MT Condensed" pitchFamily="18" charset="0"/>
              </a:rPr>
              <a:t>Dieu</a:t>
            </a:r>
            <a:r>
              <a:rPr lang="en-US" sz="2800" dirty="0" smtClean="0">
                <a:solidFill>
                  <a:schemeClr val="accent2">
                    <a:lumMod val="40000"/>
                    <a:lumOff val="60000"/>
                  </a:schemeClr>
                </a:solidFill>
                <a:latin typeface="Bodoni MT Condensed" pitchFamily="18" charset="0"/>
              </a:rPr>
              <a:t> </a:t>
            </a:r>
            <a:r>
              <a:rPr lang="en-US" sz="2800" dirty="0" err="1" smtClean="0">
                <a:solidFill>
                  <a:schemeClr val="accent2">
                    <a:lumMod val="40000"/>
                    <a:lumOff val="60000"/>
                  </a:schemeClr>
                </a:solidFill>
                <a:latin typeface="Bodoni MT Condensed" pitchFamily="18" charset="0"/>
              </a:rPr>
              <a:t>agit</a:t>
            </a:r>
            <a:r>
              <a:rPr lang="en-US" sz="2800" dirty="0" smtClean="0">
                <a:solidFill>
                  <a:schemeClr val="accent2">
                    <a:lumMod val="40000"/>
                    <a:lumOff val="60000"/>
                  </a:schemeClr>
                </a:solidFill>
                <a:latin typeface="Bodoni MT Condensed" pitchFamily="18" charset="0"/>
              </a:rPr>
              <a:t> pour </a:t>
            </a:r>
            <a:r>
              <a:rPr lang="en-US" sz="2800" dirty="0" err="1" smtClean="0">
                <a:solidFill>
                  <a:schemeClr val="accent2">
                    <a:lumMod val="40000"/>
                    <a:lumOff val="60000"/>
                  </a:schemeClr>
                </a:solidFill>
                <a:latin typeface="Bodoni MT Condensed" pitchFamily="18" charset="0"/>
              </a:rPr>
              <a:t>concevoir</a:t>
            </a:r>
            <a:r>
              <a:rPr lang="en-US" sz="2800" dirty="0" smtClean="0">
                <a:solidFill>
                  <a:schemeClr val="accent2">
                    <a:lumMod val="40000"/>
                    <a:lumOff val="60000"/>
                  </a:schemeClr>
                </a:solidFill>
                <a:latin typeface="Bodoni MT Condensed" pitchFamily="18" charset="0"/>
              </a:rPr>
              <a:t> et </a:t>
            </a:r>
            <a:r>
              <a:rPr lang="en-US" sz="2800" dirty="0" err="1" smtClean="0">
                <a:solidFill>
                  <a:schemeClr val="accent2">
                    <a:lumMod val="40000"/>
                    <a:lumOff val="60000"/>
                  </a:schemeClr>
                </a:solidFill>
                <a:latin typeface="Bodoni MT Condensed" pitchFamily="18" charset="0"/>
              </a:rPr>
              <a:t>créer</a:t>
            </a:r>
            <a:endParaRPr lang="en-US" sz="2800" dirty="0" smtClean="0">
              <a:solidFill>
                <a:schemeClr val="accent2">
                  <a:lumMod val="40000"/>
                  <a:lumOff val="60000"/>
                </a:schemeClr>
              </a:solidFill>
              <a:latin typeface="Bodoni MT Condensed" pitchFamily="18" charset="0"/>
            </a:endParaRPr>
          </a:p>
          <a:p>
            <a:r>
              <a:rPr lang="en-US" sz="2800" dirty="0" err="1" smtClean="0">
                <a:solidFill>
                  <a:schemeClr val="accent2">
                    <a:lumMod val="40000"/>
                    <a:lumOff val="60000"/>
                  </a:schemeClr>
                </a:solidFill>
                <a:latin typeface="Bodoni MT Condensed" pitchFamily="18" charset="0"/>
              </a:rPr>
              <a:t>天</a:t>
            </a:r>
            <a:r>
              <a:rPr lang="en-US" sz="2800" dirty="0" err="1" smtClean="0">
                <a:solidFill>
                  <a:srgbClr val="92D050"/>
                </a:solidFill>
                <a:latin typeface="Bodoni MT Condensed" pitchFamily="18" charset="0"/>
              </a:rPr>
              <a:t>氣</a:t>
            </a:r>
            <a:r>
              <a:rPr lang="en-US" sz="2800" dirty="0" err="1" smtClean="0">
                <a:solidFill>
                  <a:schemeClr val="accent2">
                    <a:lumMod val="40000"/>
                    <a:lumOff val="60000"/>
                  </a:schemeClr>
                </a:solidFill>
                <a:latin typeface="Bodoni MT Condensed" pitchFamily="18" charset="0"/>
              </a:rPr>
              <a:t>之活動運化</a:t>
            </a:r>
            <a:r>
              <a:rPr lang="en-US" sz="2800" dirty="0" smtClean="0">
                <a:solidFill>
                  <a:schemeClr val="accent2">
                    <a:lumMod val="40000"/>
                    <a:lumOff val="60000"/>
                  </a:schemeClr>
                </a:solidFill>
                <a:latin typeface="Bodoni MT Condensed" pitchFamily="18" charset="0"/>
              </a:rPr>
              <a:t> :</a:t>
            </a:r>
            <a:r>
              <a:rPr lang="en-US" sz="2800" dirty="0" smtClean="0">
                <a:latin typeface="Bodoni MT Condensed" pitchFamily="18" charset="0"/>
              </a:rPr>
              <a:t> </a:t>
            </a:r>
            <a:r>
              <a:rPr lang="en-US" sz="2800" dirty="0" err="1" smtClean="0">
                <a:solidFill>
                  <a:schemeClr val="accent2">
                    <a:lumMod val="40000"/>
                    <a:lumOff val="60000"/>
                  </a:schemeClr>
                </a:solidFill>
                <a:latin typeface="Bodoni MT Condensed" pitchFamily="18" charset="0"/>
              </a:rPr>
              <a:t>l’énergie</a:t>
            </a:r>
            <a:r>
              <a:rPr lang="en-US" sz="2800" dirty="0" smtClean="0">
                <a:solidFill>
                  <a:schemeClr val="accent2">
                    <a:lumMod val="40000"/>
                    <a:lumOff val="60000"/>
                  </a:schemeClr>
                </a:solidFill>
                <a:latin typeface="Bodoni MT Condensed" pitchFamily="18" charset="0"/>
              </a:rPr>
              <a:t> de </a:t>
            </a:r>
            <a:r>
              <a:rPr lang="en-US" sz="2800" dirty="0" err="1" smtClean="0">
                <a:solidFill>
                  <a:schemeClr val="accent2">
                    <a:lumMod val="40000"/>
                    <a:lumOff val="60000"/>
                  </a:schemeClr>
                </a:solidFill>
                <a:latin typeface="Bodoni MT Condensed" pitchFamily="18" charset="0"/>
              </a:rPr>
              <a:t>Dieu</a:t>
            </a:r>
            <a:r>
              <a:rPr lang="en-US" sz="2800" dirty="0" smtClean="0">
                <a:solidFill>
                  <a:schemeClr val="accent2">
                    <a:lumMod val="40000"/>
                    <a:lumOff val="60000"/>
                  </a:schemeClr>
                </a:solidFill>
                <a:latin typeface="Bodoni MT Condensed" pitchFamily="18" charset="0"/>
              </a:rPr>
              <a:t> </a:t>
            </a:r>
            <a:r>
              <a:rPr lang="en-US" sz="2800" dirty="0" err="1" smtClean="0">
                <a:solidFill>
                  <a:schemeClr val="accent2">
                    <a:lumMod val="40000"/>
                    <a:lumOff val="60000"/>
                  </a:schemeClr>
                </a:solidFill>
                <a:latin typeface="Bodoni MT Condensed" pitchFamily="18" charset="0"/>
              </a:rPr>
              <a:t>agit</a:t>
            </a:r>
            <a:r>
              <a:rPr lang="en-US" sz="2800" dirty="0" smtClean="0">
                <a:solidFill>
                  <a:schemeClr val="accent2">
                    <a:lumMod val="40000"/>
                    <a:lumOff val="60000"/>
                  </a:schemeClr>
                </a:solidFill>
                <a:latin typeface="Bodoni MT Condensed" pitchFamily="18" charset="0"/>
              </a:rPr>
              <a:t> pour </a:t>
            </a:r>
            <a:r>
              <a:rPr lang="en-US" sz="2800" dirty="0" err="1" smtClean="0">
                <a:solidFill>
                  <a:schemeClr val="accent2">
                    <a:lumMod val="40000"/>
                    <a:lumOff val="60000"/>
                  </a:schemeClr>
                </a:solidFill>
                <a:latin typeface="Bodoni MT Condensed" pitchFamily="18" charset="0"/>
              </a:rPr>
              <a:t>concevoir</a:t>
            </a:r>
            <a:r>
              <a:rPr lang="en-US" sz="2800" dirty="0" smtClean="0">
                <a:solidFill>
                  <a:schemeClr val="accent2">
                    <a:lumMod val="40000"/>
                    <a:lumOff val="60000"/>
                  </a:schemeClr>
                </a:solidFill>
                <a:latin typeface="Bodoni MT Condensed" pitchFamily="18" charset="0"/>
              </a:rPr>
              <a:t> et </a:t>
            </a:r>
            <a:r>
              <a:rPr lang="en-US" sz="2800" dirty="0" err="1" smtClean="0">
                <a:solidFill>
                  <a:schemeClr val="accent2">
                    <a:lumMod val="40000"/>
                    <a:lumOff val="60000"/>
                  </a:schemeClr>
                </a:solidFill>
                <a:latin typeface="Bodoni MT Condensed" pitchFamily="18" charset="0"/>
              </a:rPr>
              <a:t>créer</a:t>
            </a:r>
            <a:endParaRPr lang="en-US" sz="2800" dirty="0" smtClean="0">
              <a:solidFill>
                <a:schemeClr val="accent2">
                  <a:lumMod val="40000"/>
                  <a:lumOff val="60000"/>
                </a:schemeClr>
              </a:solidFill>
              <a:latin typeface="Bodoni MT Condensed" pitchFamily="18" charset="0"/>
            </a:endParaRPr>
          </a:p>
          <a:p>
            <a:endParaRPr lang="en-US" sz="700" dirty="0">
              <a:latin typeface="Bodoni MT Condensed" pitchFamily="18" charset="0"/>
            </a:endParaRPr>
          </a:p>
          <a:p>
            <a:r>
              <a:rPr lang="en-US" sz="3200" dirty="0" smtClean="0">
                <a:solidFill>
                  <a:schemeClr val="accent2">
                    <a:lumMod val="40000"/>
                    <a:lumOff val="60000"/>
                  </a:schemeClr>
                </a:solidFill>
                <a:latin typeface="Bodoni MT Condensed" pitchFamily="18" charset="0"/>
              </a:rPr>
              <a:t>Sur la base de </a:t>
            </a:r>
            <a:r>
              <a:rPr lang="en-US" sz="3200" dirty="0" err="1" smtClean="0">
                <a:solidFill>
                  <a:schemeClr val="accent2">
                    <a:lumMod val="40000"/>
                    <a:lumOff val="60000"/>
                  </a:schemeClr>
                </a:solidFill>
                <a:latin typeface="Bodoni MT Condensed" pitchFamily="18" charset="0"/>
              </a:rPr>
              <a:t>l’amour</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vrai</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désintéressé</a:t>
            </a:r>
            <a:r>
              <a:rPr lang="en-US" sz="3200" dirty="0" smtClean="0">
                <a:solidFill>
                  <a:schemeClr val="accent2">
                    <a:lumMod val="40000"/>
                    <a:lumOff val="60000"/>
                  </a:schemeClr>
                </a:solidFill>
                <a:latin typeface="Bodoni MT Condensed" pitchFamily="18" charset="0"/>
              </a:rPr>
              <a:t> du </a:t>
            </a:r>
            <a:r>
              <a:rPr lang="en-US" sz="3200" dirty="0" err="1" smtClean="0">
                <a:solidFill>
                  <a:schemeClr val="accent2">
                    <a:lumMod val="40000"/>
                    <a:lumOff val="60000"/>
                  </a:schemeClr>
                </a:solidFill>
                <a:latin typeface="Bodoni MT Condensed" pitchFamily="18" charset="0"/>
              </a:rPr>
              <a:t>Créateur</a:t>
            </a:r>
            <a:r>
              <a:rPr lang="en-US" sz="3200" dirty="0" smtClean="0">
                <a:solidFill>
                  <a:schemeClr val="accent2">
                    <a:lumMod val="40000"/>
                    <a:lumOff val="60000"/>
                  </a:schemeClr>
                </a:solidFill>
                <a:latin typeface="Bodoni MT Condensed" pitchFamily="18" charset="0"/>
              </a:rPr>
              <a:t>, Sa </a:t>
            </a:r>
            <a:r>
              <a:rPr lang="en-US" sz="3200" dirty="0" err="1" smtClean="0">
                <a:solidFill>
                  <a:schemeClr val="accent2">
                    <a:lumMod val="40000"/>
                    <a:lumOff val="60000"/>
                  </a:schemeClr>
                </a:solidFill>
                <a:latin typeface="Bodoni MT Condensed" pitchFamily="18" charset="0"/>
              </a:rPr>
              <a:t>sagesse</a:t>
            </a:r>
            <a:r>
              <a:rPr lang="en-US" sz="3200" dirty="0" smtClean="0">
                <a:solidFill>
                  <a:schemeClr val="accent2">
                    <a:lumMod val="40000"/>
                    <a:lumOff val="60000"/>
                  </a:schemeClr>
                </a:solidFill>
                <a:latin typeface="Bodoni MT Condensed" pitchFamily="18" charset="0"/>
              </a:rPr>
              <a:t> et Son </a:t>
            </a:r>
            <a:r>
              <a:rPr lang="en-US" sz="3200" dirty="0" err="1" smtClean="0">
                <a:solidFill>
                  <a:schemeClr val="accent2">
                    <a:lumMod val="40000"/>
                    <a:lumOff val="60000"/>
                  </a:schemeClr>
                </a:solidFill>
                <a:latin typeface="Bodoni MT Condensed" pitchFamily="18" charset="0"/>
              </a:rPr>
              <a:t>énergie</a:t>
            </a:r>
            <a:r>
              <a:rPr lang="en-US" sz="3200" dirty="0" smtClean="0">
                <a:solidFill>
                  <a:schemeClr val="accent2">
                    <a:lumMod val="40000"/>
                    <a:lumOff val="60000"/>
                  </a:schemeClr>
                </a:solidFill>
                <a:latin typeface="Bodoni MT Condensed" pitchFamily="18" charset="0"/>
              </a:rPr>
              <a:t> se </a:t>
            </a:r>
            <a:r>
              <a:rPr lang="en-US" sz="3200" dirty="0" err="1" smtClean="0">
                <a:solidFill>
                  <a:schemeClr val="accent2">
                    <a:lumMod val="40000"/>
                    <a:lumOff val="60000"/>
                  </a:schemeClr>
                </a:solidFill>
                <a:latin typeface="Bodoni MT Condensed" pitchFamily="18" charset="0"/>
              </a:rPr>
              <a:t>déploient</a:t>
            </a:r>
            <a:r>
              <a:rPr lang="en-US" sz="3200" dirty="0" smtClean="0">
                <a:solidFill>
                  <a:schemeClr val="accent2">
                    <a:lumMod val="40000"/>
                    <a:lumOff val="60000"/>
                  </a:schemeClr>
                </a:solidFill>
                <a:latin typeface="Bodoni MT Condensed" pitchFamily="18" charset="0"/>
              </a:rPr>
              <a:t> pour </a:t>
            </a:r>
            <a:r>
              <a:rPr lang="en-US" sz="3200" dirty="0" err="1" smtClean="0">
                <a:solidFill>
                  <a:schemeClr val="accent2">
                    <a:lumMod val="40000"/>
                    <a:lumOff val="60000"/>
                  </a:schemeClr>
                </a:solidFill>
                <a:latin typeface="Bodoni MT Condensed" pitchFamily="18" charset="0"/>
              </a:rPr>
              <a:t>créer</a:t>
            </a:r>
            <a:r>
              <a:rPr lang="en-US" sz="3200" dirty="0" smtClean="0">
                <a:solidFill>
                  <a:schemeClr val="accent2">
                    <a:lumMod val="40000"/>
                    <a:lumOff val="60000"/>
                  </a:schemeClr>
                </a:solidFill>
                <a:latin typeface="Bodoni MT Condensed" pitchFamily="18" charset="0"/>
              </a:rPr>
              <a:t>. Si on se </a:t>
            </a:r>
            <a:r>
              <a:rPr lang="en-US" sz="3200" dirty="0" err="1" smtClean="0">
                <a:solidFill>
                  <a:schemeClr val="accent2">
                    <a:lumMod val="40000"/>
                    <a:lumOff val="60000"/>
                  </a:schemeClr>
                </a:solidFill>
                <a:latin typeface="Bodoni MT Condensed" pitchFamily="18" charset="0"/>
              </a:rPr>
              <a:t>sert</a:t>
            </a:r>
            <a:r>
              <a:rPr lang="en-US" sz="3200" dirty="0" smtClean="0">
                <a:solidFill>
                  <a:schemeClr val="accent2">
                    <a:lumMod val="40000"/>
                    <a:lumOff val="60000"/>
                  </a:schemeClr>
                </a:solidFill>
                <a:latin typeface="Bodoni MT Condensed" pitchFamily="18" charset="0"/>
              </a:rPr>
              <a:t> des </a:t>
            </a:r>
            <a:r>
              <a:rPr lang="en-US" sz="3200" dirty="0" err="1" smtClean="0">
                <a:solidFill>
                  <a:schemeClr val="accent2">
                    <a:lumMod val="40000"/>
                    <a:lumOff val="60000"/>
                  </a:schemeClr>
                </a:solidFill>
                <a:latin typeface="Bodoni MT Condensed" pitchFamily="18" charset="0"/>
              </a:rPr>
              <a:t>lois</a:t>
            </a:r>
            <a:r>
              <a:rPr lang="en-US" sz="3200" dirty="0" smtClean="0">
                <a:solidFill>
                  <a:schemeClr val="accent2">
                    <a:lumMod val="40000"/>
                    <a:lumOff val="60000"/>
                  </a:schemeClr>
                </a:solidFill>
                <a:latin typeface="Bodoni MT Condensed" pitchFamily="18" charset="0"/>
              </a:rPr>
              <a:t> et de </a:t>
            </a:r>
            <a:r>
              <a:rPr lang="en-US" sz="3200" dirty="0" err="1" smtClean="0">
                <a:solidFill>
                  <a:schemeClr val="accent2">
                    <a:lumMod val="40000"/>
                    <a:lumOff val="60000"/>
                  </a:schemeClr>
                </a:solidFill>
                <a:latin typeface="Bodoni MT Condensed" pitchFamily="18" charset="0"/>
              </a:rPr>
              <a:t>l’énergie</a:t>
            </a:r>
            <a:r>
              <a:rPr lang="en-US" sz="3200" dirty="0" smtClean="0">
                <a:solidFill>
                  <a:schemeClr val="accent2">
                    <a:lumMod val="40000"/>
                    <a:lumOff val="60000"/>
                  </a:schemeClr>
                </a:solidFill>
                <a:latin typeface="Bodoni MT Condensed" pitchFamily="18" charset="0"/>
              </a:rPr>
              <a:t> de </a:t>
            </a:r>
            <a:r>
              <a:rPr lang="en-US" sz="3200" dirty="0" err="1" smtClean="0">
                <a:solidFill>
                  <a:schemeClr val="accent2">
                    <a:lumMod val="40000"/>
                    <a:lumOff val="60000"/>
                  </a:schemeClr>
                </a:solidFill>
                <a:latin typeface="Bodoni MT Condensed" pitchFamily="18" charset="0"/>
              </a:rPr>
              <a:t>Dieu</a:t>
            </a:r>
            <a:r>
              <a:rPr lang="en-US" sz="3200" dirty="0" smtClean="0">
                <a:solidFill>
                  <a:schemeClr val="accent2">
                    <a:lumMod val="40000"/>
                    <a:lumOff val="60000"/>
                  </a:schemeClr>
                </a:solidFill>
                <a:latin typeface="Bodoni MT Condensed" pitchFamily="18" charset="0"/>
              </a:rPr>
              <a:t> sans </a:t>
            </a:r>
            <a:r>
              <a:rPr lang="en-US" sz="3200" dirty="0" err="1" smtClean="0">
                <a:solidFill>
                  <a:schemeClr val="accent2">
                    <a:lumMod val="40000"/>
                    <a:lumOff val="60000"/>
                  </a:schemeClr>
                </a:solidFill>
                <a:latin typeface="Bodoni MT Condensed" pitchFamily="18" charset="0"/>
              </a:rPr>
              <a:t>l’amour</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vrai</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cela</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peut</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être</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destructeur</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exemple</a:t>
            </a:r>
            <a:r>
              <a:rPr lang="en-US" sz="3200" dirty="0" smtClean="0">
                <a:solidFill>
                  <a:schemeClr val="accent2">
                    <a:lumMod val="40000"/>
                    <a:lumOff val="60000"/>
                  </a:schemeClr>
                </a:solidFill>
                <a:latin typeface="Bodoni MT Condensed" pitchFamily="18" charset="0"/>
              </a:rPr>
              <a:t> de </a:t>
            </a:r>
            <a:r>
              <a:rPr lang="en-US" sz="3200" dirty="0" err="1" smtClean="0">
                <a:solidFill>
                  <a:schemeClr val="accent2">
                    <a:lumMod val="40000"/>
                    <a:lumOff val="60000"/>
                  </a:schemeClr>
                </a:solidFill>
                <a:latin typeface="Bodoni MT Condensed" pitchFamily="18" charset="0"/>
              </a:rPr>
              <a:t>l’énergie</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nucléaire</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mais</a:t>
            </a:r>
            <a:r>
              <a:rPr lang="en-US" sz="3200" dirty="0" smtClean="0">
                <a:solidFill>
                  <a:schemeClr val="accent2">
                    <a:lumMod val="40000"/>
                    <a:lumOff val="60000"/>
                  </a:schemeClr>
                </a:solidFill>
                <a:latin typeface="Bodoni MT Condensed" pitchFamily="18" charset="0"/>
              </a:rPr>
              <a:t> </a:t>
            </a:r>
            <a:r>
              <a:rPr lang="en-US" sz="3200" dirty="0" err="1" smtClean="0">
                <a:solidFill>
                  <a:schemeClr val="accent2">
                    <a:lumMod val="40000"/>
                    <a:lumOff val="60000"/>
                  </a:schemeClr>
                </a:solidFill>
                <a:latin typeface="Bodoni MT Condensed" pitchFamily="18" charset="0"/>
              </a:rPr>
              <a:t>aussi</a:t>
            </a:r>
            <a:r>
              <a:rPr lang="en-US" sz="3200" dirty="0" smtClean="0">
                <a:solidFill>
                  <a:schemeClr val="accent2">
                    <a:lumMod val="40000"/>
                    <a:lumOff val="60000"/>
                  </a:schemeClr>
                </a:solidFill>
                <a:latin typeface="Bodoni MT Condensed" pitchFamily="18" charset="0"/>
              </a:rPr>
              <a:t> de </a:t>
            </a:r>
            <a:r>
              <a:rPr lang="en-US" sz="3200" dirty="0" err="1" smtClean="0">
                <a:solidFill>
                  <a:schemeClr val="accent2">
                    <a:lumMod val="40000"/>
                    <a:lumOff val="60000"/>
                  </a:schemeClr>
                </a:solidFill>
                <a:latin typeface="Bodoni MT Condensed" pitchFamily="18" charset="0"/>
              </a:rPr>
              <a:t>l’amour</a:t>
            </a:r>
            <a:r>
              <a:rPr lang="en-US" sz="3200" dirty="0" smtClean="0">
                <a:solidFill>
                  <a:schemeClr val="accent2">
                    <a:lumMod val="40000"/>
                    <a:lumOff val="60000"/>
                  </a:schemeClr>
                </a:solidFill>
                <a:latin typeface="Bodoni MT Condensed" pitchFamily="18" charset="0"/>
              </a:rPr>
              <a:t>)</a:t>
            </a:r>
            <a:endParaRPr lang="fr-FR" sz="3200" dirty="0">
              <a:solidFill>
                <a:schemeClr val="accent2">
                  <a:lumMod val="40000"/>
                  <a:lumOff val="60000"/>
                </a:schemeClr>
              </a:solidFill>
              <a:latin typeface="Bodoni MT Condensed" pitchFamily="18" charset="0"/>
            </a:endParaRPr>
          </a:p>
        </p:txBody>
      </p:sp>
      <p:sp>
        <p:nvSpPr>
          <p:cNvPr id="4" name="Rectangle 3"/>
          <p:cNvSpPr/>
          <p:nvPr/>
        </p:nvSpPr>
        <p:spPr>
          <a:xfrm>
            <a:off x="11023947" y="610461"/>
            <a:ext cx="697627" cy="1323439"/>
          </a:xfrm>
          <a:prstGeom prst="rect">
            <a:avLst/>
          </a:prstGeom>
        </p:spPr>
        <p:txBody>
          <a:bodyPr wrap="none">
            <a:spAutoFit/>
          </a:bodyPr>
          <a:lstStyle/>
          <a:p>
            <a:r>
              <a:rPr lang="en-US" sz="4000" b="1" dirty="0" smtClean="0">
                <a:solidFill>
                  <a:srgbClr val="FF0000"/>
                </a:solidFill>
              </a:rPr>
              <a:t>天</a:t>
            </a:r>
          </a:p>
          <a:p>
            <a:r>
              <a:rPr lang="en-US" sz="4000" b="1" dirty="0" smtClean="0">
                <a:solidFill>
                  <a:srgbClr val="FF0000"/>
                </a:solidFill>
              </a:rPr>
              <a:t>運</a:t>
            </a:r>
            <a:endParaRPr lang="fr-FR" sz="4000" b="1" dirty="0">
              <a:solidFill>
                <a:srgbClr val="FF0000"/>
              </a:solidFill>
            </a:endParaRPr>
          </a:p>
        </p:txBody>
      </p:sp>
      <p:sp>
        <p:nvSpPr>
          <p:cNvPr id="5" name="Ellipse 4"/>
          <p:cNvSpPr/>
          <p:nvPr/>
        </p:nvSpPr>
        <p:spPr>
          <a:xfrm>
            <a:off x="8753865" y="4998720"/>
            <a:ext cx="1631470" cy="156249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création</a:t>
            </a:r>
            <a:endParaRPr lang="fr-FR" dirty="0"/>
          </a:p>
        </p:txBody>
      </p:sp>
      <p:sp>
        <p:nvSpPr>
          <p:cNvPr id="6" name="Flèche vers le bas 5"/>
          <p:cNvSpPr/>
          <p:nvPr/>
        </p:nvSpPr>
        <p:spPr>
          <a:xfrm>
            <a:off x="8842945" y="3614996"/>
            <a:ext cx="1466267" cy="1344146"/>
          </a:xfrm>
          <a:prstGeom prst="downArrow">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7" name="Rectangle 6"/>
          <p:cNvSpPr/>
          <p:nvPr/>
        </p:nvSpPr>
        <p:spPr>
          <a:xfrm>
            <a:off x="9323378" y="3629954"/>
            <a:ext cx="492443" cy="1200329"/>
          </a:xfrm>
          <a:prstGeom prst="rect">
            <a:avLst/>
          </a:prstGeom>
        </p:spPr>
        <p:txBody>
          <a:bodyPr wrap="none">
            <a:spAutoFit/>
          </a:bodyPr>
          <a:lstStyle/>
          <a:p>
            <a:r>
              <a:rPr lang="en-US" sz="2400" b="1" dirty="0" smtClean="0">
                <a:solidFill>
                  <a:srgbClr val="FF0000"/>
                </a:solidFill>
                <a:latin typeface="Bodoni MT Condensed" pitchFamily="18" charset="0"/>
              </a:rPr>
              <a:t>心</a:t>
            </a:r>
          </a:p>
          <a:p>
            <a:r>
              <a:rPr lang="en-US" sz="2400" b="1" dirty="0" smtClean="0">
                <a:solidFill>
                  <a:srgbClr val="002060"/>
                </a:solidFill>
                <a:latin typeface="Bodoni MT Condensed" pitchFamily="18" charset="0"/>
              </a:rPr>
              <a:t>理</a:t>
            </a:r>
          </a:p>
          <a:p>
            <a:r>
              <a:rPr lang="en-US" sz="2400" b="1" dirty="0">
                <a:solidFill>
                  <a:srgbClr val="92D050"/>
                </a:solidFill>
                <a:latin typeface="Bodoni MT Condensed" pitchFamily="18" charset="0"/>
              </a:rPr>
              <a:t>氣</a:t>
            </a:r>
            <a:endParaRPr lang="fr-FR" sz="2400" b="1" dirty="0">
              <a:solidFill>
                <a:srgbClr val="92D050"/>
              </a:solidFill>
            </a:endParaRPr>
          </a:p>
        </p:txBody>
      </p:sp>
      <p:pic>
        <p:nvPicPr>
          <p:cNvPr id="1026" name="Picture 2" descr="Coeu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56533" y="2068679"/>
            <a:ext cx="1639089" cy="1639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5171" y="6145721"/>
            <a:ext cx="5311069" cy="461665"/>
          </a:xfrm>
          <a:prstGeom prst="rect">
            <a:avLst/>
          </a:prstGeom>
        </p:spPr>
        <p:txBody>
          <a:bodyPr wrap="none">
            <a:spAutoFit/>
          </a:bodyPr>
          <a:lstStyle/>
          <a:p>
            <a:r>
              <a:rPr lang="fr-FR" sz="2400" dirty="0">
                <a:latin typeface="Garamond" pitchFamily="18" charset="0"/>
              </a:rPr>
              <a:t>Explication de </a:t>
            </a:r>
            <a:r>
              <a:rPr lang="en-US" sz="2400" dirty="0">
                <a:latin typeface="Garamond" pitchFamily="18" charset="0"/>
              </a:rPr>
              <a:t>Choi Han-</a:t>
            </a:r>
            <a:r>
              <a:rPr lang="en-US" sz="2400" dirty="0" err="1">
                <a:latin typeface="Garamond" pitchFamily="18" charset="0"/>
              </a:rPr>
              <a:t>Gi</a:t>
            </a:r>
            <a:r>
              <a:rPr lang="en-US" sz="2400" dirty="0">
                <a:latin typeface="Garamond" pitchFamily="18" charset="0"/>
              </a:rPr>
              <a:t> (</a:t>
            </a:r>
            <a:r>
              <a:rPr lang="en-US" sz="2400" dirty="0" err="1">
                <a:latin typeface="Garamond" pitchFamily="18" charset="0"/>
              </a:rPr>
              <a:t>lettré</a:t>
            </a:r>
            <a:r>
              <a:rPr lang="en-US" sz="2400" dirty="0">
                <a:latin typeface="Garamond" pitchFamily="18" charset="0"/>
              </a:rPr>
              <a:t> </a:t>
            </a:r>
            <a:r>
              <a:rPr lang="en-US" sz="2400" dirty="0" err="1">
                <a:latin typeface="Garamond" pitchFamily="18" charset="0"/>
              </a:rPr>
              <a:t>coréen</a:t>
            </a:r>
            <a:r>
              <a:rPr lang="en-US" sz="2400" dirty="0">
                <a:latin typeface="Garamond" pitchFamily="18" charset="0"/>
              </a:rPr>
              <a:t>)</a:t>
            </a:r>
            <a:endParaRPr lang="fr-FR" sz="2400" dirty="0">
              <a:latin typeface="Garamond" pitchFamily="18" charset="0"/>
            </a:endParaRPr>
          </a:p>
        </p:txBody>
      </p:sp>
      <p:sp>
        <p:nvSpPr>
          <p:cNvPr id="10" name="Rectangle 9"/>
          <p:cNvSpPr/>
          <p:nvPr/>
        </p:nvSpPr>
        <p:spPr>
          <a:xfrm>
            <a:off x="10309212" y="3614996"/>
            <a:ext cx="901209" cy="1200329"/>
          </a:xfrm>
          <a:prstGeom prst="rect">
            <a:avLst/>
          </a:prstGeom>
        </p:spPr>
        <p:txBody>
          <a:bodyPr wrap="none">
            <a:spAutoFit/>
          </a:bodyPr>
          <a:lstStyle/>
          <a:p>
            <a:r>
              <a:rPr lang="en-US" sz="2400" dirty="0" smtClean="0">
                <a:latin typeface="Bodoni MT Condensed" pitchFamily="18" charset="0"/>
              </a:rPr>
              <a:t>Coeur</a:t>
            </a:r>
          </a:p>
          <a:p>
            <a:r>
              <a:rPr lang="en-US" sz="2400" dirty="0" smtClean="0">
                <a:latin typeface="Bodoni MT Condensed" pitchFamily="18" charset="0"/>
              </a:rPr>
              <a:t>Principe</a:t>
            </a:r>
          </a:p>
          <a:p>
            <a:r>
              <a:rPr lang="en-US" sz="2400" dirty="0" err="1" smtClean="0">
                <a:latin typeface="Bodoni MT Condensed" pitchFamily="18" charset="0"/>
              </a:rPr>
              <a:t>énergie</a:t>
            </a:r>
            <a:endParaRPr lang="fr-FR" sz="2400" dirty="0"/>
          </a:p>
        </p:txBody>
      </p:sp>
    </p:spTree>
    <p:extLst>
      <p:ext uri="{BB962C8B-B14F-4D97-AF65-F5344CB8AC3E}">
        <p14:creationId xmlns:p14="http://schemas.microsoft.com/office/powerpoint/2010/main" val="884388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effectLst>
                  <a:outerShdw blurRad="38100" dist="38100" dir="2700000" algn="tl">
                    <a:srgbClr val="000000">
                      <a:alpha val="43137"/>
                    </a:srgbClr>
                  </a:outerShdw>
                </a:effectLst>
                <a:latin typeface="Garamond" pitchFamily="18" charset="0"/>
              </a:rPr>
              <a:t>Contre-exemple : « possédés » et « maudits »</a:t>
            </a:r>
            <a:endParaRPr lang="fr-FR" sz="4000" b="1" dirty="0">
              <a:effectLst>
                <a:outerShdw blurRad="38100" dist="38100" dir="2700000" algn="tl">
                  <a:srgbClr val="000000">
                    <a:alpha val="43137"/>
                  </a:srgbClr>
                </a:outerShdw>
              </a:effectLst>
              <a:latin typeface="Garamond" pitchFamily="18" charset="0"/>
            </a:endParaRPr>
          </a:p>
        </p:txBody>
      </p:sp>
      <p:pic>
        <p:nvPicPr>
          <p:cNvPr id="4" name="Image 3" descr="https://cdn.psychologytoday.com/sites/default/files/styles/article-inline-half/public/blogs/334/2014/12/166695-171948.jpg?itok=2OuoOakY"/>
          <p:cNvPicPr/>
          <p:nvPr/>
        </p:nvPicPr>
        <p:blipFill>
          <a:blip r:embed="rId2">
            <a:extLst>
              <a:ext uri="{28A0092B-C50C-407E-A947-70E740481C1C}">
                <a14:useLocalDpi xmlns:a14="http://schemas.microsoft.com/office/drawing/2010/main" val="0"/>
              </a:ext>
            </a:extLst>
          </a:blip>
          <a:srcRect/>
          <a:stretch>
            <a:fillRect/>
          </a:stretch>
        </p:blipFill>
        <p:spPr bwMode="auto">
          <a:xfrm>
            <a:off x="292478" y="2087887"/>
            <a:ext cx="2248348" cy="2236694"/>
          </a:xfrm>
          <a:prstGeom prst="rect">
            <a:avLst/>
          </a:prstGeom>
          <a:noFill/>
          <a:ln>
            <a:noFill/>
          </a:ln>
        </p:spPr>
      </p:pic>
      <p:pic>
        <p:nvPicPr>
          <p:cNvPr id="1026" name="Picture 2" descr="http://fresques.ina.fr/jalons/media/imagette/512x384/InaEdu01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782" y="2107734"/>
            <a:ext cx="2998854" cy="224914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Pol Pot"/>
          <p:cNvPicPr/>
          <p:nvPr/>
        </p:nvPicPr>
        <p:blipFill>
          <a:blip r:embed="rId4">
            <a:extLst>
              <a:ext uri="{28A0092B-C50C-407E-A947-70E740481C1C}">
                <a14:useLocalDpi xmlns:a14="http://schemas.microsoft.com/office/drawing/2010/main" val="0"/>
              </a:ext>
            </a:extLst>
          </a:blip>
          <a:srcRect/>
          <a:stretch>
            <a:fillRect/>
          </a:stretch>
        </p:blipFill>
        <p:spPr bwMode="auto">
          <a:xfrm>
            <a:off x="5805842" y="2141696"/>
            <a:ext cx="1510854" cy="2215179"/>
          </a:xfrm>
          <a:prstGeom prst="rect">
            <a:avLst/>
          </a:prstGeom>
          <a:noFill/>
          <a:ln>
            <a:noFill/>
          </a:ln>
        </p:spPr>
      </p:pic>
      <p:pic>
        <p:nvPicPr>
          <p:cNvPr id="1028" name="Picture 4" descr="Andreas Baader, seen here in an undated photo, was one of the founders of the...">
            <a:hlinkClick r:id="rId5" tooltip="Photo Gallery: The Legacy of the Red Army Facti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793" y="4453665"/>
            <a:ext cx="1305719" cy="1943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lrike Meinhof bei ihrer Festnahme 1972"/>
          <p:cNvPicPr>
            <a:picLocks noChangeAspect="1" noChangeArrowheads="1"/>
          </p:cNvPicPr>
          <p:nvPr/>
        </p:nvPicPr>
        <p:blipFill rotWithShape="1">
          <a:blip r:embed="rId7">
            <a:extLst>
              <a:ext uri="{28A0092B-C50C-407E-A947-70E740481C1C}">
                <a14:useLocalDpi xmlns:a14="http://schemas.microsoft.com/office/drawing/2010/main" val="0"/>
              </a:ext>
            </a:extLst>
          </a:blip>
          <a:srcRect l="6979" r="40692"/>
          <a:stretch/>
        </p:blipFill>
        <p:spPr bwMode="auto">
          <a:xfrm>
            <a:off x="2069512" y="4447418"/>
            <a:ext cx="1791149" cy="1916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vant de devenir l'un des chefs «historiques» d'Action directe, Jean-Marc Rouillan, né en 1952, avait participé à la création d'organisations de lutte armée anti-franquistes dans la région toulousaine au début des années 19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7668" y="4480877"/>
            <a:ext cx="1289583" cy="19450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thalie Ménigon, compagne de Jean-Marc Rouillan et militante d'Action directe, est arrêtée avec lui en 1980 après une fusillade avec la police. Amnistiés en 1982 par François Mitterrand, ils rejoignent alors dans la clandestinité d'autres membres du grou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3768" y="4484687"/>
            <a:ext cx="1268068" cy="196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03057" y="3933734"/>
            <a:ext cx="723275" cy="369332"/>
          </a:xfrm>
          <a:prstGeom prst="rect">
            <a:avLst/>
          </a:prstGeom>
        </p:spPr>
        <p:txBody>
          <a:bodyPr wrap="none">
            <a:spAutoFit/>
          </a:bodyPr>
          <a:lstStyle/>
          <a:p>
            <a:r>
              <a:rPr lang="en-US" dirty="0" smtClean="0">
                <a:latin typeface="Bodoni MT Condensed" pitchFamily="18" charset="0"/>
              </a:rPr>
              <a:t>Hitler</a:t>
            </a:r>
            <a:endParaRPr lang="fr-FR" dirty="0">
              <a:latin typeface="Bodoni MT Condensed" pitchFamily="18" charset="0"/>
            </a:endParaRPr>
          </a:p>
        </p:txBody>
      </p:sp>
      <p:sp>
        <p:nvSpPr>
          <p:cNvPr id="12" name="Rectangle 11"/>
          <p:cNvSpPr/>
          <p:nvPr/>
        </p:nvSpPr>
        <p:spPr>
          <a:xfrm>
            <a:off x="3068459" y="3933734"/>
            <a:ext cx="825867" cy="369332"/>
          </a:xfrm>
          <a:prstGeom prst="rect">
            <a:avLst/>
          </a:prstGeom>
        </p:spPr>
        <p:txBody>
          <a:bodyPr wrap="none">
            <a:spAutoFit/>
          </a:bodyPr>
          <a:lstStyle/>
          <a:p>
            <a:r>
              <a:rPr lang="en-US" dirty="0" err="1" smtClean="0">
                <a:latin typeface="Bodoni MT Condensed" pitchFamily="18" charset="0"/>
              </a:rPr>
              <a:t>Staline</a:t>
            </a:r>
            <a:endParaRPr lang="fr-FR" dirty="0">
              <a:latin typeface="Bodoni MT Condensed" pitchFamily="18" charset="0"/>
            </a:endParaRPr>
          </a:p>
        </p:txBody>
      </p:sp>
      <p:sp>
        <p:nvSpPr>
          <p:cNvPr id="13" name="Rectangle 12"/>
          <p:cNvSpPr/>
          <p:nvPr/>
        </p:nvSpPr>
        <p:spPr>
          <a:xfrm>
            <a:off x="6241965" y="3933734"/>
            <a:ext cx="857927" cy="369332"/>
          </a:xfrm>
          <a:prstGeom prst="rect">
            <a:avLst/>
          </a:prstGeom>
        </p:spPr>
        <p:txBody>
          <a:bodyPr wrap="none">
            <a:spAutoFit/>
          </a:bodyPr>
          <a:lstStyle/>
          <a:p>
            <a:r>
              <a:rPr lang="en-US" dirty="0" smtClean="0">
                <a:latin typeface="Bodoni MT Condensed" pitchFamily="18" charset="0"/>
              </a:rPr>
              <a:t>Pol Pot</a:t>
            </a:r>
            <a:endParaRPr lang="fr-FR" dirty="0">
              <a:latin typeface="Bodoni MT Condensed" pitchFamily="18" charset="0"/>
            </a:endParaRPr>
          </a:p>
        </p:txBody>
      </p:sp>
      <p:sp>
        <p:nvSpPr>
          <p:cNvPr id="14" name="Rectangle 13"/>
          <p:cNvSpPr/>
          <p:nvPr/>
        </p:nvSpPr>
        <p:spPr>
          <a:xfrm>
            <a:off x="1370427" y="6424149"/>
            <a:ext cx="1928733" cy="369332"/>
          </a:xfrm>
          <a:prstGeom prst="rect">
            <a:avLst/>
          </a:prstGeom>
        </p:spPr>
        <p:txBody>
          <a:bodyPr wrap="none">
            <a:spAutoFit/>
          </a:bodyPr>
          <a:lstStyle/>
          <a:p>
            <a:r>
              <a:rPr lang="en-US" dirty="0" err="1" smtClean="0">
                <a:latin typeface="Bodoni MT Condensed" pitchFamily="18" charset="0"/>
              </a:rPr>
              <a:t>Baader</a:t>
            </a:r>
            <a:r>
              <a:rPr lang="en-US" dirty="0" smtClean="0">
                <a:latin typeface="Bodoni MT Condensed" pitchFamily="18" charset="0"/>
              </a:rPr>
              <a:t> &amp; </a:t>
            </a:r>
            <a:r>
              <a:rPr lang="en-US" dirty="0" err="1" smtClean="0">
                <a:latin typeface="Bodoni MT Condensed" pitchFamily="18" charset="0"/>
              </a:rPr>
              <a:t>Meinhof</a:t>
            </a:r>
            <a:endParaRPr lang="fr-FR" dirty="0">
              <a:latin typeface="Bodoni MT Condensed" pitchFamily="18" charset="0"/>
            </a:endParaRPr>
          </a:p>
        </p:txBody>
      </p:sp>
      <p:sp>
        <p:nvSpPr>
          <p:cNvPr id="15" name="Rectangle 14"/>
          <p:cNvSpPr/>
          <p:nvPr/>
        </p:nvSpPr>
        <p:spPr>
          <a:xfrm>
            <a:off x="4522884" y="6488668"/>
            <a:ext cx="2185214" cy="369332"/>
          </a:xfrm>
          <a:prstGeom prst="rect">
            <a:avLst/>
          </a:prstGeom>
        </p:spPr>
        <p:txBody>
          <a:bodyPr wrap="none">
            <a:spAutoFit/>
          </a:bodyPr>
          <a:lstStyle/>
          <a:p>
            <a:r>
              <a:rPr lang="en-US" dirty="0" err="1" smtClean="0">
                <a:latin typeface="Bodoni MT Condensed" pitchFamily="18" charset="0"/>
              </a:rPr>
              <a:t>Rouillan</a:t>
            </a:r>
            <a:r>
              <a:rPr lang="en-US" dirty="0" smtClean="0">
                <a:latin typeface="Bodoni MT Condensed" pitchFamily="18" charset="0"/>
              </a:rPr>
              <a:t> &amp; </a:t>
            </a:r>
            <a:r>
              <a:rPr lang="en-US" dirty="0" err="1" smtClean="0">
                <a:latin typeface="Bodoni MT Condensed" pitchFamily="18" charset="0"/>
              </a:rPr>
              <a:t>Menigon</a:t>
            </a:r>
            <a:endParaRPr lang="fr-FR" dirty="0">
              <a:latin typeface="Bodoni MT Condensed" pitchFamily="18" charset="0"/>
            </a:endParaRPr>
          </a:p>
        </p:txBody>
      </p:sp>
      <p:sp>
        <p:nvSpPr>
          <p:cNvPr id="3" name="Rectangle 2"/>
          <p:cNvSpPr/>
          <p:nvPr/>
        </p:nvSpPr>
        <p:spPr>
          <a:xfrm>
            <a:off x="7316696" y="2087887"/>
            <a:ext cx="3183665" cy="3970318"/>
          </a:xfrm>
          <a:prstGeom prst="rect">
            <a:avLst/>
          </a:prstGeom>
        </p:spPr>
        <p:txBody>
          <a:bodyPr wrap="square">
            <a:spAutoFit/>
          </a:bodyPr>
          <a:lstStyle/>
          <a:p>
            <a:r>
              <a:rPr lang="fr-FR" dirty="0" smtClean="0">
                <a:latin typeface="Garamond" pitchFamily="18" charset="0"/>
              </a:rPr>
              <a:t>Au vingtième siècle, de nombreux dirigeants puissants ont semblé agir sous l’influence de forces démoniaques avec la légitimation d’idéologies totalitaires. </a:t>
            </a:r>
          </a:p>
          <a:p>
            <a:r>
              <a:rPr lang="fr-FR" dirty="0" smtClean="0">
                <a:latin typeface="Garamond" pitchFamily="18" charset="0"/>
              </a:rPr>
              <a:t>L’action des terroristes semble avoir été prophétisée par </a:t>
            </a:r>
            <a:r>
              <a:rPr lang="fr-FR" dirty="0" err="1" smtClean="0">
                <a:latin typeface="Garamond" pitchFamily="18" charset="0"/>
              </a:rPr>
              <a:t>Dostoievski</a:t>
            </a:r>
            <a:r>
              <a:rPr lang="fr-FR" dirty="0" smtClean="0">
                <a:latin typeface="Garamond" pitchFamily="18" charset="0"/>
              </a:rPr>
              <a:t> dans « les démons », </a:t>
            </a:r>
          </a:p>
          <a:p>
            <a:r>
              <a:rPr lang="fr-FR" dirty="0" smtClean="0">
                <a:latin typeface="Garamond" pitchFamily="18" charset="0"/>
              </a:rPr>
              <a:t>Comme le suggère André </a:t>
            </a:r>
            <a:r>
              <a:rPr lang="fr-FR" dirty="0" err="1" smtClean="0">
                <a:latin typeface="Garamond" pitchFamily="18" charset="0"/>
              </a:rPr>
              <a:t>Glucksmann</a:t>
            </a:r>
            <a:r>
              <a:rPr lang="fr-FR" dirty="0">
                <a:latin typeface="Garamond" pitchFamily="18" charset="0"/>
              </a:rPr>
              <a:t> </a:t>
            </a:r>
            <a:r>
              <a:rPr lang="fr-FR" dirty="0" smtClean="0">
                <a:latin typeface="Garamond" pitchFamily="18" charset="0"/>
              </a:rPr>
              <a:t>dans « </a:t>
            </a:r>
            <a:r>
              <a:rPr lang="fr-FR" dirty="0" err="1" smtClean="0">
                <a:latin typeface="Garamond" pitchFamily="18" charset="0"/>
              </a:rPr>
              <a:t>Dostoievski</a:t>
            </a:r>
            <a:endParaRPr lang="fr-FR" dirty="0" smtClean="0">
              <a:latin typeface="Garamond" pitchFamily="18" charset="0"/>
            </a:endParaRPr>
          </a:p>
          <a:p>
            <a:r>
              <a:rPr lang="fr-FR" dirty="0" smtClean="0">
                <a:latin typeface="Garamond" pitchFamily="18" charset="0"/>
              </a:rPr>
              <a:t>À Manhattan » après les attentats du 11 septembre 2001 à New York et Washington.</a:t>
            </a:r>
          </a:p>
        </p:txBody>
      </p:sp>
    </p:spTree>
    <p:extLst>
      <p:ext uri="{BB962C8B-B14F-4D97-AF65-F5344CB8AC3E}">
        <p14:creationId xmlns:p14="http://schemas.microsoft.com/office/powerpoint/2010/main" val="1805859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0322" y="2870869"/>
            <a:ext cx="8144134" cy="1015331"/>
          </a:xfrm>
        </p:spPr>
        <p:txBody>
          <a:bodyPr/>
          <a:lstStyle/>
          <a:p>
            <a:pPr algn="l"/>
            <a:r>
              <a:rPr lang="fr-FR" sz="4800" dirty="0" smtClean="0">
                <a:solidFill>
                  <a:schemeClr val="accent2">
                    <a:lumMod val="40000"/>
                    <a:lumOff val="60000"/>
                  </a:schemeClr>
                </a:solidFill>
                <a:latin typeface="Garamond" pitchFamily="18" charset="0"/>
              </a:rPr>
              <a:t>2. Tendre vers un idéal fédérateur</a:t>
            </a:r>
            <a:endParaRPr lang="fr-FR" sz="4800" dirty="0">
              <a:solidFill>
                <a:schemeClr val="accent2">
                  <a:lumMod val="40000"/>
                  <a:lumOff val="60000"/>
                </a:schemeClr>
              </a:solidFill>
              <a:latin typeface="Garamond" pitchFamily="18" charset="0"/>
            </a:endParaRPr>
          </a:p>
        </p:txBody>
      </p:sp>
      <p:sp>
        <p:nvSpPr>
          <p:cNvPr id="3" name="Espace réservé du texte 2"/>
          <p:cNvSpPr>
            <a:spLocks noGrp="1"/>
          </p:cNvSpPr>
          <p:nvPr>
            <p:ph type="subTitle" idx="1"/>
          </p:nvPr>
        </p:nvSpPr>
        <p:spPr>
          <a:xfrm>
            <a:off x="9220200" y="3261360"/>
            <a:ext cx="2971800" cy="863526"/>
          </a:xfrm>
        </p:spPr>
        <p:txBody>
          <a:bodyPr>
            <a:normAutofit/>
          </a:bodyPr>
          <a:lstStyle/>
          <a:p>
            <a:pPr algn="l"/>
            <a:r>
              <a:rPr lang="fr-FR" sz="2400" dirty="0" smtClean="0">
                <a:latin typeface="Garamond" pitchFamily="18" charset="0"/>
              </a:rPr>
              <a:t>Heureux ceux qui …</a:t>
            </a:r>
            <a:endParaRPr lang="fr-FR" sz="2400" dirty="0">
              <a:latin typeface="Garamond" pitchFamily="18" charset="0"/>
            </a:endParaRPr>
          </a:p>
        </p:txBody>
      </p:sp>
    </p:spTree>
    <p:extLst>
      <p:ext uri="{BB962C8B-B14F-4D97-AF65-F5344CB8AC3E}">
        <p14:creationId xmlns:p14="http://schemas.microsoft.com/office/powerpoint/2010/main" val="2837670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939" y="798948"/>
            <a:ext cx="9613861" cy="1080938"/>
          </a:xfrm>
        </p:spPr>
        <p:txBody>
          <a:bodyPr>
            <a:normAutofit/>
          </a:bodyPr>
          <a:lstStyle/>
          <a:p>
            <a:r>
              <a:rPr lang="fr-FR" sz="6600" b="1" dirty="0" smtClean="0">
                <a:solidFill>
                  <a:schemeClr val="accent2">
                    <a:lumMod val="60000"/>
                    <a:lumOff val="40000"/>
                  </a:schemeClr>
                </a:solidFill>
                <a:latin typeface="Garamond" pitchFamily="18" charset="0"/>
              </a:rPr>
              <a:t>Etymologie et définition</a:t>
            </a:r>
            <a:endParaRPr lang="fr-FR" sz="6600" b="1" dirty="0">
              <a:solidFill>
                <a:schemeClr val="accent2">
                  <a:lumMod val="60000"/>
                  <a:lumOff val="40000"/>
                </a:schemeClr>
              </a:solidFill>
              <a:latin typeface="Garamond" pitchFamily="18" charset="0"/>
            </a:endParaRPr>
          </a:p>
        </p:txBody>
      </p:sp>
      <p:sp>
        <p:nvSpPr>
          <p:cNvPr id="3" name="Espace réservé du contenu 2"/>
          <p:cNvSpPr>
            <a:spLocks noGrp="1"/>
          </p:cNvSpPr>
          <p:nvPr>
            <p:ph sz="half" idx="1"/>
          </p:nvPr>
        </p:nvSpPr>
        <p:spPr>
          <a:xfrm>
            <a:off x="225912" y="2336872"/>
            <a:ext cx="2592592" cy="4279081"/>
          </a:xfrm>
        </p:spPr>
        <p:style>
          <a:lnRef idx="0">
            <a:schemeClr val="dk1"/>
          </a:lnRef>
          <a:fillRef idx="3">
            <a:schemeClr val="dk1"/>
          </a:fillRef>
          <a:effectRef idx="3">
            <a:schemeClr val="dk1"/>
          </a:effectRef>
          <a:fontRef idx="minor">
            <a:schemeClr val="lt1"/>
          </a:fontRef>
        </p:style>
        <p:txBody>
          <a:bodyPr>
            <a:normAutofit fontScale="92500"/>
          </a:bodyPr>
          <a:lstStyle/>
          <a:p>
            <a:r>
              <a:rPr lang="fr-FR" sz="3000" i="1" dirty="0" smtClean="0">
                <a:solidFill>
                  <a:schemeClr val="accent2">
                    <a:lumMod val="40000"/>
                    <a:lumOff val="60000"/>
                  </a:schemeClr>
                </a:solidFill>
                <a:effectLst>
                  <a:outerShdw blurRad="38100" dist="38100" dir="2700000" algn="tl">
                    <a:srgbClr val="000000">
                      <a:alpha val="43137"/>
                    </a:srgbClr>
                  </a:outerShdw>
                </a:effectLst>
                <a:latin typeface="Garamond" pitchFamily="18" charset="0"/>
              </a:rPr>
              <a:t>in </a:t>
            </a:r>
            <a:r>
              <a:rPr lang="fr-FR" sz="3000" dirty="0" smtClean="0">
                <a:solidFill>
                  <a:schemeClr val="accent2">
                    <a:lumMod val="40000"/>
                    <a:lumOff val="60000"/>
                  </a:schemeClr>
                </a:solidFill>
                <a:effectLst>
                  <a:outerShdw blurRad="38100" dist="38100" dir="2700000" algn="tl">
                    <a:srgbClr val="000000">
                      <a:alpha val="43137"/>
                    </a:srgbClr>
                  </a:outerShdw>
                </a:effectLst>
                <a:latin typeface="Garamond" pitchFamily="18" charset="0"/>
              </a:rPr>
              <a:t>(dedans), </a:t>
            </a:r>
            <a:r>
              <a:rPr lang="fr-FR" sz="3000" i="1" dirty="0" smtClean="0">
                <a:solidFill>
                  <a:schemeClr val="accent2">
                    <a:lumMod val="40000"/>
                    <a:lumOff val="60000"/>
                  </a:schemeClr>
                </a:solidFill>
                <a:effectLst>
                  <a:outerShdw blurRad="38100" dist="38100" dir="2700000" algn="tl">
                    <a:srgbClr val="000000">
                      <a:alpha val="43137"/>
                    </a:srgbClr>
                  </a:outerShdw>
                </a:effectLst>
                <a:latin typeface="Garamond" pitchFamily="18" charset="0"/>
              </a:rPr>
              <a:t>fluo</a:t>
            </a:r>
            <a:r>
              <a:rPr lang="fr-FR" sz="3000" dirty="0" smtClean="0">
                <a:solidFill>
                  <a:schemeClr val="accent2">
                    <a:lumMod val="40000"/>
                    <a:lumOff val="60000"/>
                  </a:schemeClr>
                </a:solidFill>
                <a:effectLst>
                  <a:outerShdw blurRad="38100" dist="38100" dir="2700000" algn="tl">
                    <a:srgbClr val="000000">
                      <a:alpha val="43137"/>
                    </a:srgbClr>
                  </a:outerShdw>
                </a:effectLst>
                <a:latin typeface="Garamond" pitchFamily="18" charset="0"/>
              </a:rPr>
              <a:t> (s’écouler) </a:t>
            </a:r>
          </a:p>
          <a:p>
            <a:r>
              <a:rPr lang="fr-FR" sz="3000" dirty="0" smtClean="0">
                <a:solidFill>
                  <a:schemeClr val="accent2">
                    <a:lumMod val="40000"/>
                    <a:lumOff val="60000"/>
                  </a:schemeClr>
                </a:solidFill>
                <a:effectLst>
                  <a:outerShdw blurRad="38100" dist="38100" dir="2700000" algn="tl">
                    <a:srgbClr val="000000">
                      <a:alpha val="43137"/>
                    </a:srgbClr>
                  </a:outerShdw>
                </a:effectLst>
                <a:latin typeface="Garamond" pitchFamily="18" charset="0"/>
              </a:rPr>
              <a:t>« sorte </a:t>
            </a:r>
            <a:r>
              <a:rPr lang="fr-FR" sz="3000" dirty="0">
                <a:solidFill>
                  <a:schemeClr val="accent2">
                    <a:lumMod val="40000"/>
                    <a:lumOff val="60000"/>
                  </a:schemeClr>
                </a:solidFill>
                <a:effectLst>
                  <a:outerShdw blurRad="38100" dist="38100" dir="2700000" algn="tl">
                    <a:srgbClr val="000000">
                      <a:alpha val="43137"/>
                    </a:srgbClr>
                  </a:outerShdw>
                </a:effectLst>
                <a:latin typeface="Garamond" pitchFamily="18" charset="0"/>
              </a:rPr>
              <a:t>d'écoulement, de flux censé provenir des astres et agir sur les hommes et les choses »</a:t>
            </a:r>
            <a:r>
              <a:rPr lang="fr-FR" sz="3000" dirty="0">
                <a:solidFill>
                  <a:schemeClr val="accent2">
                    <a:lumMod val="40000"/>
                    <a:lumOff val="60000"/>
                  </a:schemeClr>
                </a:solidFill>
              </a:rPr>
              <a:t> </a:t>
            </a:r>
          </a:p>
        </p:txBody>
      </p:sp>
      <p:sp>
        <p:nvSpPr>
          <p:cNvPr id="4" name="Espace réservé du contenu 3"/>
          <p:cNvSpPr>
            <a:spLocks noGrp="1"/>
          </p:cNvSpPr>
          <p:nvPr>
            <p:ph sz="half" idx="2"/>
          </p:nvPr>
        </p:nvSpPr>
        <p:spPr>
          <a:xfrm>
            <a:off x="3050163" y="2336872"/>
            <a:ext cx="7341724" cy="4279081"/>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fr-FR" dirty="0">
                <a:latin typeface="Garamond" pitchFamily="18" charset="0"/>
              </a:rPr>
              <a:t>Action </a:t>
            </a:r>
            <a:r>
              <a:rPr lang="fr-FR" dirty="0" smtClean="0">
                <a:latin typeface="Garamond" pitchFamily="18" charset="0"/>
              </a:rPr>
              <a:t>(plutôt </a:t>
            </a:r>
            <a:r>
              <a:rPr lang="fr-FR" dirty="0">
                <a:latin typeface="Garamond" pitchFamily="18" charset="0"/>
              </a:rPr>
              <a:t>lente et continue) d'un agent physique (sur </a:t>
            </a:r>
            <a:r>
              <a:rPr lang="fr-FR" dirty="0" smtClean="0">
                <a:latin typeface="Garamond" pitchFamily="18" charset="0"/>
              </a:rPr>
              <a:t>quelque </a:t>
            </a:r>
            <a:r>
              <a:rPr lang="fr-FR" dirty="0">
                <a:latin typeface="Garamond" pitchFamily="18" charset="0"/>
              </a:rPr>
              <a:t>chose), suscitant des modifications d'ordre matériel. </a:t>
            </a:r>
            <a:endParaRPr lang="fr-FR" dirty="0" smtClean="0">
              <a:latin typeface="Garamond" pitchFamily="18" charset="0"/>
            </a:endParaRPr>
          </a:p>
          <a:p>
            <a:r>
              <a:rPr lang="fr-FR" dirty="0">
                <a:latin typeface="Garamond" pitchFamily="18" charset="0"/>
              </a:rPr>
              <a:t>Action exercée à distance par un astre </a:t>
            </a:r>
            <a:r>
              <a:rPr lang="fr-FR" dirty="0" smtClean="0">
                <a:latin typeface="Garamond" pitchFamily="18" charset="0"/>
              </a:rPr>
              <a:t>(influence de la lune sur les marées).</a:t>
            </a:r>
            <a:r>
              <a:rPr lang="fr-FR" dirty="0">
                <a:latin typeface="Garamond" pitchFamily="18" charset="0"/>
              </a:rPr>
              <a:t> </a:t>
            </a:r>
            <a:endParaRPr lang="fr-FR" dirty="0" smtClean="0">
              <a:latin typeface="Garamond" pitchFamily="18" charset="0"/>
            </a:endParaRPr>
          </a:p>
          <a:p>
            <a:r>
              <a:rPr lang="fr-FR" dirty="0" smtClean="0">
                <a:latin typeface="Garamond" pitchFamily="18" charset="0"/>
              </a:rPr>
              <a:t>Électrisation/s’électriser </a:t>
            </a:r>
            <a:r>
              <a:rPr lang="fr-FR" dirty="0">
                <a:latin typeface="Garamond" pitchFamily="18" charset="0"/>
              </a:rPr>
              <a:t>au voisinage d'un conducteur </a:t>
            </a:r>
            <a:r>
              <a:rPr lang="fr-FR" dirty="0" smtClean="0">
                <a:latin typeface="Garamond" pitchFamily="18" charset="0"/>
              </a:rPr>
              <a:t>électrisé</a:t>
            </a:r>
          </a:p>
          <a:p>
            <a:r>
              <a:rPr lang="fr-FR" dirty="0">
                <a:latin typeface="Garamond" pitchFamily="18" charset="0"/>
              </a:rPr>
              <a:t>Force hypothétique émanée des </a:t>
            </a:r>
            <a:r>
              <a:rPr lang="fr-FR" dirty="0" smtClean="0">
                <a:latin typeface="Garamond" pitchFamily="18" charset="0"/>
              </a:rPr>
              <a:t>astres, qui agirait </a:t>
            </a:r>
            <a:r>
              <a:rPr lang="fr-FR" dirty="0">
                <a:latin typeface="Garamond" pitchFamily="18" charset="0"/>
              </a:rPr>
              <a:t>sur le caractère, </a:t>
            </a:r>
            <a:r>
              <a:rPr lang="fr-FR" dirty="0" smtClean="0">
                <a:latin typeface="Garamond" pitchFamily="18" charset="0"/>
              </a:rPr>
              <a:t>le </a:t>
            </a:r>
            <a:r>
              <a:rPr lang="fr-FR" dirty="0">
                <a:latin typeface="Garamond" pitchFamily="18" charset="0"/>
              </a:rPr>
              <a:t>destin de tel individu. </a:t>
            </a:r>
            <a:endParaRPr lang="fr-FR" dirty="0" smtClean="0">
              <a:latin typeface="Garamond" pitchFamily="18" charset="0"/>
            </a:endParaRPr>
          </a:p>
          <a:p>
            <a:r>
              <a:rPr lang="fr-FR" dirty="0">
                <a:latin typeface="Garamond" pitchFamily="18" charset="0"/>
              </a:rPr>
              <a:t>Puissance indéterminée exerçant une action mystérieuse sur les êtres et les </a:t>
            </a:r>
            <a:r>
              <a:rPr lang="fr-FR" dirty="0" smtClean="0">
                <a:latin typeface="Garamond" pitchFamily="18" charset="0"/>
              </a:rPr>
              <a:t>choses.</a:t>
            </a:r>
          </a:p>
          <a:p>
            <a:r>
              <a:rPr lang="fr-FR" dirty="0">
                <a:latin typeface="Garamond" pitchFamily="18" charset="0"/>
              </a:rPr>
              <a:t>Action (généralement graduelle et imperceptible) qui s'exerce sur les dispositions psychiques, sur la volonté de telle personne.</a:t>
            </a:r>
          </a:p>
          <a:p>
            <a:endParaRPr lang="fr-FR" dirty="0" smtClean="0"/>
          </a:p>
          <a:p>
            <a:endParaRPr lang="fr-FR" dirty="0"/>
          </a:p>
        </p:txBody>
      </p:sp>
    </p:spTree>
    <p:extLst>
      <p:ext uri="{BB962C8B-B14F-4D97-AF65-F5344CB8AC3E}">
        <p14:creationId xmlns:p14="http://schemas.microsoft.com/office/powerpoint/2010/main" val="585257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400" b="1" dirty="0" smtClean="0">
                <a:solidFill>
                  <a:schemeClr val="accent2">
                    <a:lumMod val="40000"/>
                    <a:lumOff val="60000"/>
                  </a:schemeClr>
                </a:solidFill>
                <a:latin typeface="Garamond" pitchFamily="18" charset="0"/>
              </a:rPr>
              <a:t>Quête de béatitude collective</a:t>
            </a:r>
            <a:endParaRPr lang="fr-FR" sz="4400" b="1" dirty="0">
              <a:solidFill>
                <a:schemeClr val="accent2">
                  <a:lumMod val="40000"/>
                  <a:lumOff val="60000"/>
                </a:schemeClr>
              </a:solidFill>
              <a:latin typeface="Garamond" pitchFamily="18" charset="0"/>
            </a:endParaRPr>
          </a:p>
        </p:txBody>
      </p:sp>
      <p:sp>
        <p:nvSpPr>
          <p:cNvPr id="5" name="Espace réservé du contenu 4"/>
          <p:cNvSpPr>
            <a:spLocks noGrp="1"/>
          </p:cNvSpPr>
          <p:nvPr>
            <p:ph idx="1"/>
          </p:nvPr>
        </p:nvSpPr>
        <p:spPr>
          <a:xfrm>
            <a:off x="359485" y="2336873"/>
            <a:ext cx="5051612" cy="3870288"/>
          </a:xfrm>
        </p:spPr>
        <p:txBody>
          <a:bodyPr>
            <a:normAutofit/>
          </a:bodyPr>
          <a:lstStyle/>
          <a:p>
            <a:r>
              <a:rPr lang="fr-FR" dirty="0" smtClean="0">
                <a:latin typeface="Garamond" pitchFamily="18" charset="0"/>
              </a:rPr>
              <a:t>La personne influente veut laisser une marque visible, transformer la réalité</a:t>
            </a:r>
            <a:r>
              <a:rPr lang="fr-FR" dirty="0">
                <a:latin typeface="Garamond" pitchFamily="18" charset="0"/>
              </a:rPr>
              <a:t>, </a:t>
            </a:r>
            <a:r>
              <a:rPr lang="fr-FR" dirty="0" smtClean="0">
                <a:latin typeface="Garamond" pitchFamily="18" charset="0"/>
              </a:rPr>
              <a:t>concrétiser le rêve qui l’habite.</a:t>
            </a:r>
          </a:p>
          <a:p>
            <a:r>
              <a:rPr lang="fr-FR" dirty="0" smtClean="0">
                <a:latin typeface="Garamond" pitchFamily="18" charset="0"/>
              </a:rPr>
              <a:t>Elle donne à voir un sort meilleur, une réalité belle et plus désirable, un nouveau monde en train de naître. </a:t>
            </a:r>
          </a:p>
          <a:p>
            <a:r>
              <a:rPr lang="fr-FR" dirty="0" smtClean="0">
                <a:latin typeface="Garamond" pitchFamily="18" charset="0"/>
              </a:rPr>
              <a:t>Donnant à ses paroles puissance d’action, elle donne à la révélation céleste une traduction collective immédiate. </a:t>
            </a:r>
            <a:endParaRPr lang="fr-FR" dirty="0"/>
          </a:p>
        </p:txBody>
      </p:sp>
      <p:pic>
        <p:nvPicPr>
          <p:cNvPr id="2050" name="Picture 2" descr="les_beatitudes"/>
          <p:cNvPicPr>
            <a:picLocks noChangeAspect="1" noChangeArrowheads="1"/>
          </p:cNvPicPr>
          <p:nvPr/>
        </p:nvPicPr>
        <p:blipFill rotWithShape="1">
          <a:blip r:embed="rId2">
            <a:extLst>
              <a:ext uri="{28A0092B-C50C-407E-A947-70E740481C1C}">
                <a14:useLocalDpi xmlns:a14="http://schemas.microsoft.com/office/drawing/2010/main" val="0"/>
              </a:ext>
            </a:extLst>
          </a:blip>
          <a:srcRect r="8306"/>
          <a:stretch/>
        </p:blipFill>
        <p:spPr bwMode="auto">
          <a:xfrm>
            <a:off x="5473714" y="2336872"/>
            <a:ext cx="4928931" cy="38702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74766" y="2336872"/>
            <a:ext cx="1506072" cy="1754326"/>
          </a:xfrm>
          <a:prstGeom prst="rect">
            <a:avLst/>
          </a:prstGeom>
        </p:spPr>
        <p:txBody>
          <a:bodyPr wrap="square">
            <a:spAutoFit/>
          </a:bodyPr>
          <a:lstStyle/>
          <a:p>
            <a:pPr lvl="0"/>
            <a:r>
              <a:rPr lang="fr-FR" i="1" dirty="0">
                <a:latin typeface="Garamond" pitchFamily="18" charset="0"/>
              </a:rPr>
              <a:t>Que personne ne vienne à vous sans repartir meilleur et plus joyeux. </a:t>
            </a:r>
            <a:endParaRPr lang="fr-FR" i="1" dirty="0" smtClean="0">
              <a:latin typeface="Garamond" pitchFamily="18" charset="0"/>
            </a:endParaRPr>
          </a:p>
          <a:p>
            <a:pPr lvl="0"/>
            <a:r>
              <a:rPr lang="fr-FR" dirty="0" smtClean="0">
                <a:latin typeface="Garamond" pitchFamily="18" charset="0"/>
              </a:rPr>
              <a:t>Mère </a:t>
            </a:r>
            <a:r>
              <a:rPr lang="fr-FR" dirty="0">
                <a:latin typeface="Garamond" pitchFamily="18" charset="0"/>
              </a:rPr>
              <a:t>Teresa</a:t>
            </a:r>
          </a:p>
        </p:txBody>
      </p:sp>
      <p:sp>
        <p:nvSpPr>
          <p:cNvPr id="2" name="Rectangle 1"/>
          <p:cNvSpPr/>
          <p:nvPr/>
        </p:nvSpPr>
        <p:spPr>
          <a:xfrm>
            <a:off x="5473713" y="6207161"/>
            <a:ext cx="4928931" cy="400110"/>
          </a:xfrm>
          <a:prstGeom prst="rect">
            <a:avLst/>
          </a:prstGeom>
        </p:spPr>
        <p:txBody>
          <a:bodyPr wrap="square">
            <a:spAutoFit/>
          </a:bodyPr>
          <a:lstStyle/>
          <a:p>
            <a:r>
              <a:rPr lang="fr-FR" sz="2000" i="1" dirty="0">
                <a:latin typeface="Garamond" pitchFamily="18" charset="0"/>
              </a:rPr>
              <a:t>Le Sermon sur la Montagne de Jésus</a:t>
            </a:r>
          </a:p>
        </p:txBody>
      </p:sp>
    </p:spTree>
    <p:extLst>
      <p:ext uri="{BB962C8B-B14F-4D97-AF65-F5344CB8AC3E}">
        <p14:creationId xmlns:p14="http://schemas.microsoft.com/office/powerpoint/2010/main" val="3075921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4722614"/>
            <a:ext cx="11978640" cy="2135386"/>
          </a:xfrm>
        </p:spPr>
        <p:txBody>
          <a:bodyPr>
            <a:normAutofit/>
          </a:bodyPr>
          <a:lstStyle/>
          <a:p>
            <a:pPr lvl="0"/>
            <a:r>
              <a:rPr lang="fr-FR" dirty="0">
                <a:latin typeface="Garamond" pitchFamily="18" charset="0"/>
              </a:rPr>
              <a:t>« </a:t>
            </a:r>
            <a:r>
              <a:rPr lang="fr-FR" i="1" dirty="0">
                <a:latin typeface="Garamond" pitchFamily="18" charset="0"/>
              </a:rPr>
              <a:t>La ligne du temps [...] est, selon le Nouveau Testament, coupée : il y a un milieu temporel (accomplissement) et une fin temporelle (achèvement). J’ai résumé cette tension par la formule : “déjà” et “pas encore” ; et je l’ai illustrée par une image bien comprise au moment où j’ai fixé mon idée par écrit (1944). La bataille décisive avait eu lieu, mais les combats continuaient et on attendait encore l’armistice. Le temps compris entre le milieu et la fin est celui du Nouveau Testament et se prolonge dans celui qui est le nôtre : il s’agit d’un temps intermédiaire... Cette conception engendre celle de l’histoire du salut que j’ai développée par la suite</a:t>
            </a:r>
            <a:r>
              <a:rPr lang="fr-FR" dirty="0">
                <a:latin typeface="Garamond" pitchFamily="18" charset="0"/>
              </a:rPr>
              <a:t>. » (Oscar Cullman</a:t>
            </a:r>
            <a:r>
              <a:rPr lang="fr-FR" dirty="0" smtClean="0">
                <a:latin typeface="Garamond" pitchFamily="18" charset="0"/>
              </a:rPr>
              <a:t>)</a:t>
            </a:r>
            <a:endParaRPr lang="fr-FR" sz="2800" dirty="0">
              <a:latin typeface="Garamond" pitchFamily="18" charset="0"/>
            </a:endParaRPr>
          </a:p>
        </p:txBody>
      </p:sp>
      <p:graphicFrame>
        <p:nvGraphicFramePr>
          <p:cNvPr id="4" name="Espace réservé du contenu 3"/>
          <p:cNvGraphicFramePr>
            <a:graphicFrameLocks/>
          </p:cNvGraphicFramePr>
          <p:nvPr>
            <p:extLst>
              <p:ext uri="{D42A27DB-BD31-4B8C-83A1-F6EECF244321}">
                <p14:modId xmlns:p14="http://schemas.microsoft.com/office/powerpoint/2010/main" val="1018357461"/>
              </p:ext>
            </p:extLst>
          </p:nvPr>
        </p:nvGraphicFramePr>
        <p:xfrm>
          <a:off x="-1" y="0"/>
          <a:ext cx="6700471" cy="477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895828" y="1916221"/>
            <a:ext cx="2307042" cy="830997"/>
          </a:xfrm>
          <a:prstGeom prst="rect">
            <a:avLst/>
          </a:prstGeom>
        </p:spPr>
        <p:txBody>
          <a:bodyPr wrap="none">
            <a:spAutoFit/>
          </a:bodyPr>
          <a:lstStyle/>
          <a:p>
            <a:pPr algn="ctr"/>
            <a:r>
              <a:rPr lang="fr-FR" sz="2400" dirty="0" smtClean="0">
                <a:latin typeface="Garamond" pitchFamily="18" charset="0"/>
              </a:rPr>
              <a:t>Accomplissement</a:t>
            </a:r>
          </a:p>
          <a:p>
            <a:pPr algn="ctr"/>
            <a:r>
              <a:rPr lang="fr-FR" sz="2400" dirty="0" smtClean="0">
                <a:latin typeface="Garamond" pitchFamily="18" charset="0"/>
              </a:rPr>
              <a:t>Pas encore</a:t>
            </a:r>
            <a:endParaRPr lang="fr-FR" sz="2400" dirty="0">
              <a:latin typeface="Garamond" pitchFamily="18" charset="0"/>
            </a:endParaRPr>
          </a:p>
        </p:txBody>
      </p:sp>
      <p:sp>
        <p:nvSpPr>
          <p:cNvPr id="6" name="Rectangle 5"/>
          <p:cNvSpPr/>
          <p:nvPr/>
        </p:nvSpPr>
        <p:spPr>
          <a:xfrm>
            <a:off x="6170069" y="3690415"/>
            <a:ext cx="1758559" cy="830997"/>
          </a:xfrm>
          <a:prstGeom prst="rect">
            <a:avLst/>
          </a:prstGeom>
        </p:spPr>
        <p:txBody>
          <a:bodyPr wrap="none">
            <a:spAutoFit/>
          </a:bodyPr>
          <a:lstStyle/>
          <a:p>
            <a:pPr algn="ctr"/>
            <a:r>
              <a:rPr lang="fr-FR" sz="2400" dirty="0" smtClean="0">
                <a:latin typeface="Garamond" pitchFamily="18" charset="0"/>
              </a:rPr>
              <a:t>Achèvement </a:t>
            </a:r>
          </a:p>
          <a:p>
            <a:pPr algn="ctr"/>
            <a:r>
              <a:rPr lang="fr-FR" sz="2400" dirty="0" smtClean="0">
                <a:latin typeface="Garamond" pitchFamily="18" charset="0"/>
              </a:rPr>
              <a:t>Déjà là</a:t>
            </a:r>
            <a:endParaRPr lang="fr-FR" sz="2400" dirty="0">
              <a:latin typeface="Garamond" pitchFamily="18" charset="0"/>
            </a:endParaRPr>
          </a:p>
        </p:txBody>
      </p:sp>
      <p:pic>
        <p:nvPicPr>
          <p:cNvPr id="1026" name="Picture 2" descr="http://2.bp.blogspot.com/-YIYiLrNgOpA/Vc4930EbrVI/AAAAAAAABiE/WAiHcwh5bhY/s320/cullmann_oscar_big.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8359" y="0"/>
            <a:ext cx="2453640" cy="34137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38358" y="3457350"/>
            <a:ext cx="245364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fr-FR" dirty="0" smtClean="0">
                <a:latin typeface="Garamond" pitchFamily="18" charset="0"/>
              </a:rPr>
              <a:t>Oscar Cullman</a:t>
            </a:r>
          </a:p>
          <a:p>
            <a:pPr lvl="0" algn="ctr"/>
            <a:r>
              <a:rPr lang="fr-FR" dirty="0" smtClean="0">
                <a:latin typeface="Garamond" pitchFamily="18" charset="0"/>
              </a:rPr>
              <a:t>1902-1999</a:t>
            </a:r>
          </a:p>
          <a:p>
            <a:pPr lvl="0" algn="ctr"/>
            <a:r>
              <a:rPr lang="fr-FR" dirty="0" smtClean="0">
                <a:latin typeface="Garamond" pitchFamily="18" charset="0"/>
              </a:rPr>
              <a:t>Théologien Protestant</a:t>
            </a:r>
            <a:endParaRPr lang="fr-FR" dirty="0">
              <a:latin typeface="Garamond" pitchFamily="18" charset="0"/>
            </a:endParaRPr>
          </a:p>
        </p:txBody>
      </p:sp>
    </p:spTree>
    <p:extLst>
      <p:ext uri="{BB962C8B-B14F-4D97-AF65-F5344CB8AC3E}">
        <p14:creationId xmlns:p14="http://schemas.microsoft.com/office/powerpoint/2010/main" val="352243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2202" y="2937606"/>
            <a:ext cx="8144134" cy="960120"/>
          </a:xfrm>
        </p:spPr>
        <p:txBody>
          <a:bodyPr/>
          <a:lstStyle/>
          <a:p>
            <a:r>
              <a:rPr lang="fr-FR" sz="4800" dirty="0" smtClean="0">
                <a:solidFill>
                  <a:schemeClr val="accent2">
                    <a:lumMod val="40000"/>
                    <a:lumOff val="60000"/>
                  </a:schemeClr>
                </a:solidFill>
                <a:latin typeface="Garamond" pitchFamily="18" charset="0"/>
              </a:rPr>
              <a:t>3. Personnifier </a:t>
            </a:r>
            <a:r>
              <a:rPr lang="fr-FR" sz="4800" dirty="0">
                <a:solidFill>
                  <a:schemeClr val="accent2">
                    <a:lumMod val="40000"/>
                    <a:lumOff val="60000"/>
                  </a:schemeClr>
                </a:solidFill>
                <a:latin typeface="Garamond" pitchFamily="18" charset="0"/>
              </a:rPr>
              <a:t>l’idéal, </a:t>
            </a:r>
            <a:r>
              <a:rPr lang="fr-FR" sz="4800" dirty="0" smtClean="0">
                <a:solidFill>
                  <a:schemeClr val="accent2">
                    <a:lumMod val="40000"/>
                    <a:lumOff val="60000"/>
                  </a:schemeClr>
                </a:solidFill>
                <a:latin typeface="Garamond" pitchFamily="18" charset="0"/>
              </a:rPr>
              <a:t>être </a:t>
            </a:r>
            <a:r>
              <a:rPr lang="fr-FR" sz="4800" dirty="0">
                <a:solidFill>
                  <a:schemeClr val="accent2">
                    <a:lumMod val="40000"/>
                    <a:lumOff val="60000"/>
                  </a:schemeClr>
                </a:solidFill>
                <a:latin typeface="Garamond" pitchFamily="18" charset="0"/>
              </a:rPr>
              <a:t>habité</a:t>
            </a:r>
            <a:endParaRPr lang="fr-FR" sz="4800" dirty="0"/>
          </a:p>
        </p:txBody>
      </p:sp>
      <p:sp>
        <p:nvSpPr>
          <p:cNvPr id="13" name="Rectangle 19"/>
          <p:cNvSpPr>
            <a:spLocks noChangeArrowheads="1"/>
          </p:cNvSpPr>
          <p:nvPr/>
        </p:nvSpPr>
        <p:spPr bwMode="auto">
          <a:xfrm>
            <a:off x="0" y="0"/>
            <a:ext cx="1981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9144000" y="2679002"/>
            <a:ext cx="3048000" cy="1477328"/>
          </a:xfrm>
          <a:prstGeom prst="rect">
            <a:avLst/>
          </a:prstGeom>
        </p:spPr>
        <p:txBody>
          <a:bodyPr>
            <a:spAutoFit/>
          </a:bodyPr>
          <a:lstStyle/>
          <a:p>
            <a:pPr lvl="0"/>
            <a:r>
              <a:rPr lang="fr-FR" i="1" dirty="0">
                <a:solidFill>
                  <a:prstClr val="white"/>
                </a:solidFill>
                <a:latin typeface="Garamond" pitchFamily="18" charset="0"/>
              </a:rPr>
              <a:t>« Diriger n’est pas une affaire de titres, de positions ou d’organigrammes. Il est question d’une vie qui en influence une autre </a:t>
            </a:r>
            <a:r>
              <a:rPr lang="fr-FR" i="1" dirty="0" smtClean="0">
                <a:solidFill>
                  <a:prstClr val="white"/>
                </a:solidFill>
                <a:latin typeface="Garamond" pitchFamily="18" charset="0"/>
              </a:rPr>
              <a:t>» </a:t>
            </a:r>
            <a:r>
              <a:rPr lang="fr-FR" dirty="0" smtClean="0">
                <a:solidFill>
                  <a:prstClr val="white"/>
                </a:solidFill>
                <a:latin typeface="Garamond" pitchFamily="18" charset="0"/>
              </a:rPr>
              <a:t>(John Maxwell</a:t>
            </a:r>
            <a:endParaRPr lang="fr-FR" dirty="0">
              <a:solidFill>
                <a:prstClr val="white"/>
              </a:solidFill>
              <a:latin typeface="Garamond" pitchFamily="18" charset="0"/>
            </a:endParaRPr>
          </a:p>
        </p:txBody>
      </p:sp>
    </p:spTree>
    <p:extLst>
      <p:ext uri="{BB962C8B-B14F-4D97-AF65-F5344CB8AC3E}">
        <p14:creationId xmlns:p14="http://schemas.microsoft.com/office/powerpoint/2010/main" val="83311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656" y="808260"/>
            <a:ext cx="9613861" cy="1080938"/>
          </a:xfrm>
        </p:spPr>
        <p:txBody>
          <a:bodyPr/>
          <a:lstStyle/>
          <a:p>
            <a:r>
              <a:rPr lang="fr-FR" dirty="0" smtClean="0">
                <a:latin typeface="Garamond" pitchFamily="18" charset="0"/>
              </a:rPr>
              <a:t>Être une figure centrale entourée</a:t>
            </a:r>
            <a:endParaRPr lang="fr-FR" dirty="0">
              <a:latin typeface="Garamond" pitchFamily="18" charset="0"/>
            </a:endParaRPr>
          </a:p>
        </p:txBody>
      </p:sp>
      <p:sp>
        <p:nvSpPr>
          <p:cNvPr id="3" name="Espace réservé du contenu 2"/>
          <p:cNvSpPr>
            <a:spLocks noGrp="1"/>
          </p:cNvSpPr>
          <p:nvPr>
            <p:ph idx="1"/>
          </p:nvPr>
        </p:nvSpPr>
        <p:spPr>
          <a:xfrm>
            <a:off x="680320" y="2179321"/>
            <a:ext cx="9613861" cy="1783080"/>
          </a:xfrm>
        </p:spPr>
        <p:txBody>
          <a:bodyPr>
            <a:normAutofit/>
          </a:bodyPr>
          <a:lstStyle/>
          <a:p>
            <a:r>
              <a:rPr lang="fr-FR" dirty="0">
                <a:latin typeface="Garamond" pitchFamily="18" charset="0"/>
              </a:rPr>
              <a:t>P</a:t>
            </a:r>
            <a:r>
              <a:rPr lang="fr-FR" dirty="0" smtClean="0">
                <a:latin typeface="Garamond" pitchFamily="18" charset="0"/>
              </a:rPr>
              <a:t>ersonne influente = penseur et acteur figure centrale, responsable</a:t>
            </a:r>
          </a:p>
          <a:p>
            <a:r>
              <a:rPr lang="fr-FR" dirty="0" smtClean="0">
                <a:latin typeface="Garamond" pitchFamily="18" charset="0"/>
              </a:rPr>
              <a:t>habitée par la vision, personnifie le </a:t>
            </a:r>
            <a:r>
              <a:rPr lang="fr-FR" dirty="0">
                <a:latin typeface="Garamond" pitchFamily="18" charset="0"/>
              </a:rPr>
              <a:t>projet</a:t>
            </a:r>
            <a:r>
              <a:rPr lang="fr-FR" dirty="0" smtClean="0">
                <a:latin typeface="Garamond" pitchFamily="18" charset="0"/>
              </a:rPr>
              <a:t>. </a:t>
            </a:r>
          </a:p>
          <a:p>
            <a:r>
              <a:rPr lang="fr-FR" dirty="0" smtClean="0">
                <a:latin typeface="Garamond" pitchFamily="18" charset="0"/>
              </a:rPr>
              <a:t>Doit trouver des disciples et associés pour propager cette vision et la renforcer, la traduire dans différents milieux. </a:t>
            </a:r>
          </a:p>
        </p:txBody>
      </p:sp>
      <p:pic>
        <p:nvPicPr>
          <p:cNvPr id="4" name="Picture 18" descr="http://ecx.images-amazon.com/images/I/41JjKZaccLL._SX326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24" y="4356858"/>
            <a:ext cx="1536551" cy="23376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ohn Maxwell Leadership is influen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606" y="4356858"/>
            <a:ext cx="3507394" cy="23352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62451" y="4356858"/>
            <a:ext cx="4022670"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i="1" dirty="0" smtClean="0">
                <a:solidFill>
                  <a:srgbClr val="002060"/>
                </a:solidFill>
                <a:latin typeface="Garamond" pitchFamily="18" charset="0"/>
              </a:rPr>
              <a:t>Diriger c’est influencer. Rien de plus, rien de moins. La vraie mesure du leadership est l’influence.</a:t>
            </a:r>
          </a:p>
          <a:p>
            <a:pPr algn="r"/>
            <a:r>
              <a:rPr lang="fr-FR" sz="2400" b="1" dirty="0" smtClean="0">
                <a:solidFill>
                  <a:srgbClr val="002060"/>
                </a:solidFill>
                <a:latin typeface="Garamond" pitchFamily="18" charset="0"/>
              </a:rPr>
              <a:t>John C. Maxwell</a:t>
            </a:r>
            <a:endParaRPr lang="fr-FR" sz="2400" b="1" dirty="0">
              <a:solidFill>
                <a:srgbClr val="002060"/>
              </a:solidFill>
              <a:latin typeface="Garamond" pitchFamily="18" charset="0"/>
            </a:endParaRPr>
          </a:p>
        </p:txBody>
      </p:sp>
    </p:spTree>
    <p:extLst>
      <p:ext uri="{BB962C8B-B14F-4D97-AF65-F5344CB8AC3E}">
        <p14:creationId xmlns:p14="http://schemas.microsoft.com/office/powerpoint/2010/main" val="2693833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chemeClr val="accent2">
                    <a:lumMod val="40000"/>
                    <a:lumOff val="60000"/>
                  </a:schemeClr>
                </a:solidFill>
                <a:latin typeface="Garamond" pitchFamily="18" charset="0"/>
              </a:rPr>
              <a:t>Personnalité influente</a:t>
            </a:r>
            <a:endParaRPr lang="fr-FR" sz="4000" b="1" dirty="0">
              <a:solidFill>
                <a:schemeClr val="accent2">
                  <a:lumMod val="40000"/>
                  <a:lumOff val="60000"/>
                </a:schemeClr>
              </a:solidFill>
              <a:latin typeface="Garamond" pitchFamily="18" charset="0"/>
            </a:endParaRPr>
          </a:p>
        </p:txBody>
      </p:sp>
      <p:sp>
        <p:nvSpPr>
          <p:cNvPr id="3" name="Espace réservé du contenu 2"/>
          <p:cNvSpPr>
            <a:spLocks noGrp="1"/>
          </p:cNvSpPr>
          <p:nvPr>
            <p:ph idx="1"/>
          </p:nvPr>
        </p:nvSpPr>
        <p:spPr>
          <a:xfrm>
            <a:off x="755585" y="2200139"/>
            <a:ext cx="6995160" cy="1925862"/>
          </a:xfrm>
        </p:spPr>
        <p:txBody>
          <a:bodyPr>
            <a:noAutofit/>
          </a:bodyPr>
          <a:lstStyle/>
          <a:p>
            <a:r>
              <a:rPr lang="fr-FR" sz="2800" dirty="0" smtClean="0">
                <a:latin typeface="Garamond" pitchFamily="18" charset="0"/>
              </a:rPr>
              <a:t>présence, aura, charisme,  gravité</a:t>
            </a:r>
          </a:p>
          <a:p>
            <a:r>
              <a:rPr lang="fr-FR" sz="2800" dirty="0" smtClean="0">
                <a:latin typeface="Garamond" pitchFamily="18" charset="0"/>
              </a:rPr>
              <a:t>être« une figure », « une voix »</a:t>
            </a:r>
          </a:p>
          <a:p>
            <a:r>
              <a:rPr lang="fr-FR" sz="2800" dirty="0" smtClean="0">
                <a:latin typeface="Garamond" pitchFamily="18" charset="0"/>
              </a:rPr>
              <a:t>Égérie, passionaria, icône, symbole</a:t>
            </a:r>
          </a:p>
          <a:p>
            <a:r>
              <a:rPr lang="fr-FR" sz="2800" dirty="0" smtClean="0">
                <a:latin typeface="Garamond" pitchFamily="18" charset="0"/>
              </a:rPr>
              <a:t>Personne marquante, responsable, impliquée </a:t>
            </a:r>
            <a:endParaRPr lang="fr-FR" sz="2800" dirty="0">
              <a:latin typeface="Garamond" pitchFamily="18" charset="0"/>
            </a:endParaRPr>
          </a:p>
        </p:txBody>
      </p:sp>
      <p:sp>
        <p:nvSpPr>
          <p:cNvPr id="5" name="Rectangle 4"/>
          <p:cNvSpPr/>
          <p:nvPr/>
        </p:nvSpPr>
        <p:spPr>
          <a:xfrm>
            <a:off x="3661916" y="5780624"/>
            <a:ext cx="6446520" cy="830997"/>
          </a:xfrm>
          <a:prstGeom prst="rect">
            <a:avLst/>
          </a:prstGeom>
        </p:spPr>
        <p:txBody>
          <a:bodyPr wrap="square">
            <a:spAutoFit/>
          </a:bodyPr>
          <a:lstStyle/>
          <a:p>
            <a:r>
              <a:rPr lang="fr-FR" sz="2400" i="1" dirty="0">
                <a:latin typeface="Garamond" pitchFamily="18" charset="0"/>
              </a:rPr>
              <a:t>La voix c’est plus que la présence du corps. C’est autant que le visage, que le regard, que le sourire. </a:t>
            </a:r>
            <a:r>
              <a:rPr lang="fr-FR" sz="2400" dirty="0" smtClean="0">
                <a:latin typeface="Garamond" pitchFamily="18" charset="0"/>
              </a:rPr>
              <a:t>Marguerite Duras</a:t>
            </a:r>
            <a:endParaRPr lang="fr-FR" sz="2400" dirty="0">
              <a:latin typeface="Garamond" pitchFamily="18" charset="0"/>
            </a:endParaRPr>
          </a:p>
        </p:txBody>
      </p:sp>
      <p:pic>
        <p:nvPicPr>
          <p:cNvPr id="1026" name="Picture 2" descr="JPEG - 42.3 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5" y="4291844"/>
            <a:ext cx="2906331" cy="23250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61916" y="4291844"/>
            <a:ext cx="6446520" cy="830997"/>
          </a:xfrm>
          <a:prstGeom prst="rect">
            <a:avLst/>
          </a:prstGeom>
        </p:spPr>
        <p:txBody>
          <a:bodyPr wrap="square">
            <a:spAutoFit/>
          </a:bodyPr>
          <a:lstStyle/>
          <a:p>
            <a:r>
              <a:rPr lang="fr-FR" sz="2400" i="1" dirty="0" smtClean="0">
                <a:latin typeface="Garamond" pitchFamily="18" charset="0"/>
              </a:rPr>
              <a:t>L’autorité</a:t>
            </a:r>
            <a:r>
              <a:rPr lang="fr-FR" sz="2400" i="1" dirty="0">
                <a:latin typeface="Garamond" pitchFamily="18" charset="0"/>
              </a:rPr>
              <a:t>, voilà justement ce que les puissants défient par leur simple présence, sans le vouloir</a:t>
            </a:r>
            <a:r>
              <a:rPr lang="fr-FR" sz="2400" i="1" dirty="0" smtClean="0">
                <a:latin typeface="Garamond" pitchFamily="18" charset="0"/>
              </a:rPr>
              <a:t>. </a:t>
            </a:r>
            <a:r>
              <a:rPr lang="fr-FR" sz="2000" dirty="0" smtClean="0">
                <a:latin typeface="Garamond" pitchFamily="18" charset="0"/>
              </a:rPr>
              <a:t>Vincent </a:t>
            </a:r>
            <a:r>
              <a:rPr lang="fr-FR" sz="2000" dirty="0" err="1" smtClean="0">
                <a:latin typeface="Garamond" pitchFamily="18" charset="0"/>
              </a:rPr>
              <a:t>Cespédès</a:t>
            </a:r>
            <a:endParaRPr lang="fr-FR" dirty="0">
              <a:latin typeface="Garamond" pitchFamily="18" charset="0"/>
            </a:endParaRPr>
          </a:p>
        </p:txBody>
      </p:sp>
      <p:pic>
        <p:nvPicPr>
          <p:cNvPr id="9" name="Picture 4" descr="Description de cette image, également commentée ci-aprè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1060" y="2201132"/>
            <a:ext cx="1347535" cy="1727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mise du Prix Sakharov à Aung San Suu Kyi Strasbourg 22 octobre 2013-18.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311"/>
          <a:stretch/>
        </p:blipFill>
        <p:spPr bwMode="auto">
          <a:xfrm>
            <a:off x="9108686" y="2177502"/>
            <a:ext cx="1343854" cy="17272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lentrepreneuriat.net/sites/default/files/1000509261001_2193542556001_bio-biography-nelson-mandela-working-towards-freedom-sf-hd-768x432-16x9_0.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251" r="24587"/>
          <a:stretch/>
        </p:blipFill>
        <p:spPr bwMode="auto">
          <a:xfrm>
            <a:off x="10629900" y="2177502"/>
            <a:ext cx="1386840" cy="172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213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0282" y="2925822"/>
            <a:ext cx="8433198" cy="822961"/>
          </a:xfrm>
        </p:spPr>
        <p:txBody>
          <a:bodyPr/>
          <a:lstStyle/>
          <a:p>
            <a:pPr algn="l"/>
            <a:r>
              <a:rPr lang="fr-FR" sz="4000" b="1" dirty="0" smtClean="0">
                <a:solidFill>
                  <a:schemeClr val="accent2">
                    <a:lumMod val="40000"/>
                    <a:lumOff val="60000"/>
                  </a:schemeClr>
                </a:solidFill>
                <a:latin typeface="Garamond" pitchFamily="18" charset="0"/>
              </a:rPr>
              <a:t>4. Mener l’action comme une mission</a:t>
            </a:r>
            <a:endParaRPr lang="fr-FR" sz="4000" b="1" dirty="0"/>
          </a:p>
        </p:txBody>
      </p:sp>
      <p:sp>
        <p:nvSpPr>
          <p:cNvPr id="7" name="Rectangle 6"/>
          <p:cNvSpPr/>
          <p:nvPr/>
        </p:nvSpPr>
        <p:spPr>
          <a:xfrm>
            <a:off x="9144000" y="2689633"/>
            <a:ext cx="3048000" cy="1569660"/>
          </a:xfrm>
          <a:prstGeom prst="rect">
            <a:avLst/>
          </a:prstGeom>
        </p:spPr>
        <p:txBody>
          <a:bodyPr>
            <a:spAutoFit/>
          </a:bodyPr>
          <a:lstStyle/>
          <a:p>
            <a:pPr lvl="0"/>
            <a:r>
              <a:rPr lang="fr-FR" sz="2400" i="1" dirty="0">
                <a:solidFill>
                  <a:prstClr val="white"/>
                </a:solidFill>
                <a:latin typeface="Garamond" pitchFamily="18" charset="0"/>
              </a:rPr>
              <a:t>Chaque nation, comme </a:t>
            </a:r>
            <a:endParaRPr lang="fr-FR" sz="2400" i="1" dirty="0" smtClean="0">
              <a:solidFill>
                <a:prstClr val="white"/>
              </a:solidFill>
              <a:latin typeface="Garamond" pitchFamily="18" charset="0"/>
            </a:endParaRPr>
          </a:p>
          <a:p>
            <a:pPr lvl="0"/>
            <a:r>
              <a:rPr lang="fr-FR" sz="2400" i="1" dirty="0" smtClean="0">
                <a:solidFill>
                  <a:prstClr val="white"/>
                </a:solidFill>
                <a:latin typeface="Garamond" pitchFamily="18" charset="0"/>
              </a:rPr>
              <a:t>chaque</a:t>
            </a:r>
            <a:r>
              <a:rPr lang="fr-FR" sz="2400" i="1" dirty="0">
                <a:solidFill>
                  <a:prstClr val="white"/>
                </a:solidFill>
                <a:latin typeface="Garamond" pitchFamily="18" charset="0"/>
              </a:rPr>
              <a:t> </a:t>
            </a:r>
            <a:r>
              <a:rPr lang="fr-FR" sz="2400" i="1" dirty="0" smtClean="0">
                <a:solidFill>
                  <a:prstClr val="white"/>
                </a:solidFill>
                <a:latin typeface="Garamond" pitchFamily="18" charset="0"/>
              </a:rPr>
              <a:t>individu, a reçu une mission qu'elle</a:t>
            </a:r>
            <a:r>
              <a:rPr lang="fr-FR" sz="2400" i="1" dirty="0">
                <a:solidFill>
                  <a:prstClr val="white"/>
                </a:solidFill>
                <a:latin typeface="Garamond" pitchFamily="18" charset="0"/>
              </a:rPr>
              <a:t> doit remplir. </a:t>
            </a:r>
            <a:endParaRPr lang="fr-FR" sz="2400" i="1" dirty="0" smtClean="0">
              <a:solidFill>
                <a:prstClr val="white"/>
              </a:solidFill>
              <a:latin typeface="Garamond" pitchFamily="18" charset="0"/>
            </a:endParaRPr>
          </a:p>
          <a:p>
            <a:pPr lvl="0"/>
            <a:r>
              <a:rPr lang="fr-FR" sz="2400" b="1" dirty="0" smtClean="0">
                <a:solidFill>
                  <a:prstClr val="white"/>
                </a:solidFill>
                <a:latin typeface="Garamond" pitchFamily="18" charset="0"/>
              </a:rPr>
              <a:t>Joseph </a:t>
            </a:r>
            <a:r>
              <a:rPr lang="fr-FR" sz="2400" b="1" dirty="0">
                <a:solidFill>
                  <a:prstClr val="white"/>
                </a:solidFill>
                <a:latin typeface="Garamond" pitchFamily="18" charset="0"/>
              </a:rPr>
              <a:t>de </a:t>
            </a:r>
            <a:r>
              <a:rPr lang="fr-FR" sz="2400" b="1" dirty="0" smtClean="0">
                <a:solidFill>
                  <a:prstClr val="white"/>
                </a:solidFill>
                <a:latin typeface="Garamond" pitchFamily="18" charset="0"/>
              </a:rPr>
              <a:t>Maistre</a:t>
            </a:r>
            <a:endParaRPr lang="fr-FR" sz="2400" b="1" dirty="0">
              <a:solidFill>
                <a:prstClr val="white"/>
              </a:solidFill>
              <a:latin typeface="Garamond" pitchFamily="18" charset="0"/>
            </a:endParaRPr>
          </a:p>
        </p:txBody>
      </p:sp>
    </p:spTree>
    <p:extLst>
      <p:ext uri="{BB962C8B-B14F-4D97-AF65-F5344CB8AC3E}">
        <p14:creationId xmlns:p14="http://schemas.microsoft.com/office/powerpoint/2010/main" val="1636665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latin typeface="Garamond" pitchFamily="18" charset="0"/>
              </a:rPr>
              <a:t>Sens de la mission, du rôle, portée des gestes</a:t>
            </a:r>
            <a:endParaRPr lang="fr-FR" b="1" dirty="0">
              <a:latin typeface="Garamond" pitchFamily="18" charset="0"/>
            </a:endParaRPr>
          </a:p>
        </p:txBody>
      </p:sp>
      <p:sp>
        <p:nvSpPr>
          <p:cNvPr id="6" name="Rectangle 5"/>
          <p:cNvSpPr/>
          <p:nvPr/>
        </p:nvSpPr>
        <p:spPr>
          <a:xfrm>
            <a:off x="7437120" y="2393632"/>
            <a:ext cx="2987040" cy="3416320"/>
          </a:xfrm>
          <a:prstGeom prst="rect">
            <a:avLst/>
          </a:prstGeom>
        </p:spPr>
        <p:txBody>
          <a:bodyPr wrap="square">
            <a:spAutoFit/>
          </a:bodyPr>
          <a:lstStyle/>
          <a:p>
            <a:r>
              <a:rPr lang="fr-FR" sz="2400" i="1" dirty="0">
                <a:latin typeface="Garamond" pitchFamily="18" charset="0"/>
              </a:rPr>
              <a:t>J'ai un objectif. J'accomplis une mission dont </a:t>
            </a:r>
            <a:r>
              <a:rPr lang="fr-FR" sz="2400" i="1" dirty="0" smtClean="0">
                <a:latin typeface="Garamond" pitchFamily="18" charset="0"/>
              </a:rPr>
              <a:t>dépend le</a:t>
            </a:r>
            <a:r>
              <a:rPr lang="fr-FR" sz="2400" i="1" dirty="0">
                <a:latin typeface="Garamond" pitchFamily="18" charset="0"/>
              </a:rPr>
              <a:t> sort de beaucoup </a:t>
            </a:r>
            <a:r>
              <a:rPr lang="fr-FR" sz="2400" i="1" dirty="0" smtClean="0">
                <a:latin typeface="Garamond" pitchFamily="18" charset="0"/>
              </a:rPr>
              <a:t>de gens</a:t>
            </a:r>
            <a:r>
              <a:rPr lang="fr-FR" sz="2400" i="1" dirty="0">
                <a:latin typeface="Garamond" pitchFamily="18" charset="0"/>
              </a:rPr>
              <a:t>, et à laquelle je me consacre corps et âme. A quoi bon </a:t>
            </a:r>
            <a:r>
              <a:rPr lang="fr-FR" sz="2400" i="1" dirty="0" smtClean="0">
                <a:latin typeface="Garamond" pitchFamily="18" charset="0"/>
              </a:rPr>
              <a:t>perdre</a:t>
            </a:r>
            <a:r>
              <a:rPr lang="fr-FR" sz="2400" i="1" dirty="0">
                <a:latin typeface="Garamond" pitchFamily="18" charset="0"/>
              </a:rPr>
              <a:t> du temps </a:t>
            </a:r>
            <a:r>
              <a:rPr lang="fr-FR" sz="2400" i="1" dirty="0" smtClean="0">
                <a:latin typeface="Garamond" pitchFamily="18" charset="0"/>
              </a:rPr>
              <a:t>à penser</a:t>
            </a:r>
            <a:r>
              <a:rPr lang="fr-FR" sz="2400" i="1" dirty="0">
                <a:latin typeface="Garamond" pitchFamily="18" charset="0"/>
              </a:rPr>
              <a:t> que ça pourrait mal tourner, que je pourrais échouer </a:t>
            </a:r>
            <a:r>
              <a:rPr lang="fr-FR" sz="2400" i="1" dirty="0" smtClean="0">
                <a:latin typeface="Garamond" pitchFamily="18" charset="0"/>
              </a:rPr>
              <a:t>? </a:t>
            </a:r>
            <a:r>
              <a:rPr lang="fr-FR" sz="2400" dirty="0" smtClean="0">
                <a:latin typeface="Garamond" pitchFamily="18" charset="0"/>
              </a:rPr>
              <a:t>Lucia </a:t>
            </a:r>
            <a:r>
              <a:rPr lang="fr-FR" sz="2400" dirty="0" err="1" smtClean="0">
                <a:latin typeface="Garamond" pitchFamily="18" charset="0"/>
              </a:rPr>
              <a:t>Troisi</a:t>
            </a:r>
            <a:endParaRPr lang="fr-FR" sz="2400" dirty="0">
              <a:latin typeface="Garamond" pitchFamily="18" charset="0"/>
            </a:endParaRPr>
          </a:p>
        </p:txBody>
      </p:sp>
      <p:sp>
        <p:nvSpPr>
          <p:cNvPr id="7" name="Rectangle 6"/>
          <p:cNvSpPr/>
          <p:nvPr/>
        </p:nvSpPr>
        <p:spPr>
          <a:xfrm>
            <a:off x="861467" y="2515552"/>
            <a:ext cx="6575653" cy="2677656"/>
          </a:xfrm>
          <a:prstGeom prst="rect">
            <a:avLst/>
          </a:prstGeom>
        </p:spPr>
        <p:txBody>
          <a:bodyPr wrap="square">
            <a:spAutoFit/>
          </a:bodyPr>
          <a:lstStyle/>
          <a:p>
            <a:r>
              <a:rPr lang="fr-FR" sz="2400" dirty="0" smtClean="0">
                <a:latin typeface="Garamond" pitchFamily="18" charset="0"/>
              </a:rPr>
              <a:t>La personne influente sait l’impact de ses paroles</a:t>
            </a:r>
          </a:p>
          <a:p>
            <a:r>
              <a:rPr lang="fr-FR" sz="2400" dirty="0">
                <a:latin typeface="Garamond" pitchFamily="18" charset="0"/>
              </a:rPr>
              <a:t>e</a:t>
            </a:r>
            <a:r>
              <a:rPr lang="fr-FR" sz="2400" dirty="0" smtClean="0">
                <a:latin typeface="Garamond" pitchFamily="18" charset="0"/>
              </a:rPr>
              <a:t>t de ses actes et elle en joue. Elle donne du relief, du </a:t>
            </a:r>
          </a:p>
          <a:p>
            <a:r>
              <a:rPr lang="fr-FR" sz="2400" dirty="0">
                <a:latin typeface="Garamond" pitchFamily="18" charset="0"/>
              </a:rPr>
              <a:t>v</a:t>
            </a:r>
            <a:r>
              <a:rPr lang="fr-FR" sz="2400" dirty="0" smtClean="0">
                <a:latin typeface="Garamond" pitchFamily="18" charset="0"/>
              </a:rPr>
              <a:t>olume à son action, pour marquer les esprits. </a:t>
            </a:r>
          </a:p>
          <a:p>
            <a:endParaRPr lang="fr-FR" sz="2400" dirty="0">
              <a:latin typeface="Garamond" pitchFamily="18" charset="0"/>
            </a:endParaRPr>
          </a:p>
          <a:p>
            <a:r>
              <a:rPr lang="fr-FR" sz="2400" dirty="0" smtClean="0">
                <a:latin typeface="Garamond" pitchFamily="18" charset="0"/>
              </a:rPr>
              <a:t>Il y a chez les personnes influentes une grande capacité de mise en scène et un aspect un peu</a:t>
            </a:r>
          </a:p>
          <a:p>
            <a:r>
              <a:rPr lang="fr-FR" sz="2400" dirty="0" smtClean="0">
                <a:latin typeface="Garamond" pitchFamily="18" charset="0"/>
              </a:rPr>
              <a:t>théâtral</a:t>
            </a:r>
            <a:r>
              <a:rPr lang="fr-FR" sz="2400" dirty="0">
                <a:latin typeface="Garamond" pitchFamily="18" charset="0"/>
              </a:rPr>
              <a:t> </a:t>
            </a:r>
            <a:r>
              <a:rPr lang="fr-FR" sz="2400" dirty="0" smtClean="0">
                <a:latin typeface="Garamond" pitchFamily="18" charset="0"/>
              </a:rPr>
              <a:t>(voir les diapositives suivantes)</a:t>
            </a:r>
            <a:endParaRPr lang="fr-FR" sz="2400" dirty="0"/>
          </a:p>
        </p:txBody>
      </p:sp>
    </p:spTree>
    <p:extLst>
      <p:ext uri="{BB962C8B-B14F-4D97-AF65-F5344CB8AC3E}">
        <p14:creationId xmlns:p14="http://schemas.microsoft.com/office/powerpoint/2010/main" val="3380946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accent2">
                    <a:lumMod val="40000"/>
                    <a:lumOff val="60000"/>
                  </a:schemeClr>
                </a:solidFill>
                <a:latin typeface="Garamond" pitchFamily="18" charset="0"/>
              </a:rPr>
              <a:t>5. Savoir mettre en scène</a:t>
            </a:r>
            <a:endParaRPr lang="fr-FR" sz="4000" b="1" dirty="0">
              <a:solidFill>
                <a:schemeClr val="accent2">
                  <a:lumMod val="40000"/>
                  <a:lumOff val="60000"/>
                </a:schemeClr>
              </a:solidFill>
              <a:latin typeface="Garamond" pitchFamily="18" charset="0"/>
            </a:endParaRPr>
          </a:p>
        </p:txBody>
      </p:sp>
      <p:sp>
        <p:nvSpPr>
          <p:cNvPr id="5" name="Espace réservé du contenu 4"/>
          <p:cNvSpPr>
            <a:spLocks noGrp="1"/>
          </p:cNvSpPr>
          <p:nvPr>
            <p:ph idx="1"/>
          </p:nvPr>
        </p:nvSpPr>
        <p:spPr>
          <a:xfrm>
            <a:off x="619360" y="2138753"/>
            <a:ext cx="9820039" cy="1930325"/>
          </a:xfrm>
        </p:spPr>
        <p:txBody>
          <a:bodyPr>
            <a:normAutofit/>
          </a:bodyPr>
          <a:lstStyle/>
          <a:p>
            <a:r>
              <a:rPr lang="fr-FR" dirty="0" smtClean="0">
                <a:latin typeface="Garamond" pitchFamily="18" charset="0"/>
              </a:rPr>
              <a:t>Il y a chez les personnes influentes un art de mettre en scène leur action, pour qu’elle enseigne les foules, et les fasse participer à quelque chose de rituel et de mystérieux. La marche du sel organisée par Gandhi eut un grand retentissement. Les apparitions de Douglas Macarthur, avec sa silhouette inimitable, frappaient les esprits.</a:t>
            </a:r>
            <a:endParaRPr lang="fr-FR" dirty="0">
              <a:latin typeface="Garamond" pitchFamily="18" charset="0"/>
            </a:endParaRPr>
          </a:p>
        </p:txBody>
      </p:sp>
      <p:pic>
        <p:nvPicPr>
          <p:cNvPr id="2050" name="Picture 2" descr="http://www.badassoftheweek.com/images/870377419767/macarthur7.jpg"/>
          <p:cNvPicPr>
            <a:picLocks noChangeAspect="1" noChangeArrowheads="1"/>
          </p:cNvPicPr>
          <p:nvPr/>
        </p:nvPicPr>
        <p:blipFill rotWithShape="1">
          <a:blip r:embed="rId2">
            <a:extLst>
              <a:ext uri="{28A0092B-C50C-407E-A947-70E740481C1C}">
                <a14:useLocalDpi xmlns:a14="http://schemas.microsoft.com/office/drawing/2010/main" val="0"/>
              </a:ext>
            </a:extLst>
          </a:blip>
          <a:srcRect l="18317"/>
          <a:stretch/>
        </p:blipFill>
        <p:spPr bwMode="auto">
          <a:xfrm>
            <a:off x="5227319" y="4069078"/>
            <a:ext cx="311213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ungtazen.files.wordpress.com/2010/03/gandhi_marche_du_sel.jpg?w=468">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21" t="5074" r="2978" b="4277"/>
          <a:stretch/>
        </p:blipFill>
        <p:spPr bwMode="auto">
          <a:xfrm>
            <a:off x="1036320" y="4069078"/>
            <a:ext cx="3977640" cy="252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998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elle-même doit enseigner</a:t>
            </a:r>
            <a:endParaRPr lang="fr-FR" dirty="0"/>
          </a:p>
        </p:txBody>
      </p:sp>
      <p:sp>
        <p:nvSpPr>
          <p:cNvPr id="3" name="Espace réservé du contenu 2"/>
          <p:cNvSpPr>
            <a:spLocks noGrp="1"/>
          </p:cNvSpPr>
          <p:nvPr>
            <p:ph idx="1"/>
          </p:nvPr>
        </p:nvSpPr>
        <p:spPr>
          <a:xfrm>
            <a:off x="543161" y="2453640"/>
            <a:ext cx="4226959" cy="4109647"/>
          </a:xfrm>
        </p:spPr>
        <p:txBody>
          <a:bodyPr>
            <a:normAutofit fontScale="92500" lnSpcReduction="10000"/>
          </a:bodyPr>
          <a:lstStyle/>
          <a:p>
            <a:r>
              <a:rPr lang="fr-FR" dirty="0" smtClean="0">
                <a:latin typeface="Garamond" pitchFamily="18" charset="0"/>
              </a:rPr>
              <a:t>Chez Gandhi, la non-violence </a:t>
            </a:r>
            <a:r>
              <a:rPr lang="fr-FR" dirty="0">
                <a:latin typeface="Garamond" pitchFamily="18" charset="0"/>
              </a:rPr>
              <a:t>active (satyagraha</a:t>
            </a:r>
            <a:r>
              <a:rPr lang="fr-FR" dirty="0" smtClean="0">
                <a:latin typeface="Garamond" pitchFamily="18" charset="0"/>
              </a:rPr>
              <a:t>) est bien plus qu’une mise en scène. Le moyen d’action et la méthode choisie deviennent une fin en soi. </a:t>
            </a:r>
          </a:p>
          <a:p>
            <a:r>
              <a:rPr lang="fr-FR" dirty="0" smtClean="0">
                <a:latin typeface="Garamond" pitchFamily="18" charset="0"/>
              </a:rPr>
              <a:t>L’action menée doit éclairer </a:t>
            </a:r>
            <a:r>
              <a:rPr lang="fr-FR" dirty="0">
                <a:latin typeface="Garamond" pitchFamily="18" charset="0"/>
              </a:rPr>
              <a:t>les consciences, </a:t>
            </a:r>
            <a:r>
              <a:rPr lang="fr-FR" dirty="0" smtClean="0">
                <a:latin typeface="Garamond" pitchFamily="18" charset="0"/>
              </a:rPr>
              <a:t>constituer une révélation de la vérité. </a:t>
            </a:r>
          </a:p>
          <a:p>
            <a:r>
              <a:rPr lang="fr-FR" dirty="0" smtClean="0">
                <a:latin typeface="Garamond" pitchFamily="18" charset="0"/>
              </a:rPr>
              <a:t>Dans leur livre « Influencer comme Gandhi », destiné aux chefs d’entreprise, Irène </a:t>
            </a:r>
            <a:r>
              <a:rPr lang="fr-FR" dirty="0" err="1" smtClean="0">
                <a:latin typeface="Garamond" pitchFamily="18" charset="0"/>
              </a:rPr>
              <a:t>Kmiec</a:t>
            </a:r>
            <a:r>
              <a:rPr lang="fr-FR" dirty="0" smtClean="0">
                <a:latin typeface="Garamond" pitchFamily="18" charset="0"/>
              </a:rPr>
              <a:t>-Rousseau et Anne Hermès, montre cet art de « mettre en scène chez « la grande âme »</a:t>
            </a:r>
          </a:p>
          <a:p>
            <a:pPr marL="0" indent="0">
              <a:buNone/>
            </a:pPr>
            <a:endParaRPr lang="fr-FR" dirty="0"/>
          </a:p>
        </p:txBody>
      </p:sp>
      <p:sp>
        <p:nvSpPr>
          <p:cNvPr id="4" name="Rectangle 3"/>
          <p:cNvSpPr/>
          <p:nvPr/>
        </p:nvSpPr>
        <p:spPr>
          <a:xfrm>
            <a:off x="7482840" y="2474744"/>
            <a:ext cx="3063240" cy="4278094"/>
          </a:xfrm>
          <a:prstGeom prst="rect">
            <a:avLst/>
          </a:prstGeom>
        </p:spPr>
        <p:txBody>
          <a:bodyPr wrap="square">
            <a:spAutoFit/>
          </a:bodyPr>
          <a:lstStyle/>
          <a:p>
            <a:r>
              <a:rPr lang="fr-FR" i="1" dirty="0" smtClean="0">
                <a:latin typeface="Garamond" pitchFamily="18" charset="0"/>
              </a:rPr>
              <a:t>«</a:t>
            </a:r>
            <a:r>
              <a:rPr lang="fr-FR" sz="2000" i="1" dirty="0" smtClean="0">
                <a:latin typeface="Garamond" pitchFamily="18" charset="0"/>
              </a:rPr>
              <a:t> matérialisez </a:t>
            </a:r>
            <a:r>
              <a:rPr lang="fr-FR" sz="2000" i="1" dirty="0">
                <a:latin typeface="Garamond" pitchFamily="18" charset="0"/>
              </a:rPr>
              <a:t>ce message par des gestes, des rites assimilables par votre </a:t>
            </a:r>
            <a:r>
              <a:rPr lang="fr-FR" sz="2000" i="1" dirty="0" smtClean="0">
                <a:latin typeface="Garamond" pitchFamily="18" charset="0"/>
              </a:rPr>
              <a:t>équipe. Au regard du nombre de personnes à entraîner, Gandhi prend conscience de l’impérieuse nécessité d’utiliser des symboles (…) Créez un groupe proche de vous dont la mission sera la pédagogie et la transmission par l’exemplarité. »</a:t>
            </a:r>
          </a:p>
          <a:p>
            <a:endParaRPr lang="fr-FR" i="1" dirty="0">
              <a:latin typeface="Garamond" pitchFamily="18" charset="0"/>
            </a:endParaRPr>
          </a:p>
          <a:p>
            <a:r>
              <a:rPr lang="fr-FR" dirty="0" smtClean="0">
                <a:latin typeface="Garamond" pitchFamily="18" charset="0"/>
              </a:rPr>
              <a:t>Influencer comme Gandhi Irène </a:t>
            </a:r>
            <a:r>
              <a:rPr lang="fr-FR" dirty="0" err="1">
                <a:latin typeface="Garamond" pitchFamily="18" charset="0"/>
              </a:rPr>
              <a:t>Kmiec</a:t>
            </a:r>
            <a:r>
              <a:rPr lang="fr-FR" dirty="0">
                <a:latin typeface="Garamond" pitchFamily="18" charset="0"/>
              </a:rPr>
              <a:t>-Rousseau et Anne </a:t>
            </a:r>
            <a:r>
              <a:rPr lang="fr-FR" dirty="0" smtClean="0">
                <a:latin typeface="Garamond" pitchFamily="18" charset="0"/>
              </a:rPr>
              <a:t>Hermès</a:t>
            </a:r>
            <a:endParaRPr lang="fr-FR" dirty="0"/>
          </a:p>
        </p:txBody>
      </p:sp>
      <p:pic>
        <p:nvPicPr>
          <p:cNvPr id="5" name="Image 4" descr="http://www.dirigeant.fr/images/bibli/9782212557060h430.jpg&amp;w=620&amp;h=350&amp;mode=1"/>
          <p:cNvPicPr/>
          <p:nvPr/>
        </p:nvPicPr>
        <p:blipFill>
          <a:blip r:embed="rId2">
            <a:extLst>
              <a:ext uri="{28A0092B-C50C-407E-A947-70E740481C1C}">
                <a14:useLocalDpi xmlns:a14="http://schemas.microsoft.com/office/drawing/2010/main" val="0"/>
              </a:ext>
            </a:extLst>
          </a:blip>
          <a:srcRect/>
          <a:stretch>
            <a:fillRect/>
          </a:stretch>
        </p:blipFill>
        <p:spPr bwMode="auto">
          <a:xfrm>
            <a:off x="4846320" y="2453640"/>
            <a:ext cx="2468880" cy="3703320"/>
          </a:xfrm>
          <a:prstGeom prst="rect">
            <a:avLst/>
          </a:prstGeom>
          <a:noFill/>
          <a:ln>
            <a:noFill/>
          </a:ln>
        </p:spPr>
      </p:pic>
    </p:spTree>
    <p:extLst>
      <p:ext uri="{BB962C8B-B14F-4D97-AF65-F5344CB8AC3E}">
        <p14:creationId xmlns:p14="http://schemas.microsoft.com/office/powerpoint/2010/main" val="1769313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Triple Mobilisation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21010639"/>
              </p:ext>
            </p:extLst>
          </p:nvPr>
        </p:nvGraphicFramePr>
        <p:xfrm>
          <a:off x="519673" y="2250739"/>
          <a:ext cx="5956430" cy="426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487251" y="2790570"/>
            <a:ext cx="4887877" cy="369332"/>
          </a:xfrm>
          <a:prstGeom prst="rect">
            <a:avLst/>
          </a:prstGeom>
        </p:spPr>
        <p:txBody>
          <a:bodyPr wrap="none">
            <a:spAutoFit/>
          </a:bodyPr>
          <a:lstStyle/>
          <a:p>
            <a:r>
              <a:rPr lang="fr-FR" dirty="0"/>
              <a:t>John </a:t>
            </a:r>
            <a:r>
              <a:rPr lang="fr-FR" dirty="0" smtClean="0"/>
              <a:t>Maxwell évoque le rôle des influenceurs</a:t>
            </a:r>
            <a:endParaRPr lang="fr-FR" dirty="0"/>
          </a:p>
        </p:txBody>
      </p:sp>
    </p:spTree>
    <p:extLst>
      <p:ext uri="{BB962C8B-B14F-4D97-AF65-F5344CB8AC3E}">
        <p14:creationId xmlns:p14="http://schemas.microsoft.com/office/powerpoint/2010/main" val="40260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lumMod val="40000"/>
                    <a:lumOff val="60000"/>
                  </a:schemeClr>
                </a:solidFill>
                <a:latin typeface="Garamond" pitchFamily="18" charset="0"/>
              </a:rPr>
              <a:t>Problématiques de Parole Donnée N° 229</a:t>
            </a:r>
            <a:endParaRPr lang="fr-FR" b="1" dirty="0">
              <a:solidFill>
                <a:schemeClr val="accent2">
                  <a:lumMod val="40000"/>
                  <a:lumOff val="60000"/>
                </a:schemeClr>
              </a:solidFill>
              <a:latin typeface="Garamond" pitchFamily="18" charset="0"/>
            </a:endParaRPr>
          </a:p>
        </p:txBody>
      </p:sp>
      <p:sp>
        <p:nvSpPr>
          <p:cNvPr id="5" name="Espace réservé du contenu 4"/>
          <p:cNvSpPr>
            <a:spLocks noGrp="1"/>
          </p:cNvSpPr>
          <p:nvPr>
            <p:ph idx="1"/>
          </p:nvPr>
        </p:nvSpPr>
        <p:spPr>
          <a:xfrm>
            <a:off x="701041" y="2453639"/>
            <a:ext cx="9662160" cy="1867109"/>
          </a:xfrm>
        </p:spPr>
        <p:txBody>
          <a:bodyPr>
            <a:normAutofit/>
          </a:bodyPr>
          <a:lstStyle/>
          <a:p>
            <a:pPr algn="ctr"/>
            <a:r>
              <a:rPr lang="fr-FR" sz="3200" b="1" dirty="0" smtClean="0">
                <a:effectLst>
                  <a:outerShdw blurRad="38100" dist="38100" dir="2700000" algn="tl">
                    <a:srgbClr val="000000">
                      <a:alpha val="43137"/>
                    </a:srgbClr>
                  </a:outerShdw>
                </a:effectLst>
                <a:latin typeface="Garamond" pitchFamily="18" charset="0"/>
              </a:rPr>
              <a:t>Qu’appelle-t-on une personne influente ? </a:t>
            </a:r>
          </a:p>
          <a:p>
            <a:pPr algn="ctr"/>
            <a:r>
              <a:rPr lang="fr-FR" sz="3200" b="1" dirty="0" smtClean="0">
                <a:effectLst>
                  <a:outerShdw blurRad="38100" dist="38100" dir="2700000" algn="tl">
                    <a:srgbClr val="000000">
                      <a:alpha val="43137"/>
                    </a:srgbClr>
                  </a:outerShdw>
                </a:effectLst>
                <a:latin typeface="Garamond" pitchFamily="18" charset="0"/>
              </a:rPr>
              <a:t>Qu’est-ce qui rend une personne influente ?</a:t>
            </a:r>
          </a:p>
          <a:p>
            <a:pPr algn="ctr"/>
            <a:r>
              <a:rPr lang="fr-FR" sz="3200" b="1" dirty="0" smtClean="0">
                <a:solidFill>
                  <a:srgbClr val="FF0000"/>
                </a:solidFill>
                <a:effectLst>
                  <a:outerShdw blurRad="38100" dist="38100" dir="2700000" algn="tl">
                    <a:srgbClr val="000000">
                      <a:alpha val="43137"/>
                    </a:srgbClr>
                  </a:outerShdw>
                </a:effectLst>
                <a:latin typeface="Garamond" pitchFamily="18" charset="0"/>
              </a:rPr>
              <a:t>Quelles sont les personnes les plus influentes ? </a:t>
            </a:r>
            <a:endParaRPr lang="fr-FR" sz="3200" b="1" dirty="0">
              <a:solidFill>
                <a:srgbClr val="FF0000"/>
              </a:solidFill>
              <a:effectLst>
                <a:outerShdw blurRad="38100" dist="38100" dir="2700000" algn="tl">
                  <a:srgbClr val="000000">
                    <a:alpha val="43137"/>
                  </a:srgbClr>
                </a:outerShdw>
              </a:effectLst>
              <a:latin typeface="Garamond" pitchFamily="18" charset="0"/>
            </a:endParaRPr>
          </a:p>
        </p:txBody>
      </p:sp>
      <p:sp>
        <p:nvSpPr>
          <p:cNvPr id="6" name="Flèche vers le bas 5"/>
          <p:cNvSpPr/>
          <p:nvPr/>
        </p:nvSpPr>
        <p:spPr>
          <a:xfrm>
            <a:off x="5074920" y="4221480"/>
            <a:ext cx="731520" cy="929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529840" y="5151120"/>
            <a:ext cx="5928360" cy="1508760"/>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dirty="0" smtClean="0">
                <a:latin typeface="Garamond" pitchFamily="18" charset="0"/>
              </a:rPr>
              <a:t>Certains media essaient d’établir un classement des personnalités les plus influentes de l’histoire humaine ou du monde contemporain (voir diapo suivante)</a:t>
            </a:r>
            <a:endParaRPr lang="fr-FR" sz="2000" dirty="0">
              <a:latin typeface="Garamond" pitchFamily="18" charset="0"/>
            </a:endParaRPr>
          </a:p>
        </p:txBody>
      </p:sp>
    </p:spTree>
    <p:extLst>
      <p:ext uri="{BB962C8B-B14F-4D97-AF65-F5344CB8AC3E}">
        <p14:creationId xmlns:p14="http://schemas.microsoft.com/office/powerpoint/2010/main" val="4270005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latin typeface="Garamond" pitchFamily="18" charset="0"/>
              </a:rPr>
              <a:t>6. et 7. La </a:t>
            </a:r>
            <a:r>
              <a:rPr lang="fr-FR" sz="3200" dirty="0" smtClean="0">
                <a:latin typeface="Garamond" pitchFamily="18" charset="0"/>
              </a:rPr>
              <a:t>bonne personne au bon moment, au bon endroit</a:t>
            </a:r>
            <a:r>
              <a:rPr lang="fr-FR" sz="3200" dirty="0">
                <a:latin typeface="Garamond" pitchFamily="18" charset="0"/>
              </a:rPr>
              <a:t/>
            </a:r>
            <a:br>
              <a:rPr lang="fr-FR" sz="3200" dirty="0">
                <a:latin typeface="Garamond" pitchFamily="18" charset="0"/>
              </a:rPr>
            </a:br>
            <a:r>
              <a:rPr lang="fr-FR" sz="3100" i="1" dirty="0" smtClean="0">
                <a:latin typeface="Garamond" pitchFamily="18" charset="0"/>
              </a:rPr>
              <a:t>The right </a:t>
            </a:r>
            <a:r>
              <a:rPr lang="fr-FR" sz="3100" i="1" dirty="0" err="1" smtClean="0">
                <a:latin typeface="Garamond" pitchFamily="18" charset="0"/>
              </a:rPr>
              <a:t>person</a:t>
            </a:r>
            <a:r>
              <a:rPr lang="fr-FR" sz="3100" i="1" dirty="0" smtClean="0">
                <a:latin typeface="Garamond" pitchFamily="18" charset="0"/>
              </a:rPr>
              <a:t>, at the right place, at the right moment</a:t>
            </a:r>
            <a:endParaRPr lang="fr-FR" sz="3100" i="1" dirty="0">
              <a:latin typeface="Garamond" pitchFamily="18" charset="0"/>
            </a:endParaRPr>
          </a:p>
        </p:txBody>
      </p:sp>
      <p:sp>
        <p:nvSpPr>
          <p:cNvPr id="3" name="Espace réservé du contenu 2"/>
          <p:cNvSpPr>
            <a:spLocks noGrp="1"/>
          </p:cNvSpPr>
          <p:nvPr>
            <p:ph idx="1"/>
          </p:nvPr>
        </p:nvSpPr>
        <p:spPr>
          <a:xfrm>
            <a:off x="680321" y="3001385"/>
            <a:ext cx="9613861" cy="3496234"/>
          </a:xfrm>
        </p:spPr>
        <p:txBody>
          <a:bodyPr>
            <a:normAutofit/>
          </a:bodyPr>
          <a:lstStyle/>
          <a:p>
            <a:r>
              <a:rPr lang="fr-FR" dirty="0" smtClean="0">
                <a:latin typeface="Garamond" pitchFamily="18" charset="0"/>
              </a:rPr>
              <a:t>Winston Churchill (1940-44) : chef de guerre et héros de plusieurs conflits, grand homme politique, écrivain inspiré, Winston Churchill galvanise son peuple, l’Europe et le monde, alors qu’il a déjà 65 ans</a:t>
            </a:r>
          </a:p>
          <a:p>
            <a:r>
              <a:rPr lang="fr-FR" dirty="0" smtClean="0">
                <a:latin typeface="Garamond" pitchFamily="18" charset="0"/>
              </a:rPr>
              <a:t>Douglas Mc Arthur (1945-52) – triple héros vénéré aux Etats-Unis, au Japon et en Corée, accomplit son chef-d’œuvre asiatique au soir d’une longue vie faite de traversées du désert et de nombreux échecs. </a:t>
            </a:r>
          </a:p>
          <a:p>
            <a:r>
              <a:rPr lang="fr-FR" dirty="0" smtClean="0">
                <a:latin typeface="Garamond" pitchFamily="18" charset="0"/>
              </a:rPr>
              <a:t>« Destinée </a:t>
            </a:r>
            <a:r>
              <a:rPr lang="fr-FR" dirty="0" smtClean="0">
                <a:latin typeface="Garamond" pitchFamily="18" charset="0"/>
              </a:rPr>
              <a:t>Manifeste »</a:t>
            </a:r>
            <a:endParaRPr lang="fr-FR" dirty="0" smtClean="0">
              <a:latin typeface="Garamond" pitchFamily="18" charset="0"/>
            </a:endParaRPr>
          </a:p>
          <a:p>
            <a:endParaRPr lang="fr-FR" dirty="0"/>
          </a:p>
        </p:txBody>
      </p:sp>
      <p:sp>
        <p:nvSpPr>
          <p:cNvPr id="4" name="Rectangle 3"/>
          <p:cNvSpPr/>
          <p:nvPr/>
        </p:nvSpPr>
        <p:spPr>
          <a:xfrm>
            <a:off x="680321" y="2222358"/>
            <a:ext cx="4875053" cy="584775"/>
          </a:xfrm>
          <a:prstGeom prst="rect">
            <a:avLst/>
          </a:prstGeom>
        </p:spPr>
        <p:txBody>
          <a:bodyPr wrap="none">
            <a:spAutoFit/>
          </a:bodyPr>
          <a:lstStyle/>
          <a:p>
            <a:r>
              <a:rPr lang="fr-FR" sz="3200" dirty="0"/>
              <a:t>Exemples </a:t>
            </a:r>
            <a:r>
              <a:rPr lang="fr-FR" sz="3200" dirty="0" smtClean="0"/>
              <a:t>contemporains</a:t>
            </a:r>
            <a:endParaRPr lang="fr-FR" sz="3200" dirty="0"/>
          </a:p>
        </p:txBody>
      </p:sp>
    </p:spTree>
    <p:extLst>
      <p:ext uri="{BB962C8B-B14F-4D97-AF65-F5344CB8AC3E}">
        <p14:creationId xmlns:p14="http://schemas.microsoft.com/office/powerpoint/2010/main" val="1239481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Garamond" pitchFamily="18" charset="0"/>
              </a:rPr>
              <a:t>La personne influente, c’est moi</a:t>
            </a:r>
            <a:endParaRPr lang="fr-FR" sz="4000" b="1" dirty="0">
              <a:latin typeface="Garamond" pitchFamily="18" charset="0"/>
            </a:endParaRPr>
          </a:p>
        </p:txBody>
      </p:sp>
      <p:sp>
        <p:nvSpPr>
          <p:cNvPr id="3" name="Espace réservé du contenu 2"/>
          <p:cNvSpPr>
            <a:spLocks noGrp="1"/>
          </p:cNvSpPr>
          <p:nvPr>
            <p:ph idx="1"/>
          </p:nvPr>
        </p:nvSpPr>
        <p:spPr/>
        <p:txBody>
          <a:bodyPr/>
          <a:lstStyle/>
          <a:p>
            <a:r>
              <a:rPr lang="fr-FR" dirty="0" smtClean="0"/>
              <a:t>Chacun de nous est appelé par une vocation et pour une mission. </a:t>
            </a:r>
          </a:p>
          <a:p>
            <a:r>
              <a:rPr lang="fr-FR" dirty="0" smtClean="0"/>
              <a:t>Nous devons la découvrir et y croire</a:t>
            </a:r>
          </a:p>
          <a:p>
            <a:r>
              <a:rPr lang="fr-FR" dirty="0" smtClean="0"/>
              <a:t>Sur le chemin de cette mission, sachons nous associer aux autres et nous tenir prêts à jouer tout notre rôle là où il le faudra et quand il le faudra, en donnant le meilleur de nous-même.</a:t>
            </a:r>
            <a:endParaRPr lang="fr-FR" dirty="0"/>
          </a:p>
        </p:txBody>
      </p:sp>
    </p:spTree>
    <p:extLst>
      <p:ext uri="{BB962C8B-B14F-4D97-AF65-F5344CB8AC3E}">
        <p14:creationId xmlns:p14="http://schemas.microsoft.com/office/powerpoint/2010/main" val="3512976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10387471"/>
              </p:ext>
            </p:extLst>
          </p:nvPr>
        </p:nvGraphicFramePr>
        <p:xfrm>
          <a:off x="3657600" y="635164"/>
          <a:ext cx="4937760" cy="4643160"/>
        </p:xfrm>
        <a:graphic>
          <a:graphicData uri="http://schemas.openxmlformats.org/drawingml/2006/table">
            <a:tbl>
              <a:tblPr/>
              <a:tblGrid>
                <a:gridCol w="580646"/>
                <a:gridCol w="4357114"/>
              </a:tblGrid>
              <a:tr h="695041">
                <a:tc gridSpan="2">
                  <a:txBody>
                    <a:bodyPr/>
                    <a:lstStyle/>
                    <a:p>
                      <a:pPr algn="ctr"/>
                      <a:r>
                        <a:rPr lang="fr-FR" sz="2400" dirty="0" smtClean="0">
                          <a:solidFill>
                            <a:srgbClr val="002060"/>
                          </a:solidFill>
                          <a:effectLst/>
                          <a:latin typeface="Garamond" pitchFamily="18" charset="0"/>
                        </a:rPr>
                        <a:t>Un classement des personnes</a:t>
                      </a:r>
                      <a:r>
                        <a:rPr lang="fr-FR" sz="2400" baseline="0" dirty="0" smtClean="0">
                          <a:solidFill>
                            <a:srgbClr val="002060"/>
                          </a:solidFill>
                          <a:effectLst/>
                          <a:latin typeface="Garamond" pitchFamily="18" charset="0"/>
                        </a:rPr>
                        <a:t> les plus influentes de l’histoire</a:t>
                      </a:r>
                      <a:r>
                        <a:rPr lang="fr-FR" sz="2400" dirty="0" smtClean="0">
                          <a:solidFill>
                            <a:srgbClr val="002060"/>
                          </a:solidFill>
                          <a:effectLst/>
                          <a:latin typeface="Garamond" pitchFamily="18" charset="0"/>
                        </a:rPr>
                        <a:t> Michael</a:t>
                      </a:r>
                      <a:r>
                        <a:rPr lang="fr-FR" sz="2400" baseline="0" dirty="0" smtClean="0">
                          <a:solidFill>
                            <a:srgbClr val="002060"/>
                          </a:solidFill>
                          <a:effectLst/>
                          <a:latin typeface="Garamond" pitchFamily="18" charset="0"/>
                        </a:rPr>
                        <a:t> H. Hart</a:t>
                      </a:r>
                      <a:endParaRPr lang="fr-FR" sz="2400" dirty="0">
                        <a:solidFill>
                          <a:srgbClr val="00206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fr-FR" sz="1800" dirty="0">
                        <a:solidFill>
                          <a:srgbClr val="002060"/>
                        </a:solidFill>
                        <a:effectLst/>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dirty="0">
                          <a:solidFill>
                            <a:srgbClr val="002060"/>
                          </a:solidFill>
                          <a:effectLst/>
                          <a:latin typeface="Garamond" pitchFamily="18" charset="0"/>
                        </a:rPr>
                        <a:t>1</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a:solidFill>
                            <a:srgbClr val="FF0000"/>
                          </a:solidFill>
                          <a:effectLst/>
                          <a:latin typeface="Garamond" pitchFamily="18" charset="0"/>
                        </a:rPr>
                        <a:t>Muhammad</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a:solidFill>
                            <a:srgbClr val="002060"/>
                          </a:solidFill>
                          <a:effectLst/>
                          <a:latin typeface="Garamond" pitchFamily="18" charset="0"/>
                        </a:rPr>
                        <a:t>2</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a:solidFill>
                            <a:srgbClr val="002060"/>
                          </a:solidFill>
                          <a:effectLst/>
                          <a:latin typeface="Garamond" pitchFamily="18" charset="0"/>
                        </a:rPr>
                        <a:t>Isaac Newton</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a:solidFill>
                            <a:srgbClr val="002060"/>
                          </a:solidFill>
                          <a:effectLst/>
                          <a:latin typeface="Garamond" pitchFamily="18" charset="0"/>
                        </a:rPr>
                        <a:t>3</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smtClean="0">
                          <a:solidFill>
                            <a:srgbClr val="FF0000"/>
                          </a:solidFill>
                          <a:effectLst/>
                          <a:latin typeface="Garamond" pitchFamily="18" charset="0"/>
                        </a:rPr>
                        <a:t>Jésus-Christ</a:t>
                      </a:r>
                      <a:endParaRPr lang="fr-FR" sz="2000" dirty="0">
                        <a:solidFill>
                          <a:srgbClr val="FF000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a:solidFill>
                            <a:srgbClr val="002060"/>
                          </a:solidFill>
                          <a:effectLst/>
                          <a:latin typeface="Garamond" pitchFamily="18" charset="0"/>
                        </a:rPr>
                        <a:t>4</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smtClean="0">
                          <a:solidFill>
                            <a:srgbClr val="FF0000"/>
                          </a:solidFill>
                          <a:effectLst/>
                          <a:latin typeface="Garamond" pitchFamily="18" charset="0"/>
                        </a:rPr>
                        <a:t>Bouddha</a:t>
                      </a:r>
                      <a:endParaRPr lang="fr-FR" sz="2000" dirty="0">
                        <a:solidFill>
                          <a:srgbClr val="FF000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dirty="0">
                          <a:solidFill>
                            <a:srgbClr val="002060"/>
                          </a:solidFill>
                          <a:effectLst/>
                          <a:latin typeface="Garamond" pitchFamily="18" charset="0"/>
                        </a:rPr>
                        <a:t>5</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a:solidFill>
                            <a:srgbClr val="FF0000"/>
                          </a:solidFill>
                          <a:effectLst/>
                          <a:latin typeface="Garamond" pitchFamily="18" charset="0"/>
                        </a:rPr>
                        <a:t>Confucius</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a:solidFill>
                            <a:srgbClr val="002060"/>
                          </a:solidFill>
                          <a:effectLst/>
                          <a:latin typeface="Garamond" pitchFamily="18" charset="0"/>
                        </a:rPr>
                        <a:t>6</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smtClean="0">
                          <a:solidFill>
                            <a:srgbClr val="FF0000"/>
                          </a:solidFill>
                          <a:effectLst/>
                          <a:latin typeface="Garamond" pitchFamily="18" charset="0"/>
                        </a:rPr>
                        <a:t>L’apôtre Paul</a:t>
                      </a:r>
                      <a:endParaRPr lang="fr-FR" sz="2000" dirty="0">
                        <a:solidFill>
                          <a:srgbClr val="FF000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a:solidFill>
                            <a:srgbClr val="002060"/>
                          </a:solidFill>
                          <a:effectLst/>
                          <a:latin typeface="Garamond" pitchFamily="18" charset="0"/>
                        </a:rPr>
                        <a:t>7</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err="1">
                          <a:solidFill>
                            <a:srgbClr val="00B050"/>
                          </a:solidFill>
                          <a:effectLst/>
                          <a:latin typeface="Garamond" pitchFamily="18" charset="0"/>
                        </a:rPr>
                        <a:t>Ts'ai</a:t>
                      </a:r>
                      <a:r>
                        <a:rPr lang="fr-FR" sz="2000" dirty="0">
                          <a:solidFill>
                            <a:srgbClr val="00B050"/>
                          </a:solidFill>
                          <a:effectLst/>
                          <a:latin typeface="Garamond" pitchFamily="18" charset="0"/>
                        </a:rPr>
                        <a:t> Lun</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a:solidFill>
                            <a:srgbClr val="002060"/>
                          </a:solidFill>
                          <a:effectLst/>
                          <a:latin typeface="Garamond" pitchFamily="18" charset="0"/>
                        </a:rPr>
                        <a:t>8</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a:solidFill>
                            <a:srgbClr val="00B050"/>
                          </a:solidFill>
                          <a:effectLst/>
                          <a:latin typeface="Garamond" pitchFamily="18" charset="0"/>
                        </a:rPr>
                        <a:t>Johann Gutenberg</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a:solidFill>
                            <a:srgbClr val="002060"/>
                          </a:solidFill>
                          <a:effectLst/>
                          <a:latin typeface="Garamond" pitchFamily="18" charset="0"/>
                        </a:rPr>
                        <a:t>9</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smtClean="0">
                          <a:solidFill>
                            <a:srgbClr val="7030A0"/>
                          </a:solidFill>
                          <a:effectLst/>
                          <a:latin typeface="Garamond" pitchFamily="18" charset="0"/>
                        </a:rPr>
                        <a:t>Christophe Colomb</a:t>
                      </a:r>
                      <a:endParaRPr lang="fr-FR" sz="2000" dirty="0">
                        <a:solidFill>
                          <a:srgbClr val="7030A0"/>
                        </a:solidFill>
                        <a:effectLst/>
                        <a:latin typeface="Garamond" pitchFamily="18" charset="0"/>
                      </a:endParaRP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84012">
                <a:tc>
                  <a:txBody>
                    <a:bodyPr/>
                    <a:lstStyle/>
                    <a:p>
                      <a:r>
                        <a:rPr lang="fr-FR" sz="2000">
                          <a:solidFill>
                            <a:srgbClr val="002060"/>
                          </a:solidFill>
                          <a:effectLst/>
                          <a:latin typeface="Garamond" pitchFamily="18" charset="0"/>
                        </a:rPr>
                        <a:t>10</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fr-FR" sz="2000" dirty="0">
                          <a:solidFill>
                            <a:srgbClr val="002060"/>
                          </a:solidFill>
                          <a:effectLst/>
                          <a:latin typeface="Garamond" pitchFamily="18" charset="0"/>
                        </a:rPr>
                        <a:t>Albert Einstein</a:t>
                      </a:r>
                    </a:p>
                  </a:txBody>
                  <a:tcPr marL="35760" marR="35760" marT="35760" marB="357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4101" name="Picture 5" descr="The 2009 TIME 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370" y="635167"/>
            <a:ext cx="3496746" cy="4624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289560" y="5293032"/>
            <a:ext cx="11817556" cy="12176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252525"/>
                </a:solidFill>
                <a:effectLst/>
                <a:latin typeface="Garamond" pitchFamily="18" charset="0"/>
                <a:cs typeface="Arial" pitchFamily="34" charset="0"/>
              </a:rPr>
              <a:t>Michael H. Hart, astrophysicien (né 1932 à New York), dans son best-seller : Classement des 100 personnes les plus influentes de l’histoire de l’humanité, déclare : </a:t>
            </a:r>
            <a:r>
              <a:rPr kumimoji="0" lang="fr-FR" b="0" i="0" u="none" strike="noStrike" cap="none" normalizeH="0" baseline="0" dirty="0" smtClean="0">
                <a:ln>
                  <a:noFill/>
                </a:ln>
                <a:solidFill>
                  <a:srgbClr val="252525"/>
                </a:solidFill>
                <a:effectLst/>
                <a:latin typeface="Garamond" pitchFamily="18" charset="0"/>
                <a:cs typeface="Arial" pitchFamily="34" charset="0"/>
              </a:rPr>
              <a:t>« Mohammed, plus que Jésus…, plus que Moise…, est le seul homme qui ait réussi par excellence les deux plans : religieux et séculier… C’est cette union du temporel et du spirituel qui, à mon avis, fait de Mohammed la personnalité la plus influente de  l’histoire de l’humanité. »</a:t>
            </a:r>
            <a:endParaRPr kumimoji="0" lang="fr-FR" b="0" i="0" u="none" strike="noStrike" cap="none" normalizeH="0" baseline="0" dirty="0" smtClean="0">
              <a:ln>
                <a:noFill/>
              </a:ln>
              <a:solidFill>
                <a:schemeClr val="tx1"/>
              </a:solidFill>
              <a:effectLst/>
              <a:latin typeface="Garamond" pitchFamily="18" charset="0"/>
            </a:endParaRPr>
          </a:p>
        </p:txBody>
      </p:sp>
      <p:pic>
        <p:nvPicPr>
          <p:cNvPr id="1026" name="Picture 2" descr="The 100 A RANKING OF THE MOST INFLUENTIAL PERSONS IN HISTORY, MICHAEL HART">
            <a:hlinkClick r:id="rId3" tooltip="The 100 A RANKING OF THE MOST INFLUENTIAL PERSONS IN HISTORY, MICHAEL HAR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07" r="16492"/>
          <a:stretch/>
        </p:blipFill>
        <p:spPr bwMode="auto">
          <a:xfrm>
            <a:off x="289560" y="660249"/>
            <a:ext cx="3319372" cy="459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6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4294967295"/>
            <p:extLst>
              <p:ext uri="{D42A27DB-BD31-4B8C-83A1-F6EECF244321}">
                <p14:modId xmlns:p14="http://schemas.microsoft.com/office/powerpoint/2010/main" val="3564305707"/>
              </p:ext>
            </p:extLst>
          </p:nvPr>
        </p:nvGraphicFramePr>
        <p:xfrm>
          <a:off x="0" y="0"/>
          <a:ext cx="10485120" cy="6675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631154" y="1049774"/>
            <a:ext cx="1561646" cy="523220"/>
          </a:xfrm>
          <a:prstGeom prst="rect">
            <a:avLst/>
          </a:prstGeom>
        </p:spPr>
        <p:txBody>
          <a:bodyPr wrap="none">
            <a:spAutoFit/>
          </a:bodyPr>
          <a:lstStyle/>
          <a:p>
            <a:pPr lvl="0"/>
            <a:r>
              <a:rPr lang="fr-FR" sz="2800" b="1" dirty="0" smtClean="0">
                <a:latin typeface="Garamond" pitchFamily="18" charset="0"/>
              </a:rPr>
              <a:t>Citations</a:t>
            </a:r>
            <a:endParaRPr lang="fr-FR" sz="2800" b="1" dirty="0">
              <a:latin typeface="Garamond" pitchFamily="18" charset="0"/>
            </a:endParaRPr>
          </a:p>
        </p:txBody>
      </p:sp>
    </p:spTree>
    <p:extLst>
      <p:ext uri="{BB962C8B-B14F-4D97-AF65-F5344CB8AC3E}">
        <p14:creationId xmlns:p14="http://schemas.microsoft.com/office/powerpoint/2010/main" val="1945583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Autofit/>
          </a:bodyPr>
          <a:lstStyle/>
          <a:p>
            <a:pPr algn="l"/>
            <a:r>
              <a:rPr lang="fr-FR" sz="9600" dirty="0" smtClean="0">
                <a:solidFill>
                  <a:schemeClr val="accent2">
                    <a:lumMod val="40000"/>
                    <a:lumOff val="60000"/>
                  </a:schemeClr>
                </a:solidFill>
                <a:latin typeface="Garamond" pitchFamily="18" charset="0"/>
              </a:rPr>
              <a:t>Première partie</a:t>
            </a:r>
            <a:endParaRPr lang="fr-FR" sz="9600" dirty="0">
              <a:solidFill>
                <a:schemeClr val="accent2">
                  <a:lumMod val="40000"/>
                  <a:lumOff val="60000"/>
                </a:schemeClr>
              </a:solidFill>
              <a:latin typeface="Garamond" pitchFamily="18" charset="0"/>
            </a:endParaRPr>
          </a:p>
        </p:txBody>
      </p:sp>
      <p:sp>
        <p:nvSpPr>
          <p:cNvPr id="6" name="Espace réservé du texte 5"/>
          <p:cNvSpPr>
            <a:spLocks noGrp="1"/>
          </p:cNvSpPr>
          <p:nvPr>
            <p:ph type="subTitle" idx="1"/>
          </p:nvPr>
        </p:nvSpPr>
        <p:spPr>
          <a:xfrm>
            <a:off x="9098280" y="2575560"/>
            <a:ext cx="3093720" cy="1645919"/>
          </a:xfrm>
        </p:spPr>
        <p:txBody>
          <a:bodyPr>
            <a:noAutofit/>
          </a:bodyPr>
          <a:lstStyle/>
          <a:p>
            <a:pPr algn="l"/>
            <a:r>
              <a:rPr lang="fr-FR" sz="4400" dirty="0" smtClean="0">
                <a:latin typeface="Garamond" pitchFamily="18" charset="0"/>
              </a:rPr>
              <a:t>Discussion par tables</a:t>
            </a:r>
            <a:endParaRPr lang="fr-FR" sz="4400" dirty="0">
              <a:latin typeface="Garamond" pitchFamily="18" charset="0"/>
            </a:endParaRPr>
          </a:p>
        </p:txBody>
      </p:sp>
    </p:spTree>
    <p:extLst>
      <p:ext uri="{BB962C8B-B14F-4D97-AF65-F5344CB8AC3E}">
        <p14:creationId xmlns:p14="http://schemas.microsoft.com/office/powerpoint/2010/main" val="1329164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5400" b="1" dirty="0" smtClean="0">
                <a:solidFill>
                  <a:schemeClr val="accent2">
                    <a:lumMod val="40000"/>
                    <a:lumOff val="60000"/>
                  </a:schemeClr>
                </a:solidFill>
                <a:latin typeface="Garamond" pitchFamily="18" charset="0"/>
              </a:rPr>
              <a:t>Repartir Meilleur et plus joyeux</a:t>
            </a:r>
            <a:endParaRPr lang="fr-FR" sz="5400" b="1" dirty="0">
              <a:solidFill>
                <a:schemeClr val="accent2">
                  <a:lumMod val="40000"/>
                  <a:lumOff val="60000"/>
                </a:schemeClr>
              </a:solidFill>
              <a:latin typeface="Garamond" pitchFamily="18" charset="0"/>
            </a:endParaRPr>
          </a:p>
        </p:txBody>
      </p:sp>
      <p:sp>
        <p:nvSpPr>
          <p:cNvPr id="8" name="Espace réservé du contenu 7"/>
          <p:cNvSpPr>
            <a:spLocks noGrp="1"/>
          </p:cNvSpPr>
          <p:nvPr>
            <p:ph idx="1"/>
          </p:nvPr>
        </p:nvSpPr>
        <p:spPr>
          <a:xfrm>
            <a:off x="680321" y="2573356"/>
            <a:ext cx="9613861" cy="4016630"/>
          </a:xfrm>
        </p:spPr>
        <p:txBody>
          <a:bodyPr>
            <a:normAutofit/>
          </a:bodyPr>
          <a:lstStyle/>
          <a:p>
            <a:pPr lvl="0"/>
            <a:r>
              <a:rPr lang="fr-FR" i="1" dirty="0" smtClean="0">
                <a:latin typeface="Garamond" pitchFamily="18" charset="0"/>
              </a:rPr>
              <a:t>Que </a:t>
            </a:r>
            <a:r>
              <a:rPr lang="fr-FR" i="1" dirty="0">
                <a:latin typeface="Garamond" pitchFamily="18" charset="0"/>
              </a:rPr>
              <a:t>personne ne vienne à vous sans repartir meilleur et plus joyeux. </a:t>
            </a:r>
            <a:r>
              <a:rPr lang="fr-FR" i="1" dirty="0" smtClean="0">
                <a:latin typeface="Garamond" pitchFamily="18" charset="0"/>
              </a:rPr>
              <a:t>Mère Térésa</a:t>
            </a:r>
            <a:endParaRPr lang="fr-FR" i="1" dirty="0">
              <a:latin typeface="Garamond" pitchFamily="18" charset="0"/>
            </a:endParaRPr>
          </a:p>
          <a:p>
            <a:r>
              <a:rPr lang="fr-FR" sz="4000" dirty="0">
                <a:latin typeface="Garamond" pitchFamily="18" charset="0"/>
              </a:rPr>
              <a:t>Vous avez vu les qualités cachées d’une personne et lui avez permis de les manifester. Grâce à votre influence positive, cette personne est devenue meilleure et plus joyeuse. Rapportez une expérience</a:t>
            </a:r>
          </a:p>
          <a:p>
            <a:pPr lvl="0"/>
            <a:endParaRPr lang="fr-FR" i="1" dirty="0">
              <a:latin typeface="Garamond" pitchFamily="18" charset="0"/>
            </a:endParaRPr>
          </a:p>
        </p:txBody>
      </p:sp>
      <p:sp>
        <p:nvSpPr>
          <p:cNvPr id="9" name="Rectangle 8"/>
          <p:cNvSpPr/>
          <p:nvPr/>
        </p:nvSpPr>
        <p:spPr>
          <a:xfrm>
            <a:off x="10614100" y="947666"/>
            <a:ext cx="1577900" cy="584775"/>
          </a:xfrm>
          <a:prstGeom prst="rect">
            <a:avLst/>
          </a:prstGeom>
        </p:spPr>
        <p:txBody>
          <a:bodyPr wrap="square">
            <a:spAutoFit/>
          </a:bodyPr>
          <a:lstStyle/>
          <a:p>
            <a:r>
              <a:rPr lang="fr-FR" sz="3200" b="1" dirty="0">
                <a:latin typeface="Garamond" pitchFamily="18" charset="0"/>
              </a:rPr>
              <a:t>Table 1</a:t>
            </a:r>
          </a:p>
        </p:txBody>
      </p:sp>
    </p:spTree>
    <p:extLst>
      <p:ext uri="{BB962C8B-B14F-4D97-AF65-F5344CB8AC3E}">
        <p14:creationId xmlns:p14="http://schemas.microsoft.com/office/powerpoint/2010/main" val="2022051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4100" y="947666"/>
            <a:ext cx="1577900" cy="584775"/>
          </a:xfrm>
          <a:prstGeom prst="rect">
            <a:avLst/>
          </a:prstGeom>
        </p:spPr>
        <p:txBody>
          <a:bodyPr wrap="square">
            <a:spAutoFit/>
          </a:bodyPr>
          <a:lstStyle/>
          <a:p>
            <a:r>
              <a:rPr lang="fr-FR" sz="3200" b="1" dirty="0">
                <a:latin typeface="Garamond" pitchFamily="18" charset="0"/>
              </a:rPr>
              <a:t>Table 1</a:t>
            </a:r>
          </a:p>
        </p:txBody>
      </p:sp>
      <p:sp>
        <p:nvSpPr>
          <p:cNvPr id="3" name="Espace réservé du contenu 7"/>
          <p:cNvSpPr txBox="1">
            <a:spLocks/>
          </p:cNvSpPr>
          <p:nvPr/>
        </p:nvSpPr>
        <p:spPr>
          <a:xfrm>
            <a:off x="0" y="0"/>
            <a:ext cx="9613861" cy="40166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fr-FR" i="1" dirty="0">
              <a:latin typeface="Garamond" pitchFamily="18" charset="0"/>
            </a:endParaRPr>
          </a:p>
        </p:txBody>
      </p:sp>
      <p:sp>
        <p:nvSpPr>
          <p:cNvPr id="5" name="Espace réservé du contenu 7"/>
          <p:cNvSpPr txBox="1">
            <a:spLocks/>
          </p:cNvSpPr>
          <p:nvPr/>
        </p:nvSpPr>
        <p:spPr>
          <a:xfrm>
            <a:off x="411478" y="2020688"/>
            <a:ext cx="10202622" cy="40166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fr-FR" sz="2800" b="1" u="sng" dirty="0" smtClean="0">
                <a:effectLst>
                  <a:outerShdw blurRad="38100" dist="38100" dir="2700000" algn="tl">
                    <a:srgbClr val="000000">
                      <a:alpha val="43137"/>
                    </a:srgbClr>
                  </a:outerShdw>
                </a:effectLst>
                <a:latin typeface="Garamond" pitchFamily="18" charset="0"/>
              </a:rPr>
              <a:t>Anne-Lise : </a:t>
            </a:r>
            <a:r>
              <a:rPr lang="fr-FR" sz="2800" dirty="0" smtClean="0">
                <a:latin typeface="Garamond" pitchFamily="18" charset="0"/>
              </a:rPr>
              <a:t>je donne des cours de maths à des petits en soutien scolaire. Si je leur dis qu’ils vont réussir, ça marche. Je suis plutôt douée à l’école, mes parents m’ont toujours fait confiance, et cela m’a aidée. À mon tour d’aider les autres</a:t>
            </a:r>
            <a:r>
              <a:rPr lang="fr-FR" sz="2800" dirty="0">
                <a:latin typeface="Garamond" pitchFamily="18" charset="0"/>
              </a:rPr>
              <a:t>.</a:t>
            </a:r>
            <a:endParaRPr lang="fr-FR" sz="2800" dirty="0" smtClean="0">
              <a:latin typeface="Garamond" pitchFamily="18" charset="0"/>
            </a:endParaRPr>
          </a:p>
          <a:p>
            <a:r>
              <a:rPr lang="fr-FR" sz="2800" b="1" u="sng" dirty="0" err="1" smtClean="0">
                <a:effectLst>
                  <a:outerShdw blurRad="38100" dist="38100" dir="2700000" algn="tl">
                    <a:srgbClr val="000000">
                      <a:alpha val="43137"/>
                    </a:srgbClr>
                  </a:outerShdw>
                </a:effectLst>
                <a:latin typeface="Garamond" pitchFamily="18" charset="0"/>
              </a:rPr>
              <a:t>Asae</a:t>
            </a:r>
            <a:r>
              <a:rPr lang="fr-FR" sz="2800" b="1" u="sng" dirty="0" smtClean="0">
                <a:effectLst>
                  <a:outerShdw blurRad="38100" dist="38100" dir="2700000" algn="tl">
                    <a:srgbClr val="000000">
                      <a:alpha val="43137"/>
                    </a:srgbClr>
                  </a:outerShdw>
                </a:effectLst>
                <a:latin typeface="Garamond" pitchFamily="18" charset="0"/>
              </a:rPr>
              <a:t> :</a:t>
            </a:r>
            <a:r>
              <a:rPr lang="fr-FR" sz="2800" dirty="0" smtClean="0">
                <a:latin typeface="Garamond" pitchFamily="18" charset="0"/>
              </a:rPr>
              <a:t> J’ai offert une guitare à mon fils, sans le pousser et il s’y est mis tout seul. </a:t>
            </a:r>
          </a:p>
          <a:p>
            <a:r>
              <a:rPr lang="fr-FR" sz="2800" dirty="0" smtClean="0">
                <a:latin typeface="Garamond" pitchFamily="18" charset="0"/>
              </a:rPr>
              <a:t>Nous avons </a:t>
            </a:r>
            <a:r>
              <a:rPr lang="fr-FR" sz="2800" dirty="0">
                <a:latin typeface="Garamond" pitchFamily="18" charset="0"/>
              </a:rPr>
              <a:t>vu </a:t>
            </a:r>
            <a:r>
              <a:rPr lang="fr-FR" sz="2800" dirty="0" smtClean="0">
                <a:latin typeface="Garamond" pitchFamily="18" charset="0"/>
              </a:rPr>
              <a:t>l’importance </a:t>
            </a:r>
            <a:r>
              <a:rPr lang="fr-FR" sz="2800" dirty="0">
                <a:latin typeface="Garamond" pitchFamily="18" charset="0"/>
              </a:rPr>
              <a:t>d’être une personne </a:t>
            </a:r>
            <a:r>
              <a:rPr lang="fr-FR" sz="2800" dirty="0" smtClean="0">
                <a:latin typeface="Garamond" pitchFamily="18" charset="0"/>
              </a:rPr>
              <a:t>souriante. Cela peut avoir un très bon effet. Nous avons aussi parlé des positions du corps qui influencent nos pensées et états de conscience. </a:t>
            </a:r>
          </a:p>
          <a:p>
            <a:endParaRPr lang="fr-FR" i="1" dirty="0">
              <a:latin typeface="Garamond" pitchFamily="18" charset="0"/>
            </a:endParaRPr>
          </a:p>
        </p:txBody>
      </p:sp>
    </p:spTree>
    <p:extLst>
      <p:ext uri="{BB962C8B-B14F-4D97-AF65-F5344CB8AC3E}">
        <p14:creationId xmlns:p14="http://schemas.microsoft.com/office/powerpoint/2010/main" val="1580913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7D30EEFE-7128-4DE5-8A0D-8D4EF32CB0A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3303</TotalTime>
  <Words>2229</Words>
  <Application>Microsoft Office PowerPoint</Application>
  <PresentationFormat>Personnalisé</PresentationFormat>
  <Paragraphs>321</Paragraphs>
  <Slides>41</Slides>
  <Notes>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Berlin</vt:lpstr>
      <vt:lpstr>Les Semaines de l’Influence</vt:lpstr>
      <vt:lpstr>La Personne Influente</vt:lpstr>
      <vt:lpstr>Etymologie et définition</vt:lpstr>
      <vt:lpstr>Problématiques de Parole Donnée N° 229</vt:lpstr>
      <vt:lpstr>Présentation PowerPoint</vt:lpstr>
      <vt:lpstr>Présentation PowerPoint</vt:lpstr>
      <vt:lpstr>Première partie</vt:lpstr>
      <vt:lpstr>Repartir Meilleur et plus joyeux</vt:lpstr>
      <vt:lpstr>Présentation PowerPoint</vt:lpstr>
      <vt:lpstr>Je fais un rêve avec d’autres</vt:lpstr>
      <vt:lpstr>Présentation PowerPoint</vt:lpstr>
      <vt:lpstr>Résolutions - Vision 2020</vt:lpstr>
      <vt:lpstr>Présentation PowerPoint</vt:lpstr>
      <vt:lpstr>Deuxième Partie</vt:lpstr>
      <vt:lpstr>L’influence des œuvres de l’esprit</vt:lpstr>
      <vt:lpstr>Le classement de Michael Hart</vt:lpstr>
      <vt:lpstr>Présentation PowerPoint</vt:lpstr>
      <vt:lpstr>C'est à celui qui domine sur les esprits par la force de la vérité, non à ceux qui font des esclaves par la violence, c'est à celui qui connaît l'univers, non à ceux qui le défigurent, que nous devons nos respects. </vt:lpstr>
      <vt:lpstr>Présentation PowerPoint</vt:lpstr>
      <vt:lpstr>Les plus grandes influences selon les Principes de l’Unification</vt:lpstr>
      <vt:lpstr>Influencer : agir sur (les sentiments, les pensées, les actes)</vt:lpstr>
      <vt:lpstr>7 critères qui peuvent rendent influent</vt:lpstr>
      <vt:lpstr>Présentation PowerPoint</vt:lpstr>
      <vt:lpstr>1. Se sentir « l’élu » d’un idéal</vt:lpstr>
      <vt:lpstr>Être mandaté, investi, légitimé</vt:lpstr>
      <vt:lpstr>Présentation PowerPoint</vt:lpstr>
      <vt:lpstr>Attirer La fortune céleste</vt:lpstr>
      <vt:lpstr>Contre-exemple : « possédés » et « maudits »</vt:lpstr>
      <vt:lpstr>2. Tendre vers un idéal fédérateur</vt:lpstr>
      <vt:lpstr>Quête de béatitude collective</vt:lpstr>
      <vt:lpstr>Présentation PowerPoint</vt:lpstr>
      <vt:lpstr>3. Personnifier l’idéal, être habité</vt:lpstr>
      <vt:lpstr>Être une figure centrale entourée</vt:lpstr>
      <vt:lpstr>Personnalité influente</vt:lpstr>
      <vt:lpstr>4. Mener l’action comme une mission</vt:lpstr>
      <vt:lpstr>Sens de la mission, du rôle, portée des gestes</vt:lpstr>
      <vt:lpstr>5. Savoir mettre en scène</vt:lpstr>
      <vt:lpstr>La méthode elle-même doit enseigner</vt:lpstr>
      <vt:lpstr>Triple Mobilisation</vt:lpstr>
      <vt:lpstr>6. et 7. La bonne personne au bon moment, au bon endroit The right person, at the right place, at the right moment</vt:lpstr>
      <vt:lpstr>La personne influente, c’est moi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ladouce</dc:creator>
  <cp:lastModifiedBy>PC</cp:lastModifiedBy>
  <cp:revision>163</cp:revision>
  <dcterms:created xsi:type="dcterms:W3CDTF">2015-11-03T10:32:45Z</dcterms:created>
  <dcterms:modified xsi:type="dcterms:W3CDTF">2015-11-23T16:48:23Z</dcterms:modified>
</cp:coreProperties>
</file>