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2" r:id="rId1"/>
  </p:sldMasterIdLst>
  <p:notesMasterIdLst>
    <p:notesMasterId r:id="rId41"/>
  </p:notesMasterIdLst>
  <p:sldIdLst>
    <p:sldId id="256" r:id="rId2"/>
    <p:sldId id="273" r:id="rId3"/>
    <p:sldId id="268" r:id="rId4"/>
    <p:sldId id="269" r:id="rId5"/>
    <p:sldId id="314" r:id="rId6"/>
    <p:sldId id="261" r:id="rId7"/>
    <p:sldId id="262" r:id="rId8"/>
    <p:sldId id="263" r:id="rId9"/>
    <p:sldId id="324" r:id="rId10"/>
    <p:sldId id="264" r:id="rId11"/>
    <p:sldId id="325" r:id="rId12"/>
    <p:sldId id="265" r:id="rId13"/>
    <p:sldId id="327" r:id="rId14"/>
    <p:sldId id="267" r:id="rId15"/>
    <p:sldId id="280" r:id="rId16"/>
    <p:sldId id="275" r:id="rId17"/>
    <p:sldId id="316" r:id="rId18"/>
    <p:sldId id="318" r:id="rId19"/>
    <p:sldId id="319" r:id="rId20"/>
    <p:sldId id="270" r:id="rId21"/>
    <p:sldId id="282" r:id="rId22"/>
    <p:sldId id="290" r:id="rId23"/>
    <p:sldId id="292" r:id="rId24"/>
    <p:sldId id="291" r:id="rId25"/>
    <p:sldId id="330" r:id="rId26"/>
    <p:sldId id="328" r:id="rId27"/>
    <p:sldId id="283" r:id="rId28"/>
    <p:sldId id="285" r:id="rId29"/>
    <p:sldId id="323" r:id="rId30"/>
    <p:sldId id="278" r:id="rId31"/>
    <p:sldId id="279" r:id="rId32"/>
    <p:sldId id="272" r:id="rId33"/>
    <p:sldId id="284" r:id="rId34"/>
    <p:sldId id="281" r:id="rId35"/>
    <p:sldId id="329" r:id="rId36"/>
    <p:sldId id="276" r:id="rId37"/>
    <p:sldId id="287" r:id="rId38"/>
    <p:sldId id="321" r:id="rId39"/>
    <p:sldId id="29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98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92" autoAdjust="0"/>
    <p:restoredTop sz="86467" autoAdjust="0"/>
  </p:normalViewPr>
  <p:slideViewPr>
    <p:cSldViewPr snapToGrid="0">
      <p:cViewPr varScale="1">
        <p:scale>
          <a:sx n="77" d="100"/>
          <a:sy n="77" d="100"/>
        </p:scale>
        <p:origin x="82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 Id="rId4" Type="http://schemas.openxmlformats.org/officeDocument/2006/relationships/image" Target="../media/image8.png"/></Relationships>
</file>

<file path=ppt/diagrams/_rels/data3.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FCA326-9D3C-4DE3-AEC5-31E825905C4A}" type="doc">
      <dgm:prSet loTypeId="urn:microsoft.com/office/officeart/2005/8/layout/matrix1" loCatId="matrix" qsTypeId="urn:microsoft.com/office/officeart/2005/8/quickstyle/simple5" qsCatId="simple" csTypeId="urn:microsoft.com/office/officeart/2005/8/colors/colorful1" csCatId="colorful" phldr="1"/>
      <dgm:spPr/>
      <dgm:t>
        <a:bodyPr/>
        <a:lstStyle/>
        <a:p>
          <a:endParaRPr lang="fr-FR"/>
        </a:p>
      </dgm:t>
    </dgm:pt>
    <dgm:pt modelId="{5FED54CF-EF02-4D57-9167-EECC818F01B5}">
      <dgm:prSet phldrT="[Texte]" custT="1"/>
      <dgm:spPr/>
      <dgm:t>
        <a:bodyPr/>
        <a:lstStyle/>
        <a:p>
          <a:r>
            <a:rPr lang="fr-FR" sz="3600" b="1" dirty="0" smtClean="0"/>
            <a:t>Prospérité</a:t>
          </a:r>
          <a:endParaRPr lang="fr-FR" sz="3600" b="1" dirty="0"/>
        </a:p>
      </dgm:t>
    </dgm:pt>
    <dgm:pt modelId="{6C8D6386-540F-4093-8C1E-E5E575F5C436}" type="parTrans" cxnId="{6A58CFBB-BCDC-4BC2-B4FD-659D126CCF00}">
      <dgm:prSet/>
      <dgm:spPr/>
      <dgm:t>
        <a:bodyPr/>
        <a:lstStyle/>
        <a:p>
          <a:endParaRPr lang="fr-FR"/>
        </a:p>
      </dgm:t>
    </dgm:pt>
    <dgm:pt modelId="{A101DA5E-9045-4038-A996-EF2BEEA47C54}" type="sibTrans" cxnId="{6A58CFBB-BCDC-4BC2-B4FD-659D126CCF00}">
      <dgm:prSet/>
      <dgm:spPr/>
      <dgm:t>
        <a:bodyPr/>
        <a:lstStyle/>
        <a:p>
          <a:endParaRPr lang="fr-FR"/>
        </a:p>
      </dgm:t>
    </dgm:pt>
    <dgm:pt modelId="{3AC3B866-0978-44E2-98E4-73D58710D633}">
      <dgm:prSet phldrT="[Texte]"/>
      <dgm:spPr/>
      <dgm:t>
        <a:bodyPr/>
        <a:lstStyle/>
        <a:p>
          <a:r>
            <a:rPr lang="fr-FR" dirty="0" smtClean="0"/>
            <a:t>bénédiction, chance, faveur, fortune, grâce, veine</a:t>
          </a:r>
          <a:endParaRPr lang="fr-FR" dirty="0"/>
        </a:p>
      </dgm:t>
    </dgm:pt>
    <dgm:pt modelId="{199C9462-D666-4963-89B1-E50D43B3F79C}" type="parTrans" cxnId="{DDD4D092-5643-493C-9696-72290334F90E}">
      <dgm:prSet/>
      <dgm:spPr/>
      <dgm:t>
        <a:bodyPr/>
        <a:lstStyle/>
        <a:p>
          <a:endParaRPr lang="fr-FR"/>
        </a:p>
      </dgm:t>
    </dgm:pt>
    <dgm:pt modelId="{CA37F1D1-D9EB-4573-A330-845327A2433F}" type="sibTrans" cxnId="{DDD4D092-5643-493C-9696-72290334F90E}">
      <dgm:prSet/>
      <dgm:spPr/>
      <dgm:t>
        <a:bodyPr/>
        <a:lstStyle/>
        <a:p>
          <a:endParaRPr lang="fr-FR"/>
        </a:p>
      </dgm:t>
    </dgm:pt>
    <dgm:pt modelId="{2D2F8975-7D4E-4D7C-8F73-0633F20D697D}">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activité, développement, essor, progrès, réussite, succès</a:t>
          </a:r>
        </a:p>
      </dgm:t>
    </dgm:pt>
    <dgm:pt modelId="{D8DF2C7D-3106-4B1C-9CC6-9581C79583ED}" type="parTrans" cxnId="{BDE56B82-24F6-4CCE-8532-AD9F817597EA}">
      <dgm:prSet/>
      <dgm:spPr/>
      <dgm:t>
        <a:bodyPr/>
        <a:lstStyle/>
        <a:p>
          <a:endParaRPr lang="fr-FR"/>
        </a:p>
      </dgm:t>
    </dgm:pt>
    <dgm:pt modelId="{4897AF39-7198-4330-A184-9F85466C7E00}" type="sibTrans" cxnId="{BDE56B82-24F6-4CCE-8532-AD9F817597EA}">
      <dgm:prSet/>
      <dgm:spPr/>
      <dgm:t>
        <a:bodyPr/>
        <a:lstStyle/>
        <a:p>
          <a:endParaRPr lang="fr-FR"/>
        </a:p>
      </dgm:t>
    </dgm:pt>
    <dgm:pt modelId="{EF5A5B08-2BFD-439C-B1B1-EBCCB4CA4C43}">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abondance, aisance, expansion, opulence, richesse</a:t>
          </a:r>
          <a:endParaRPr lang="fr-FR" dirty="0"/>
        </a:p>
      </dgm:t>
    </dgm:pt>
    <dgm:pt modelId="{B396519D-BB63-4813-9AC1-6FFD4FEDAF3D}" type="parTrans" cxnId="{34078899-4DDA-48AC-961A-510B983A0F15}">
      <dgm:prSet/>
      <dgm:spPr/>
      <dgm:t>
        <a:bodyPr/>
        <a:lstStyle/>
        <a:p>
          <a:endParaRPr lang="fr-FR"/>
        </a:p>
      </dgm:t>
    </dgm:pt>
    <dgm:pt modelId="{03909198-CC0F-4BD6-B5AC-BB36710F9D95}" type="sibTrans" cxnId="{34078899-4DDA-48AC-961A-510B983A0F15}">
      <dgm:prSet/>
      <dgm:spPr/>
      <dgm:t>
        <a:bodyPr/>
        <a:lstStyle/>
        <a:p>
          <a:endParaRPr lang="fr-FR"/>
        </a:p>
      </dgm:t>
    </dgm:pt>
    <dgm:pt modelId="{E1CC4D4E-7F35-400E-AA33-2203EA61E448}">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âge d'or, béatitude, bonheur, félicité, jouissance, plénitude</a:t>
          </a:r>
        </a:p>
      </dgm:t>
    </dgm:pt>
    <dgm:pt modelId="{139D3D9C-A85E-4125-8998-88BCC9E07672}" type="parTrans" cxnId="{53E6DA57-93F3-4355-B865-56CA5861F8E7}">
      <dgm:prSet/>
      <dgm:spPr/>
      <dgm:t>
        <a:bodyPr/>
        <a:lstStyle/>
        <a:p>
          <a:endParaRPr lang="fr-FR"/>
        </a:p>
      </dgm:t>
    </dgm:pt>
    <dgm:pt modelId="{A2470EA4-78E4-4F2A-BAC9-51B1EF4F13E9}" type="sibTrans" cxnId="{53E6DA57-93F3-4355-B865-56CA5861F8E7}">
      <dgm:prSet/>
      <dgm:spPr/>
      <dgm:t>
        <a:bodyPr/>
        <a:lstStyle/>
        <a:p>
          <a:endParaRPr lang="fr-FR"/>
        </a:p>
      </dgm:t>
    </dgm:pt>
    <dgm:pt modelId="{F6671F90-416A-460D-82C6-E6843B349D93}" type="pres">
      <dgm:prSet presAssocID="{B3FCA326-9D3C-4DE3-AEC5-31E825905C4A}" presName="diagram" presStyleCnt="0">
        <dgm:presLayoutVars>
          <dgm:chMax val="1"/>
          <dgm:dir/>
          <dgm:animLvl val="ctr"/>
          <dgm:resizeHandles val="exact"/>
        </dgm:presLayoutVars>
      </dgm:prSet>
      <dgm:spPr/>
      <dgm:t>
        <a:bodyPr/>
        <a:lstStyle/>
        <a:p>
          <a:endParaRPr lang="fr-FR"/>
        </a:p>
      </dgm:t>
    </dgm:pt>
    <dgm:pt modelId="{825A6E2A-43F1-45FD-A239-6DF7D825B91C}" type="pres">
      <dgm:prSet presAssocID="{B3FCA326-9D3C-4DE3-AEC5-31E825905C4A}" presName="matrix" presStyleCnt="0"/>
      <dgm:spPr/>
      <dgm:t>
        <a:bodyPr/>
        <a:lstStyle/>
        <a:p>
          <a:endParaRPr lang="fr-FR"/>
        </a:p>
      </dgm:t>
    </dgm:pt>
    <dgm:pt modelId="{203204B9-3EEC-4801-9BA9-1E4CFA929E10}" type="pres">
      <dgm:prSet presAssocID="{B3FCA326-9D3C-4DE3-AEC5-31E825905C4A}" presName="tile1" presStyleLbl="node1" presStyleIdx="0" presStyleCnt="4"/>
      <dgm:spPr/>
      <dgm:t>
        <a:bodyPr/>
        <a:lstStyle/>
        <a:p>
          <a:endParaRPr lang="fr-FR"/>
        </a:p>
      </dgm:t>
    </dgm:pt>
    <dgm:pt modelId="{3D824F6A-7E8A-418B-BC7B-99F7D0E22292}" type="pres">
      <dgm:prSet presAssocID="{B3FCA326-9D3C-4DE3-AEC5-31E825905C4A}" presName="tile1text" presStyleLbl="node1" presStyleIdx="0" presStyleCnt="4">
        <dgm:presLayoutVars>
          <dgm:chMax val="0"/>
          <dgm:chPref val="0"/>
          <dgm:bulletEnabled val="1"/>
        </dgm:presLayoutVars>
      </dgm:prSet>
      <dgm:spPr/>
      <dgm:t>
        <a:bodyPr/>
        <a:lstStyle/>
        <a:p>
          <a:endParaRPr lang="fr-FR"/>
        </a:p>
      </dgm:t>
    </dgm:pt>
    <dgm:pt modelId="{3CEFADF2-7302-4C99-8C6F-3247ED6A6D5D}" type="pres">
      <dgm:prSet presAssocID="{B3FCA326-9D3C-4DE3-AEC5-31E825905C4A}" presName="tile2" presStyleLbl="node1" presStyleIdx="1" presStyleCnt="4"/>
      <dgm:spPr/>
      <dgm:t>
        <a:bodyPr/>
        <a:lstStyle/>
        <a:p>
          <a:endParaRPr lang="fr-FR"/>
        </a:p>
      </dgm:t>
    </dgm:pt>
    <dgm:pt modelId="{D8655774-20DE-4A42-8A56-BAA3173F9BE6}" type="pres">
      <dgm:prSet presAssocID="{B3FCA326-9D3C-4DE3-AEC5-31E825905C4A}" presName="tile2text" presStyleLbl="node1" presStyleIdx="1" presStyleCnt="4">
        <dgm:presLayoutVars>
          <dgm:chMax val="0"/>
          <dgm:chPref val="0"/>
          <dgm:bulletEnabled val="1"/>
        </dgm:presLayoutVars>
      </dgm:prSet>
      <dgm:spPr/>
      <dgm:t>
        <a:bodyPr/>
        <a:lstStyle/>
        <a:p>
          <a:endParaRPr lang="fr-FR"/>
        </a:p>
      </dgm:t>
    </dgm:pt>
    <dgm:pt modelId="{CE0749A2-DFC2-43FE-9062-A6ADABC2A933}" type="pres">
      <dgm:prSet presAssocID="{B3FCA326-9D3C-4DE3-AEC5-31E825905C4A}" presName="tile3" presStyleLbl="node1" presStyleIdx="2" presStyleCnt="4"/>
      <dgm:spPr/>
      <dgm:t>
        <a:bodyPr/>
        <a:lstStyle/>
        <a:p>
          <a:endParaRPr lang="fr-FR"/>
        </a:p>
      </dgm:t>
    </dgm:pt>
    <dgm:pt modelId="{056626FD-6D3A-434E-9481-0B2B481E6B1E}" type="pres">
      <dgm:prSet presAssocID="{B3FCA326-9D3C-4DE3-AEC5-31E825905C4A}" presName="tile3text" presStyleLbl="node1" presStyleIdx="2" presStyleCnt="4">
        <dgm:presLayoutVars>
          <dgm:chMax val="0"/>
          <dgm:chPref val="0"/>
          <dgm:bulletEnabled val="1"/>
        </dgm:presLayoutVars>
      </dgm:prSet>
      <dgm:spPr/>
      <dgm:t>
        <a:bodyPr/>
        <a:lstStyle/>
        <a:p>
          <a:endParaRPr lang="fr-FR"/>
        </a:p>
      </dgm:t>
    </dgm:pt>
    <dgm:pt modelId="{B39DA3D9-A3AF-42A0-9FA8-993676DE14FE}" type="pres">
      <dgm:prSet presAssocID="{B3FCA326-9D3C-4DE3-AEC5-31E825905C4A}" presName="tile4" presStyleLbl="node1" presStyleIdx="3" presStyleCnt="4"/>
      <dgm:spPr/>
      <dgm:t>
        <a:bodyPr/>
        <a:lstStyle/>
        <a:p>
          <a:endParaRPr lang="fr-FR"/>
        </a:p>
      </dgm:t>
    </dgm:pt>
    <dgm:pt modelId="{364BE7FA-5F42-4EAD-94A4-3E440722E2E4}" type="pres">
      <dgm:prSet presAssocID="{B3FCA326-9D3C-4DE3-AEC5-31E825905C4A}" presName="tile4text" presStyleLbl="node1" presStyleIdx="3" presStyleCnt="4">
        <dgm:presLayoutVars>
          <dgm:chMax val="0"/>
          <dgm:chPref val="0"/>
          <dgm:bulletEnabled val="1"/>
        </dgm:presLayoutVars>
      </dgm:prSet>
      <dgm:spPr/>
      <dgm:t>
        <a:bodyPr/>
        <a:lstStyle/>
        <a:p>
          <a:endParaRPr lang="fr-FR"/>
        </a:p>
      </dgm:t>
    </dgm:pt>
    <dgm:pt modelId="{FFEF6625-5CFD-4D02-9A75-E75E4F4D5CB7}" type="pres">
      <dgm:prSet presAssocID="{B3FCA326-9D3C-4DE3-AEC5-31E825905C4A}" presName="centerTile" presStyleLbl="fgShp" presStyleIdx="0" presStyleCnt="1">
        <dgm:presLayoutVars>
          <dgm:chMax val="0"/>
          <dgm:chPref val="0"/>
        </dgm:presLayoutVars>
      </dgm:prSet>
      <dgm:spPr/>
      <dgm:t>
        <a:bodyPr/>
        <a:lstStyle/>
        <a:p>
          <a:endParaRPr lang="fr-FR"/>
        </a:p>
      </dgm:t>
    </dgm:pt>
  </dgm:ptLst>
  <dgm:cxnLst>
    <dgm:cxn modelId="{6A58CFBB-BCDC-4BC2-B4FD-659D126CCF00}" srcId="{B3FCA326-9D3C-4DE3-AEC5-31E825905C4A}" destId="{5FED54CF-EF02-4D57-9167-EECC818F01B5}" srcOrd="0" destOrd="0" parTransId="{6C8D6386-540F-4093-8C1E-E5E575F5C436}" sibTransId="{A101DA5E-9045-4038-A996-EF2BEEA47C54}"/>
    <dgm:cxn modelId="{BDE56B82-24F6-4CCE-8532-AD9F817597EA}" srcId="{5FED54CF-EF02-4D57-9167-EECC818F01B5}" destId="{2D2F8975-7D4E-4D7C-8F73-0633F20D697D}" srcOrd="1" destOrd="0" parTransId="{D8DF2C7D-3106-4B1C-9CC6-9581C79583ED}" sibTransId="{4897AF39-7198-4330-A184-9F85466C7E00}"/>
    <dgm:cxn modelId="{34078899-4DDA-48AC-961A-510B983A0F15}" srcId="{5FED54CF-EF02-4D57-9167-EECC818F01B5}" destId="{EF5A5B08-2BFD-439C-B1B1-EBCCB4CA4C43}" srcOrd="2" destOrd="0" parTransId="{B396519D-BB63-4813-9AC1-6FFD4FEDAF3D}" sibTransId="{03909198-CC0F-4BD6-B5AC-BB36710F9D95}"/>
    <dgm:cxn modelId="{DDD4D092-5643-493C-9696-72290334F90E}" srcId="{5FED54CF-EF02-4D57-9167-EECC818F01B5}" destId="{3AC3B866-0978-44E2-98E4-73D58710D633}" srcOrd="0" destOrd="0" parTransId="{199C9462-D666-4963-89B1-E50D43B3F79C}" sibTransId="{CA37F1D1-D9EB-4573-A330-845327A2433F}"/>
    <dgm:cxn modelId="{2B3287D6-49A3-469E-8C4D-0C653E8960BF}" type="presOf" srcId="{3AC3B866-0978-44E2-98E4-73D58710D633}" destId="{3D824F6A-7E8A-418B-BC7B-99F7D0E22292}" srcOrd="1" destOrd="0" presId="urn:microsoft.com/office/officeart/2005/8/layout/matrix1"/>
    <dgm:cxn modelId="{11BB0B1E-6E38-453A-B5A2-A1B3C1F0FE7C}" type="presOf" srcId="{EF5A5B08-2BFD-439C-B1B1-EBCCB4CA4C43}" destId="{056626FD-6D3A-434E-9481-0B2B481E6B1E}" srcOrd="1" destOrd="0" presId="urn:microsoft.com/office/officeart/2005/8/layout/matrix1"/>
    <dgm:cxn modelId="{BF40A4CB-9EB8-4E3F-87D8-E0F543EF787B}" type="presOf" srcId="{2D2F8975-7D4E-4D7C-8F73-0633F20D697D}" destId="{3CEFADF2-7302-4C99-8C6F-3247ED6A6D5D}" srcOrd="0" destOrd="0" presId="urn:microsoft.com/office/officeart/2005/8/layout/matrix1"/>
    <dgm:cxn modelId="{94EF2211-0D7D-4CE7-9714-A9EB22B8E9A2}" type="presOf" srcId="{3AC3B866-0978-44E2-98E4-73D58710D633}" destId="{203204B9-3EEC-4801-9BA9-1E4CFA929E10}" srcOrd="0" destOrd="0" presId="urn:microsoft.com/office/officeart/2005/8/layout/matrix1"/>
    <dgm:cxn modelId="{33E86588-54D0-45F6-8196-63B7A0B0A9A0}" type="presOf" srcId="{2D2F8975-7D4E-4D7C-8F73-0633F20D697D}" destId="{D8655774-20DE-4A42-8A56-BAA3173F9BE6}" srcOrd="1" destOrd="0" presId="urn:microsoft.com/office/officeart/2005/8/layout/matrix1"/>
    <dgm:cxn modelId="{F3060EA7-4702-4723-AD78-494FB8B6E022}" type="presOf" srcId="{B3FCA326-9D3C-4DE3-AEC5-31E825905C4A}" destId="{F6671F90-416A-460D-82C6-E6843B349D93}" srcOrd="0" destOrd="0" presId="urn:microsoft.com/office/officeart/2005/8/layout/matrix1"/>
    <dgm:cxn modelId="{A10EBA7D-0FB2-40FE-BFD8-E3C6889D72F8}" type="presOf" srcId="{5FED54CF-EF02-4D57-9167-EECC818F01B5}" destId="{FFEF6625-5CFD-4D02-9A75-E75E4F4D5CB7}" srcOrd="0" destOrd="0" presId="urn:microsoft.com/office/officeart/2005/8/layout/matrix1"/>
    <dgm:cxn modelId="{24851529-C9A5-4B21-B5A1-032D1D65CFC6}" type="presOf" srcId="{EF5A5B08-2BFD-439C-B1B1-EBCCB4CA4C43}" destId="{CE0749A2-DFC2-43FE-9062-A6ADABC2A933}" srcOrd="0" destOrd="0" presId="urn:microsoft.com/office/officeart/2005/8/layout/matrix1"/>
    <dgm:cxn modelId="{1E044D40-2DD9-406B-B957-84C7001D6329}" type="presOf" srcId="{E1CC4D4E-7F35-400E-AA33-2203EA61E448}" destId="{364BE7FA-5F42-4EAD-94A4-3E440722E2E4}" srcOrd="1" destOrd="0" presId="urn:microsoft.com/office/officeart/2005/8/layout/matrix1"/>
    <dgm:cxn modelId="{AB1069FE-B8BC-4E4B-8E08-B08C19A04D9C}" type="presOf" srcId="{E1CC4D4E-7F35-400E-AA33-2203EA61E448}" destId="{B39DA3D9-A3AF-42A0-9FA8-993676DE14FE}" srcOrd="0" destOrd="0" presId="urn:microsoft.com/office/officeart/2005/8/layout/matrix1"/>
    <dgm:cxn modelId="{53E6DA57-93F3-4355-B865-56CA5861F8E7}" srcId="{5FED54CF-EF02-4D57-9167-EECC818F01B5}" destId="{E1CC4D4E-7F35-400E-AA33-2203EA61E448}" srcOrd="3" destOrd="0" parTransId="{139D3D9C-A85E-4125-8998-88BCC9E07672}" sibTransId="{A2470EA4-78E4-4F2A-BAC9-51B1EF4F13E9}"/>
    <dgm:cxn modelId="{F1094EB7-97C5-42C4-95DE-2BE85CA9D483}" type="presParOf" srcId="{F6671F90-416A-460D-82C6-E6843B349D93}" destId="{825A6E2A-43F1-45FD-A239-6DF7D825B91C}" srcOrd="0" destOrd="0" presId="urn:microsoft.com/office/officeart/2005/8/layout/matrix1"/>
    <dgm:cxn modelId="{1C924C2D-15A4-466F-9C7F-E8FA7C4B0583}" type="presParOf" srcId="{825A6E2A-43F1-45FD-A239-6DF7D825B91C}" destId="{203204B9-3EEC-4801-9BA9-1E4CFA929E10}" srcOrd="0" destOrd="0" presId="urn:microsoft.com/office/officeart/2005/8/layout/matrix1"/>
    <dgm:cxn modelId="{742BF33B-F652-4F0A-9335-778D284A09A8}" type="presParOf" srcId="{825A6E2A-43F1-45FD-A239-6DF7D825B91C}" destId="{3D824F6A-7E8A-418B-BC7B-99F7D0E22292}" srcOrd="1" destOrd="0" presId="urn:microsoft.com/office/officeart/2005/8/layout/matrix1"/>
    <dgm:cxn modelId="{00C045E0-13C8-4AAE-9947-55558E3B2C28}" type="presParOf" srcId="{825A6E2A-43F1-45FD-A239-6DF7D825B91C}" destId="{3CEFADF2-7302-4C99-8C6F-3247ED6A6D5D}" srcOrd="2" destOrd="0" presId="urn:microsoft.com/office/officeart/2005/8/layout/matrix1"/>
    <dgm:cxn modelId="{750F8BBD-AAAE-42D9-9706-DA0373FFCC97}" type="presParOf" srcId="{825A6E2A-43F1-45FD-A239-6DF7D825B91C}" destId="{D8655774-20DE-4A42-8A56-BAA3173F9BE6}" srcOrd="3" destOrd="0" presId="urn:microsoft.com/office/officeart/2005/8/layout/matrix1"/>
    <dgm:cxn modelId="{2A438ECF-22B8-4994-B09F-C2E945B50A0A}" type="presParOf" srcId="{825A6E2A-43F1-45FD-A239-6DF7D825B91C}" destId="{CE0749A2-DFC2-43FE-9062-A6ADABC2A933}" srcOrd="4" destOrd="0" presId="urn:microsoft.com/office/officeart/2005/8/layout/matrix1"/>
    <dgm:cxn modelId="{742CB44E-E078-4104-91B2-9AE5988E19A1}" type="presParOf" srcId="{825A6E2A-43F1-45FD-A239-6DF7D825B91C}" destId="{056626FD-6D3A-434E-9481-0B2B481E6B1E}" srcOrd="5" destOrd="0" presId="urn:microsoft.com/office/officeart/2005/8/layout/matrix1"/>
    <dgm:cxn modelId="{4CBA0C80-AEDE-4BDE-A9DE-72ED6B608AD6}" type="presParOf" srcId="{825A6E2A-43F1-45FD-A239-6DF7D825B91C}" destId="{B39DA3D9-A3AF-42A0-9FA8-993676DE14FE}" srcOrd="6" destOrd="0" presId="urn:microsoft.com/office/officeart/2005/8/layout/matrix1"/>
    <dgm:cxn modelId="{761135E0-68EA-4348-8A33-9A01D9C75A30}" type="presParOf" srcId="{825A6E2A-43F1-45FD-A239-6DF7D825B91C}" destId="{364BE7FA-5F42-4EAD-94A4-3E440722E2E4}" srcOrd="7" destOrd="0" presId="urn:microsoft.com/office/officeart/2005/8/layout/matrix1"/>
    <dgm:cxn modelId="{FD874483-0D11-4AD6-B55A-279D42F17558}" type="presParOf" srcId="{F6671F90-416A-460D-82C6-E6843B349D93}" destId="{FFEF6625-5CFD-4D02-9A75-E75E4F4D5CB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53C3BA-D3CA-4463-9B65-86645015CB6F}"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endParaRPr lang="fr-FR"/>
        </a:p>
      </dgm:t>
    </dgm:pt>
    <dgm:pt modelId="{3C116FBA-A9E2-43A5-A704-8847020F041F}">
      <dgm:prSet phldrT="[Texte]">
        <dgm:style>
          <a:lnRef idx="0">
            <a:schemeClr val="accent3"/>
          </a:lnRef>
          <a:fillRef idx="3">
            <a:schemeClr val="accent3"/>
          </a:fillRef>
          <a:effectRef idx="3">
            <a:schemeClr val="accent3"/>
          </a:effectRef>
          <a:fontRef idx="minor">
            <a:schemeClr val="lt1"/>
          </a:fontRef>
        </dgm:style>
      </dgm:prSet>
      <dgm:spPr/>
      <dgm:t>
        <a:bodyPr/>
        <a:lstStyle/>
        <a:p>
          <a:endParaRPr lang="fr-FR" dirty="0"/>
        </a:p>
      </dgm:t>
    </dgm:pt>
    <dgm:pt modelId="{918F6384-A76F-4F43-ADBA-D6C8BB9D6B04}" type="parTrans" cxnId="{F288142B-B5EE-440A-9DC3-F02B97E3A9B4}">
      <dgm:prSet/>
      <dgm:spPr/>
      <dgm:t>
        <a:bodyPr/>
        <a:lstStyle/>
        <a:p>
          <a:endParaRPr lang="fr-FR"/>
        </a:p>
      </dgm:t>
    </dgm:pt>
    <dgm:pt modelId="{26E682F9-2EBC-4C4C-86B5-5DBA696E0F50}" type="sibTrans" cxnId="{F288142B-B5EE-440A-9DC3-F02B97E3A9B4}">
      <dgm:prSet/>
      <dgm:spPr/>
      <dgm:t>
        <a:bodyPr/>
        <a:lstStyle/>
        <a:p>
          <a:endParaRPr lang="fr-FR"/>
        </a:p>
      </dgm:t>
    </dgm:pt>
    <dgm:pt modelId="{72706CEB-2FEB-4B92-BA27-F7CD232AE274}">
      <dgm:prSet phldrT="[Texte]" custT="1"/>
      <dgm:spPr/>
      <dgm:t>
        <a:bodyPr/>
        <a:lstStyle/>
        <a:p>
          <a:r>
            <a:rPr lang="fr-FR" sz="2800" dirty="0" smtClean="0"/>
            <a:t>AV</a:t>
          </a:r>
          <a:endParaRPr lang="fr-FR" sz="2800" dirty="0"/>
        </a:p>
      </dgm:t>
    </dgm:pt>
    <dgm:pt modelId="{6F491CC9-CF3B-4BF9-8D0C-BB3F9655014F}" type="parTrans" cxnId="{FF676119-8781-4BE1-8989-F7882D898569}">
      <dgm:prSet/>
      <dgm:spPr/>
      <dgm:t>
        <a:bodyPr/>
        <a:lstStyle/>
        <a:p>
          <a:endParaRPr lang="fr-FR"/>
        </a:p>
      </dgm:t>
    </dgm:pt>
    <dgm:pt modelId="{F88550FA-656D-4A78-A3BC-EC50FBE643E5}" type="sibTrans" cxnId="{FF676119-8781-4BE1-8989-F7882D898569}">
      <dgm:prSet/>
      <dgm:spPr/>
      <dgm:t>
        <a:bodyPr/>
        <a:lstStyle/>
        <a:p>
          <a:endParaRPr lang="fr-FR"/>
        </a:p>
      </dgm:t>
    </dgm:pt>
    <dgm:pt modelId="{002E1AB4-DDD8-4E10-A3BB-33EC9D474518}">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Corps</a:t>
          </a:r>
          <a:endParaRPr lang="fr-FR" dirty="0"/>
        </a:p>
      </dgm:t>
    </dgm:pt>
    <dgm:pt modelId="{4EC9F0A3-6DF5-4C06-8463-527DC3DF9074}" type="parTrans" cxnId="{AA77E6E2-3E1E-479C-BADD-6A636FE39003}">
      <dgm:prSet/>
      <dgm:spPr/>
      <dgm:t>
        <a:bodyPr/>
        <a:lstStyle/>
        <a:p>
          <a:endParaRPr lang="fr-FR"/>
        </a:p>
      </dgm:t>
    </dgm:pt>
    <dgm:pt modelId="{89C63380-7E99-4BA7-95EA-F8DDB204451C}" type="sibTrans" cxnId="{AA77E6E2-3E1E-479C-BADD-6A636FE39003}">
      <dgm:prSet/>
      <dgm:spPr/>
      <dgm:t>
        <a:bodyPr/>
        <a:lstStyle/>
        <a:p>
          <a:endParaRPr lang="fr-FR"/>
        </a:p>
      </dgm:t>
    </dgm:pt>
    <dgm:pt modelId="{8D3B520F-0DDA-4B7E-9E06-93BCB29D73FD}">
      <dgm:prSet phldrT="[Texte]" custT="1">
        <dgm:style>
          <a:lnRef idx="0">
            <a:schemeClr val="accent4"/>
          </a:lnRef>
          <a:fillRef idx="3">
            <a:schemeClr val="accent4"/>
          </a:fillRef>
          <a:effectRef idx="3">
            <a:schemeClr val="accent4"/>
          </a:effectRef>
          <a:fontRef idx="minor">
            <a:schemeClr val="lt1"/>
          </a:fontRef>
        </dgm:style>
      </dgm:prSet>
      <dgm:spPr/>
      <dgm:t>
        <a:bodyPr/>
        <a:lstStyle/>
        <a:p>
          <a:r>
            <a:rPr lang="fr-FR" sz="2000" dirty="0" smtClean="0"/>
            <a:t>Moi</a:t>
          </a:r>
          <a:endParaRPr lang="fr-FR" sz="2000" dirty="0"/>
        </a:p>
      </dgm:t>
    </dgm:pt>
    <dgm:pt modelId="{384B3C89-E6F5-45AC-ACD7-1A2F312A819A}" type="parTrans" cxnId="{3BCBF834-6DA0-435C-9D8B-F3886F30FC9C}">
      <dgm:prSet/>
      <dgm:spPr/>
      <dgm:t>
        <a:bodyPr/>
        <a:lstStyle/>
        <a:p>
          <a:endParaRPr lang="fr-FR"/>
        </a:p>
      </dgm:t>
    </dgm:pt>
    <dgm:pt modelId="{41049D8E-C845-445D-8140-508C3F6D121B}" type="sibTrans" cxnId="{3BCBF834-6DA0-435C-9D8B-F3886F30FC9C}">
      <dgm:prSet/>
      <dgm:spPr/>
      <dgm:t>
        <a:bodyPr/>
        <a:lstStyle/>
        <a:p>
          <a:endParaRPr lang="fr-FR"/>
        </a:p>
      </dgm:t>
    </dgm:pt>
    <dgm:pt modelId="{55C47380-3740-4AA2-B130-597ADC82C621}">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Esp</a:t>
          </a:r>
          <a:endParaRPr lang="fr-FR" dirty="0"/>
        </a:p>
      </dgm:t>
    </dgm:pt>
    <dgm:pt modelId="{C983FEE8-F53B-4D33-B397-7882C6131FBF}" type="parTrans" cxnId="{4C09AC97-0254-42DA-B7FD-3B9AA23EC049}">
      <dgm:prSet/>
      <dgm:spPr/>
      <dgm:t>
        <a:bodyPr/>
        <a:lstStyle/>
        <a:p>
          <a:endParaRPr lang="fr-FR"/>
        </a:p>
      </dgm:t>
    </dgm:pt>
    <dgm:pt modelId="{1B8C5EEE-729F-4B53-A81B-70832EB1CEC8}" type="sibTrans" cxnId="{4C09AC97-0254-42DA-B7FD-3B9AA23EC049}">
      <dgm:prSet/>
      <dgm:spPr/>
      <dgm:t>
        <a:bodyPr/>
        <a:lstStyle/>
        <a:p>
          <a:endParaRPr lang="fr-FR"/>
        </a:p>
      </dgm:t>
    </dgm:pt>
    <dgm:pt modelId="{20435C1B-6687-43DD-936F-865347A14F32}" type="pres">
      <dgm:prSet presAssocID="{4D53C3BA-D3CA-4463-9B65-86645015CB6F}" presName="Name0" presStyleCnt="0">
        <dgm:presLayoutVars>
          <dgm:chMax val="1"/>
          <dgm:dir/>
          <dgm:animLvl val="ctr"/>
          <dgm:resizeHandles val="exact"/>
        </dgm:presLayoutVars>
      </dgm:prSet>
      <dgm:spPr/>
      <dgm:t>
        <a:bodyPr/>
        <a:lstStyle/>
        <a:p>
          <a:endParaRPr lang="fr-FR"/>
        </a:p>
      </dgm:t>
    </dgm:pt>
    <dgm:pt modelId="{D6BB255D-435F-495F-BB7F-A65284E18A68}" type="pres">
      <dgm:prSet presAssocID="{3C116FBA-A9E2-43A5-A704-8847020F041F}" presName="centerShape" presStyleLbl="node0" presStyleIdx="0" presStyleCnt="1"/>
      <dgm:spPr/>
      <dgm:t>
        <a:bodyPr/>
        <a:lstStyle/>
        <a:p>
          <a:endParaRPr lang="fr-FR"/>
        </a:p>
      </dgm:t>
    </dgm:pt>
    <dgm:pt modelId="{01B9FFB2-47DC-4E8B-A6B9-DBA166FD9FCA}" type="pres">
      <dgm:prSet presAssocID="{6F491CC9-CF3B-4BF9-8D0C-BB3F9655014F}" presName="parTrans" presStyleLbl="sibTrans2D1" presStyleIdx="0" presStyleCnt="4"/>
      <dgm:spPr/>
      <dgm:t>
        <a:bodyPr/>
        <a:lstStyle/>
        <a:p>
          <a:endParaRPr lang="fr-FR"/>
        </a:p>
      </dgm:t>
    </dgm:pt>
    <dgm:pt modelId="{C86E5C4F-D12A-41D2-AD7D-B47D151893DA}" type="pres">
      <dgm:prSet presAssocID="{6F491CC9-CF3B-4BF9-8D0C-BB3F9655014F}" presName="connectorText" presStyleLbl="sibTrans2D1" presStyleIdx="0" presStyleCnt="4"/>
      <dgm:spPr/>
      <dgm:t>
        <a:bodyPr/>
        <a:lstStyle/>
        <a:p>
          <a:endParaRPr lang="fr-FR"/>
        </a:p>
      </dgm:t>
    </dgm:pt>
    <dgm:pt modelId="{402B7035-55E5-478A-9C0B-3BD726B9D729}" type="pres">
      <dgm:prSet presAssocID="{72706CEB-2FEB-4B92-BA27-F7CD232AE274}" presName="node" presStyleLbl="node1" presStyleIdx="0" presStyleCnt="4">
        <dgm:presLayoutVars>
          <dgm:bulletEnabled val="1"/>
        </dgm:presLayoutVars>
      </dgm:prSet>
      <dgm:spPr/>
      <dgm:t>
        <a:bodyPr/>
        <a:lstStyle/>
        <a:p>
          <a:endParaRPr lang="fr-FR"/>
        </a:p>
      </dgm:t>
    </dgm:pt>
    <dgm:pt modelId="{83869F16-F867-4F6A-98E7-5A91F2F9BB26}" type="pres">
      <dgm:prSet presAssocID="{4EC9F0A3-6DF5-4C06-8463-527DC3DF9074}" presName="parTrans" presStyleLbl="sibTrans2D1" presStyleIdx="1" presStyleCnt="4"/>
      <dgm:spPr/>
      <dgm:t>
        <a:bodyPr/>
        <a:lstStyle/>
        <a:p>
          <a:endParaRPr lang="fr-FR"/>
        </a:p>
      </dgm:t>
    </dgm:pt>
    <dgm:pt modelId="{9A2C1E55-FC19-4A7B-9D8B-A11C06FAFE28}" type="pres">
      <dgm:prSet presAssocID="{4EC9F0A3-6DF5-4C06-8463-527DC3DF9074}" presName="connectorText" presStyleLbl="sibTrans2D1" presStyleIdx="1" presStyleCnt="4"/>
      <dgm:spPr/>
      <dgm:t>
        <a:bodyPr/>
        <a:lstStyle/>
        <a:p>
          <a:endParaRPr lang="fr-FR"/>
        </a:p>
      </dgm:t>
    </dgm:pt>
    <dgm:pt modelId="{08CA61F1-97E7-4757-B9D1-5F98AC1E4F4F}" type="pres">
      <dgm:prSet presAssocID="{002E1AB4-DDD8-4E10-A3BB-33EC9D474518}" presName="node" presStyleLbl="node1" presStyleIdx="1" presStyleCnt="4">
        <dgm:presLayoutVars>
          <dgm:bulletEnabled val="1"/>
        </dgm:presLayoutVars>
      </dgm:prSet>
      <dgm:spPr/>
      <dgm:t>
        <a:bodyPr/>
        <a:lstStyle/>
        <a:p>
          <a:endParaRPr lang="fr-FR"/>
        </a:p>
      </dgm:t>
    </dgm:pt>
    <dgm:pt modelId="{FFE95ACD-DFFA-4A9A-8C23-FD99565238EF}" type="pres">
      <dgm:prSet presAssocID="{384B3C89-E6F5-45AC-ACD7-1A2F312A819A}" presName="parTrans" presStyleLbl="sibTrans2D1" presStyleIdx="2" presStyleCnt="4"/>
      <dgm:spPr/>
      <dgm:t>
        <a:bodyPr/>
        <a:lstStyle/>
        <a:p>
          <a:endParaRPr lang="fr-FR"/>
        </a:p>
      </dgm:t>
    </dgm:pt>
    <dgm:pt modelId="{ECE1D1D3-C42F-418D-AF51-8446015E749C}" type="pres">
      <dgm:prSet presAssocID="{384B3C89-E6F5-45AC-ACD7-1A2F312A819A}" presName="connectorText" presStyleLbl="sibTrans2D1" presStyleIdx="2" presStyleCnt="4"/>
      <dgm:spPr/>
      <dgm:t>
        <a:bodyPr/>
        <a:lstStyle/>
        <a:p>
          <a:endParaRPr lang="fr-FR"/>
        </a:p>
      </dgm:t>
    </dgm:pt>
    <dgm:pt modelId="{B2776B3D-462E-4C1F-BECB-FDAD863B213B}" type="pres">
      <dgm:prSet presAssocID="{8D3B520F-0DDA-4B7E-9E06-93BCB29D73FD}" presName="node" presStyleLbl="node1" presStyleIdx="2" presStyleCnt="4">
        <dgm:presLayoutVars>
          <dgm:bulletEnabled val="1"/>
        </dgm:presLayoutVars>
      </dgm:prSet>
      <dgm:spPr/>
      <dgm:t>
        <a:bodyPr/>
        <a:lstStyle/>
        <a:p>
          <a:endParaRPr lang="fr-FR"/>
        </a:p>
      </dgm:t>
    </dgm:pt>
    <dgm:pt modelId="{147A6BEE-7473-4DA4-80B4-40A313FA0A8F}" type="pres">
      <dgm:prSet presAssocID="{C983FEE8-F53B-4D33-B397-7882C6131FBF}" presName="parTrans" presStyleLbl="sibTrans2D1" presStyleIdx="3" presStyleCnt="4"/>
      <dgm:spPr/>
      <dgm:t>
        <a:bodyPr/>
        <a:lstStyle/>
        <a:p>
          <a:endParaRPr lang="fr-FR"/>
        </a:p>
      </dgm:t>
    </dgm:pt>
    <dgm:pt modelId="{1896985D-FA1F-424D-B1B7-77F24B2CE2A9}" type="pres">
      <dgm:prSet presAssocID="{C983FEE8-F53B-4D33-B397-7882C6131FBF}" presName="connectorText" presStyleLbl="sibTrans2D1" presStyleIdx="3" presStyleCnt="4"/>
      <dgm:spPr/>
      <dgm:t>
        <a:bodyPr/>
        <a:lstStyle/>
        <a:p>
          <a:endParaRPr lang="fr-FR"/>
        </a:p>
      </dgm:t>
    </dgm:pt>
    <dgm:pt modelId="{7417E2BE-00D7-495D-BEB7-2FDFDFB2087B}" type="pres">
      <dgm:prSet presAssocID="{55C47380-3740-4AA2-B130-597ADC82C621}" presName="node" presStyleLbl="node1" presStyleIdx="3" presStyleCnt="4">
        <dgm:presLayoutVars>
          <dgm:bulletEnabled val="1"/>
        </dgm:presLayoutVars>
      </dgm:prSet>
      <dgm:spPr/>
      <dgm:t>
        <a:bodyPr/>
        <a:lstStyle/>
        <a:p>
          <a:endParaRPr lang="fr-FR"/>
        </a:p>
      </dgm:t>
    </dgm:pt>
  </dgm:ptLst>
  <dgm:cxnLst>
    <dgm:cxn modelId="{AA77E6E2-3E1E-479C-BADD-6A636FE39003}" srcId="{3C116FBA-A9E2-43A5-A704-8847020F041F}" destId="{002E1AB4-DDD8-4E10-A3BB-33EC9D474518}" srcOrd="1" destOrd="0" parTransId="{4EC9F0A3-6DF5-4C06-8463-527DC3DF9074}" sibTransId="{89C63380-7E99-4BA7-95EA-F8DDB204451C}"/>
    <dgm:cxn modelId="{7158987F-9183-47F2-890B-18087AD1A6D8}" type="presOf" srcId="{002E1AB4-DDD8-4E10-A3BB-33EC9D474518}" destId="{08CA61F1-97E7-4757-B9D1-5F98AC1E4F4F}" srcOrd="0" destOrd="0" presId="urn:microsoft.com/office/officeart/2005/8/layout/radial5"/>
    <dgm:cxn modelId="{4C09AC97-0254-42DA-B7FD-3B9AA23EC049}" srcId="{3C116FBA-A9E2-43A5-A704-8847020F041F}" destId="{55C47380-3740-4AA2-B130-597ADC82C621}" srcOrd="3" destOrd="0" parTransId="{C983FEE8-F53B-4D33-B397-7882C6131FBF}" sibTransId="{1B8C5EEE-729F-4B53-A81B-70832EB1CEC8}"/>
    <dgm:cxn modelId="{FF676119-8781-4BE1-8989-F7882D898569}" srcId="{3C116FBA-A9E2-43A5-A704-8847020F041F}" destId="{72706CEB-2FEB-4B92-BA27-F7CD232AE274}" srcOrd="0" destOrd="0" parTransId="{6F491CC9-CF3B-4BF9-8D0C-BB3F9655014F}" sibTransId="{F88550FA-656D-4A78-A3BC-EC50FBE643E5}"/>
    <dgm:cxn modelId="{B49EC4DF-7015-4AAD-A6E7-37FDFA0C7143}" type="presOf" srcId="{C983FEE8-F53B-4D33-B397-7882C6131FBF}" destId="{1896985D-FA1F-424D-B1B7-77F24B2CE2A9}" srcOrd="1" destOrd="0" presId="urn:microsoft.com/office/officeart/2005/8/layout/radial5"/>
    <dgm:cxn modelId="{9B9CFA0A-A218-421F-96CD-5278F09E5378}" type="presOf" srcId="{55C47380-3740-4AA2-B130-597ADC82C621}" destId="{7417E2BE-00D7-495D-BEB7-2FDFDFB2087B}" srcOrd="0" destOrd="0" presId="urn:microsoft.com/office/officeart/2005/8/layout/radial5"/>
    <dgm:cxn modelId="{06E5048F-704B-44C1-87C4-1F170D3CC4FF}" type="presOf" srcId="{384B3C89-E6F5-45AC-ACD7-1A2F312A819A}" destId="{ECE1D1D3-C42F-418D-AF51-8446015E749C}" srcOrd="1" destOrd="0" presId="urn:microsoft.com/office/officeart/2005/8/layout/radial5"/>
    <dgm:cxn modelId="{B757BF38-799E-4514-8F53-52B5666D4C13}" type="presOf" srcId="{4EC9F0A3-6DF5-4C06-8463-527DC3DF9074}" destId="{83869F16-F867-4F6A-98E7-5A91F2F9BB26}" srcOrd="0" destOrd="0" presId="urn:microsoft.com/office/officeart/2005/8/layout/radial5"/>
    <dgm:cxn modelId="{A49F5C96-CA1E-47AB-8E43-4D156C635552}" type="presOf" srcId="{6F491CC9-CF3B-4BF9-8D0C-BB3F9655014F}" destId="{C86E5C4F-D12A-41D2-AD7D-B47D151893DA}" srcOrd="1" destOrd="0" presId="urn:microsoft.com/office/officeart/2005/8/layout/radial5"/>
    <dgm:cxn modelId="{3BCBF834-6DA0-435C-9D8B-F3886F30FC9C}" srcId="{3C116FBA-A9E2-43A5-A704-8847020F041F}" destId="{8D3B520F-0DDA-4B7E-9E06-93BCB29D73FD}" srcOrd="2" destOrd="0" parTransId="{384B3C89-E6F5-45AC-ACD7-1A2F312A819A}" sibTransId="{41049D8E-C845-445D-8140-508C3F6D121B}"/>
    <dgm:cxn modelId="{0FEEA14C-022D-485A-BAEF-CDDFAF62FDD9}" type="presOf" srcId="{C983FEE8-F53B-4D33-B397-7882C6131FBF}" destId="{147A6BEE-7473-4DA4-80B4-40A313FA0A8F}" srcOrd="0" destOrd="0" presId="urn:microsoft.com/office/officeart/2005/8/layout/radial5"/>
    <dgm:cxn modelId="{3CC3AB1A-561E-40A7-B622-FA2437D4B9A4}" type="presOf" srcId="{3C116FBA-A9E2-43A5-A704-8847020F041F}" destId="{D6BB255D-435F-495F-BB7F-A65284E18A68}" srcOrd="0" destOrd="0" presId="urn:microsoft.com/office/officeart/2005/8/layout/radial5"/>
    <dgm:cxn modelId="{AC2D724D-E3B3-4D15-BDCD-5AFDD3848895}" type="presOf" srcId="{8D3B520F-0DDA-4B7E-9E06-93BCB29D73FD}" destId="{B2776B3D-462E-4C1F-BECB-FDAD863B213B}" srcOrd="0" destOrd="0" presId="urn:microsoft.com/office/officeart/2005/8/layout/radial5"/>
    <dgm:cxn modelId="{F288142B-B5EE-440A-9DC3-F02B97E3A9B4}" srcId="{4D53C3BA-D3CA-4463-9B65-86645015CB6F}" destId="{3C116FBA-A9E2-43A5-A704-8847020F041F}" srcOrd="0" destOrd="0" parTransId="{918F6384-A76F-4F43-ADBA-D6C8BB9D6B04}" sibTransId="{26E682F9-2EBC-4C4C-86B5-5DBA696E0F50}"/>
    <dgm:cxn modelId="{4E3BECCC-DCF6-4A9C-9624-1540B0B23D7C}" type="presOf" srcId="{6F491CC9-CF3B-4BF9-8D0C-BB3F9655014F}" destId="{01B9FFB2-47DC-4E8B-A6B9-DBA166FD9FCA}" srcOrd="0" destOrd="0" presId="urn:microsoft.com/office/officeart/2005/8/layout/radial5"/>
    <dgm:cxn modelId="{AE6026D9-459E-42E4-9CA7-5D166D85AAE3}" type="presOf" srcId="{4EC9F0A3-6DF5-4C06-8463-527DC3DF9074}" destId="{9A2C1E55-FC19-4A7B-9D8B-A11C06FAFE28}" srcOrd="1" destOrd="0" presId="urn:microsoft.com/office/officeart/2005/8/layout/radial5"/>
    <dgm:cxn modelId="{426240D7-6E31-41B5-8B8C-EA636E6E5DFC}" type="presOf" srcId="{72706CEB-2FEB-4B92-BA27-F7CD232AE274}" destId="{402B7035-55E5-478A-9C0B-3BD726B9D729}" srcOrd="0" destOrd="0" presId="urn:microsoft.com/office/officeart/2005/8/layout/radial5"/>
    <dgm:cxn modelId="{A061E8BD-2B77-44E4-8DCB-1C9DFE7623E5}" type="presOf" srcId="{384B3C89-E6F5-45AC-ACD7-1A2F312A819A}" destId="{FFE95ACD-DFFA-4A9A-8C23-FD99565238EF}" srcOrd="0" destOrd="0" presId="urn:microsoft.com/office/officeart/2005/8/layout/radial5"/>
    <dgm:cxn modelId="{F894E5D3-FB24-4068-8A45-39C3AFEFA988}" type="presOf" srcId="{4D53C3BA-D3CA-4463-9B65-86645015CB6F}" destId="{20435C1B-6687-43DD-936F-865347A14F32}" srcOrd="0" destOrd="0" presId="urn:microsoft.com/office/officeart/2005/8/layout/radial5"/>
    <dgm:cxn modelId="{8250620E-4852-40BD-9AF9-8A2B93ECE0FD}" type="presParOf" srcId="{20435C1B-6687-43DD-936F-865347A14F32}" destId="{D6BB255D-435F-495F-BB7F-A65284E18A68}" srcOrd="0" destOrd="0" presId="urn:microsoft.com/office/officeart/2005/8/layout/radial5"/>
    <dgm:cxn modelId="{7B4B9CCE-F396-4E9E-A2FE-D4387ADD668D}" type="presParOf" srcId="{20435C1B-6687-43DD-936F-865347A14F32}" destId="{01B9FFB2-47DC-4E8B-A6B9-DBA166FD9FCA}" srcOrd="1" destOrd="0" presId="urn:microsoft.com/office/officeart/2005/8/layout/radial5"/>
    <dgm:cxn modelId="{C4C712EA-4E8F-4D2A-A1AF-EF7398B520CC}" type="presParOf" srcId="{01B9FFB2-47DC-4E8B-A6B9-DBA166FD9FCA}" destId="{C86E5C4F-D12A-41D2-AD7D-B47D151893DA}" srcOrd="0" destOrd="0" presId="urn:microsoft.com/office/officeart/2005/8/layout/radial5"/>
    <dgm:cxn modelId="{AD8E5A46-E803-4DD9-822C-FBB9F76AE325}" type="presParOf" srcId="{20435C1B-6687-43DD-936F-865347A14F32}" destId="{402B7035-55E5-478A-9C0B-3BD726B9D729}" srcOrd="2" destOrd="0" presId="urn:microsoft.com/office/officeart/2005/8/layout/radial5"/>
    <dgm:cxn modelId="{0CFA2EAD-8B68-41CE-B367-9774EE657CA1}" type="presParOf" srcId="{20435C1B-6687-43DD-936F-865347A14F32}" destId="{83869F16-F867-4F6A-98E7-5A91F2F9BB26}" srcOrd="3" destOrd="0" presId="urn:microsoft.com/office/officeart/2005/8/layout/radial5"/>
    <dgm:cxn modelId="{FE365732-3467-4421-8346-D3DFE0E02CC0}" type="presParOf" srcId="{83869F16-F867-4F6A-98E7-5A91F2F9BB26}" destId="{9A2C1E55-FC19-4A7B-9D8B-A11C06FAFE28}" srcOrd="0" destOrd="0" presId="urn:microsoft.com/office/officeart/2005/8/layout/radial5"/>
    <dgm:cxn modelId="{5AD54DDD-714D-41B1-87AA-03F9048FF24D}" type="presParOf" srcId="{20435C1B-6687-43DD-936F-865347A14F32}" destId="{08CA61F1-97E7-4757-B9D1-5F98AC1E4F4F}" srcOrd="4" destOrd="0" presId="urn:microsoft.com/office/officeart/2005/8/layout/radial5"/>
    <dgm:cxn modelId="{2724B849-D337-4040-9724-0FB9D6E59819}" type="presParOf" srcId="{20435C1B-6687-43DD-936F-865347A14F32}" destId="{FFE95ACD-DFFA-4A9A-8C23-FD99565238EF}" srcOrd="5" destOrd="0" presId="urn:microsoft.com/office/officeart/2005/8/layout/radial5"/>
    <dgm:cxn modelId="{D45E59EA-C509-4713-B28C-FCE9141038C9}" type="presParOf" srcId="{FFE95ACD-DFFA-4A9A-8C23-FD99565238EF}" destId="{ECE1D1D3-C42F-418D-AF51-8446015E749C}" srcOrd="0" destOrd="0" presId="urn:microsoft.com/office/officeart/2005/8/layout/radial5"/>
    <dgm:cxn modelId="{134CF579-F319-4C3A-848E-6B6B72E64340}" type="presParOf" srcId="{20435C1B-6687-43DD-936F-865347A14F32}" destId="{B2776B3D-462E-4C1F-BECB-FDAD863B213B}" srcOrd="6" destOrd="0" presId="urn:microsoft.com/office/officeart/2005/8/layout/radial5"/>
    <dgm:cxn modelId="{5D59971B-61E5-4283-A89B-0448C164B735}" type="presParOf" srcId="{20435C1B-6687-43DD-936F-865347A14F32}" destId="{147A6BEE-7473-4DA4-80B4-40A313FA0A8F}" srcOrd="7" destOrd="0" presId="urn:microsoft.com/office/officeart/2005/8/layout/radial5"/>
    <dgm:cxn modelId="{CB54006D-94BC-4CBF-9C36-FF44B943FC73}" type="presParOf" srcId="{147A6BEE-7473-4DA4-80B4-40A313FA0A8F}" destId="{1896985D-FA1F-424D-B1B7-77F24B2CE2A9}" srcOrd="0" destOrd="0" presId="urn:microsoft.com/office/officeart/2005/8/layout/radial5"/>
    <dgm:cxn modelId="{A07E95DC-2807-48EF-9800-1E1C74044A58}" type="presParOf" srcId="{20435C1B-6687-43DD-936F-865347A14F32}" destId="{7417E2BE-00D7-495D-BEB7-2FDFDFB2087B}"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D53C3BA-D3CA-4463-9B65-86645015CB6F}"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endParaRPr lang="fr-FR"/>
        </a:p>
      </dgm:t>
    </dgm:pt>
    <dgm:pt modelId="{3C116FBA-A9E2-43A5-A704-8847020F041F}">
      <dgm:prSet phldrT="[Texte]">
        <dgm:style>
          <a:lnRef idx="0">
            <a:schemeClr val="accent3"/>
          </a:lnRef>
          <a:fillRef idx="3">
            <a:schemeClr val="accent3"/>
          </a:fillRef>
          <a:effectRef idx="3">
            <a:schemeClr val="accent3"/>
          </a:effectRef>
          <a:fontRef idx="minor">
            <a:schemeClr val="lt1"/>
          </a:fontRef>
        </dgm:style>
      </dgm:prSet>
      <dgm:spPr/>
      <dgm:t>
        <a:bodyPr/>
        <a:lstStyle/>
        <a:p>
          <a:endParaRPr lang="fr-FR" dirty="0"/>
        </a:p>
      </dgm:t>
    </dgm:pt>
    <dgm:pt modelId="{918F6384-A76F-4F43-ADBA-D6C8BB9D6B04}" type="parTrans" cxnId="{F288142B-B5EE-440A-9DC3-F02B97E3A9B4}">
      <dgm:prSet/>
      <dgm:spPr/>
      <dgm:t>
        <a:bodyPr/>
        <a:lstStyle/>
        <a:p>
          <a:endParaRPr lang="fr-FR"/>
        </a:p>
      </dgm:t>
    </dgm:pt>
    <dgm:pt modelId="{26E682F9-2EBC-4C4C-86B5-5DBA696E0F50}" type="sibTrans" cxnId="{F288142B-B5EE-440A-9DC3-F02B97E3A9B4}">
      <dgm:prSet/>
      <dgm:spPr/>
      <dgm:t>
        <a:bodyPr/>
        <a:lstStyle/>
        <a:p>
          <a:endParaRPr lang="fr-FR"/>
        </a:p>
      </dgm:t>
    </dgm:pt>
    <dgm:pt modelId="{72706CEB-2FEB-4B92-BA27-F7CD232AE274}">
      <dgm:prSet phldrT="[Texte]"/>
      <dgm:spPr/>
      <dgm:t>
        <a:bodyPr/>
        <a:lstStyle/>
        <a:p>
          <a:r>
            <a:rPr lang="fr-FR" dirty="0" smtClean="0"/>
            <a:t>AV</a:t>
          </a:r>
          <a:endParaRPr lang="fr-FR" dirty="0"/>
        </a:p>
      </dgm:t>
    </dgm:pt>
    <dgm:pt modelId="{6F491CC9-CF3B-4BF9-8D0C-BB3F9655014F}" type="parTrans" cxnId="{FF676119-8781-4BE1-8989-F7882D898569}">
      <dgm:prSet/>
      <dgm:spPr/>
      <dgm:t>
        <a:bodyPr/>
        <a:lstStyle/>
        <a:p>
          <a:endParaRPr lang="fr-FR"/>
        </a:p>
      </dgm:t>
    </dgm:pt>
    <dgm:pt modelId="{F88550FA-656D-4A78-A3BC-EC50FBE643E5}" type="sibTrans" cxnId="{FF676119-8781-4BE1-8989-F7882D898569}">
      <dgm:prSet/>
      <dgm:spPr/>
      <dgm:t>
        <a:bodyPr/>
        <a:lstStyle/>
        <a:p>
          <a:endParaRPr lang="fr-FR"/>
        </a:p>
      </dgm:t>
    </dgm:pt>
    <dgm:pt modelId="{002E1AB4-DDD8-4E10-A3BB-33EC9D474518}">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2000" dirty="0" smtClean="0"/>
            <a:t>Toi </a:t>
          </a:r>
          <a:endParaRPr lang="fr-FR" sz="2000" dirty="0"/>
        </a:p>
      </dgm:t>
    </dgm:pt>
    <dgm:pt modelId="{4EC9F0A3-6DF5-4C06-8463-527DC3DF9074}" type="parTrans" cxnId="{AA77E6E2-3E1E-479C-BADD-6A636FE39003}">
      <dgm:prSet/>
      <dgm:spPr/>
      <dgm:t>
        <a:bodyPr/>
        <a:lstStyle/>
        <a:p>
          <a:endParaRPr lang="fr-FR"/>
        </a:p>
      </dgm:t>
    </dgm:pt>
    <dgm:pt modelId="{89C63380-7E99-4BA7-95EA-F8DDB204451C}" type="sibTrans" cxnId="{AA77E6E2-3E1E-479C-BADD-6A636FE39003}">
      <dgm:prSet/>
      <dgm:spPr/>
      <dgm:t>
        <a:bodyPr/>
        <a:lstStyle/>
        <a:p>
          <a:endParaRPr lang="fr-FR"/>
        </a:p>
      </dgm:t>
    </dgm:pt>
    <dgm:pt modelId="{8D3B520F-0DDA-4B7E-9E06-93BCB29D73FD}">
      <dgm:prSet phldrT="[Texte]" custT="1">
        <dgm:style>
          <a:lnRef idx="0">
            <a:schemeClr val="accent4"/>
          </a:lnRef>
          <a:fillRef idx="3">
            <a:schemeClr val="accent4"/>
          </a:fillRef>
          <a:effectRef idx="3">
            <a:schemeClr val="accent4"/>
          </a:effectRef>
          <a:fontRef idx="minor">
            <a:schemeClr val="lt1"/>
          </a:fontRef>
        </dgm:style>
      </dgm:prSet>
      <dgm:spPr/>
      <dgm:t>
        <a:bodyPr/>
        <a:lstStyle/>
        <a:p>
          <a:r>
            <a:rPr lang="fr-FR" sz="1600" dirty="0" smtClean="0">
              <a:solidFill>
                <a:srgbClr val="FFC000"/>
              </a:solidFill>
            </a:rPr>
            <a:t>Union</a:t>
          </a:r>
          <a:endParaRPr lang="fr-FR" sz="1600" dirty="0">
            <a:solidFill>
              <a:srgbClr val="FFC000"/>
            </a:solidFill>
          </a:endParaRPr>
        </a:p>
      </dgm:t>
    </dgm:pt>
    <dgm:pt modelId="{384B3C89-E6F5-45AC-ACD7-1A2F312A819A}" type="parTrans" cxnId="{3BCBF834-6DA0-435C-9D8B-F3886F30FC9C}">
      <dgm:prSet/>
      <dgm:spPr/>
      <dgm:t>
        <a:bodyPr/>
        <a:lstStyle/>
        <a:p>
          <a:endParaRPr lang="fr-FR"/>
        </a:p>
      </dgm:t>
    </dgm:pt>
    <dgm:pt modelId="{41049D8E-C845-445D-8140-508C3F6D121B}" type="sibTrans" cxnId="{3BCBF834-6DA0-435C-9D8B-F3886F30FC9C}">
      <dgm:prSet/>
      <dgm:spPr/>
      <dgm:t>
        <a:bodyPr/>
        <a:lstStyle/>
        <a:p>
          <a:endParaRPr lang="fr-FR"/>
        </a:p>
      </dgm:t>
    </dgm:pt>
    <dgm:pt modelId="{55C47380-3740-4AA2-B130-597ADC82C621}">
      <dgm:prSet phldrT="[Texte]" custT="1">
        <dgm:style>
          <a:lnRef idx="0">
            <a:schemeClr val="accent1"/>
          </a:lnRef>
          <a:fillRef idx="3">
            <a:schemeClr val="accent1"/>
          </a:fillRef>
          <a:effectRef idx="3">
            <a:schemeClr val="accent1"/>
          </a:effectRef>
          <a:fontRef idx="minor">
            <a:schemeClr val="lt1"/>
          </a:fontRef>
        </dgm:style>
      </dgm:prSet>
      <dgm:spPr/>
      <dgm:t>
        <a:bodyPr/>
        <a:lstStyle/>
        <a:p>
          <a:r>
            <a:rPr lang="fr-FR" sz="2000" dirty="0" smtClean="0"/>
            <a:t>Moi</a:t>
          </a:r>
          <a:endParaRPr lang="fr-FR" sz="2000" dirty="0"/>
        </a:p>
      </dgm:t>
    </dgm:pt>
    <dgm:pt modelId="{C983FEE8-F53B-4D33-B397-7882C6131FBF}" type="parTrans" cxnId="{4C09AC97-0254-42DA-B7FD-3B9AA23EC049}">
      <dgm:prSet/>
      <dgm:spPr/>
      <dgm:t>
        <a:bodyPr/>
        <a:lstStyle/>
        <a:p>
          <a:endParaRPr lang="fr-FR"/>
        </a:p>
      </dgm:t>
    </dgm:pt>
    <dgm:pt modelId="{1B8C5EEE-729F-4B53-A81B-70832EB1CEC8}" type="sibTrans" cxnId="{4C09AC97-0254-42DA-B7FD-3B9AA23EC049}">
      <dgm:prSet/>
      <dgm:spPr/>
      <dgm:t>
        <a:bodyPr/>
        <a:lstStyle/>
        <a:p>
          <a:endParaRPr lang="fr-FR"/>
        </a:p>
      </dgm:t>
    </dgm:pt>
    <dgm:pt modelId="{20435C1B-6687-43DD-936F-865347A14F32}" type="pres">
      <dgm:prSet presAssocID="{4D53C3BA-D3CA-4463-9B65-86645015CB6F}" presName="Name0" presStyleCnt="0">
        <dgm:presLayoutVars>
          <dgm:chMax val="1"/>
          <dgm:dir/>
          <dgm:animLvl val="ctr"/>
          <dgm:resizeHandles val="exact"/>
        </dgm:presLayoutVars>
      </dgm:prSet>
      <dgm:spPr/>
      <dgm:t>
        <a:bodyPr/>
        <a:lstStyle/>
        <a:p>
          <a:endParaRPr lang="fr-FR"/>
        </a:p>
      </dgm:t>
    </dgm:pt>
    <dgm:pt modelId="{D6BB255D-435F-495F-BB7F-A65284E18A68}" type="pres">
      <dgm:prSet presAssocID="{3C116FBA-A9E2-43A5-A704-8847020F041F}" presName="centerShape" presStyleLbl="node0" presStyleIdx="0" presStyleCnt="1"/>
      <dgm:spPr/>
      <dgm:t>
        <a:bodyPr/>
        <a:lstStyle/>
        <a:p>
          <a:endParaRPr lang="fr-FR"/>
        </a:p>
      </dgm:t>
    </dgm:pt>
    <dgm:pt modelId="{01B9FFB2-47DC-4E8B-A6B9-DBA166FD9FCA}" type="pres">
      <dgm:prSet presAssocID="{6F491CC9-CF3B-4BF9-8D0C-BB3F9655014F}" presName="parTrans" presStyleLbl="sibTrans2D1" presStyleIdx="0" presStyleCnt="4"/>
      <dgm:spPr/>
      <dgm:t>
        <a:bodyPr/>
        <a:lstStyle/>
        <a:p>
          <a:endParaRPr lang="fr-FR"/>
        </a:p>
      </dgm:t>
    </dgm:pt>
    <dgm:pt modelId="{C86E5C4F-D12A-41D2-AD7D-B47D151893DA}" type="pres">
      <dgm:prSet presAssocID="{6F491CC9-CF3B-4BF9-8D0C-BB3F9655014F}" presName="connectorText" presStyleLbl="sibTrans2D1" presStyleIdx="0" presStyleCnt="4"/>
      <dgm:spPr/>
      <dgm:t>
        <a:bodyPr/>
        <a:lstStyle/>
        <a:p>
          <a:endParaRPr lang="fr-FR"/>
        </a:p>
      </dgm:t>
    </dgm:pt>
    <dgm:pt modelId="{402B7035-55E5-478A-9C0B-3BD726B9D729}" type="pres">
      <dgm:prSet presAssocID="{72706CEB-2FEB-4B92-BA27-F7CD232AE274}" presName="node" presStyleLbl="node1" presStyleIdx="0" presStyleCnt="4">
        <dgm:presLayoutVars>
          <dgm:bulletEnabled val="1"/>
        </dgm:presLayoutVars>
      </dgm:prSet>
      <dgm:spPr/>
      <dgm:t>
        <a:bodyPr/>
        <a:lstStyle/>
        <a:p>
          <a:endParaRPr lang="fr-FR"/>
        </a:p>
      </dgm:t>
    </dgm:pt>
    <dgm:pt modelId="{83869F16-F867-4F6A-98E7-5A91F2F9BB26}" type="pres">
      <dgm:prSet presAssocID="{4EC9F0A3-6DF5-4C06-8463-527DC3DF9074}" presName="parTrans" presStyleLbl="sibTrans2D1" presStyleIdx="1" presStyleCnt="4"/>
      <dgm:spPr/>
      <dgm:t>
        <a:bodyPr/>
        <a:lstStyle/>
        <a:p>
          <a:endParaRPr lang="fr-FR"/>
        </a:p>
      </dgm:t>
    </dgm:pt>
    <dgm:pt modelId="{9A2C1E55-FC19-4A7B-9D8B-A11C06FAFE28}" type="pres">
      <dgm:prSet presAssocID="{4EC9F0A3-6DF5-4C06-8463-527DC3DF9074}" presName="connectorText" presStyleLbl="sibTrans2D1" presStyleIdx="1" presStyleCnt="4"/>
      <dgm:spPr/>
      <dgm:t>
        <a:bodyPr/>
        <a:lstStyle/>
        <a:p>
          <a:endParaRPr lang="fr-FR"/>
        </a:p>
      </dgm:t>
    </dgm:pt>
    <dgm:pt modelId="{08CA61F1-97E7-4757-B9D1-5F98AC1E4F4F}" type="pres">
      <dgm:prSet presAssocID="{002E1AB4-DDD8-4E10-A3BB-33EC9D474518}" presName="node" presStyleLbl="node1" presStyleIdx="1" presStyleCnt="4">
        <dgm:presLayoutVars>
          <dgm:bulletEnabled val="1"/>
        </dgm:presLayoutVars>
      </dgm:prSet>
      <dgm:spPr/>
      <dgm:t>
        <a:bodyPr/>
        <a:lstStyle/>
        <a:p>
          <a:endParaRPr lang="fr-FR"/>
        </a:p>
      </dgm:t>
    </dgm:pt>
    <dgm:pt modelId="{FFE95ACD-DFFA-4A9A-8C23-FD99565238EF}" type="pres">
      <dgm:prSet presAssocID="{384B3C89-E6F5-45AC-ACD7-1A2F312A819A}" presName="parTrans" presStyleLbl="sibTrans2D1" presStyleIdx="2" presStyleCnt="4"/>
      <dgm:spPr/>
      <dgm:t>
        <a:bodyPr/>
        <a:lstStyle/>
        <a:p>
          <a:endParaRPr lang="fr-FR"/>
        </a:p>
      </dgm:t>
    </dgm:pt>
    <dgm:pt modelId="{ECE1D1D3-C42F-418D-AF51-8446015E749C}" type="pres">
      <dgm:prSet presAssocID="{384B3C89-E6F5-45AC-ACD7-1A2F312A819A}" presName="connectorText" presStyleLbl="sibTrans2D1" presStyleIdx="2" presStyleCnt="4"/>
      <dgm:spPr/>
      <dgm:t>
        <a:bodyPr/>
        <a:lstStyle/>
        <a:p>
          <a:endParaRPr lang="fr-FR"/>
        </a:p>
      </dgm:t>
    </dgm:pt>
    <dgm:pt modelId="{B2776B3D-462E-4C1F-BECB-FDAD863B213B}" type="pres">
      <dgm:prSet presAssocID="{8D3B520F-0DDA-4B7E-9E06-93BCB29D73FD}" presName="node" presStyleLbl="node1" presStyleIdx="2" presStyleCnt="4">
        <dgm:presLayoutVars>
          <dgm:bulletEnabled val="1"/>
        </dgm:presLayoutVars>
      </dgm:prSet>
      <dgm:spPr/>
      <dgm:t>
        <a:bodyPr/>
        <a:lstStyle/>
        <a:p>
          <a:endParaRPr lang="fr-FR"/>
        </a:p>
      </dgm:t>
    </dgm:pt>
    <dgm:pt modelId="{147A6BEE-7473-4DA4-80B4-40A313FA0A8F}" type="pres">
      <dgm:prSet presAssocID="{C983FEE8-F53B-4D33-B397-7882C6131FBF}" presName="parTrans" presStyleLbl="sibTrans2D1" presStyleIdx="3" presStyleCnt="4"/>
      <dgm:spPr/>
      <dgm:t>
        <a:bodyPr/>
        <a:lstStyle/>
        <a:p>
          <a:endParaRPr lang="fr-FR"/>
        </a:p>
      </dgm:t>
    </dgm:pt>
    <dgm:pt modelId="{1896985D-FA1F-424D-B1B7-77F24B2CE2A9}" type="pres">
      <dgm:prSet presAssocID="{C983FEE8-F53B-4D33-B397-7882C6131FBF}" presName="connectorText" presStyleLbl="sibTrans2D1" presStyleIdx="3" presStyleCnt="4"/>
      <dgm:spPr/>
      <dgm:t>
        <a:bodyPr/>
        <a:lstStyle/>
        <a:p>
          <a:endParaRPr lang="fr-FR"/>
        </a:p>
      </dgm:t>
    </dgm:pt>
    <dgm:pt modelId="{7417E2BE-00D7-495D-BEB7-2FDFDFB2087B}" type="pres">
      <dgm:prSet presAssocID="{55C47380-3740-4AA2-B130-597ADC82C621}" presName="node" presStyleLbl="node1" presStyleIdx="3" presStyleCnt="4">
        <dgm:presLayoutVars>
          <dgm:bulletEnabled val="1"/>
        </dgm:presLayoutVars>
      </dgm:prSet>
      <dgm:spPr/>
      <dgm:t>
        <a:bodyPr/>
        <a:lstStyle/>
        <a:p>
          <a:endParaRPr lang="fr-FR"/>
        </a:p>
      </dgm:t>
    </dgm:pt>
  </dgm:ptLst>
  <dgm:cxnLst>
    <dgm:cxn modelId="{D8025052-1666-449F-AAEC-BE6703DBBF63}" type="presOf" srcId="{4D53C3BA-D3CA-4463-9B65-86645015CB6F}" destId="{20435C1B-6687-43DD-936F-865347A14F32}" srcOrd="0" destOrd="0" presId="urn:microsoft.com/office/officeart/2005/8/layout/radial5"/>
    <dgm:cxn modelId="{4C09AC97-0254-42DA-B7FD-3B9AA23EC049}" srcId="{3C116FBA-A9E2-43A5-A704-8847020F041F}" destId="{55C47380-3740-4AA2-B130-597ADC82C621}" srcOrd="3" destOrd="0" parTransId="{C983FEE8-F53B-4D33-B397-7882C6131FBF}" sibTransId="{1B8C5EEE-729F-4B53-A81B-70832EB1CEC8}"/>
    <dgm:cxn modelId="{F5E2C56C-F90B-4CE3-B9E2-D6F465238185}" type="presOf" srcId="{4EC9F0A3-6DF5-4C06-8463-527DC3DF9074}" destId="{83869F16-F867-4F6A-98E7-5A91F2F9BB26}" srcOrd="0" destOrd="0" presId="urn:microsoft.com/office/officeart/2005/8/layout/radial5"/>
    <dgm:cxn modelId="{3219C22A-93EE-4DF4-B75F-BC9248355A03}" type="presOf" srcId="{384B3C89-E6F5-45AC-ACD7-1A2F312A819A}" destId="{FFE95ACD-DFFA-4A9A-8C23-FD99565238EF}" srcOrd="0" destOrd="0" presId="urn:microsoft.com/office/officeart/2005/8/layout/radial5"/>
    <dgm:cxn modelId="{DADFE2EA-5FA8-43A2-B71E-33F816C9092D}" type="presOf" srcId="{C983FEE8-F53B-4D33-B397-7882C6131FBF}" destId="{147A6BEE-7473-4DA4-80B4-40A313FA0A8F}" srcOrd="0" destOrd="0" presId="urn:microsoft.com/office/officeart/2005/8/layout/radial5"/>
    <dgm:cxn modelId="{5C821096-40B5-40F9-8C2E-C47EF23C6B44}" type="presOf" srcId="{384B3C89-E6F5-45AC-ACD7-1A2F312A819A}" destId="{ECE1D1D3-C42F-418D-AF51-8446015E749C}" srcOrd="1" destOrd="0" presId="urn:microsoft.com/office/officeart/2005/8/layout/radial5"/>
    <dgm:cxn modelId="{3F459D75-D70C-49F8-B41C-F55AE06A5AB7}" type="presOf" srcId="{55C47380-3740-4AA2-B130-597ADC82C621}" destId="{7417E2BE-00D7-495D-BEB7-2FDFDFB2087B}" srcOrd="0" destOrd="0" presId="urn:microsoft.com/office/officeart/2005/8/layout/radial5"/>
    <dgm:cxn modelId="{03E276E9-7005-413C-B9F8-061A949DC7FC}" type="presOf" srcId="{C983FEE8-F53B-4D33-B397-7882C6131FBF}" destId="{1896985D-FA1F-424D-B1B7-77F24B2CE2A9}" srcOrd="1" destOrd="0" presId="urn:microsoft.com/office/officeart/2005/8/layout/radial5"/>
    <dgm:cxn modelId="{3115D1CD-7488-4BD0-AA65-6D5D2240AD7C}" type="presOf" srcId="{72706CEB-2FEB-4B92-BA27-F7CD232AE274}" destId="{402B7035-55E5-478A-9C0B-3BD726B9D729}" srcOrd="0" destOrd="0" presId="urn:microsoft.com/office/officeart/2005/8/layout/radial5"/>
    <dgm:cxn modelId="{700FA88D-4645-4402-A9A5-E313A6F4312C}" type="presOf" srcId="{002E1AB4-DDD8-4E10-A3BB-33EC9D474518}" destId="{08CA61F1-97E7-4757-B9D1-5F98AC1E4F4F}" srcOrd="0" destOrd="0" presId="urn:microsoft.com/office/officeart/2005/8/layout/radial5"/>
    <dgm:cxn modelId="{3BCBF834-6DA0-435C-9D8B-F3886F30FC9C}" srcId="{3C116FBA-A9E2-43A5-A704-8847020F041F}" destId="{8D3B520F-0DDA-4B7E-9E06-93BCB29D73FD}" srcOrd="2" destOrd="0" parTransId="{384B3C89-E6F5-45AC-ACD7-1A2F312A819A}" sibTransId="{41049D8E-C845-445D-8140-508C3F6D121B}"/>
    <dgm:cxn modelId="{9C07E763-714B-43F3-98CA-491B242E1D54}" type="presOf" srcId="{6F491CC9-CF3B-4BF9-8D0C-BB3F9655014F}" destId="{01B9FFB2-47DC-4E8B-A6B9-DBA166FD9FCA}" srcOrd="0" destOrd="0" presId="urn:microsoft.com/office/officeart/2005/8/layout/radial5"/>
    <dgm:cxn modelId="{F288142B-B5EE-440A-9DC3-F02B97E3A9B4}" srcId="{4D53C3BA-D3CA-4463-9B65-86645015CB6F}" destId="{3C116FBA-A9E2-43A5-A704-8847020F041F}" srcOrd="0" destOrd="0" parTransId="{918F6384-A76F-4F43-ADBA-D6C8BB9D6B04}" sibTransId="{26E682F9-2EBC-4C4C-86B5-5DBA696E0F50}"/>
    <dgm:cxn modelId="{8450F79F-F1F9-4A2D-A6B1-EF22286CAA07}" type="presOf" srcId="{6F491CC9-CF3B-4BF9-8D0C-BB3F9655014F}" destId="{C86E5C4F-D12A-41D2-AD7D-B47D151893DA}" srcOrd="1" destOrd="0" presId="urn:microsoft.com/office/officeart/2005/8/layout/radial5"/>
    <dgm:cxn modelId="{2A4775FF-7313-4EE4-9BCD-C292A6BA1F27}" type="presOf" srcId="{4EC9F0A3-6DF5-4C06-8463-527DC3DF9074}" destId="{9A2C1E55-FC19-4A7B-9D8B-A11C06FAFE28}" srcOrd="1" destOrd="0" presId="urn:microsoft.com/office/officeart/2005/8/layout/radial5"/>
    <dgm:cxn modelId="{AA77E6E2-3E1E-479C-BADD-6A636FE39003}" srcId="{3C116FBA-A9E2-43A5-A704-8847020F041F}" destId="{002E1AB4-DDD8-4E10-A3BB-33EC9D474518}" srcOrd="1" destOrd="0" parTransId="{4EC9F0A3-6DF5-4C06-8463-527DC3DF9074}" sibTransId="{89C63380-7E99-4BA7-95EA-F8DDB204451C}"/>
    <dgm:cxn modelId="{9535E92C-F37C-4822-A9CE-19EA75E5B4C4}" type="presOf" srcId="{8D3B520F-0DDA-4B7E-9E06-93BCB29D73FD}" destId="{B2776B3D-462E-4C1F-BECB-FDAD863B213B}" srcOrd="0" destOrd="0" presId="urn:microsoft.com/office/officeart/2005/8/layout/radial5"/>
    <dgm:cxn modelId="{BD8C3556-C11F-47F9-BB70-070B912CC551}" type="presOf" srcId="{3C116FBA-A9E2-43A5-A704-8847020F041F}" destId="{D6BB255D-435F-495F-BB7F-A65284E18A68}" srcOrd="0" destOrd="0" presId="urn:microsoft.com/office/officeart/2005/8/layout/radial5"/>
    <dgm:cxn modelId="{FF676119-8781-4BE1-8989-F7882D898569}" srcId="{3C116FBA-A9E2-43A5-A704-8847020F041F}" destId="{72706CEB-2FEB-4B92-BA27-F7CD232AE274}" srcOrd="0" destOrd="0" parTransId="{6F491CC9-CF3B-4BF9-8D0C-BB3F9655014F}" sibTransId="{F88550FA-656D-4A78-A3BC-EC50FBE643E5}"/>
    <dgm:cxn modelId="{31C56662-8BF4-410F-931C-263B5D449B35}" type="presParOf" srcId="{20435C1B-6687-43DD-936F-865347A14F32}" destId="{D6BB255D-435F-495F-BB7F-A65284E18A68}" srcOrd="0" destOrd="0" presId="urn:microsoft.com/office/officeart/2005/8/layout/radial5"/>
    <dgm:cxn modelId="{AB479D66-0762-44C2-99B9-ADB458E4DC4B}" type="presParOf" srcId="{20435C1B-6687-43DD-936F-865347A14F32}" destId="{01B9FFB2-47DC-4E8B-A6B9-DBA166FD9FCA}" srcOrd="1" destOrd="0" presId="urn:microsoft.com/office/officeart/2005/8/layout/radial5"/>
    <dgm:cxn modelId="{59DBCAAA-7227-4B74-A834-6C4043ECB236}" type="presParOf" srcId="{01B9FFB2-47DC-4E8B-A6B9-DBA166FD9FCA}" destId="{C86E5C4F-D12A-41D2-AD7D-B47D151893DA}" srcOrd="0" destOrd="0" presId="urn:microsoft.com/office/officeart/2005/8/layout/radial5"/>
    <dgm:cxn modelId="{AFF77143-9DF8-48D3-ABE4-94ECD39C417B}" type="presParOf" srcId="{20435C1B-6687-43DD-936F-865347A14F32}" destId="{402B7035-55E5-478A-9C0B-3BD726B9D729}" srcOrd="2" destOrd="0" presId="urn:microsoft.com/office/officeart/2005/8/layout/radial5"/>
    <dgm:cxn modelId="{3A95FFF9-26DC-4CDF-A259-EFFC351AD333}" type="presParOf" srcId="{20435C1B-6687-43DD-936F-865347A14F32}" destId="{83869F16-F867-4F6A-98E7-5A91F2F9BB26}" srcOrd="3" destOrd="0" presId="urn:microsoft.com/office/officeart/2005/8/layout/radial5"/>
    <dgm:cxn modelId="{3B50ACB4-1E81-437B-9F00-983BAE8318CF}" type="presParOf" srcId="{83869F16-F867-4F6A-98E7-5A91F2F9BB26}" destId="{9A2C1E55-FC19-4A7B-9D8B-A11C06FAFE28}" srcOrd="0" destOrd="0" presId="urn:microsoft.com/office/officeart/2005/8/layout/radial5"/>
    <dgm:cxn modelId="{CB1E5536-9BD5-4C0F-A9B6-CCA8627AA91E}" type="presParOf" srcId="{20435C1B-6687-43DD-936F-865347A14F32}" destId="{08CA61F1-97E7-4757-B9D1-5F98AC1E4F4F}" srcOrd="4" destOrd="0" presId="urn:microsoft.com/office/officeart/2005/8/layout/radial5"/>
    <dgm:cxn modelId="{DE8C7827-64AA-4BE8-94DE-1BBCE5A1CE15}" type="presParOf" srcId="{20435C1B-6687-43DD-936F-865347A14F32}" destId="{FFE95ACD-DFFA-4A9A-8C23-FD99565238EF}" srcOrd="5" destOrd="0" presId="urn:microsoft.com/office/officeart/2005/8/layout/radial5"/>
    <dgm:cxn modelId="{D39DF895-B073-478A-86E2-D713511C3DE0}" type="presParOf" srcId="{FFE95ACD-DFFA-4A9A-8C23-FD99565238EF}" destId="{ECE1D1D3-C42F-418D-AF51-8446015E749C}" srcOrd="0" destOrd="0" presId="urn:microsoft.com/office/officeart/2005/8/layout/radial5"/>
    <dgm:cxn modelId="{EDA44F1E-A20A-4661-B9B0-EBD4B5B53B65}" type="presParOf" srcId="{20435C1B-6687-43DD-936F-865347A14F32}" destId="{B2776B3D-462E-4C1F-BECB-FDAD863B213B}" srcOrd="6" destOrd="0" presId="urn:microsoft.com/office/officeart/2005/8/layout/radial5"/>
    <dgm:cxn modelId="{EB1EC340-0E3B-4504-A805-309670FD34DE}" type="presParOf" srcId="{20435C1B-6687-43DD-936F-865347A14F32}" destId="{147A6BEE-7473-4DA4-80B4-40A313FA0A8F}" srcOrd="7" destOrd="0" presId="urn:microsoft.com/office/officeart/2005/8/layout/radial5"/>
    <dgm:cxn modelId="{EFA42DD9-927E-46BE-847F-FCF83D8E576B}" type="presParOf" srcId="{147A6BEE-7473-4DA4-80B4-40A313FA0A8F}" destId="{1896985D-FA1F-424D-B1B7-77F24B2CE2A9}" srcOrd="0" destOrd="0" presId="urn:microsoft.com/office/officeart/2005/8/layout/radial5"/>
    <dgm:cxn modelId="{02F9CF1C-A785-4BB1-BB73-A79501CF5E85}" type="presParOf" srcId="{20435C1B-6687-43DD-936F-865347A14F32}" destId="{7417E2BE-00D7-495D-BEB7-2FDFDFB2087B}" srcOrd="8"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D53C3BA-D3CA-4463-9B65-86645015CB6F}"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endParaRPr lang="fr-FR"/>
        </a:p>
      </dgm:t>
    </dgm:pt>
    <dgm:pt modelId="{3C116FBA-A9E2-43A5-A704-8847020F041F}">
      <dgm:prSet phldrT="[Texte]">
        <dgm:style>
          <a:lnRef idx="0">
            <a:schemeClr val="accent3"/>
          </a:lnRef>
          <a:fillRef idx="3">
            <a:schemeClr val="accent3"/>
          </a:fillRef>
          <a:effectRef idx="3">
            <a:schemeClr val="accent3"/>
          </a:effectRef>
          <a:fontRef idx="minor">
            <a:schemeClr val="lt1"/>
          </a:fontRef>
        </dgm:style>
      </dgm:prSet>
      <dgm:spPr/>
      <dgm:t>
        <a:bodyPr/>
        <a:lstStyle/>
        <a:p>
          <a:endParaRPr lang="fr-FR" dirty="0"/>
        </a:p>
      </dgm:t>
    </dgm:pt>
    <dgm:pt modelId="{918F6384-A76F-4F43-ADBA-D6C8BB9D6B04}" type="parTrans" cxnId="{F288142B-B5EE-440A-9DC3-F02B97E3A9B4}">
      <dgm:prSet/>
      <dgm:spPr/>
      <dgm:t>
        <a:bodyPr/>
        <a:lstStyle/>
        <a:p>
          <a:endParaRPr lang="fr-FR"/>
        </a:p>
      </dgm:t>
    </dgm:pt>
    <dgm:pt modelId="{26E682F9-2EBC-4C4C-86B5-5DBA696E0F50}" type="sibTrans" cxnId="{F288142B-B5EE-440A-9DC3-F02B97E3A9B4}">
      <dgm:prSet/>
      <dgm:spPr/>
      <dgm:t>
        <a:bodyPr/>
        <a:lstStyle/>
        <a:p>
          <a:endParaRPr lang="fr-FR"/>
        </a:p>
      </dgm:t>
    </dgm:pt>
    <dgm:pt modelId="{72706CEB-2FEB-4B92-BA27-F7CD232AE274}">
      <dgm:prSet phldrT="[Texte]" custT="1"/>
      <dgm:spPr/>
      <dgm:t>
        <a:bodyPr/>
        <a:lstStyle/>
        <a:p>
          <a:r>
            <a:rPr lang="fr-FR" sz="2800" dirty="0" smtClean="0"/>
            <a:t>AV</a:t>
          </a:r>
          <a:endParaRPr lang="fr-FR" sz="2800" dirty="0"/>
        </a:p>
      </dgm:t>
    </dgm:pt>
    <dgm:pt modelId="{6F491CC9-CF3B-4BF9-8D0C-BB3F9655014F}" type="parTrans" cxnId="{FF676119-8781-4BE1-8989-F7882D898569}">
      <dgm:prSet/>
      <dgm:spPr/>
      <dgm:t>
        <a:bodyPr/>
        <a:lstStyle/>
        <a:p>
          <a:endParaRPr lang="fr-FR"/>
        </a:p>
      </dgm:t>
    </dgm:pt>
    <dgm:pt modelId="{F88550FA-656D-4A78-A3BC-EC50FBE643E5}" type="sibTrans" cxnId="{FF676119-8781-4BE1-8989-F7882D898569}">
      <dgm:prSet/>
      <dgm:spPr/>
      <dgm:t>
        <a:bodyPr/>
        <a:lstStyle/>
        <a:p>
          <a:endParaRPr lang="fr-FR"/>
        </a:p>
      </dgm:t>
    </dgm:pt>
    <dgm:pt modelId="{002E1AB4-DDD8-4E10-A3BB-33EC9D474518}">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Choses</a:t>
          </a:r>
          <a:endParaRPr lang="fr-FR" dirty="0"/>
        </a:p>
      </dgm:t>
    </dgm:pt>
    <dgm:pt modelId="{4EC9F0A3-6DF5-4C06-8463-527DC3DF9074}" type="parTrans" cxnId="{AA77E6E2-3E1E-479C-BADD-6A636FE39003}">
      <dgm:prSet/>
      <dgm:spPr/>
      <dgm:t>
        <a:bodyPr/>
        <a:lstStyle/>
        <a:p>
          <a:endParaRPr lang="fr-FR"/>
        </a:p>
      </dgm:t>
    </dgm:pt>
    <dgm:pt modelId="{89C63380-7E99-4BA7-95EA-F8DDB204451C}" type="sibTrans" cxnId="{AA77E6E2-3E1E-479C-BADD-6A636FE39003}">
      <dgm:prSet/>
      <dgm:spPr/>
      <dgm:t>
        <a:bodyPr/>
        <a:lstStyle/>
        <a:p>
          <a:endParaRPr lang="fr-FR"/>
        </a:p>
      </dgm:t>
    </dgm:pt>
    <dgm:pt modelId="{8D3B520F-0DDA-4B7E-9E06-93BCB29D73FD}">
      <dgm:prSet phldrT="[Texte]" custT="1">
        <dgm:style>
          <a:lnRef idx="0">
            <a:schemeClr val="accent4"/>
          </a:lnRef>
          <a:fillRef idx="3">
            <a:schemeClr val="accent4"/>
          </a:fillRef>
          <a:effectRef idx="3">
            <a:schemeClr val="accent4"/>
          </a:effectRef>
          <a:fontRef idx="minor">
            <a:schemeClr val="lt1"/>
          </a:fontRef>
        </dgm:style>
      </dgm:prSet>
      <dgm:spPr/>
      <dgm:t>
        <a:bodyPr/>
        <a:lstStyle/>
        <a:p>
          <a:r>
            <a:rPr lang="fr-FR" sz="1600" dirty="0" err="1" smtClean="0">
              <a:solidFill>
                <a:srgbClr val="FFC000"/>
              </a:solidFill>
            </a:rPr>
            <a:t>Prosp</a:t>
          </a:r>
          <a:endParaRPr lang="fr-FR" sz="1600" dirty="0">
            <a:solidFill>
              <a:srgbClr val="FFC000"/>
            </a:solidFill>
          </a:endParaRPr>
        </a:p>
      </dgm:t>
    </dgm:pt>
    <dgm:pt modelId="{384B3C89-E6F5-45AC-ACD7-1A2F312A819A}" type="parTrans" cxnId="{3BCBF834-6DA0-435C-9D8B-F3886F30FC9C}">
      <dgm:prSet/>
      <dgm:spPr/>
      <dgm:t>
        <a:bodyPr/>
        <a:lstStyle/>
        <a:p>
          <a:endParaRPr lang="fr-FR"/>
        </a:p>
      </dgm:t>
    </dgm:pt>
    <dgm:pt modelId="{41049D8E-C845-445D-8140-508C3F6D121B}" type="sibTrans" cxnId="{3BCBF834-6DA0-435C-9D8B-F3886F30FC9C}">
      <dgm:prSet/>
      <dgm:spPr/>
      <dgm:t>
        <a:bodyPr/>
        <a:lstStyle/>
        <a:p>
          <a:endParaRPr lang="fr-FR"/>
        </a:p>
      </dgm:t>
    </dgm:pt>
    <dgm:pt modelId="{55C47380-3740-4AA2-B130-597ADC82C621}">
      <dgm:prSet phldrT="[Texte]" custT="1">
        <dgm:style>
          <a:lnRef idx="0">
            <a:schemeClr val="accent1"/>
          </a:lnRef>
          <a:fillRef idx="3">
            <a:schemeClr val="accent1"/>
          </a:fillRef>
          <a:effectRef idx="3">
            <a:schemeClr val="accent1"/>
          </a:effectRef>
          <a:fontRef idx="minor">
            <a:schemeClr val="lt1"/>
          </a:fontRef>
        </dgm:style>
      </dgm:prSet>
      <dgm:spPr/>
      <dgm:t>
        <a:bodyPr/>
        <a:lstStyle/>
        <a:p>
          <a:r>
            <a:rPr lang="fr-FR" sz="1800" dirty="0" smtClean="0"/>
            <a:t>Union</a:t>
          </a:r>
          <a:endParaRPr lang="fr-FR" sz="1800" dirty="0"/>
        </a:p>
      </dgm:t>
    </dgm:pt>
    <dgm:pt modelId="{C983FEE8-F53B-4D33-B397-7882C6131FBF}" type="parTrans" cxnId="{4C09AC97-0254-42DA-B7FD-3B9AA23EC049}">
      <dgm:prSet/>
      <dgm:spPr/>
      <dgm:t>
        <a:bodyPr/>
        <a:lstStyle/>
        <a:p>
          <a:endParaRPr lang="fr-FR"/>
        </a:p>
      </dgm:t>
    </dgm:pt>
    <dgm:pt modelId="{1B8C5EEE-729F-4B53-A81B-70832EB1CEC8}" type="sibTrans" cxnId="{4C09AC97-0254-42DA-B7FD-3B9AA23EC049}">
      <dgm:prSet/>
      <dgm:spPr/>
      <dgm:t>
        <a:bodyPr/>
        <a:lstStyle/>
        <a:p>
          <a:endParaRPr lang="fr-FR"/>
        </a:p>
      </dgm:t>
    </dgm:pt>
    <dgm:pt modelId="{20435C1B-6687-43DD-936F-865347A14F32}" type="pres">
      <dgm:prSet presAssocID="{4D53C3BA-D3CA-4463-9B65-86645015CB6F}" presName="Name0" presStyleCnt="0">
        <dgm:presLayoutVars>
          <dgm:chMax val="1"/>
          <dgm:dir/>
          <dgm:animLvl val="ctr"/>
          <dgm:resizeHandles val="exact"/>
        </dgm:presLayoutVars>
      </dgm:prSet>
      <dgm:spPr/>
      <dgm:t>
        <a:bodyPr/>
        <a:lstStyle/>
        <a:p>
          <a:endParaRPr lang="fr-FR"/>
        </a:p>
      </dgm:t>
    </dgm:pt>
    <dgm:pt modelId="{D6BB255D-435F-495F-BB7F-A65284E18A68}" type="pres">
      <dgm:prSet presAssocID="{3C116FBA-A9E2-43A5-A704-8847020F041F}" presName="centerShape" presStyleLbl="node0" presStyleIdx="0" presStyleCnt="1"/>
      <dgm:spPr/>
      <dgm:t>
        <a:bodyPr/>
        <a:lstStyle/>
        <a:p>
          <a:endParaRPr lang="fr-FR"/>
        </a:p>
      </dgm:t>
    </dgm:pt>
    <dgm:pt modelId="{01B9FFB2-47DC-4E8B-A6B9-DBA166FD9FCA}" type="pres">
      <dgm:prSet presAssocID="{6F491CC9-CF3B-4BF9-8D0C-BB3F9655014F}" presName="parTrans" presStyleLbl="sibTrans2D1" presStyleIdx="0" presStyleCnt="4"/>
      <dgm:spPr/>
      <dgm:t>
        <a:bodyPr/>
        <a:lstStyle/>
        <a:p>
          <a:endParaRPr lang="fr-FR"/>
        </a:p>
      </dgm:t>
    </dgm:pt>
    <dgm:pt modelId="{C86E5C4F-D12A-41D2-AD7D-B47D151893DA}" type="pres">
      <dgm:prSet presAssocID="{6F491CC9-CF3B-4BF9-8D0C-BB3F9655014F}" presName="connectorText" presStyleLbl="sibTrans2D1" presStyleIdx="0" presStyleCnt="4"/>
      <dgm:spPr/>
      <dgm:t>
        <a:bodyPr/>
        <a:lstStyle/>
        <a:p>
          <a:endParaRPr lang="fr-FR"/>
        </a:p>
      </dgm:t>
    </dgm:pt>
    <dgm:pt modelId="{402B7035-55E5-478A-9C0B-3BD726B9D729}" type="pres">
      <dgm:prSet presAssocID="{72706CEB-2FEB-4B92-BA27-F7CD232AE274}" presName="node" presStyleLbl="node1" presStyleIdx="0" presStyleCnt="4">
        <dgm:presLayoutVars>
          <dgm:bulletEnabled val="1"/>
        </dgm:presLayoutVars>
      </dgm:prSet>
      <dgm:spPr/>
      <dgm:t>
        <a:bodyPr/>
        <a:lstStyle/>
        <a:p>
          <a:endParaRPr lang="fr-FR"/>
        </a:p>
      </dgm:t>
    </dgm:pt>
    <dgm:pt modelId="{83869F16-F867-4F6A-98E7-5A91F2F9BB26}" type="pres">
      <dgm:prSet presAssocID="{4EC9F0A3-6DF5-4C06-8463-527DC3DF9074}" presName="parTrans" presStyleLbl="sibTrans2D1" presStyleIdx="1" presStyleCnt="4"/>
      <dgm:spPr/>
      <dgm:t>
        <a:bodyPr/>
        <a:lstStyle/>
        <a:p>
          <a:endParaRPr lang="fr-FR"/>
        </a:p>
      </dgm:t>
    </dgm:pt>
    <dgm:pt modelId="{9A2C1E55-FC19-4A7B-9D8B-A11C06FAFE28}" type="pres">
      <dgm:prSet presAssocID="{4EC9F0A3-6DF5-4C06-8463-527DC3DF9074}" presName="connectorText" presStyleLbl="sibTrans2D1" presStyleIdx="1" presStyleCnt="4"/>
      <dgm:spPr/>
      <dgm:t>
        <a:bodyPr/>
        <a:lstStyle/>
        <a:p>
          <a:endParaRPr lang="fr-FR"/>
        </a:p>
      </dgm:t>
    </dgm:pt>
    <dgm:pt modelId="{08CA61F1-97E7-4757-B9D1-5F98AC1E4F4F}" type="pres">
      <dgm:prSet presAssocID="{002E1AB4-DDD8-4E10-A3BB-33EC9D474518}" presName="node" presStyleLbl="node1" presStyleIdx="1" presStyleCnt="4">
        <dgm:presLayoutVars>
          <dgm:bulletEnabled val="1"/>
        </dgm:presLayoutVars>
      </dgm:prSet>
      <dgm:spPr/>
      <dgm:t>
        <a:bodyPr/>
        <a:lstStyle/>
        <a:p>
          <a:endParaRPr lang="fr-FR"/>
        </a:p>
      </dgm:t>
    </dgm:pt>
    <dgm:pt modelId="{FFE95ACD-DFFA-4A9A-8C23-FD99565238EF}" type="pres">
      <dgm:prSet presAssocID="{384B3C89-E6F5-45AC-ACD7-1A2F312A819A}" presName="parTrans" presStyleLbl="sibTrans2D1" presStyleIdx="2" presStyleCnt="4"/>
      <dgm:spPr/>
      <dgm:t>
        <a:bodyPr/>
        <a:lstStyle/>
        <a:p>
          <a:endParaRPr lang="fr-FR"/>
        </a:p>
      </dgm:t>
    </dgm:pt>
    <dgm:pt modelId="{ECE1D1D3-C42F-418D-AF51-8446015E749C}" type="pres">
      <dgm:prSet presAssocID="{384B3C89-E6F5-45AC-ACD7-1A2F312A819A}" presName="connectorText" presStyleLbl="sibTrans2D1" presStyleIdx="2" presStyleCnt="4"/>
      <dgm:spPr/>
      <dgm:t>
        <a:bodyPr/>
        <a:lstStyle/>
        <a:p>
          <a:endParaRPr lang="fr-FR"/>
        </a:p>
      </dgm:t>
    </dgm:pt>
    <dgm:pt modelId="{B2776B3D-462E-4C1F-BECB-FDAD863B213B}" type="pres">
      <dgm:prSet presAssocID="{8D3B520F-0DDA-4B7E-9E06-93BCB29D73FD}" presName="node" presStyleLbl="node1" presStyleIdx="2" presStyleCnt="4">
        <dgm:presLayoutVars>
          <dgm:bulletEnabled val="1"/>
        </dgm:presLayoutVars>
      </dgm:prSet>
      <dgm:spPr/>
      <dgm:t>
        <a:bodyPr/>
        <a:lstStyle/>
        <a:p>
          <a:endParaRPr lang="fr-FR"/>
        </a:p>
      </dgm:t>
    </dgm:pt>
    <dgm:pt modelId="{147A6BEE-7473-4DA4-80B4-40A313FA0A8F}" type="pres">
      <dgm:prSet presAssocID="{C983FEE8-F53B-4D33-B397-7882C6131FBF}" presName="parTrans" presStyleLbl="sibTrans2D1" presStyleIdx="3" presStyleCnt="4"/>
      <dgm:spPr/>
      <dgm:t>
        <a:bodyPr/>
        <a:lstStyle/>
        <a:p>
          <a:endParaRPr lang="fr-FR"/>
        </a:p>
      </dgm:t>
    </dgm:pt>
    <dgm:pt modelId="{1896985D-FA1F-424D-B1B7-77F24B2CE2A9}" type="pres">
      <dgm:prSet presAssocID="{C983FEE8-F53B-4D33-B397-7882C6131FBF}" presName="connectorText" presStyleLbl="sibTrans2D1" presStyleIdx="3" presStyleCnt="4"/>
      <dgm:spPr/>
      <dgm:t>
        <a:bodyPr/>
        <a:lstStyle/>
        <a:p>
          <a:endParaRPr lang="fr-FR"/>
        </a:p>
      </dgm:t>
    </dgm:pt>
    <dgm:pt modelId="{7417E2BE-00D7-495D-BEB7-2FDFDFB2087B}" type="pres">
      <dgm:prSet presAssocID="{55C47380-3740-4AA2-B130-597ADC82C621}" presName="node" presStyleLbl="node1" presStyleIdx="3" presStyleCnt="4">
        <dgm:presLayoutVars>
          <dgm:bulletEnabled val="1"/>
        </dgm:presLayoutVars>
      </dgm:prSet>
      <dgm:spPr/>
      <dgm:t>
        <a:bodyPr/>
        <a:lstStyle/>
        <a:p>
          <a:endParaRPr lang="fr-FR"/>
        </a:p>
      </dgm:t>
    </dgm:pt>
  </dgm:ptLst>
  <dgm:cxnLst>
    <dgm:cxn modelId="{2DAE3E2E-BC9E-4669-B8E8-BC7DC79EB484}" type="presOf" srcId="{72706CEB-2FEB-4B92-BA27-F7CD232AE274}" destId="{402B7035-55E5-478A-9C0B-3BD726B9D729}" srcOrd="0" destOrd="0" presId="urn:microsoft.com/office/officeart/2005/8/layout/radial5"/>
    <dgm:cxn modelId="{AA77E6E2-3E1E-479C-BADD-6A636FE39003}" srcId="{3C116FBA-A9E2-43A5-A704-8847020F041F}" destId="{002E1AB4-DDD8-4E10-A3BB-33EC9D474518}" srcOrd="1" destOrd="0" parTransId="{4EC9F0A3-6DF5-4C06-8463-527DC3DF9074}" sibTransId="{89C63380-7E99-4BA7-95EA-F8DDB204451C}"/>
    <dgm:cxn modelId="{FC160FEF-5703-4907-B4D2-ACCA5F224996}" type="presOf" srcId="{6F491CC9-CF3B-4BF9-8D0C-BB3F9655014F}" destId="{01B9FFB2-47DC-4E8B-A6B9-DBA166FD9FCA}" srcOrd="0" destOrd="0" presId="urn:microsoft.com/office/officeart/2005/8/layout/radial5"/>
    <dgm:cxn modelId="{0DAC8448-CA4B-4CD1-B22D-AB63F5386AAB}" type="presOf" srcId="{8D3B520F-0DDA-4B7E-9E06-93BCB29D73FD}" destId="{B2776B3D-462E-4C1F-BECB-FDAD863B213B}" srcOrd="0" destOrd="0" presId="urn:microsoft.com/office/officeart/2005/8/layout/radial5"/>
    <dgm:cxn modelId="{E88B63AB-187D-4801-A75C-657B52BD4C3E}" type="presOf" srcId="{384B3C89-E6F5-45AC-ACD7-1A2F312A819A}" destId="{ECE1D1D3-C42F-418D-AF51-8446015E749C}" srcOrd="1" destOrd="0" presId="urn:microsoft.com/office/officeart/2005/8/layout/radial5"/>
    <dgm:cxn modelId="{66859574-0B96-4D9D-AAB4-D452A079BBB3}" type="presOf" srcId="{6F491CC9-CF3B-4BF9-8D0C-BB3F9655014F}" destId="{C86E5C4F-D12A-41D2-AD7D-B47D151893DA}" srcOrd="1" destOrd="0" presId="urn:microsoft.com/office/officeart/2005/8/layout/radial5"/>
    <dgm:cxn modelId="{4C09AC97-0254-42DA-B7FD-3B9AA23EC049}" srcId="{3C116FBA-A9E2-43A5-A704-8847020F041F}" destId="{55C47380-3740-4AA2-B130-597ADC82C621}" srcOrd="3" destOrd="0" parTransId="{C983FEE8-F53B-4D33-B397-7882C6131FBF}" sibTransId="{1B8C5EEE-729F-4B53-A81B-70832EB1CEC8}"/>
    <dgm:cxn modelId="{FF676119-8781-4BE1-8989-F7882D898569}" srcId="{3C116FBA-A9E2-43A5-A704-8847020F041F}" destId="{72706CEB-2FEB-4B92-BA27-F7CD232AE274}" srcOrd="0" destOrd="0" parTransId="{6F491CC9-CF3B-4BF9-8D0C-BB3F9655014F}" sibTransId="{F88550FA-656D-4A78-A3BC-EC50FBE643E5}"/>
    <dgm:cxn modelId="{E8A66AAA-3761-45FD-A06F-E99B938BBF98}" type="presOf" srcId="{384B3C89-E6F5-45AC-ACD7-1A2F312A819A}" destId="{FFE95ACD-DFFA-4A9A-8C23-FD99565238EF}" srcOrd="0" destOrd="0" presId="urn:microsoft.com/office/officeart/2005/8/layout/radial5"/>
    <dgm:cxn modelId="{581D9E3A-A028-4183-8DDD-608D9A22F66D}" type="presOf" srcId="{002E1AB4-DDD8-4E10-A3BB-33EC9D474518}" destId="{08CA61F1-97E7-4757-B9D1-5F98AC1E4F4F}" srcOrd="0" destOrd="0" presId="urn:microsoft.com/office/officeart/2005/8/layout/radial5"/>
    <dgm:cxn modelId="{3BCBF834-6DA0-435C-9D8B-F3886F30FC9C}" srcId="{3C116FBA-A9E2-43A5-A704-8847020F041F}" destId="{8D3B520F-0DDA-4B7E-9E06-93BCB29D73FD}" srcOrd="2" destOrd="0" parTransId="{384B3C89-E6F5-45AC-ACD7-1A2F312A819A}" sibTransId="{41049D8E-C845-445D-8140-508C3F6D121B}"/>
    <dgm:cxn modelId="{D9D3BC5D-8113-4172-BF58-7237F7035C84}" type="presOf" srcId="{3C116FBA-A9E2-43A5-A704-8847020F041F}" destId="{D6BB255D-435F-495F-BB7F-A65284E18A68}" srcOrd="0" destOrd="0" presId="urn:microsoft.com/office/officeart/2005/8/layout/radial5"/>
    <dgm:cxn modelId="{F288142B-B5EE-440A-9DC3-F02B97E3A9B4}" srcId="{4D53C3BA-D3CA-4463-9B65-86645015CB6F}" destId="{3C116FBA-A9E2-43A5-A704-8847020F041F}" srcOrd="0" destOrd="0" parTransId="{918F6384-A76F-4F43-ADBA-D6C8BB9D6B04}" sibTransId="{26E682F9-2EBC-4C4C-86B5-5DBA696E0F50}"/>
    <dgm:cxn modelId="{4DB7F874-0D9A-4A18-B780-0E855632CAAD}" type="presOf" srcId="{C983FEE8-F53B-4D33-B397-7882C6131FBF}" destId="{1896985D-FA1F-424D-B1B7-77F24B2CE2A9}" srcOrd="1" destOrd="0" presId="urn:microsoft.com/office/officeart/2005/8/layout/radial5"/>
    <dgm:cxn modelId="{273D5F7B-861D-4E84-9A83-60EF0CB8BA88}" type="presOf" srcId="{C983FEE8-F53B-4D33-B397-7882C6131FBF}" destId="{147A6BEE-7473-4DA4-80B4-40A313FA0A8F}" srcOrd="0" destOrd="0" presId="urn:microsoft.com/office/officeart/2005/8/layout/radial5"/>
    <dgm:cxn modelId="{05A48A56-74AE-4CCF-B7D1-880FB3FBE905}" type="presOf" srcId="{4EC9F0A3-6DF5-4C06-8463-527DC3DF9074}" destId="{9A2C1E55-FC19-4A7B-9D8B-A11C06FAFE28}" srcOrd="1" destOrd="0" presId="urn:microsoft.com/office/officeart/2005/8/layout/radial5"/>
    <dgm:cxn modelId="{ADCAE7D9-1B1F-4976-9ACF-4B17ADBFF6BA}" type="presOf" srcId="{4D53C3BA-D3CA-4463-9B65-86645015CB6F}" destId="{20435C1B-6687-43DD-936F-865347A14F32}" srcOrd="0" destOrd="0" presId="urn:microsoft.com/office/officeart/2005/8/layout/radial5"/>
    <dgm:cxn modelId="{247D4488-A491-4FD6-A2EF-4052778D530D}" type="presOf" srcId="{55C47380-3740-4AA2-B130-597ADC82C621}" destId="{7417E2BE-00D7-495D-BEB7-2FDFDFB2087B}" srcOrd="0" destOrd="0" presId="urn:microsoft.com/office/officeart/2005/8/layout/radial5"/>
    <dgm:cxn modelId="{1BE13368-AD8F-4A4E-BCDC-1E6E505C8D2D}" type="presOf" srcId="{4EC9F0A3-6DF5-4C06-8463-527DC3DF9074}" destId="{83869F16-F867-4F6A-98E7-5A91F2F9BB26}" srcOrd="0" destOrd="0" presId="urn:microsoft.com/office/officeart/2005/8/layout/radial5"/>
    <dgm:cxn modelId="{745B09F4-3D58-43B5-8888-7F171904DBEA}" type="presParOf" srcId="{20435C1B-6687-43DD-936F-865347A14F32}" destId="{D6BB255D-435F-495F-BB7F-A65284E18A68}" srcOrd="0" destOrd="0" presId="urn:microsoft.com/office/officeart/2005/8/layout/radial5"/>
    <dgm:cxn modelId="{432C0BE0-ED0B-4BA8-A91E-ABA5A157F51D}" type="presParOf" srcId="{20435C1B-6687-43DD-936F-865347A14F32}" destId="{01B9FFB2-47DC-4E8B-A6B9-DBA166FD9FCA}" srcOrd="1" destOrd="0" presId="urn:microsoft.com/office/officeart/2005/8/layout/radial5"/>
    <dgm:cxn modelId="{F47B14F6-C958-49A2-B797-3D9D5951A32E}" type="presParOf" srcId="{01B9FFB2-47DC-4E8B-A6B9-DBA166FD9FCA}" destId="{C86E5C4F-D12A-41D2-AD7D-B47D151893DA}" srcOrd="0" destOrd="0" presId="urn:microsoft.com/office/officeart/2005/8/layout/radial5"/>
    <dgm:cxn modelId="{AC32B1DF-2E6B-4120-8344-DF7B061830D0}" type="presParOf" srcId="{20435C1B-6687-43DD-936F-865347A14F32}" destId="{402B7035-55E5-478A-9C0B-3BD726B9D729}" srcOrd="2" destOrd="0" presId="urn:microsoft.com/office/officeart/2005/8/layout/radial5"/>
    <dgm:cxn modelId="{3AAA8A1A-BE28-4907-9270-0759240C7452}" type="presParOf" srcId="{20435C1B-6687-43DD-936F-865347A14F32}" destId="{83869F16-F867-4F6A-98E7-5A91F2F9BB26}" srcOrd="3" destOrd="0" presId="urn:microsoft.com/office/officeart/2005/8/layout/radial5"/>
    <dgm:cxn modelId="{7BD56432-FD84-4AF2-A874-8D7B3A021714}" type="presParOf" srcId="{83869F16-F867-4F6A-98E7-5A91F2F9BB26}" destId="{9A2C1E55-FC19-4A7B-9D8B-A11C06FAFE28}" srcOrd="0" destOrd="0" presId="urn:microsoft.com/office/officeart/2005/8/layout/radial5"/>
    <dgm:cxn modelId="{C82A0922-A43C-4FFF-AD5D-0696B35F8618}" type="presParOf" srcId="{20435C1B-6687-43DD-936F-865347A14F32}" destId="{08CA61F1-97E7-4757-B9D1-5F98AC1E4F4F}" srcOrd="4" destOrd="0" presId="urn:microsoft.com/office/officeart/2005/8/layout/radial5"/>
    <dgm:cxn modelId="{3F019093-1BA8-45E4-953F-4F6C81392265}" type="presParOf" srcId="{20435C1B-6687-43DD-936F-865347A14F32}" destId="{FFE95ACD-DFFA-4A9A-8C23-FD99565238EF}" srcOrd="5" destOrd="0" presId="urn:microsoft.com/office/officeart/2005/8/layout/radial5"/>
    <dgm:cxn modelId="{24E2E365-A611-4E6D-905F-8D8AF730F1B9}" type="presParOf" srcId="{FFE95ACD-DFFA-4A9A-8C23-FD99565238EF}" destId="{ECE1D1D3-C42F-418D-AF51-8446015E749C}" srcOrd="0" destOrd="0" presId="urn:microsoft.com/office/officeart/2005/8/layout/radial5"/>
    <dgm:cxn modelId="{B98A6084-A70C-483B-BC8E-EDD9B28375E3}" type="presParOf" srcId="{20435C1B-6687-43DD-936F-865347A14F32}" destId="{B2776B3D-462E-4C1F-BECB-FDAD863B213B}" srcOrd="6" destOrd="0" presId="urn:microsoft.com/office/officeart/2005/8/layout/radial5"/>
    <dgm:cxn modelId="{AD275BFD-A4D5-4421-9289-8B46966FC729}" type="presParOf" srcId="{20435C1B-6687-43DD-936F-865347A14F32}" destId="{147A6BEE-7473-4DA4-80B4-40A313FA0A8F}" srcOrd="7" destOrd="0" presId="urn:microsoft.com/office/officeart/2005/8/layout/radial5"/>
    <dgm:cxn modelId="{D3C94979-35B0-424D-AAB0-0721988ACCD5}" type="presParOf" srcId="{147A6BEE-7473-4DA4-80B4-40A313FA0A8F}" destId="{1896985D-FA1F-424D-B1B7-77F24B2CE2A9}" srcOrd="0" destOrd="0" presId="urn:microsoft.com/office/officeart/2005/8/layout/radial5"/>
    <dgm:cxn modelId="{201DD472-FC93-4634-A186-77D9594DC3F6}" type="presParOf" srcId="{20435C1B-6687-43DD-936F-865347A14F32}" destId="{7417E2BE-00D7-495D-BEB7-2FDFDFB2087B}" srcOrd="8" destOrd="0" presId="urn:microsoft.com/office/officeart/2005/8/layout/radial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1029C9-661A-4FC7-B813-956E0BAECACB}"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fr-FR"/>
        </a:p>
      </dgm:t>
    </dgm:pt>
    <dgm:pt modelId="{6E6092AE-F682-4244-BE89-2DD493E69525}">
      <dgm:prSet phldrT="[Texte]" custT="1">
        <dgm:style>
          <a:lnRef idx="1">
            <a:schemeClr val="accent5"/>
          </a:lnRef>
          <a:fillRef idx="2">
            <a:schemeClr val="accent5"/>
          </a:fillRef>
          <a:effectRef idx="1">
            <a:schemeClr val="accent5"/>
          </a:effectRef>
          <a:fontRef idx="minor">
            <a:schemeClr val="dk1"/>
          </a:fontRef>
        </dgm:style>
      </dgm:prSet>
      <dgm:spPr/>
      <dgm:t>
        <a:bodyPr/>
        <a:lstStyle/>
        <a:p>
          <a:r>
            <a:rPr lang="fr-FR" sz="2400" b="1" dirty="0" smtClean="0">
              <a:solidFill>
                <a:srgbClr val="00B050"/>
              </a:solidFill>
            </a:rPr>
            <a:t>Comment ?</a:t>
          </a:r>
          <a:endParaRPr lang="fr-FR" sz="2400" dirty="0"/>
        </a:p>
      </dgm:t>
    </dgm:pt>
    <dgm:pt modelId="{0A3BF794-113B-444B-A705-2137FEE6FEEA}" type="parTrans" cxnId="{1B24525A-A770-4EC6-A6F9-29DDD9813FCE}">
      <dgm:prSet/>
      <dgm:spPr/>
      <dgm:t>
        <a:bodyPr/>
        <a:lstStyle/>
        <a:p>
          <a:endParaRPr lang="fr-FR"/>
        </a:p>
      </dgm:t>
    </dgm:pt>
    <dgm:pt modelId="{F74BCF6F-F69E-462B-ABAA-16411B6CD8A1}" type="sibTrans" cxnId="{1B24525A-A770-4EC6-A6F9-29DDD9813FCE}">
      <dgm:prSet/>
      <dgm:spPr/>
      <dgm:t>
        <a:bodyPr/>
        <a:lstStyle/>
        <a:p>
          <a:endParaRPr lang="fr-FR"/>
        </a:p>
      </dgm:t>
    </dgm:pt>
    <dgm:pt modelId="{818D96B5-5934-43A4-AC4A-3A89C86364A4}">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000" b="1" dirty="0" smtClean="0">
              <a:solidFill>
                <a:srgbClr val="00B050"/>
              </a:solidFill>
              <a:latin typeface="Bodoni MT Condensed" pitchFamily="18" charset="0"/>
            </a:rPr>
            <a:t>Méthodes &amp; techniques</a:t>
          </a:r>
          <a:endParaRPr lang="fr-FR" sz="2000" dirty="0">
            <a:latin typeface="Bodoni MT Condensed" pitchFamily="18" charset="0"/>
          </a:endParaRPr>
        </a:p>
      </dgm:t>
    </dgm:pt>
    <dgm:pt modelId="{423BA93C-7AAA-43B2-AAEA-77A9F8B29409}" type="parTrans" cxnId="{8335ACA0-1AC9-4462-9545-79CBA94532BD}">
      <dgm:prSet/>
      <dgm:spPr/>
      <dgm:t>
        <a:bodyPr/>
        <a:lstStyle/>
        <a:p>
          <a:endParaRPr lang="fr-FR"/>
        </a:p>
      </dgm:t>
    </dgm:pt>
    <dgm:pt modelId="{E33EE4A0-5466-4B3C-8AEE-E3626AA488DD}" type="sibTrans" cxnId="{8335ACA0-1AC9-4462-9545-79CBA94532BD}">
      <dgm:prSet/>
      <dgm:spPr/>
      <dgm:t>
        <a:bodyPr/>
        <a:lstStyle/>
        <a:p>
          <a:endParaRPr lang="fr-FR"/>
        </a:p>
      </dgm:t>
    </dgm:pt>
    <dgm:pt modelId="{2A853CDC-B7B3-4BF0-B6F7-D8219B533E4D}">
      <dgm:prSet phldrT="[Texte]" custT="1">
        <dgm:style>
          <a:lnRef idx="1">
            <a:schemeClr val="accent4"/>
          </a:lnRef>
          <a:fillRef idx="2">
            <a:schemeClr val="accent4"/>
          </a:fillRef>
          <a:effectRef idx="1">
            <a:schemeClr val="accent4"/>
          </a:effectRef>
          <a:fontRef idx="minor">
            <a:schemeClr val="dk1"/>
          </a:fontRef>
        </dgm:style>
      </dgm:prSet>
      <dgm:spPr/>
      <dgm:t>
        <a:bodyPr/>
        <a:lstStyle/>
        <a:p>
          <a:r>
            <a:rPr lang="fr-FR" sz="2400" b="1" dirty="0" smtClean="0">
              <a:solidFill>
                <a:schemeClr val="accent3">
                  <a:lumMod val="75000"/>
                </a:schemeClr>
              </a:solidFill>
            </a:rPr>
            <a:t>Quand ? </a:t>
          </a:r>
          <a:endParaRPr lang="fr-FR" sz="2400" dirty="0"/>
        </a:p>
      </dgm:t>
    </dgm:pt>
    <dgm:pt modelId="{1E948B3D-5960-47FD-BB0E-7D0B10B52625}" type="parTrans" cxnId="{BF2DA6C1-93DF-4E7C-B5F3-1B9C6CE1E1D3}">
      <dgm:prSet/>
      <dgm:spPr/>
      <dgm:t>
        <a:bodyPr/>
        <a:lstStyle/>
        <a:p>
          <a:endParaRPr lang="fr-FR"/>
        </a:p>
      </dgm:t>
    </dgm:pt>
    <dgm:pt modelId="{2A5A7D29-D8C6-4FEB-95D5-212F41DE9F4B}" type="sibTrans" cxnId="{BF2DA6C1-93DF-4E7C-B5F3-1B9C6CE1E1D3}">
      <dgm:prSet/>
      <dgm:spPr/>
      <dgm:t>
        <a:bodyPr/>
        <a:lstStyle/>
        <a:p>
          <a:endParaRPr lang="fr-FR"/>
        </a:p>
      </dgm:t>
    </dgm:pt>
    <dgm:pt modelId="{A0005B74-9DF0-4485-A64A-493D78A35CC8}">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000" b="1" dirty="0" smtClean="0">
              <a:solidFill>
                <a:schemeClr val="accent3">
                  <a:lumMod val="75000"/>
                </a:schemeClr>
              </a:solidFill>
              <a:latin typeface="Bodoni MT Condensed" pitchFamily="18" charset="0"/>
            </a:rPr>
            <a:t>Gestion du temps</a:t>
          </a:r>
          <a:endParaRPr lang="fr-FR" sz="2000" dirty="0">
            <a:latin typeface="Bodoni MT Condensed" pitchFamily="18" charset="0"/>
          </a:endParaRPr>
        </a:p>
      </dgm:t>
    </dgm:pt>
    <dgm:pt modelId="{FBACDFB3-7DE7-4836-B2A3-F18F6A0B0530}" type="parTrans" cxnId="{1B3EFEE6-9467-4C01-8D9E-5C2467FC5107}">
      <dgm:prSet/>
      <dgm:spPr/>
      <dgm:t>
        <a:bodyPr/>
        <a:lstStyle/>
        <a:p>
          <a:endParaRPr lang="fr-FR"/>
        </a:p>
      </dgm:t>
    </dgm:pt>
    <dgm:pt modelId="{81F2499B-7308-4E0B-94A2-9920C2C9FCA1}" type="sibTrans" cxnId="{1B3EFEE6-9467-4C01-8D9E-5C2467FC5107}">
      <dgm:prSet/>
      <dgm:spPr/>
      <dgm:t>
        <a:bodyPr/>
        <a:lstStyle/>
        <a:p>
          <a:endParaRPr lang="fr-FR"/>
        </a:p>
      </dgm:t>
    </dgm:pt>
    <dgm:pt modelId="{34916928-A5AE-4C6D-A288-271E7E4A77BE}">
      <dgm:prSet phldrT="[Texte]" custT="1">
        <dgm:style>
          <a:lnRef idx="1">
            <a:schemeClr val="accent1"/>
          </a:lnRef>
          <a:fillRef idx="2">
            <a:schemeClr val="accent1"/>
          </a:fillRef>
          <a:effectRef idx="1">
            <a:schemeClr val="accent1"/>
          </a:effectRef>
          <a:fontRef idx="minor">
            <a:schemeClr val="dk1"/>
          </a:fontRef>
        </dgm:style>
      </dgm:prSet>
      <dgm:spPr/>
      <dgm:t>
        <a:bodyPr/>
        <a:lstStyle/>
        <a:p>
          <a:r>
            <a:rPr lang="fr-FR" sz="2000" b="1" dirty="0" smtClean="0">
              <a:solidFill>
                <a:srgbClr val="002060"/>
              </a:solidFill>
            </a:rPr>
            <a:t>Où ?</a:t>
          </a:r>
          <a:endParaRPr lang="fr-FR" sz="2000" dirty="0">
            <a:solidFill>
              <a:srgbClr val="002060"/>
            </a:solidFill>
          </a:endParaRPr>
        </a:p>
      </dgm:t>
    </dgm:pt>
    <dgm:pt modelId="{BAAE0F2B-5BE5-4EA8-88D9-4ACB67CF8697}" type="parTrans" cxnId="{D9A51651-D984-4C12-A76C-7EEE9D632AF5}">
      <dgm:prSet/>
      <dgm:spPr/>
      <dgm:t>
        <a:bodyPr/>
        <a:lstStyle/>
        <a:p>
          <a:endParaRPr lang="fr-FR"/>
        </a:p>
      </dgm:t>
    </dgm:pt>
    <dgm:pt modelId="{CA234AB1-EDBF-40DE-AFEE-C17FF24C0AAC}" type="sibTrans" cxnId="{D9A51651-D984-4C12-A76C-7EEE9D632AF5}">
      <dgm:prSet/>
      <dgm:spPr/>
      <dgm:t>
        <a:bodyPr/>
        <a:lstStyle/>
        <a:p>
          <a:endParaRPr lang="fr-FR"/>
        </a:p>
      </dgm:t>
    </dgm:pt>
    <dgm:pt modelId="{CFAE442D-4F51-48CB-AA85-6D28E0D48830}">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400" b="1" dirty="0" smtClean="0">
              <a:solidFill>
                <a:srgbClr val="002060"/>
              </a:solidFill>
              <a:latin typeface="Bodoni MT Condensed" pitchFamily="18" charset="0"/>
            </a:rPr>
            <a:t>Géographie &amp; Espace</a:t>
          </a:r>
        </a:p>
        <a:p>
          <a:pPr marL="171450" indent="0" defTabSz="711200">
            <a:lnSpc>
              <a:spcPct val="90000"/>
            </a:lnSpc>
            <a:spcBef>
              <a:spcPct val="0"/>
            </a:spcBef>
            <a:spcAft>
              <a:spcPct val="15000"/>
            </a:spcAft>
            <a:buNone/>
          </a:pPr>
          <a:endParaRPr lang="fr-FR" sz="1900" dirty="0"/>
        </a:p>
      </dgm:t>
    </dgm:pt>
    <dgm:pt modelId="{14CE2572-650E-4B23-A71F-84314A857DB4}" type="parTrans" cxnId="{84CF24D3-2884-44F6-AF79-85F6E98F5377}">
      <dgm:prSet/>
      <dgm:spPr/>
      <dgm:t>
        <a:bodyPr/>
        <a:lstStyle/>
        <a:p>
          <a:endParaRPr lang="fr-FR"/>
        </a:p>
      </dgm:t>
    </dgm:pt>
    <dgm:pt modelId="{499F45CF-DBF4-4BCC-A8F5-A8B7CC3DA4D6}" type="sibTrans" cxnId="{84CF24D3-2884-44F6-AF79-85F6E98F5377}">
      <dgm:prSet/>
      <dgm:spPr/>
      <dgm:t>
        <a:bodyPr/>
        <a:lstStyle/>
        <a:p>
          <a:endParaRPr lang="fr-FR"/>
        </a:p>
      </dgm:t>
    </dgm:pt>
    <dgm:pt modelId="{F4BEA259-7238-41DC-8943-CBE1BBED68D8}" type="pres">
      <dgm:prSet presAssocID="{0D1029C9-661A-4FC7-B813-956E0BAECACB}" presName="linearFlow" presStyleCnt="0">
        <dgm:presLayoutVars>
          <dgm:dir/>
          <dgm:animLvl val="lvl"/>
          <dgm:resizeHandles val="exact"/>
        </dgm:presLayoutVars>
      </dgm:prSet>
      <dgm:spPr/>
      <dgm:t>
        <a:bodyPr/>
        <a:lstStyle/>
        <a:p>
          <a:endParaRPr lang="fr-FR"/>
        </a:p>
      </dgm:t>
    </dgm:pt>
    <dgm:pt modelId="{1F276A3C-C838-4978-A3B6-7C0B3810F614}" type="pres">
      <dgm:prSet presAssocID="{6E6092AE-F682-4244-BE89-2DD493E69525}" presName="composite" presStyleCnt="0"/>
      <dgm:spPr/>
    </dgm:pt>
    <dgm:pt modelId="{57045326-A396-4964-B524-018427713DA4}" type="pres">
      <dgm:prSet presAssocID="{6E6092AE-F682-4244-BE89-2DD493E69525}" presName="parTx" presStyleLbl="node1" presStyleIdx="0" presStyleCnt="3">
        <dgm:presLayoutVars>
          <dgm:chMax val="0"/>
          <dgm:chPref val="0"/>
          <dgm:bulletEnabled val="1"/>
        </dgm:presLayoutVars>
      </dgm:prSet>
      <dgm:spPr/>
      <dgm:t>
        <a:bodyPr/>
        <a:lstStyle/>
        <a:p>
          <a:endParaRPr lang="fr-FR"/>
        </a:p>
      </dgm:t>
    </dgm:pt>
    <dgm:pt modelId="{E9D40726-F91C-4A4C-9BAA-DC8C13BDEB20}" type="pres">
      <dgm:prSet presAssocID="{6E6092AE-F682-4244-BE89-2DD493E69525}" presName="parSh" presStyleLbl="node1" presStyleIdx="0" presStyleCnt="3"/>
      <dgm:spPr/>
      <dgm:t>
        <a:bodyPr/>
        <a:lstStyle/>
        <a:p>
          <a:endParaRPr lang="fr-FR"/>
        </a:p>
      </dgm:t>
    </dgm:pt>
    <dgm:pt modelId="{49EEEA14-8406-4AC8-BC45-480857FE5F36}" type="pres">
      <dgm:prSet presAssocID="{6E6092AE-F682-4244-BE89-2DD493E69525}" presName="desTx" presStyleLbl="fgAcc1" presStyleIdx="0" presStyleCnt="3">
        <dgm:presLayoutVars>
          <dgm:bulletEnabled val="1"/>
        </dgm:presLayoutVars>
      </dgm:prSet>
      <dgm:spPr/>
      <dgm:t>
        <a:bodyPr/>
        <a:lstStyle/>
        <a:p>
          <a:endParaRPr lang="fr-FR"/>
        </a:p>
      </dgm:t>
    </dgm:pt>
    <dgm:pt modelId="{4E707AC2-447C-4EAC-9B34-83B3FCFF6CDE}" type="pres">
      <dgm:prSet presAssocID="{F74BCF6F-F69E-462B-ABAA-16411B6CD8A1}" presName="sibTrans" presStyleLbl="sibTrans2D1" presStyleIdx="0" presStyleCnt="2"/>
      <dgm:spPr/>
      <dgm:t>
        <a:bodyPr/>
        <a:lstStyle/>
        <a:p>
          <a:endParaRPr lang="fr-FR"/>
        </a:p>
      </dgm:t>
    </dgm:pt>
    <dgm:pt modelId="{FF02A168-E6E0-4A22-8A03-44B87D1AAEDD}" type="pres">
      <dgm:prSet presAssocID="{F74BCF6F-F69E-462B-ABAA-16411B6CD8A1}" presName="connTx" presStyleLbl="sibTrans2D1" presStyleIdx="0" presStyleCnt="2"/>
      <dgm:spPr/>
      <dgm:t>
        <a:bodyPr/>
        <a:lstStyle/>
        <a:p>
          <a:endParaRPr lang="fr-FR"/>
        </a:p>
      </dgm:t>
    </dgm:pt>
    <dgm:pt modelId="{0933FB0E-4984-4B23-BE7D-8F53A2ED451C}" type="pres">
      <dgm:prSet presAssocID="{2A853CDC-B7B3-4BF0-B6F7-D8219B533E4D}" presName="composite" presStyleCnt="0"/>
      <dgm:spPr/>
    </dgm:pt>
    <dgm:pt modelId="{32BA445A-7258-4CB1-83BF-DB626742F97B}" type="pres">
      <dgm:prSet presAssocID="{2A853CDC-B7B3-4BF0-B6F7-D8219B533E4D}" presName="parTx" presStyleLbl="node1" presStyleIdx="0" presStyleCnt="3">
        <dgm:presLayoutVars>
          <dgm:chMax val="0"/>
          <dgm:chPref val="0"/>
          <dgm:bulletEnabled val="1"/>
        </dgm:presLayoutVars>
      </dgm:prSet>
      <dgm:spPr/>
      <dgm:t>
        <a:bodyPr/>
        <a:lstStyle/>
        <a:p>
          <a:endParaRPr lang="fr-FR"/>
        </a:p>
      </dgm:t>
    </dgm:pt>
    <dgm:pt modelId="{5A0F5CAD-36DB-4C49-B9E3-A803771C2134}" type="pres">
      <dgm:prSet presAssocID="{2A853CDC-B7B3-4BF0-B6F7-D8219B533E4D}" presName="parSh" presStyleLbl="node1" presStyleIdx="1" presStyleCnt="3"/>
      <dgm:spPr/>
      <dgm:t>
        <a:bodyPr/>
        <a:lstStyle/>
        <a:p>
          <a:endParaRPr lang="fr-FR"/>
        </a:p>
      </dgm:t>
    </dgm:pt>
    <dgm:pt modelId="{B3E767CC-83AF-4C73-A5C1-0F0CD5504CB7}" type="pres">
      <dgm:prSet presAssocID="{2A853CDC-B7B3-4BF0-B6F7-D8219B533E4D}" presName="desTx" presStyleLbl="fgAcc1" presStyleIdx="1" presStyleCnt="3">
        <dgm:presLayoutVars>
          <dgm:bulletEnabled val="1"/>
        </dgm:presLayoutVars>
      </dgm:prSet>
      <dgm:spPr/>
      <dgm:t>
        <a:bodyPr/>
        <a:lstStyle/>
        <a:p>
          <a:endParaRPr lang="fr-FR"/>
        </a:p>
      </dgm:t>
    </dgm:pt>
    <dgm:pt modelId="{9C747EF7-4AEA-4F2B-A6E3-95F10539CBCF}" type="pres">
      <dgm:prSet presAssocID="{2A5A7D29-D8C6-4FEB-95D5-212F41DE9F4B}" presName="sibTrans" presStyleLbl="sibTrans2D1" presStyleIdx="1" presStyleCnt="2"/>
      <dgm:spPr/>
      <dgm:t>
        <a:bodyPr/>
        <a:lstStyle/>
        <a:p>
          <a:endParaRPr lang="fr-FR"/>
        </a:p>
      </dgm:t>
    </dgm:pt>
    <dgm:pt modelId="{4038E5F4-0715-4E13-92A2-FA163DC9F119}" type="pres">
      <dgm:prSet presAssocID="{2A5A7D29-D8C6-4FEB-95D5-212F41DE9F4B}" presName="connTx" presStyleLbl="sibTrans2D1" presStyleIdx="1" presStyleCnt="2"/>
      <dgm:spPr/>
      <dgm:t>
        <a:bodyPr/>
        <a:lstStyle/>
        <a:p>
          <a:endParaRPr lang="fr-FR"/>
        </a:p>
      </dgm:t>
    </dgm:pt>
    <dgm:pt modelId="{3E194A77-34AA-468D-A4C7-F5B3F2C2D28F}" type="pres">
      <dgm:prSet presAssocID="{34916928-A5AE-4C6D-A288-271E7E4A77BE}" presName="composite" presStyleCnt="0"/>
      <dgm:spPr/>
    </dgm:pt>
    <dgm:pt modelId="{7E7651D9-D26D-425D-8AB2-85BEB84BF9E8}" type="pres">
      <dgm:prSet presAssocID="{34916928-A5AE-4C6D-A288-271E7E4A77BE}" presName="parTx" presStyleLbl="node1" presStyleIdx="1" presStyleCnt="3">
        <dgm:presLayoutVars>
          <dgm:chMax val="0"/>
          <dgm:chPref val="0"/>
          <dgm:bulletEnabled val="1"/>
        </dgm:presLayoutVars>
      </dgm:prSet>
      <dgm:spPr/>
      <dgm:t>
        <a:bodyPr/>
        <a:lstStyle/>
        <a:p>
          <a:endParaRPr lang="fr-FR"/>
        </a:p>
      </dgm:t>
    </dgm:pt>
    <dgm:pt modelId="{4DED0E2F-9F51-4490-84CE-01B3BF4FFB9A}" type="pres">
      <dgm:prSet presAssocID="{34916928-A5AE-4C6D-A288-271E7E4A77BE}" presName="parSh" presStyleLbl="node1" presStyleIdx="2" presStyleCnt="3"/>
      <dgm:spPr/>
      <dgm:t>
        <a:bodyPr/>
        <a:lstStyle/>
        <a:p>
          <a:endParaRPr lang="fr-FR"/>
        </a:p>
      </dgm:t>
    </dgm:pt>
    <dgm:pt modelId="{557C8B3A-B617-4184-9640-DE06276C3851}" type="pres">
      <dgm:prSet presAssocID="{34916928-A5AE-4C6D-A288-271E7E4A77BE}" presName="desTx" presStyleLbl="fgAcc1" presStyleIdx="2" presStyleCnt="3">
        <dgm:presLayoutVars>
          <dgm:bulletEnabled val="1"/>
        </dgm:presLayoutVars>
      </dgm:prSet>
      <dgm:spPr/>
      <dgm:t>
        <a:bodyPr/>
        <a:lstStyle/>
        <a:p>
          <a:endParaRPr lang="fr-FR"/>
        </a:p>
      </dgm:t>
    </dgm:pt>
  </dgm:ptLst>
  <dgm:cxnLst>
    <dgm:cxn modelId="{69F2DC61-970C-413B-A359-7BCD30404057}" type="presOf" srcId="{34916928-A5AE-4C6D-A288-271E7E4A77BE}" destId="{7E7651D9-D26D-425D-8AB2-85BEB84BF9E8}" srcOrd="0" destOrd="0" presId="urn:microsoft.com/office/officeart/2005/8/layout/process3"/>
    <dgm:cxn modelId="{BF2DA6C1-93DF-4E7C-B5F3-1B9C6CE1E1D3}" srcId="{0D1029C9-661A-4FC7-B813-956E0BAECACB}" destId="{2A853CDC-B7B3-4BF0-B6F7-D8219B533E4D}" srcOrd="1" destOrd="0" parTransId="{1E948B3D-5960-47FD-BB0E-7D0B10B52625}" sibTransId="{2A5A7D29-D8C6-4FEB-95D5-212F41DE9F4B}"/>
    <dgm:cxn modelId="{76668003-4FA5-4A32-91AF-5E875F96BC1D}" type="presOf" srcId="{F74BCF6F-F69E-462B-ABAA-16411B6CD8A1}" destId="{4E707AC2-447C-4EAC-9B34-83B3FCFF6CDE}" srcOrd="0" destOrd="0" presId="urn:microsoft.com/office/officeart/2005/8/layout/process3"/>
    <dgm:cxn modelId="{C743B097-C0C1-41A4-8A4C-CFFE768B84E0}" type="presOf" srcId="{F74BCF6F-F69E-462B-ABAA-16411B6CD8A1}" destId="{FF02A168-E6E0-4A22-8A03-44B87D1AAEDD}" srcOrd="1" destOrd="0" presId="urn:microsoft.com/office/officeart/2005/8/layout/process3"/>
    <dgm:cxn modelId="{D9A51651-D984-4C12-A76C-7EEE9D632AF5}" srcId="{0D1029C9-661A-4FC7-B813-956E0BAECACB}" destId="{34916928-A5AE-4C6D-A288-271E7E4A77BE}" srcOrd="2" destOrd="0" parTransId="{BAAE0F2B-5BE5-4EA8-88D9-4ACB67CF8697}" sibTransId="{CA234AB1-EDBF-40DE-AFEE-C17FF24C0AAC}"/>
    <dgm:cxn modelId="{9BEAD9F1-9982-48AC-8D54-CF4160067023}" type="presOf" srcId="{818D96B5-5934-43A4-AC4A-3A89C86364A4}" destId="{49EEEA14-8406-4AC8-BC45-480857FE5F36}" srcOrd="0" destOrd="0" presId="urn:microsoft.com/office/officeart/2005/8/layout/process3"/>
    <dgm:cxn modelId="{B0E23456-69A7-4D37-8E81-6BAB9095769E}" type="presOf" srcId="{2A853CDC-B7B3-4BF0-B6F7-D8219B533E4D}" destId="{32BA445A-7258-4CB1-83BF-DB626742F97B}" srcOrd="0" destOrd="0" presId="urn:microsoft.com/office/officeart/2005/8/layout/process3"/>
    <dgm:cxn modelId="{19926B7A-EC9F-47F0-AE8F-A4122F0FAEB0}" type="presOf" srcId="{6E6092AE-F682-4244-BE89-2DD493E69525}" destId="{57045326-A396-4964-B524-018427713DA4}" srcOrd="0" destOrd="0" presId="urn:microsoft.com/office/officeart/2005/8/layout/process3"/>
    <dgm:cxn modelId="{8AF6E410-E04D-498E-8918-E00CA4B9758E}" type="presOf" srcId="{2A853CDC-B7B3-4BF0-B6F7-D8219B533E4D}" destId="{5A0F5CAD-36DB-4C49-B9E3-A803771C2134}" srcOrd="1" destOrd="0" presId="urn:microsoft.com/office/officeart/2005/8/layout/process3"/>
    <dgm:cxn modelId="{1B24525A-A770-4EC6-A6F9-29DDD9813FCE}" srcId="{0D1029C9-661A-4FC7-B813-956E0BAECACB}" destId="{6E6092AE-F682-4244-BE89-2DD493E69525}" srcOrd="0" destOrd="0" parTransId="{0A3BF794-113B-444B-A705-2137FEE6FEEA}" sibTransId="{F74BCF6F-F69E-462B-ABAA-16411B6CD8A1}"/>
    <dgm:cxn modelId="{C29A16E1-2D04-4DB9-BAFA-F9983C1BB53B}" type="presOf" srcId="{2A5A7D29-D8C6-4FEB-95D5-212F41DE9F4B}" destId="{9C747EF7-4AEA-4F2B-A6E3-95F10539CBCF}" srcOrd="0" destOrd="0" presId="urn:microsoft.com/office/officeart/2005/8/layout/process3"/>
    <dgm:cxn modelId="{57C3C4EC-33C0-4B03-ABAA-CFC7919B1160}" type="presOf" srcId="{2A5A7D29-D8C6-4FEB-95D5-212F41DE9F4B}" destId="{4038E5F4-0715-4E13-92A2-FA163DC9F119}" srcOrd="1" destOrd="0" presId="urn:microsoft.com/office/officeart/2005/8/layout/process3"/>
    <dgm:cxn modelId="{E0D9D646-E0DA-4802-A867-F02935AC2EAC}" type="presOf" srcId="{CFAE442D-4F51-48CB-AA85-6D28E0D48830}" destId="{557C8B3A-B617-4184-9640-DE06276C3851}" srcOrd="0" destOrd="0" presId="urn:microsoft.com/office/officeart/2005/8/layout/process3"/>
    <dgm:cxn modelId="{1B3EFEE6-9467-4C01-8D9E-5C2467FC5107}" srcId="{2A853CDC-B7B3-4BF0-B6F7-D8219B533E4D}" destId="{A0005B74-9DF0-4485-A64A-493D78A35CC8}" srcOrd="0" destOrd="0" parTransId="{FBACDFB3-7DE7-4836-B2A3-F18F6A0B0530}" sibTransId="{81F2499B-7308-4E0B-94A2-9920C2C9FCA1}"/>
    <dgm:cxn modelId="{1946A023-A48A-4DE8-9DE3-1E5279A2F909}" type="presOf" srcId="{34916928-A5AE-4C6D-A288-271E7E4A77BE}" destId="{4DED0E2F-9F51-4490-84CE-01B3BF4FFB9A}" srcOrd="1" destOrd="0" presId="urn:microsoft.com/office/officeart/2005/8/layout/process3"/>
    <dgm:cxn modelId="{84CF24D3-2884-44F6-AF79-85F6E98F5377}" srcId="{34916928-A5AE-4C6D-A288-271E7E4A77BE}" destId="{CFAE442D-4F51-48CB-AA85-6D28E0D48830}" srcOrd="0" destOrd="0" parTransId="{14CE2572-650E-4B23-A71F-84314A857DB4}" sibTransId="{499F45CF-DBF4-4BCC-A8F5-A8B7CC3DA4D6}"/>
    <dgm:cxn modelId="{66FF0C6C-F79F-4F1D-88E1-8D1AF8A21CED}" type="presOf" srcId="{0D1029C9-661A-4FC7-B813-956E0BAECACB}" destId="{F4BEA259-7238-41DC-8943-CBE1BBED68D8}" srcOrd="0" destOrd="0" presId="urn:microsoft.com/office/officeart/2005/8/layout/process3"/>
    <dgm:cxn modelId="{8578058E-7EE2-40DA-BC65-F65B4E6926FE}" type="presOf" srcId="{A0005B74-9DF0-4485-A64A-493D78A35CC8}" destId="{B3E767CC-83AF-4C73-A5C1-0F0CD5504CB7}" srcOrd="0" destOrd="0" presId="urn:microsoft.com/office/officeart/2005/8/layout/process3"/>
    <dgm:cxn modelId="{16D6D44D-2F72-4E0B-9CCE-AB8BCABEB9C5}" type="presOf" srcId="{6E6092AE-F682-4244-BE89-2DD493E69525}" destId="{E9D40726-F91C-4A4C-9BAA-DC8C13BDEB20}" srcOrd="1" destOrd="0" presId="urn:microsoft.com/office/officeart/2005/8/layout/process3"/>
    <dgm:cxn modelId="{8335ACA0-1AC9-4462-9545-79CBA94532BD}" srcId="{6E6092AE-F682-4244-BE89-2DD493E69525}" destId="{818D96B5-5934-43A4-AC4A-3A89C86364A4}" srcOrd="0" destOrd="0" parTransId="{423BA93C-7AAA-43B2-AAEA-77A9F8B29409}" sibTransId="{E33EE4A0-5466-4B3C-8AEE-E3626AA488DD}"/>
    <dgm:cxn modelId="{E4A16184-382F-4AE8-9E69-B938C4FA6898}" type="presParOf" srcId="{F4BEA259-7238-41DC-8943-CBE1BBED68D8}" destId="{1F276A3C-C838-4978-A3B6-7C0B3810F614}" srcOrd="0" destOrd="0" presId="urn:microsoft.com/office/officeart/2005/8/layout/process3"/>
    <dgm:cxn modelId="{51E12B7C-FDFA-4046-8817-D529A60E820E}" type="presParOf" srcId="{1F276A3C-C838-4978-A3B6-7C0B3810F614}" destId="{57045326-A396-4964-B524-018427713DA4}" srcOrd="0" destOrd="0" presId="urn:microsoft.com/office/officeart/2005/8/layout/process3"/>
    <dgm:cxn modelId="{1232CC80-164E-4707-B862-1303DA8D97DB}" type="presParOf" srcId="{1F276A3C-C838-4978-A3B6-7C0B3810F614}" destId="{E9D40726-F91C-4A4C-9BAA-DC8C13BDEB20}" srcOrd="1" destOrd="0" presId="urn:microsoft.com/office/officeart/2005/8/layout/process3"/>
    <dgm:cxn modelId="{D4963A8A-5189-4B5A-AACB-0C8DAF9BD1C0}" type="presParOf" srcId="{1F276A3C-C838-4978-A3B6-7C0B3810F614}" destId="{49EEEA14-8406-4AC8-BC45-480857FE5F36}" srcOrd="2" destOrd="0" presId="urn:microsoft.com/office/officeart/2005/8/layout/process3"/>
    <dgm:cxn modelId="{169C8392-F0FA-4E74-B9E7-FD68F404D98E}" type="presParOf" srcId="{F4BEA259-7238-41DC-8943-CBE1BBED68D8}" destId="{4E707AC2-447C-4EAC-9B34-83B3FCFF6CDE}" srcOrd="1" destOrd="0" presId="urn:microsoft.com/office/officeart/2005/8/layout/process3"/>
    <dgm:cxn modelId="{BEF9AA28-67C3-469B-BBE5-F5F92BB6F40D}" type="presParOf" srcId="{4E707AC2-447C-4EAC-9B34-83B3FCFF6CDE}" destId="{FF02A168-E6E0-4A22-8A03-44B87D1AAEDD}" srcOrd="0" destOrd="0" presId="urn:microsoft.com/office/officeart/2005/8/layout/process3"/>
    <dgm:cxn modelId="{435FCC0B-706A-418D-B740-324A002372D1}" type="presParOf" srcId="{F4BEA259-7238-41DC-8943-CBE1BBED68D8}" destId="{0933FB0E-4984-4B23-BE7D-8F53A2ED451C}" srcOrd="2" destOrd="0" presId="urn:microsoft.com/office/officeart/2005/8/layout/process3"/>
    <dgm:cxn modelId="{04737783-5644-4AD1-8D0C-948B8A2F25C8}" type="presParOf" srcId="{0933FB0E-4984-4B23-BE7D-8F53A2ED451C}" destId="{32BA445A-7258-4CB1-83BF-DB626742F97B}" srcOrd="0" destOrd="0" presId="urn:microsoft.com/office/officeart/2005/8/layout/process3"/>
    <dgm:cxn modelId="{9566B04A-BD84-4A2B-8689-CD448E91EA14}" type="presParOf" srcId="{0933FB0E-4984-4B23-BE7D-8F53A2ED451C}" destId="{5A0F5CAD-36DB-4C49-B9E3-A803771C2134}" srcOrd="1" destOrd="0" presId="urn:microsoft.com/office/officeart/2005/8/layout/process3"/>
    <dgm:cxn modelId="{FDE2BE0D-B258-4877-ABED-95422C45A294}" type="presParOf" srcId="{0933FB0E-4984-4B23-BE7D-8F53A2ED451C}" destId="{B3E767CC-83AF-4C73-A5C1-0F0CD5504CB7}" srcOrd="2" destOrd="0" presId="urn:microsoft.com/office/officeart/2005/8/layout/process3"/>
    <dgm:cxn modelId="{D2A2A665-F41A-4717-A5E9-3DCCF51942A6}" type="presParOf" srcId="{F4BEA259-7238-41DC-8943-CBE1BBED68D8}" destId="{9C747EF7-4AEA-4F2B-A6E3-95F10539CBCF}" srcOrd="3" destOrd="0" presId="urn:microsoft.com/office/officeart/2005/8/layout/process3"/>
    <dgm:cxn modelId="{814A3FBF-BAEB-4E50-A140-107F8E9F68C9}" type="presParOf" srcId="{9C747EF7-4AEA-4F2B-A6E3-95F10539CBCF}" destId="{4038E5F4-0715-4E13-92A2-FA163DC9F119}" srcOrd="0" destOrd="0" presId="urn:microsoft.com/office/officeart/2005/8/layout/process3"/>
    <dgm:cxn modelId="{B723B234-076F-46E4-8898-886DDB2DF3FE}" type="presParOf" srcId="{F4BEA259-7238-41DC-8943-CBE1BBED68D8}" destId="{3E194A77-34AA-468D-A4C7-F5B3F2C2D28F}" srcOrd="4" destOrd="0" presId="urn:microsoft.com/office/officeart/2005/8/layout/process3"/>
    <dgm:cxn modelId="{20F64E0E-7DF5-47FB-8DD1-A3076D70C97A}" type="presParOf" srcId="{3E194A77-34AA-468D-A4C7-F5B3F2C2D28F}" destId="{7E7651D9-D26D-425D-8AB2-85BEB84BF9E8}" srcOrd="0" destOrd="0" presId="urn:microsoft.com/office/officeart/2005/8/layout/process3"/>
    <dgm:cxn modelId="{8DE61250-46DB-4B44-9416-0DF6A9ABAFFA}" type="presParOf" srcId="{3E194A77-34AA-468D-A4C7-F5B3F2C2D28F}" destId="{4DED0E2F-9F51-4490-84CE-01B3BF4FFB9A}" srcOrd="1" destOrd="0" presId="urn:microsoft.com/office/officeart/2005/8/layout/process3"/>
    <dgm:cxn modelId="{A2EA3440-FF3B-4751-9DD9-A9B2B1B2C4D1}" type="presParOf" srcId="{3E194A77-34AA-468D-A4C7-F5B3F2C2D28F}" destId="{557C8B3A-B617-4184-9640-DE06276C3851}" srcOrd="2" destOrd="0" presId="urn:microsoft.com/office/officeart/2005/8/layout/process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7A5E68-7346-4E1C-BD0F-68C7F74BD09F}" type="doc">
      <dgm:prSet loTypeId="urn:microsoft.com/office/officeart/2005/8/layout/pList2" loCatId="list" qsTypeId="urn:microsoft.com/office/officeart/2005/8/quickstyle/3d1" qsCatId="3D" csTypeId="urn:microsoft.com/office/officeart/2005/8/colors/accent1_2" csCatId="accent1" phldr="1"/>
      <dgm:spPr/>
      <dgm:t>
        <a:bodyPr/>
        <a:lstStyle/>
        <a:p>
          <a:endParaRPr lang="fr-FR"/>
        </a:p>
      </dgm:t>
    </dgm:pt>
    <dgm:pt modelId="{23103664-7DC4-4335-89AA-5B5CC9AB6907}">
      <dgm:prSet phldrT="[Texte]" custT="1"/>
      <dgm:spPr>
        <a:solidFill>
          <a:srgbClr val="00B05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800" i="1" dirty="0" smtClean="0">
              <a:latin typeface="Garamond" pitchFamily="18" charset="0"/>
            </a:rPr>
            <a:t>   </a:t>
          </a:r>
        </a:p>
        <a:p>
          <a:pPr marL="0" marR="0" indent="0" defTabSz="914400" eaLnBrk="1" fontAlgn="auto" latinLnBrk="0" hangingPunct="1">
            <a:lnSpc>
              <a:spcPct val="100000"/>
            </a:lnSpc>
            <a:spcBef>
              <a:spcPts val="0"/>
            </a:spcBef>
            <a:spcAft>
              <a:spcPts val="0"/>
            </a:spcAft>
            <a:buClrTx/>
            <a:buSzTx/>
            <a:buFontTx/>
            <a:buNone/>
            <a:tabLst/>
            <a:defRPr/>
          </a:pPr>
          <a:r>
            <a:rPr lang="fr-FR" sz="2800" i="1" dirty="0" smtClean="0">
              <a:latin typeface="Garamond" pitchFamily="18" charset="0"/>
            </a:rPr>
            <a:t>« Le revenu d’une personne excède rarement le degré de développement qu’a atteint celle-ci ». </a:t>
          </a:r>
        </a:p>
        <a:p>
          <a:pPr defTabSz="800100">
            <a:lnSpc>
              <a:spcPct val="90000"/>
            </a:lnSpc>
            <a:spcBef>
              <a:spcPct val="0"/>
            </a:spcBef>
            <a:spcAft>
              <a:spcPct val="35000"/>
            </a:spcAft>
          </a:pPr>
          <a:endParaRPr lang="fr-FR" sz="2000" b="1" i="0" dirty="0" smtClean="0">
            <a:latin typeface="Garamond" pitchFamily="18" charset="0"/>
          </a:endParaRPr>
        </a:p>
        <a:p>
          <a:pPr defTabSz="800100">
            <a:lnSpc>
              <a:spcPct val="90000"/>
            </a:lnSpc>
            <a:spcBef>
              <a:spcPct val="0"/>
            </a:spcBef>
            <a:spcAft>
              <a:spcPct val="35000"/>
            </a:spcAft>
          </a:pPr>
          <a:r>
            <a:rPr lang="fr-FR" sz="2800" b="1" i="0" dirty="0" smtClean="0">
              <a:latin typeface="Garamond" pitchFamily="18" charset="0"/>
            </a:rPr>
            <a:t>Jim </a:t>
          </a:r>
          <a:r>
            <a:rPr lang="fr-FR" sz="2800" b="1" i="0" dirty="0" err="1" smtClean="0">
              <a:latin typeface="Garamond" pitchFamily="18" charset="0"/>
            </a:rPr>
            <a:t>Rohn</a:t>
          </a:r>
          <a:endParaRPr lang="fr-FR" sz="2800" b="1" i="0" dirty="0" smtClean="0">
            <a:latin typeface="Garamond" pitchFamily="18" charset="0"/>
          </a:endParaRPr>
        </a:p>
        <a:p>
          <a:pPr defTabSz="800100">
            <a:lnSpc>
              <a:spcPct val="90000"/>
            </a:lnSpc>
            <a:spcBef>
              <a:spcPct val="0"/>
            </a:spcBef>
            <a:spcAft>
              <a:spcPct val="35000"/>
            </a:spcAft>
          </a:pPr>
          <a:endParaRPr lang="fr-FR" i="1" dirty="0">
            <a:latin typeface="Garamond" panose="02020404030301010803" pitchFamily="18" charset="0"/>
          </a:endParaRPr>
        </a:p>
      </dgm:t>
    </dgm:pt>
    <dgm:pt modelId="{EFE07BD7-F80C-4115-AFB1-D93BEABA1113}" type="parTrans" cxnId="{BC25C682-8457-4694-97AE-585A9283C805}">
      <dgm:prSet/>
      <dgm:spPr/>
      <dgm:t>
        <a:bodyPr/>
        <a:lstStyle/>
        <a:p>
          <a:endParaRPr lang="fr-FR"/>
        </a:p>
      </dgm:t>
    </dgm:pt>
    <dgm:pt modelId="{FEB748C8-549C-41DD-9524-A28289E6F226}" type="sibTrans" cxnId="{BC25C682-8457-4694-97AE-585A9283C805}">
      <dgm:prSet/>
      <dgm:spPr/>
      <dgm:t>
        <a:bodyPr/>
        <a:lstStyle/>
        <a:p>
          <a:endParaRPr lang="fr-FR"/>
        </a:p>
      </dgm:t>
    </dgm:pt>
    <dgm:pt modelId="{CFA3D6AC-7B7C-4D1F-AA7C-223C4F41C8D4}">
      <dgm:prSet custT="1">
        <dgm:style>
          <a:lnRef idx="0">
            <a:schemeClr val="accent5"/>
          </a:lnRef>
          <a:fillRef idx="3">
            <a:schemeClr val="accent5"/>
          </a:fillRef>
          <a:effectRef idx="3">
            <a:schemeClr val="accent5"/>
          </a:effectRef>
          <a:fontRef idx="minor">
            <a:schemeClr val="lt1"/>
          </a:fontRef>
        </dgm:style>
      </dgm:prSet>
      <dgm:spPr>
        <a:solidFill>
          <a:srgbClr val="002060"/>
        </a:solidFill>
      </dgm:spPr>
      <dgm:t>
        <a:bodyPr/>
        <a:lstStyle/>
        <a:p>
          <a:endParaRPr lang="fr-FR" sz="3200" i="1" dirty="0" smtClean="0">
            <a:latin typeface="Garamond" pitchFamily="18" charset="0"/>
          </a:endParaRPr>
        </a:p>
        <a:p>
          <a:endParaRPr lang="fr-FR" sz="1800" i="1" dirty="0" smtClean="0">
            <a:latin typeface="Garamond" pitchFamily="18" charset="0"/>
          </a:endParaRPr>
        </a:p>
        <a:p>
          <a:r>
            <a:rPr lang="fr-FR" sz="3200" i="1" dirty="0" smtClean="0">
              <a:latin typeface="Garamond" pitchFamily="18" charset="0"/>
            </a:rPr>
            <a:t>L'activité </a:t>
          </a:r>
          <a:r>
            <a:rPr lang="fr-FR" sz="3200" i="1" dirty="0" smtClean="0">
              <a:latin typeface="Garamond" pitchFamily="18" charset="0"/>
            </a:rPr>
            <a:t>est mère de la prospérité. </a:t>
          </a:r>
        </a:p>
        <a:p>
          <a:endParaRPr lang="fr-FR" sz="3200" i="1" dirty="0" smtClean="0">
            <a:latin typeface="Garamond" pitchFamily="18" charset="0"/>
          </a:endParaRPr>
        </a:p>
        <a:p>
          <a:r>
            <a:rPr lang="fr-FR" sz="3200" i="0" dirty="0" smtClean="0">
              <a:latin typeface="Garamond" pitchFamily="18" charset="0"/>
            </a:rPr>
            <a:t>Proverbe français</a:t>
          </a:r>
        </a:p>
      </dgm:t>
    </dgm:pt>
    <dgm:pt modelId="{DD9FD3CB-5593-47DA-A722-6CF43912F0E4}" type="parTrans" cxnId="{E57D1464-6071-41DA-B04E-6F3CB236E6A0}">
      <dgm:prSet/>
      <dgm:spPr/>
      <dgm:t>
        <a:bodyPr/>
        <a:lstStyle/>
        <a:p>
          <a:endParaRPr lang="fr-FR"/>
        </a:p>
      </dgm:t>
    </dgm:pt>
    <dgm:pt modelId="{D6A2CAEE-26D5-4D7A-B656-A19EFE8A3DAC}" type="sibTrans" cxnId="{E57D1464-6071-41DA-B04E-6F3CB236E6A0}">
      <dgm:prSet/>
      <dgm:spPr/>
      <dgm:t>
        <a:bodyPr/>
        <a:lstStyle/>
        <a:p>
          <a:endParaRPr lang="fr-FR"/>
        </a:p>
      </dgm:t>
    </dgm:pt>
    <dgm:pt modelId="{A554A5E6-988B-4B15-A2F9-38DB191BDFAF}">
      <dgm:prSet custT="1">
        <dgm:style>
          <a:lnRef idx="0">
            <a:schemeClr val="accent3"/>
          </a:lnRef>
          <a:fillRef idx="3">
            <a:schemeClr val="accent3"/>
          </a:fillRef>
          <a:effectRef idx="3">
            <a:schemeClr val="accent3"/>
          </a:effectRef>
          <a:fontRef idx="minor">
            <a:schemeClr val="lt1"/>
          </a:fontRef>
        </dgm:style>
      </dgm:prSet>
      <dgm:spPr/>
      <dgm:t>
        <a:bodyPr/>
        <a:lstStyle/>
        <a:p>
          <a:endParaRPr lang="fr-FR" sz="1600" i="1" dirty="0" smtClean="0">
            <a:solidFill>
              <a:srgbClr val="002060"/>
            </a:solidFill>
            <a:latin typeface="Garamond" pitchFamily="18" charset="0"/>
          </a:endParaRPr>
        </a:p>
        <a:p>
          <a:r>
            <a:rPr lang="fr-FR" sz="3900" i="1" dirty="0" smtClean="0">
              <a:solidFill>
                <a:srgbClr val="002060"/>
              </a:solidFill>
              <a:latin typeface="Garamond" pitchFamily="18" charset="0"/>
            </a:rPr>
            <a:t>La </a:t>
          </a:r>
          <a:r>
            <a:rPr lang="fr-FR" sz="3900" i="1" dirty="0" smtClean="0">
              <a:solidFill>
                <a:srgbClr val="002060"/>
              </a:solidFill>
              <a:latin typeface="Garamond" pitchFamily="18" charset="0"/>
            </a:rPr>
            <a:t>simplicité de la vie est le signe de la vraie prospérité. </a:t>
          </a:r>
        </a:p>
        <a:p>
          <a:r>
            <a:rPr lang="fr-FR" sz="2800" b="1" i="0" dirty="0" err="1" smtClean="0">
              <a:solidFill>
                <a:srgbClr val="002060"/>
              </a:solidFill>
              <a:latin typeface="Garamond" pitchFamily="18" charset="0"/>
            </a:rPr>
            <a:t>Swâmi</a:t>
          </a:r>
          <a:r>
            <a:rPr lang="fr-FR" sz="2800" b="1" i="0" dirty="0" smtClean="0">
              <a:solidFill>
                <a:srgbClr val="002060"/>
              </a:solidFill>
              <a:latin typeface="Garamond" pitchFamily="18" charset="0"/>
            </a:rPr>
            <a:t> </a:t>
          </a:r>
          <a:r>
            <a:rPr lang="fr-FR" sz="2800" b="1" i="0" dirty="0" err="1" smtClean="0">
              <a:solidFill>
                <a:srgbClr val="002060"/>
              </a:solidFill>
              <a:latin typeface="Garamond" pitchFamily="18" charset="0"/>
            </a:rPr>
            <a:t>Râmdâs</a:t>
          </a:r>
          <a:r>
            <a:rPr lang="fr-FR" sz="2800" b="1" i="0" dirty="0" smtClean="0">
              <a:solidFill>
                <a:srgbClr val="002060"/>
              </a:solidFill>
              <a:latin typeface="Garamond" pitchFamily="18" charset="0"/>
            </a:rPr>
            <a:t> </a:t>
          </a:r>
          <a:endParaRPr lang="fr-FR" sz="3900" b="1" i="0" dirty="0">
            <a:solidFill>
              <a:srgbClr val="002060"/>
            </a:solidFill>
            <a:latin typeface="Garamond" pitchFamily="18" charset="0"/>
          </a:endParaRPr>
        </a:p>
      </dgm:t>
    </dgm:pt>
    <dgm:pt modelId="{86896C09-4B57-450C-A8D3-D8506FE1CDEF}" type="parTrans" cxnId="{AF7D8A0F-F2BD-4E3F-B73A-BA852DDCB952}">
      <dgm:prSet/>
      <dgm:spPr/>
      <dgm:t>
        <a:bodyPr/>
        <a:lstStyle/>
        <a:p>
          <a:endParaRPr lang="fr-FR"/>
        </a:p>
      </dgm:t>
    </dgm:pt>
    <dgm:pt modelId="{FB2FA34F-6232-4732-9DEB-14A5629B3A25}" type="sibTrans" cxnId="{AF7D8A0F-F2BD-4E3F-B73A-BA852DDCB952}">
      <dgm:prSet/>
      <dgm:spPr/>
      <dgm:t>
        <a:bodyPr/>
        <a:lstStyle/>
        <a:p>
          <a:endParaRPr lang="fr-FR"/>
        </a:p>
      </dgm:t>
    </dgm:pt>
    <dgm:pt modelId="{19CB6A4F-0C50-4015-A1DF-768E1E9FEEC7}" type="pres">
      <dgm:prSet presAssocID="{777A5E68-7346-4E1C-BD0F-68C7F74BD09F}" presName="Name0" presStyleCnt="0">
        <dgm:presLayoutVars>
          <dgm:dir/>
          <dgm:resizeHandles val="exact"/>
        </dgm:presLayoutVars>
      </dgm:prSet>
      <dgm:spPr/>
      <dgm:t>
        <a:bodyPr/>
        <a:lstStyle/>
        <a:p>
          <a:endParaRPr lang="fr-FR"/>
        </a:p>
      </dgm:t>
    </dgm:pt>
    <dgm:pt modelId="{7697C14B-AA34-4A1E-9497-14C8572D56D8}" type="pres">
      <dgm:prSet presAssocID="{777A5E68-7346-4E1C-BD0F-68C7F74BD09F}" presName="bkgdShp" presStyleLbl="alignAccFollowNode1" presStyleIdx="0" presStyleCnt="1" custLinFactNeighborY="-8715"/>
      <dgm:spPr>
        <a:blipFill rotWithShape="0">
          <a:blip xmlns:r="http://schemas.openxmlformats.org/officeDocument/2006/relationships" r:embed="rId1"/>
          <a:tile tx="0" ty="0" sx="100000" sy="100000" flip="none" algn="tl"/>
        </a:blipFill>
      </dgm:spPr>
    </dgm:pt>
    <dgm:pt modelId="{76B52A2F-877C-436B-A97C-72D0488865CA}" type="pres">
      <dgm:prSet presAssocID="{777A5E68-7346-4E1C-BD0F-68C7F74BD09F}" presName="linComp" presStyleCnt="0"/>
      <dgm:spPr/>
    </dgm:pt>
    <dgm:pt modelId="{2F0A5E67-E6AA-497B-9A9C-F7B8A1B81086}" type="pres">
      <dgm:prSet presAssocID="{A554A5E6-988B-4B15-A2F9-38DB191BDFAF}" presName="compNode" presStyleCnt="0"/>
      <dgm:spPr/>
    </dgm:pt>
    <dgm:pt modelId="{46F2F92E-DB93-4A72-812C-22B44ADDCCB7}" type="pres">
      <dgm:prSet presAssocID="{A554A5E6-988B-4B15-A2F9-38DB191BDFAF}" presName="node" presStyleLbl="node1" presStyleIdx="0" presStyleCnt="3">
        <dgm:presLayoutVars>
          <dgm:bulletEnabled val="1"/>
        </dgm:presLayoutVars>
      </dgm:prSet>
      <dgm:spPr/>
      <dgm:t>
        <a:bodyPr/>
        <a:lstStyle/>
        <a:p>
          <a:endParaRPr lang="fr-FR"/>
        </a:p>
      </dgm:t>
    </dgm:pt>
    <dgm:pt modelId="{EADEC6CA-54DC-4C0D-872B-4AD7443BD056}" type="pres">
      <dgm:prSet presAssocID="{A554A5E6-988B-4B15-A2F9-38DB191BDFAF}" presName="invisiNode" presStyleLbl="node1" presStyleIdx="0" presStyleCnt="3"/>
      <dgm:spPr/>
    </dgm:pt>
    <dgm:pt modelId="{DD35B63C-AFCE-4302-9865-E1C7EC2C879F}" type="pres">
      <dgm:prSet presAssocID="{A554A5E6-988B-4B15-A2F9-38DB191BDFAF}" presName="imagNode" presStyleLbl="fgImgPlace1" presStyleIdx="0" presStyleCnt="3" custScaleX="56260"/>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fr-FR"/>
        </a:p>
      </dgm:t>
    </dgm:pt>
    <dgm:pt modelId="{81D5E153-222C-4206-86A0-36B75131FD8D}" type="pres">
      <dgm:prSet presAssocID="{FB2FA34F-6232-4732-9DEB-14A5629B3A25}" presName="sibTrans" presStyleLbl="sibTrans2D1" presStyleIdx="0" presStyleCnt="0"/>
      <dgm:spPr/>
      <dgm:t>
        <a:bodyPr/>
        <a:lstStyle/>
        <a:p>
          <a:endParaRPr lang="fr-FR"/>
        </a:p>
      </dgm:t>
    </dgm:pt>
    <dgm:pt modelId="{DCA383EC-62DD-4FC7-B8AD-38500500CCBA}" type="pres">
      <dgm:prSet presAssocID="{CFA3D6AC-7B7C-4D1F-AA7C-223C4F41C8D4}" presName="compNode" presStyleCnt="0"/>
      <dgm:spPr/>
    </dgm:pt>
    <dgm:pt modelId="{46DEFFD8-3031-46A6-8FDC-6009C3EE1D4B}" type="pres">
      <dgm:prSet presAssocID="{CFA3D6AC-7B7C-4D1F-AA7C-223C4F41C8D4}" presName="node" presStyleLbl="node1" presStyleIdx="1" presStyleCnt="3" custScaleX="118795">
        <dgm:presLayoutVars>
          <dgm:bulletEnabled val="1"/>
        </dgm:presLayoutVars>
      </dgm:prSet>
      <dgm:spPr/>
      <dgm:t>
        <a:bodyPr/>
        <a:lstStyle/>
        <a:p>
          <a:endParaRPr lang="fr-FR"/>
        </a:p>
      </dgm:t>
    </dgm:pt>
    <dgm:pt modelId="{18E03A0A-A511-464C-9221-17C653838B79}" type="pres">
      <dgm:prSet presAssocID="{CFA3D6AC-7B7C-4D1F-AA7C-223C4F41C8D4}" presName="invisiNode" presStyleLbl="node1" presStyleIdx="1" presStyleCnt="3"/>
      <dgm:spPr/>
    </dgm:pt>
    <dgm:pt modelId="{3AC87947-CC5D-4CF1-BF22-869528E0E30F}" type="pres">
      <dgm:prSet presAssocID="{CFA3D6AC-7B7C-4D1F-AA7C-223C4F41C8D4}" presName="imagNode" presStyleLbl="fgImgPlace1" presStyleIdx="1"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fr-FR"/>
        </a:p>
      </dgm:t>
    </dgm:pt>
    <dgm:pt modelId="{C8EFFE21-1CFF-4752-BF98-5509D5039382}" type="pres">
      <dgm:prSet presAssocID="{D6A2CAEE-26D5-4D7A-B656-A19EFE8A3DAC}" presName="sibTrans" presStyleLbl="sibTrans2D1" presStyleIdx="0" presStyleCnt="0"/>
      <dgm:spPr/>
      <dgm:t>
        <a:bodyPr/>
        <a:lstStyle/>
        <a:p>
          <a:endParaRPr lang="fr-FR"/>
        </a:p>
      </dgm:t>
    </dgm:pt>
    <dgm:pt modelId="{097A5F5A-2EC6-4181-BF94-41D7BAF10B7E}" type="pres">
      <dgm:prSet presAssocID="{23103664-7DC4-4335-89AA-5B5CC9AB6907}" presName="compNode" presStyleCnt="0"/>
      <dgm:spPr/>
    </dgm:pt>
    <dgm:pt modelId="{8F00F5D9-A6B6-4739-8FC5-CA96E3D475B4}" type="pres">
      <dgm:prSet presAssocID="{23103664-7DC4-4335-89AA-5B5CC9AB6907}" presName="node" presStyleLbl="node1" presStyleIdx="2" presStyleCnt="3">
        <dgm:presLayoutVars>
          <dgm:bulletEnabled val="1"/>
        </dgm:presLayoutVars>
      </dgm:prSet>
      <dgm:spPr/>
      <dgm:t>
        <a:bodyPr/>
        <a:lstStyle/>
        <a:p>
          <a:endParaRPr lang="fr-FR"/>
        </a:p>
      </dgm:t>
    </dgm:pt>
    <dgm:pt modelId="{B44FE0A8-2076-4808-8CD9-4A22FE6463CA}" type="pres">
      <dgm:prSet presAssocID="{23103664-7DC4-4335-89AA-5B5CC9AB6907}" presName="invisiNode" presStyleLbl="node1" presStyleIdx="2" presStyleCnt="3"/>
      <dgm:spPr/>
    </dgm:pt>
    <dgm:pt modelId="{CC5A24D0-C67B-4017-87A9-DB94639A35B5}" type="pres">
      <dgm:prSet presAssocID="{23103664-7DC4-4335-89AA-5B5CC9AB6907}" presName="imagNode" presStyleLbl="fgImgPlace1" presStyleIdx="2" presStyleCnt="3" custScaleX="70154"/>
      <dgm:spPr>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dgm:spPr>
      <dgm:t>
        <a:bodyPr/>
        <a:lstStyle/>
        <a:p>
          <a:endParaRPr lang="fr-FR"/>
        </a:p>
      </dgm:t>
    </dgm:pt>
  </dgm:ptLst>
  <dgm:cxnLst>
    <dgm:cxn modelId="{AF7D8A0F-F2BD-4E3F-B73A-BA852DDCB952}" srcId="{777A5E68-7346-4E1C-BD0F-68C7F74BD09F}" destId="{A554A5E6-988B-4B15-A2F9-38DB191BDFAF}" srcOrd="0" destOrd="0" parTransId="{86896C09-4B57-450C-A8D3-D8506FE1CDEF}" sibTransId="{FB2FA34F-6232-4732-9DEB-14A5629B3A25}"/>
    <dgm:cxn modelId="{D6E4FB0C-2AD6-4882-8A68-7F490FB6297F}" type="presOf" srcId="{D6A2CAEE-26D5-4D7A-B656-A19EFE8A3DAC}" destId="{C8EFFE21-1CFF-4752-BF98-5509D5039382}" srcOrd="0" destOrd="0" presId="urn:microsoft.com/office/officeart/2005/8/layout/pList2"/>
    <dgm:cxn modelId="{BC25C682-8457-4694-97AE-585A9283C805}" srcId="{777A5E68-7346-4E1C-BD0F-68C7F74BD09F}" destId="{23103664-7DC4-4335-89AA-5B5CC9AB6907}" srcOrd="2" destOrd="0" parTransId="{EFE07BD7-F80C-4115-AFB1-D93BEABA1113}" sibTransId="{FEB748C8-549C-41DD-9524-A28289E6F226}"/>
    <dgm:cxn modelId="{E57D1464-6071-41DA-B04E-6F3CB236E6A0}" srcId="{777A5E68-7346-4E1C-BD0F-68C7F74BD09F}" destId="{CFA3D6AC-7B7C-4D1F-AA7C-223C4F41C8D4}" srcOrd="1" destOrd="0" parTransId="{DD9FD3CB-5593-47DA-A722-6CF43912F0E4}" sibTransId="{D6A2CAEE-26D5-4D7A-B656-A19EFE8A3DAC}"/>
    <dgm:cxn modelId="{F2511A09-AC82-4961-A2D8-B8E1D4E25693}" type="presOf" srcId="{777A5E68-7346-4E1C-BD0F-68C7F74BD09F}" destId="{19CB6A4F-0C50-4015-A1DF-768E1E9FEEC7}" srcOrd="0" destOrd="0" presId="urn:microsoft.com/office/officeart/2005/8/layout/pList2"/>
    <dgm:cxn modelId="{11B2C237-40A1-434B-BC7E-6D5BC6529016}" type="presOf" srcId="{FB2FA34F-6232-4732-9DEB-14A5629B3A25}" destId="{81D5E153-222C-4206-86A0-36B75131FD8D}" srcOrd="0" destOrd="0" presId="urn:microsoft.com/office/officeart/2005/8/layout/pList2"/>
    <dgm:cxn modelId="{631F675A-CF9B-488F-BAD9-00A852BC4154}" type="presOf" srcId="{23103664-7DC4-4335-89AA-5B5CC9AB6907}" destId="{8F00F5D9-A6B6-4739-8FC5-CA96E3D475B4}" srcOrd="0" destOrd="0" presId="urn:microsoft.com/office/officeart/2005/8/layout/pList2"/>
    <dgm:cxn modelId="{984E9B2F-0966-473E-96FF-FA2F418895AC}" type="presOf" srcId="{A554A5E6-988B-4B15-A2F9-38DB191BDFAF}" destId="{46F2F92E-DB93-4A72-812C-22B44ADDCCB7}" srcOrd="0" destOrd="0" presId="urn:microsoft.com/office/officeart/2005/8/layout/pList2"/>
    <dgm:cxn modelId="{C3AD219C-D0E6-4B41-AA3A-696859719C00}" type="presOf" srcId="{CFA3D6AC-7B7C-4D1F-AA7C-223C4F41C8D4}" destId="{46DEFFD8-3031-46A6-8FDC-6009C3EE1D4B}" srcOrd="0" destOrd="0" presId="urn:microsoft.com/office/officeart/2005/8/layout/pList2"/>
    <dgm:cxn modelId="{3A719317-2489-48B9-9096-3978753547BF}" type="presParOf" srcId="{19CB6A4F-0C50-4015-A1DF-768E1E9FEEC7}" destId="{7697C14B-AA34-4A1E-9497-14C8572D56D8}" srcOrd="0" destOrd="0" presId="urn:microsoft.com/office/officeart/2005/8/layout/pList2"/>
    <dgm:cxn modelId="{0835F5CE-D904-42BF-965F-BDBA05BD0C3C}" type="presParOf" srcId="{19CB6A4F-0C50-4015-A1DF-768E1E9FEEC7}" destId="{76B52A2F-877C-436B-A97C-72D0488865CA}" srcOrd="1" destOrd="0" presId="urn:microsoft.com/office/officeart/2005/8/layout/pList2"/>
    <dgm:cxn modelId="{A6B8C958-07FD-4488-B8F8-1C5A6063A26D}" type="presParOf" srcId="{76B52A2F-877C-436B-A97C-72D0488865CA}" destId="{2F0A5E67-E6AA-497B-9A9C-F7B8A1B81086}" srcOrd="0" destOrd="0" presId="urn:microsoft.com/office/officeart/2005/8/layout/pList2"/>
    <dgm:cxn modelId="{5A5098AF-2468-4899-B7A8-AF19F5442970}" type="presParOf" srcId="{2F0A5E67-E6AA-497B-9A9C-F7B8A1B81086}" destId="{46F2F92E-DB93-4A72-812C-22B44ADDCCB7}" srcOrd="0" destOrd="0" presId="urn:microsoft.com/office/officeart/2005/8/layout/pList2"/>
    <dgm:cxn modelId="{0A132819-FE8C-4493-AA8C-2BCA940AE33D}" type="presParOf" srcId="{2F0A5E67-E6AA-497B-9A9C-F7B8A1B81086}" destId="{EADEC6CA-54DC-4C0D-872B-4AD7443BD056}" srcOrd="1" destOrd="0" presId="urn:microsoft.com/office/officeart/2005/8/layout/pList2"/>
    <dgm:cxn modelId="{41466B9E-193F-498F-BA0B-E221E9EE2A14}" type="presParOf" srcId="{2F0A5E67-E6AA-497B-9A9C-F7B8A1B81086}" destId="{DD35B63C-AFCE-4302-9865-E1C7EC2C879F}" srcOrd="2" destOrd="0" presId="urn:microsoft.com/office/officeart/2005/8/layout/pList2"/>
    <dgm:cxn modelId="{7C81DF0C-5F23-49B4-8624-AFF00E03229A}" type="presParOf" srcId="{76B52A2F-877C-436B-A97C-72D0488865CA}" destId="{81D5E153-222C-4206-86A0-36B75131FD8D}" srcOrd="1" destOrd="0" presId="urn:microsoft.com/office/officeart/2005/8/layout/pList2"/>
    <dgm:cxn modelId="{237AADBC-607B-46EB-9487-88112E725821}" type="presParOf" srcId="{76B52A2F-877C-436B-A97C-72D0488865CA}" destId="{DCA383EC-62DD-4FC7-B8AD-38500500CCBA}" srcOrd="2" destOrd="0" presId="urn:microsoft.com/office/officeart/2005/8/layout/pList2"/>
    <dgm:cxn modelId="{B9D3F835-1026-4060-86CE-045FA9A2CE88}" type="presParOf" srcId="{DCA383EC-62DD-4FC7-B8AD-38500500CCBA}" destId="{46DEFFD8-3031-46A6-8FDC-6009C3EE1D4B}" srcOrd="0" destOrd="0" presId="urn:microsoft.com/office/officeart/2005/8/layout/pList2"/>
    <dgm:cxn modelId="{B1F82D87-41FE-41BA-ACD6-DFD3D9E90889}" type="presParOf" srcId="{DCA383EC-62DD-4FC7-B8AD-38500500CCBA}" destId="{18E03A0A-A511-464C-9221-17C653838B79}" srcOrd="1" destOrd="0" presId="urn:microsoft.com/office/officeart/2005/8/layout/pList2"/>
    <dgm:cxn modelId="{CBF2E34D-84DC-4240-A81E-8E5C4303B0EC}" type="presParOf" srcId="{DCA383EC-62DD-4FC7-B8AD-38500500CCBA}" destId="{3AC87947-CC5D-4CF1-BF22-869528E0E30F}" srcOrd="2" destOrd="0" presId="urn:microsoft.com/office/officeart/2005/8/layout/pList2"/>
    <dgm:cxn modelId="{9AD232C3-CF04-4E85-B850-96448103764A}" type="presParOf" srcId="{76B52A2F-877C-436B-A97C-72D0488865CA}" destId="{C8EFFE21-1CFF-4752-BF98-5509D5039382}" srcOrd="3" destOrd="0" presId="urn:microsoft.com/office/officeart/2005/8/layout/pList2"/>
    <dgm:cxn modelId="{2BB390B5-5EA1-4787-8BCD-9755064370CA}" type="presParOf" srcId="{76B52A2F-877C-436B-A97C-72D0488865CA}" destId="{097A5F5A-2EC6-4181-BF94-41D7BAF10B7E}" srcOrd="4" destOrd="0" presId="urn:microsoft.com/office/officeart/2005/8/layout/pList2"/>
    <dgm:cxn modelId="{9CEF3DC0-C85D-4412-8017-08CD96A396DE}" type="presParOf" srcId="{097A5F5A-2EC6-4181-BF94-41D7BAF10B7E}" destId="{8F00F5D9-A6B6-4739-8FC5-CA96E3D475B4}" srcOrd="0" destOrd="0" presId="urn:microsoft.com/office/officeart/2005/8/layout/pList2"/>
    <dgm:cxn modelId="{3BC0E07D-4DAB-4277-A1D5-D59617FD7422}" type="presParOf" srcId="{097A5F5A-2EC6-4181-BF94-41D7BAF10B7E}" destId="{B44FE0A8-2076-4808-8CD9-4A22FE6463CA}" srcOrd="1" destOrd="0" presId="urn:microsoft.com/office/officeart/2005/8/layout/pList2"/>
    <dgm:cxn modelId="{1164CE25-5F81-4E26-9AD3-2DD7EBF4EE29}" type="presParOf" srcId="{097A5F5A-2EC6-4181-BF94-41D7BAF10B7E}" destId="{CC5A24D0-C67B-4017-87A9-DB94639A35B5}"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72E515-9163-4714-8B5F-FB89BF76B0F7}"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fr-FR"/>
        </a:p>
      </dgm:t>
    </dgm:pt>
    <dgm:pt modelId="{EB75D4A5-50FB-4EB5-ACE3-9E4254328D87}">
      <dgm:prSet phldrT="[Texte]"/>
      <dgm:spPr/>
      <dgm:t>
        <a:bodyPr/>
        <a:lstStyle/>
        <a:p>
          <a:r>
            <a:rPr lang="fr-FR" dirty="0" smtClean="0">
              <a:solidFill>
                <a:srgbClr val="FFC000"/>
              </a:solidFill>
            </a:rPr>
            <a:t>Pro</a:t>
          </a:r>
          <a:endParaRPr lang="fr-FR" dirty="0">
            <a:solidFill>
              <a:srgbClr val="FFC000"/>
            </a:solidFill>
          </a:endParaRPr>
        </a:p>
      </dgm:t>
    </dgm:pt>
    <dgm:pt modelId="{1513EC15-E079-4970-8FDB-DFB918FD7D59}" type="parTrans" cxnId="{B4F50522-73D9-4A7B-8E66-7E69520C719C}">
      <dgm:prSet/>
      <dgm:spPr/>
      <dgm:t>
        <a:bodyPr/>
        <a:lstStyle/>
        <a:p>
          <a:endParaRPr lang="fr-FR"/>
        </a:p>
      </dgm:t>
    </dgm:pt>
    <dgm:pt modelId="{8FB2C92E-2ACD-4D2B-BA77-3A28E7FD8587}" type="sibTrans" cxnId="{B4F50522-73D9-4A7B-8E66-7E69520C719C}">
      <dgm:prSet/>
      <dgm:spPr/>
      <dgm:t>
        <a:bodyPr/>
        <a:lstStyle/>
        <a:p>
          <a:endParaRPr lang="fr-FR"/>
        </a:p>
      </dgm:t>
    </dgm:pt>
    <dgm:pt modelId="{6B3CB3CC-8CC8-4113-9995-C6896C403A79}">
      <dgm:prSet phldrT="[Texte]"/>
      <dgm:spPr/>
      <dgm:t>
        <a:bodyPr/>
        <a:lstStyle/>
        <a:p>
          <a:r>
            <a:rPr lang="fr-FR" dirty="0" smtClean="0">
              <a:solidFill>
                <a:srgbClr val="FFC000"/>
              </a:solidFill>
            </a:rPr>
            <a:t>futur</a:t>
          </a:r>
          <a:endParaRPr lang="fr-FR" dirty="0">
            <a:solidFill>
              <a:srgbClr val="FFC000"/>
            </a:solidFill>
          </a:endParaRPr>
        </a:p>
      </dgm:t>
    </dgm:pt>
    <dgm:pt modelId="{FD57A2F8-1297-4A1C-AC49-CE4FFB91F9CD}" type="parTrans" cxnId="{62943C81-7907-4E83-B52E-6A6F8B9B2FE7}">
      <dgm:prSet/>
      <dgm:spPr/>
      <dgm:t>
        <a:bodyPr/>
        <a:lstStyle/>
        <a:p>
          <a:endParaRPr lang="fr-FR"/>
        </a:p>
      </dgm:t>
    </dgm:pt>
    <dgm:pt modelId="{63898536-9A4E-4E3B-935F-116F95EECE08}" type="sibTrans" cxnId="{62943C81-7907-4E83-B52E-6A6F8B9B2FE7}">
      <dgm:prSet/>
      <dgm:spPr/>
      <dgm:t>
        <a:bodyPr/>
        <a:lstStyle/>
        <a:p>
          <a:endParaRPr lang="fr-FR"/>
        </a:p>
      </dgm:t>
    </dgm:pt>
    <dgm:pt modelId="{F2626695-CFE5-48F4-8798-E6B272AE3686}">
      <dgm:prSet phldrT="[Texte]"/>
      <dgm:spPr/>
      <dgm:t>
        <a:bodyPr/>
        <a:lstStyle/>
        <a:p>
          <a:r>
            <a:rPr lang="fr-FR" dirty="0" smtClean="0">
              <a:solidFill>
                <a:srgbClr val="FFC000"/>
              </a:solidFill>
            </a:rPr>
            <a:t>devant</a:t>
          </a:r>
          <a:endParaRPr lang="fr-FR" dirty="0">
            <a:solidFill>
              <a:srgbClr val="FFC000"/>
            </a:solidFill>
          </a:endParaRPr>
        </a:p>
      </dgm:t>
    </dgm:pt>
    <dgm:pt modelId="{926C25F9-57F2-4F3C-856B-9479F5CECF4F}" type="parTrans" cxnId="{3D2D2DFD-B354-402B-9BEE-B9F17E8FD6A6}">
      <dgm:prSet/>
      <dgm:spPr/>
      <dgm:t>
        <a:bodyPr/>
        <a:lstStyle/>
        <a:p>
          <a:endParaRPr lang="fr-FR"/>
        </a:p>
      </dgm:t>
    </dgm:pt>
    <dgm:pt modelId="{B54B45C0-7B4F-4176-8ECF-6241A5F394CD}" type="sibTrans" cxnId="{3D2D2DFD-B354-402B-9BEE-B9F17E8FD6A6}">
      <dgm:prSet/>
      <dgm:spPr/>
      <dgm:t>
        <a:bodyPr/>
        <a:lstStyle/>
        <a:p>
          <a:endParaRPr lang="fr-FR"/>
        </a:p>
      </dgm:t>
    </dgm:pt>
    <dgm:pt modelId="{986170DA-4B90-49DB-A6D6-981F755DDC4C}">
      <dgm:prSet phldrT="[Texte]"/>
      <dgm:spPr/>
      <dgm:t>
        <a:bodyPr/>
        <a:lstStyle/>
        <a:p>
          <a:r>
            <a:rPr lang="fr-FR" dirty="0" err="1" smtClean="0">
              <a:solidFill>
                <a:srgbClr val="FFC000"/>
              </a:solidFill>
            </a:rPr>
            <a:t>Spe</a:t>
          </a:r>
          <a:endParaRPr lang="fr-FR" dirty="0">
            <a:solidFill>
              <a:srgbClr val="FFC000"/>
            </a:solidFill>
          </a:endParaRPr>
        </a:p>
      </dgm:t>
    </dgm:pt>
    <dgm:pt modelId="{4B06993B-0CC1-4F2E-BA15-5B2EEB0F7DBF}" type="parTrans" cxnId="{0DA7CD7B-3950-41D0-B030-D33F8E826949}">
      <dgm:prSet/>
      <dgm:spPr/>
      <dgm:t>
        <a:bodyPr/>
        <a:lstStyle/>
        <a:p>
          <a:endParaRPr lang="fr-FR"/>
        </a:p>
      </dgm:t>
    </dgm:pt>
    <dgm:pt modelId="{150AB4BB-BC59-4AF6-AD39-A7C072646DE7}" type="sibTrans" cxnId="{0DA7CD7B-3950-41D0-B030-D33F8E826949}">
      <dgm:prSet/>
      <dgm:spPr/>
      <dgm:t>
        <a:bodyPr/>
        <a:lstStyle/>
        <a:p>
          <a:endParaRPr lang="fr-FR"/>
        </a:p>
      </dgm:t>
    </dgm:pt>
    <dgm:pt modelId="{AEEFA744-0751-43AE-83D4-1BF387251D76}">
      <dgm:prSet phldrT="[Texte]"/>
      <dgm:spPr/>
      <dgm:t>
        <a:bodyPr/>
        <a:lstStyle/>
        <a:p>
          <a:r>
            <a:rPr lang="fr-FR" b="1" dirty="0" err="1" smtClean="0">
              <a:solidFill>
                <a:srgbClr val="FFC000"/>
              </a:solidFill>
            </a:rPr>
            <a:t>Spes</a:t>
          </a:r>
          <a:endParaRPr lang="fr-FR" b="1" dirty="0">
            <a:solidFill>
              <a:srgbClr val="FFC000"/>
            </a:solidFill>
          </a:endParaRPr>
        </a:p>
      </dgm:t>
    </dgm:pt>
    <dgm:pt modelId="{86073FC6-8088-49B9-B63A-9F65E0DD4E73}" type="parTrans" cxnId="{C323139F-7F5C-461C-B826-BF61C27AD11E}">
      <dgm:prSet/>
      <dgm:spPr/>
      <dgm:t>
        <a:bodyPr/>
        <a:lstStyle/>
        <a:p>
          <a:endParaRPr lang="fr-FR"/>
        </a:p>
      </dgm:t>
    </dgm:pt>
    <dgm:pt modelId="{08190185-91A1-4E43-9B11-7FEF880B866D}" type="sibTrans" cxnId="{C323139F-7F5C-461C-B826-BF61C27AD11E}">
      <dgm:prSet/>
      <dgm:spPr/>
      <dgm:t>
        <a:bodyPr/>
        <a:lstStyle/>
        <a:p>
          <a:endParaRPr lang="fr-FR"/>
        </a:p>
      </dgm:t>
    </dgm:pt>
    <dgm:pt modelId="{F6D46CD0-D4EC-482A-857C-A9BCFB23AF4A}">
      <dgm:prSet phldrT="[Texte]"/>
      <dgm:spPr/>
      <dgm:t>
        <a:bodyPr/>
        <a:lstStyle/>
        <a:p>
          <a:r>
            <a:rPr lang="fr-FR" b="1" dirty="0" err="1" smtClean="0">
              <a:solidFill>
                <a:srgbClr val="FFC000"/>
              </a:solidFill>
            </a:rPr>
            <a:t>Spir</a:t>
          </a:r>
          <a:endParaRPr lang="fr-FR" b="1" dirty="0">
            <a:solidFill>
              <a:srgbClr val="FFC000"/>
            </a:solidFill>
          </a:endParaRPr>
        </a:p>
      </dgm:t>
    </dgm:pt>
    <dgm:pt modelId="{4BCE8BD3-34D1-4269-8429-C22B683865C1}" type="parTrans" cxnId="{F0D828EA-6F96-446C-A403-6888D51A8D1C}">
      <dgm:prSet/>
      <dgm:spPr/>
      <dgm:t>
        <a:bodyPr/>
        <a:lstStyle/>
        <a:p>
          <a:endParaRPr lang="fr-FR"/>
        </a:p>
      </dgm:t>
    </dgm:pt>
    <dgm:pt modelId="{BC557C71-70F1-4F4A-AB6B-1C2F968F13A5}" type="sibTrans" cxnId="{F0D828EA-6F96-446C-A403-6888D51A8D1C}">
      <dgm:prSet/>
      <dgm:spPr/>
      <dgm:t>
        <a:bodyPr/>
        <a:lstStyle/>
        <a:p>
          <a:endParaRPr lang="fr-FR"/>
        </a:p>
      </dgm:t>
    </dgm:pt>
    <dgm:pt modelId="{7866B47D-133B-42D4-B58E-569D2AA09430}" type="pres">
      <dgm:prSet presAssocID="{4C72E515-9163-4714-8B5F-FB89BF76B0F7}" presName="Name0" presStyleCnt="0">
        <dgm:presLayoutVars>
          <dgm:dir/>
        </dgm:presLayoutVars>
      </dgm:prSet>
      <dgm:spPr/>
      <dgm:t>
        <a:bodyPr/>
        <a:lstStyle/>
        <a:p>
          <a:endParaRPr lang="fr-FR"/>
        </a:p>
      </dgm:t>
    </dgm:pt>
    <dgm:pt modelId="{81AA756B-A706-4ACD-A850-9911F1740C29}" type="pres">
      <dgm:prSet presAssocID="{EB75D4A5-50FB-4EB5-ACE3-9E4254328D87}" presName="parComposite" presStyleCnt="0"/>
      <dgm:spPr/>
    </dgm:pt>
    <dgm:pt modelId="{9CBE45E4-BB64-46BE-890F-50E119572E7A}" type="pres">
      <dgm:prSet presAssocID="{EB75D4A5-50FB-4EB5-ACE3-9E4254328D87}" presName="parBigCircle" presStyleLbl="node0" presStyleIdx="0" presStyleCnt="2">
        <dgm:style>
          <a:lnRef idx="0">
            <a:schemeClr val="accent2"/>
          </a:lnRef>
          <a:fillRef idx="3">
            <a:schemeClr val="accent2"/>
          </a:fillRef>
          <a:effectRef idx="3">
            <a:schemeClr val="accent2"/>
          </a:effectRef>
          <a:fontRef idx="minor">
            <a:schemeClr val="lt1"/>
          </a:fontRef>
        </dgm:style>
      </dgm:prSet>
      <dgm:spPr/>
    </dgm:pt>
    <dgm:pt modelId="{E3268A3B-F5C3-435B-8E44-86FBE53AF1F1}" type="pres">
      <dgm:prSet presAssocID="{EB75D4A5-50FB-4EB5-ACE3-9E4254328D87}" presName="parTx" presStyleLbl="revTx" presStyleIdx="0" presStyleCnt="10" custAng="3900000" custLinFactNeighborX="-38785" custLinFactNeighborY="71270"/>
      <dgm:spPr/>
      <dgm:t>
        <a:bodyPr/>
        <a:lstStyle/>
        <a:p>
          <a:endParaRPr lang="fr-FR"/>
        </a:p>
      </dgm:t>
    </dgm:pt>
    <dgm:pt modelId="{A059C8B9-2F44-42E7-8E9D-1EDC2DE12D2B}" type="pres">
      <dgm:prSet presAssocID="{EB75D4A5-50FB-4EB5-ACE3-9E4254328D87}" presName="bSpace" presStyleCnt="0"/>
      <dgm:spPr/>
    </dgm:pt>
    <dgm:pt modelId="{BC6C5666-32F7-4D83-BB6D-8EF7BDBE4D87}" type="pres">
      <dgm:prSet presAssocID="{EB75D4A5-50FB-4EB5-ACE3-9E4254328D87}" presName="parBackupNorm" presStyleCnt="0"/>
      <dgm:spPr/>
    </dgm:pt>
    <dgm:pt modelId="{1000A8CC-0A56-41BA-AA9E-A0FDB2E95F86}" type="pres">
      <dgm:prSet presAssocID="{8FB2C92E-2ACD-4D2B-BA77-3A28E7FD8587}" presName="parSpace" presStyleCnt="0"/>
      <dgm:spPr/>
    </dgm:pt>
    <dgm:pt modelId="{308C667F-B0F2-4987-A014-5EDC9D1EEE70}" type="pres">
      <dgm:prSet presAssocID="{6B3CB3CC-8CC8-4113-9995-C6896C403A79}" presName="desBackupLeftNorm" presStyleCnt="0"/>
      <dgm:spPr/>
    </dgm:pt>
    <dgm:pt modelId="{FAAD549A-ECDE-41C3-AB10-E2D7142E2A2D}" type="pres">
      <dgm:prSet presAssocID="{6B3CB3CC-8CC8-4113-9995-C6896C403A79}" presName="desComposite" presStyleCnt="0"/>
      <dgm:spPr/>
    </dgm:pt>
    <dgm:pt modelId="{235AF73F-B910-4A90-8A6C-67155F7A5260}" type="pres">
      <dgm:prSet presAssocID="{6B3CB3CC-8CC8-4113-9995-C6896C403A79}" presName="desCircle" presStyleLbl="node1" presStyleIdx="0" presStyleCnt="4">
        <dgm:style>
          <a:lnRef idx="0">
            <a:schemeClr val="accent2"/>
          </a:lnRef>
          <a:fillRef idx="3">
            <a:schemeClr val="accent2"/>
          </a:fillRef>
          <a:effectRef idx="3">
            <a:schemeClr val="accent2"/>
          </a:effectRef>
          <a:fontRef idx="minor">
            <a:schemeClr val="lt1"/>
          </a:fontRef>
        </dgm:style>
      </dgm:prSet>
      <dgm:spPr/>
    </dgm:pt>
    <dgm:pt modelId="{0230D4F5-CA49-49C1-806C-7FA96EA086A9}" type="pres">
      <dgm:prSet presAssocID="{6B3CB3CC-8CC8-4113-9995-C6896C403A79}" presName="chTx" presStyleLbl="revTx" presStyleIdx="1" presStyleCnt="10" custLinFactNeighborX="51445" custLinFactNeighborY="-98261"/>
      <dgm:spPr/>
      <dgm:t>
        <a:bodyPr/>
        <a:lstStyle/>
        <a:p>
          <a:endParaRPr lang="fr-FR"/>
        </a:p>
      </dgm:t>
    </dgm:pt>
    <dgm:pt modelId="{167C5FBC-80C6-4FE4-808C-1EDD5B43B8DD}" type="pres">
      <dgm:prSet presAssocID="{6B3CB3CC-8CC8-4113-9995-C6896C403A79}" presName="desTx" presStyleLbl="revTx" presStyleIdx="2" presStyleCnt="10">
        <dgm:presLayoutVars>
          <dgm:bulletEnabled val="1"/>
        </dgm:presLayoutVars>
      </dgm:prSet>
      <dgm:spPr/>
    </dgm:pt>
    <dgm:pt modelId="{599C1D24-3809-4E40-9B4D-3A78679EDBAC}" type="pres">
      <dgm:prSet presAssocID="{6B3CB3CC-8CC8-4113-9995-C6896C403A79}" presName="desBackupRightNorm" presStyleCnt="0"/>
      <dgm:spPr/>
    </dgm:pt>
    <dgm:pt modelId="{A08E1AA6-4FE5-4D3E-8E63-F4D087B4A0C2}" type="pres">
      <dgm:prSet presAssocID="{63898536-9A4E-4E3B-935F-116F95EECE08}" presName="desSpace" presStyleCnt="0"/>
      <dgm:spPr/>
    </dgm:pt>
    <dgm:pt modelId="{EC4F8B36-896D-46BC-9A67-EF3D21A08820}" type="pres">
      <dgm:prSet presAssocID="{F2626695-CFE5-48F4-8798-E6B272AE3686}" presName="desBackupLeftNorm" presStyleCnt="0"/>
      <dgm:spPr/>
    </dgm:pt>
    <dgm:pt modelId="{7217FBF6-C54E-4BE4-A2FE-6ED4CE86D13D}" type="pres">
      <dgm:prSet presAssocID="{F2626695-CFE5-48F4-8798-E6B272AE3686}" presName="desComposite" presStyleCnt="0"/>
      <dgm:spPr/>
    </dgm:pt>
    <dgm:pt modelId="{FDBB5C86-BFA6-4204-9155-AF7ED7739037}" type="pres">
      <dgm:prSet presAssocID="{F2626695-CFE5-48F4-8798-E6B272AE3686}" presName="desCircle" presStyleLbl="node1" presStyleIdx="1" presStyleCnt="4">
        <dgm:style>
          <a:lnRef idx="0">
            <a:schemeClr val="accent2"/>
          </a:lnRef>
          <a:fillRef idx="3">
            <a:schemeClr val="accent2"/>
          </a:fillRef>
          <a:effectRef idx="3">
            <a:schemeClr val="accent2"/>
          </a:effectRef>
          <a:fontRef idx="minor">
            <a:schemeClr val="lt1"/>
          </a:fontRef>
        </dgm:style>
      </dgm:prSet>
      <dgm:spPr/>
    </dgm:pt>
    <dgm:pt modelId="{E4381E24-337A-4066-85E7-056329C8A3BB}" type="pres">
      <dgm:prSet presAssocID="{F2626695-CFE5-48F4-8798-E6B272AE3686}" presName="chTx" presStyleLbl="revTx" presStyleIdx="3" presStyleCnt="10" custLinFactY="-23526" custLinFactNeighborX="63257" custLinFactNeighborY="-100000"/>
      <dgm:spPr/>
      <dgm:t>
        <a:bodyPr/>
        <a:lstStyle/>
        <a:p>
          <a:endParaRPr lang="fr-FR"/>
        </a:p>
      </dgm:t>
    </dgm:pt>
    <dgm:pt modelId="{6DA23EF8-5ED0-46BB-8B03-718C4D90A0A5}" type="pres">
      <dgm:prSet presAssocID="{F2626695-CFE5-48F4-8798-E6B272AE3686}" presName="desTx" presStyleLbl="revTx" presStyleIdx="4" presStyleCnt="10">
        <dgm:presLayoutVars>
          <dgm:bulletEnabled val="1"/>
        </dgm:presLayoutVars>
      </dgm:prSet>
      <dgm:spPr/>
    </dgm:pt>
    <dgm:pt modelId="{2793A5D5-8DD4-4E10-90E4-982086C6586C}" type="pres">
      <dgm:prSet presAssocID="{F2626695-CFE5-48F4-8798-E6B272AE3686}" presName="desBackupRightNorm" presStyleCnt="0"/>
      <dgm:spPr/>
    </dgm:pt>
    <dgm:pt modelId="{8BDC2E5E-4D99-495C-A245-EF08561D8923}" type="pres">
      <dgm:prSet presAssocID="{B54B45C0-7B4F-4176-8ECF-6241A5F394CD}" presName="desSpace" presStyleCnt="0"/>
      <dgm:spPr/>
    </dgm:pt>
    <dgm:pt modelId="{8E68D167-269D-40B7-B565-D08D22FDB4B5}" type="pres">
      <dgm:prSet presAssocID="{986170DA-4B90-49DB-A6D6-981F755DDC4C}" presName="parComposite" presStyleCnt="0"/>
      <dgm:spPr/>
    </dgm:pt>
    <dgm:pt modelId="{CF21D3D5-9BD0-4F95-889E-8C3B834C35AF}" type="pres">
      <dgm:prSet presAssocID="{986170DA-4B90-49DB-A6D6-981F755DDC4C}" presName="parBigCircle" presStyleLbl="node0" presStyleIdx="1" presStyleCnt="2">
        <dgm:style>
          <a:lnRef idx="0">
            <a:schemeClr val="accent4"/>
          </a:lnRef>
          <a:fillRef idx="3">
            <a:schemeClr val="accent4"/>
          </a:fillRef>
          <a:effectRef idx="3">
            <a:schemeClr val="accent4"/>
          </a:effectRef>
          <a:fontRef idx="minor">
            <a:schemeClr val="lt1"/>
          </a:fontRef>
        </dgm:style>
      </dgm:prSet>
      <dgm:spPr/>
    </dgm:pt>
    <dgm:pt modelId="{342ED942-58CF-44DB-B698-869AC5F86CB3}" type="pres">
      <dgm:prSet presAssocID="{986170DA-4B90-49DB-A6D6-981F755DDC4C}" presName="parTx" presStyleLbl="revTx" presStyleIdx="5" presStyleCnt="10" custAng="3900000" custLinFactNeighborX="-46735" custLinFactNeighborY="69803"/>
      <dgm:spPr/>
      <dgm:t>
        <a:bodyPr/>
        <a:lstStyle/>
        <a:p>
          <a:endParaRPr lang="fr-FR"/>
        </a:p>
      </dgm:t>
    </dgm:pt>
    <dgm:pt modelId="{AFC6FE39-006F-4E07-BA7A-96867D2080D8}" type="pres">
      <dgm:prSet presAssocID="{986170DA-4B90-49DB-A6D6-981F755DDC4C}" presName="bSpace" presStyleCnt="0"/>
      <dgm:spPr/>
    </dgm:pt>
    <dgm:pt modelId="{86160690-EA6B-4041-9307-B55181700E8D}" type="pres">
      <dgm:prSet presAssocID="{986170DA-4B90-49DB-A6D6-981F755DDC4C}" presName="parBackupNorm" presStyleCnt="0"/>
      <dgm:spPr/>
    </dgm:pt>
    <dgm:pt modelId="{1DCCDBFF-0423-4A15-9DE9-8196AFC2FE87}" type="pres">
      <dgm:prSet presAssocID="{150AB4BB-BC59-4AF6-AD39-A7C072646DE7}" presName="parSpace" presStyleCnt="0"/>
      <dgm:spPr/>
    </dgm:pt>
    <dgm:pt modelId="{8F55DE8C-B435-41CE-B2DB-C5DC53C46C5D}" type="pres">
      <dgm:prSet presAssocID="{AEEFA744-0751-43AE-83D4-1BF387251D76}" presName="desBackupLeftNorm" presStyleCnt="0"/>
      <dgm:spPr/>
    </dgm:pt>
    <dgm:pt modelId="{7E8389DA-0F20-4F97-A9C7-B4FB491D50DD}" type="pres">
      <dgm:prSet presAssocID="{AEEFA744-0751-43AE-83D4-1BF387251D76}" presName="desComposite" presStyleCnt="0"/>
      <dgm:spPr/>
    </dgm:pt>
    <dgm:pt modelId="{051464E2-2EC2-4A3F-95A3-7E44318D9D07}" type="pres">
      <dgm:prSet presAssocID="{AEEFA744-0751-43AE-83D4-1BF387251D76}" presName="desCircle" presStyleLbl="node1" presStyleIdx="2" presStyleCnt="4" custLinFactY="-31490" custLinFactNeighborX="-63637" custLinFactNeighborY="-100000">
        <dgm:style>
          <a:lnRef idx="0">
            <a:schemeClr val="accent3"/>
          </a:lnRef>
          <a:fillRef idx="3">
            <a:schemeClr val="accent3"/>
          </a:fillRef>
          <a:effectRef idx="3">
            <a:schemeClr val="accent3"/>
          </a:effectRef>
          <a:fontRef idx="minor">
            <a:schemeClr val="lt1"/>
          </a:fontRef>
        </dgm:style>
      </dgm:prSet>
      <dgm:spPr/>
    </dgm:pt>
    <dgm:pt modelId="{22AEFE3B-2A97-4B7E-8FA8-7F3F7B4A5787}" type="pres">
      <dgm:prSet presAssocID="{AEEFA744-0751-43AE-83D4-1BF387251D76}" presName="chTx" presStyleLbl="revTx" presStyleIdx="6" presStyleCnt="10" custAng="3900000" custLinFactY="-19978" custLinFactNeighborX="69385" custLinFactNeighborY="-100000"/>
      <dgm:spPr/>
      <dgm:t>
        <a:bodyPr/>
        <a:lstStyle/>
        <a:p>
          <a:endParaRPr lang="fr-FR"/>
        </a:p>
      </dgm:t>
    </dgm:pt>
    <dgm:pt modelId="{D00E5C57-85F7-443B-AD9D-B40FCA5A1305}" type="pres">
      <dgm:prSet presAssocID="{AEEFA744-0751-43AE-83D4-1BF387251D76}" presName="desTx" presStyleLbl="revTx" presStyleIdx="7" presStyleCnt="10">
        <dgm:presLayoutVars>
          <dgm:bulletEnabled val="1"/>
        </dgm:presLayoutVars>
      </dgm:prSet>
      <dgm:spPr/>
    </dgm:pt>
    <dgm:pt modelId="{E7916219-31C0-4E3B-A91A-EEC70044A8B5}" type="pres">
      <dgm:prSet presAssocID="{AEEFA744-0751-43AE-83D4-1BF387251D76}" presName="desBackupRightNorm" presStyleCnt="0"/>
      <dgm:spPr/>
    </dgm:pt>
    <dgm:pt modelId="{1E960A00-2DB4-4698-A2CF-4BA3BC1EC96C}" type="pres">
      <dgm:prSet presAssocID="{08190185-91A1-4E43-9B11-7FEF880B866D}" presName="desSpace" presStyleCnt="0"/>
      <dgm:spPr/>
    </dgm:pt>
    <dgm:pt modelId="{635A23C3-B927-4FA7-AEDA-A5165318DD56}" type="pres">
      <dgm:prSet presAssocID="{F6D46CD0-D4EC-482A-857C-A9BCFB23AF4A}" presName="desBackupLeftNorm" presStyleCnt="0"/>
      <dgm:spPr/>
    </dgm:pt>
    <dgm:pt modelId="{F30287B6-B01E-45DD-96E0-FA33F2EC697E}" type="pres">
      <dgm:prSet presAssocID="{F6D46CD0-D4EC-482A-857C-A9BCFB23AF4A}" presName="desComposite" presStyleCnt="0"/>
      <dgm:spPr/>
    </dgm:pt>
    <dgm:pt modelId="{4DE65BF2-762C-4B5A-8812-8FDFB4DE360D}" type="pres">
      <dgm:prSet presAssocID="{F6D46CD0-D4EC-482A-857C-A9BCFB23AF4A}" presName="desCircle" presStyleLbl="node1" presStyleIdx="3" presStyleCnt="4" custLinFactX="-77041" custLinFactY="30118" custLinFactNeighborX="-100000" custLinFactNeighborY="100000">
        <dgm:style>
          <a:lnRef idx="0">
            <a:schemeClr val="accent5"/>
          </a:lnRef>
          <a:fillRef idx="3">
            <a:schemeClr val="accent5"/>
          </a:fillRef>
          <a:effectRef idx="3">
            <a:schemeClr val="accent5"/>
          </a:effectRef>
          <a:fontRef idx="minor">
            <a:schemeClr val="lt1"/>
          </a:fontRef>
        </dgm:style>
      </dgm:prSet>
      <dgm:spPr/>
    </dgm:pt>
    <dgm:pt modelId="{61A0B2AD-C0CF-446B-B5E5-631EE99EA87B}" type="pres">
      <dgm:prSet presAssocID="{F6D46CD0-D4EC-482A-857C-A9BCFB23AF4A}" presName="chTx" presStyleLbl="revTx" presStyleIdx="8" presStyleCnt="10" custAng="3900000" custLinFactNeighborX="-7624" custLinFactNeighborY="-1420"/>
      <dgm:spPr/>
      <dgm:t>
        <a:bodyPr/>
        <a:lstStyle/>
        <a:p>
          <a:endParaRPr lang="fr-FR"/>
        </a:p>
      </dgm:t>
    </dgm:pt>
    <dgm:pt modelId="{17E29153-79CC-449F-9872-79288AD6BD31}" type="pres">
      <dgm:prSet presAssocID="{F6D46CD0-D4EC-482A-857C-A9BCFB23AF4A}" presName="desTx" presStyleLbl="revTx" presStyleIdx="9" presStyleCnt="10">
        <dgm:presLayoutVars>
          <dgm:bulletEnabled val="1"/>
        </dgm:presLayoutVars>
      </dgm:prSet>
      <dgm:spPr/>
    </dgm:pt>
    <dgm:pt modelId="{06473ADB-EAE3-42AE-BF31-E4576948B8A8}" type="pres">
      <dgm:prSet presAssocID="{F6D46CD0-D4EC-482A-857C-A9BCFB23AF4A}" presName="desBackupRightNorm" presStyleCnt="0"/>
      <dgm:spPr/>
    </dgm:pt>
    <dgm:pt modelId="{301C2698-1A0B-4FD4-BB8F-B1CDCE936ACB}" type="pres">
      <dgm:prSet presAssocID="{BC557C71-70F1-4F4A-AB6B-1C2F968F13A5}" presName="desSpace" presStyleCnt="0"/>
      <dgm:spPr/>
    </dgm:pt>
  </dgm:ptLst>
  <dgm:cxnLst>
    <dgm:cxn modelId="{BC56AEF7-2A02-4A63-8704-078B92612DE6}" type="presOf" srcId="{986170DA-4B90-49DB-A6D6-981F755DDC4C}" destId="{342ED942-58CF-44DB-B698-869AC5F86CB3}" srcOrd="0" destOrd="0" presId="urn:microsoft.com/office/officeart/2008/layout/CircleAccentTimeline"/>
    <dgm:cxn modelId="{B93C4077-A3A1-487D-870C-64EA89B94496}" type="presOf" srcId="{EB75D4A5-50FB-4EB5-ACE3-9E4254328D87}" destId="{E3268A3B-F5C3-435B-8E44-86FBE53AF1F1}" srcOrd="0" destOrd="0" presId="urn:microsoft.com/office/officeart/2008/layout/CircleAccentTimeline"/>
    <dgm:cxn modelId="{1BE991AB-4082-4191-B716-7DB7BC9A9291}" type="presOf" srcId="{4C72E515-9163-4714-8B5F-FB89BF76B0F7}" destId="{7866B47D-133B-42D4-B58E-569D2AA09430}" srcOrd="0" destOrd="0" presId="urn:microsoft.com/office/officeart/2008/layout/CircleAccentTimeline"/>
    <dgm:cxn modelId="{97B2FD95-4B83-4754-B608-223E8DBACD5A}" type="presOf" srcId="{F2626695-CFE5-48F4-8798-E6B272AE3686}" destId="{E4381E24-337A-4066-85E7-056329C8A3BB}" srcOrd="0" destOrd="0" presId="urn:microsoft.com/office/officeart/2008/layout/CircleAccentTimeline"/>
    <dgm:cxn modelId="{475F4FAC-2731-401B-9F85-C1710701E55F}" type="presOf" srcId="{AEEFA744-0751-43AE-83D4-1BF387251D76}" destId="{22AEFE3B-2A97-4B7E-8FA8-7F3F7B4A5787}" srcOrd="0" destOrd="0" presId="urn:microsoft.com/office/officeart/2008/layout/CircleAccentTimeline"/>
    <dgm:cxn modelId="{62943C81-7907-4E83-B52E-6A6F8B9B2FE7}" srcId="{EB75D4A5-50FB-4EB5-ACE3-9E4254328D87}" destId="{6B3CB3CC-8CC8-4113-9995-C6896C403A79}" srcOrd="0" destOrd="0" parTransId="{FD57A2F8-1297-4A1C-AC49-CE4FFB91F9CD}" sibTransId="{63898536-9A4E-4E3B-935F-116F95EECE08}"/>
    <dgm:cxn modelId="{C323139F-7F5C-461C-B826-BF61C27AD11E}" srcId="{986170DA-4B90-49DB-A6D6-981F755DDC4C}" destId="{AEEFA744-0751-43AE-83D4-1BF387251D76}" srcOrd="0" destOrd="0" parTransId="{86073FC6-8088-49B9-B63A-9F65E0DD4E73}" sibTransId="{08190185-91A1-4E43-9B11-7FEF880B866D}"/>
    <dgm:cxn modelId="{3D2D2DFD-B354-402B-9BEE-B9F17E8FD6A6}" srcId="{EB75D4A5-50FB-4EB5-ACE3-9E4254328D87}" destId="{F2626695-CFE5-48F4-8798-E6B272AE3686}" srcOrd="1" destOrd="0" parTransId="{926C25F9-57F2-4F3C-856B-9479F5CECF4F}" sibTransId="{B54B45C0-7B4F-4176-8ECF-6241A5F394CD}"/>
    <dgm:cxn modelId="{0DA7CD7B-3950-41D0-B030-D33F8E826949}" srcId="{4C72E515-9163-4714-8B5F-FB89BF76B0F7}" destId="{986170DA-4B90-49DB-A6D6-981F755DDC4C}" srcOrd="1" destOrd="0" parTransId="{4B06993B-0CC1-4F2E-BA15-5B2EEB0F7DBF}" sibTransId="{150AB4BB-BC59-4AF6-AD39-A7C072646DE7}"/>
    <dgm:cxn modelId="{F0D828EA-6F96-446C-A403-6888D51A8D1C}" srcId="{986170DA-4B90-49DB-A6D6-981F755DDC4C}" destId="{F6D46CD0-D4EC-482A-857C-A9BCFB23AF4A}" srcOrd="1" destOrd="0" parTransId="{4BCE8BD3-34D1-4269-8429-C22B683865C1}" sibTransId="{BC557C71-70F1-4F4A-AB6B-1C2F968F13A5}"/>
    <dgm:cxn modelId="{6BF489DC-2BEF-44EB-A0E8-AFF6077B5217}" type="presOf" srcId="{6B3CB3CC-8CC8-4113-9995-C6896C403A79}" destId="{0230D4F5-CA49-49C1-806C-7FA96EA086A9}" srcOrd="0" destOrd="0" presId="urn:microsoft.com/office/officeart/2008/layout/CircleAccentTimeline"/>
    <dgm:cxn modelId="{B4F50522-73D9-4A7B-8E66-7E69520C719C}" srcId="{4C72E515-9163-4714-8B5F-FB89BF76B0F7}" destId="{EB75D4A5-50FB-4EB5-ACE3-9E4254328D87}" srcOrd="0" destOrd="0" parTransId="{1513EC15-E079-4970-8FDB-DFB918FD7D59}" sibTransId="{8FB2C92E-2ACD-4D2B-BA77-3A28E7FD8587}"/>
    <dgm:cxn modelId="{E0123316-A5BF-401C-A35C-A1B40E376458}" type="presOf" srcId="{F6D46CD0-D4EC-482A-857C-A9BCFB23AF4A}" destId="{61A0B2AD-C0CF-446B-B5E5-631EE99EA87B}" srcOrd="0" destOrd="0" presId="urn:microsoft.com/office/officeart/2008/layout/CircleAccentTimeline"/>
    <dgm:cxn modelId="{D9AA4CEC-C0C0-4E79-A297-5067D0F0B1E9}" type="presParOf" srcId="{7866B47D-133B-42D4-B58E-569D2AA09430}" destId="{81AA756B-A706-4ACD-A850-9911F1740C29}" srcOrd="0" destOrd="0" presId="urn:microsoft.com/office/officeart/2008/layout/CircleAccentTimeline"/>
    <dgm:cxn modelId="{836C9E6D-A17E-4CE8-B4D1-9C4F4EA49AEB}" type="presParOf" srcId="{81AA756B-A706-4ACD-A850-9911F1740C29}" destId="{9CBE45E4-BB64-46BE-890F-50E119572E7A}" srcOrd="0" destOrd="0" presId="urn:microsoft.com/office/officeart/2008/layout/CircleAccentTimeline"/>
    <dgm:cxn modelId="{1C9A42B3-26E9-47BC-8B4C-42726045D004}" type="presParOf" srcId="{81AA756B-A706-4ACD-A850-9911F1740C29}" destId="{E3268A3B-F5C3-435B-8E44-86FBE53AF1F1}" srcOrd="1" destOrd="0" presId="urn:microsoft.com/office/officeart/2008/layout/CircleAccentTimeline"/>
    <dgm:cxn modelId="{1B21F665-D507-479A-B103-C5710F7E8482}" type="presParOf" srcId="{81AA756B-A706-4ACD-A850-9911F1740C29}" destId="{A059C8B9-2F44-42E7-8E9D-1EDC2DE12D2B}" srcOrd="2" destOrd="0" presId="urn:microsoft.com/office/officeart/2008/layout/CircleAccentTimeline"/>
    <dgm:cxn modelId="{123334C0-3C8C-428F-BDE7-47EBC7EB01E6}" type="presParOf" srcId="{7866B47D-133B-42D4-B58E-569D2AA09430}" destId="{BC6C5666-32F7-4D83-BB6D-8EF7BDBE4D87}" srcOrd="1" destOrd="0" presId="urn:microsoft.com/office/officeart/2008/layout/CircleAccentTimeline"/>
    <dgm:cxn modelId="{BEA78423-EB46-4592-82D9-88E443E918ED}" type="presParOf" srcId="{7866B47D-133B-42D4-B58E-569D2AA09430}" destId="{1000A8CC-0A56-41BA-AA9E-A0FDB2E95F86}" srcOrd="2" destOrd="0" presId="urn:microsoft.com/office/officeart/2008/layout/CircleAccentTimeline"/>
    <dgm:cxn modelId="{0EC47D70-38CE-426D-A447-52D1A7032AF2}" type="presParOf" srcId="{7866B47D-133B-42D4-B58E-569D2AA09430}" destId="{308C667F-B0F2-4987-A014-5EDC9D1EEE70}" srcOrd="3" destOrd="0" presId="urn:microsoft.com/office/officeart/2008/layout/CircleAccentTimeline"/>
    <dgm:cxn modelId="{07B2C013-F44F-4B37-875B-3A24C3C9D23F}" type="presParOf" srcId="{7866B47D-133B-42D4-B58E-569D2AA09430}" destId="{FAAD549A-ECDE-41C3-AB10-E2D7142E2A2D}" srcOrd="4" destOrd="0" presId="urn:microsoft.com/office/officeart/2008/layout/CircleAccentTimeline"/>
    <dgm:cxn modelId="{769E6986-035C-4D10-A88F-0E8A2E2CC75F}" type="presParOf" srcId="{FAAD549A-ECDE-41C3-AB10-E2D7142E2A2D}" destId="{235AF73F-B910-4A90-8A6C-67155F7A5260}" srcOrd="0" destOrd="0" presId="urn:microsoft.com/office/officeart/2008/layout/CircleAccentTimeline"/>
    <dgm:cxn modelId="{6B190339-6B93-4122-AF3F-C690C45CDDAC}" type="presParOf" srcId="{FAAD549A-ECDE-41C3-AB10-E2D7142E2A2D}" destId="{0230D4F5-CA49-49C1-806C-7FA96EA086A9}" srcOrd="1" destOrd="0" presId="urn:microsoft.com/office/officeart/2008/layout/CircleAccentTimeline"/>
    <dgm:cxn modelId="{DF2BFED4-099C-445B-8E6F-8FA4A8844C7F}" type="presParOf" srcId="{FAAD549A-ECDE-41C3-AB10-E2D7142E2A2D}" destId="{167C5FBC-80C6-4FE4-808C-1EDD5B43B8DD}" srcOrd="2" destOrd="0" presId="urn:microsoft.com/office/officeart/2008/layout/CircleAccentTimeline"/>
    <dgm:cxn modelId="{588AEC73-6964-4697-9A01-04788F033C99}" type="presParOf" srcId="{7866B47D-133B-42D4-B58E-569D2AA09430}" destId="{599C1D24-3809-4E40-9B4D-3A78679EDBAC}" srcOrd="5" destOrd="0" presId="urn:microsoft.com/office/officeart/2008/layout/CircleAccentTimeline"/>
    <dgm:cxn modelId="{3A8D2F97-1BA7-4ECF-BD8D-4B5D98BA6472}" type="presParOf" srcId="{7866B47D-133B-42D4-B58E-569D2AA09430}" destId="{A08E1AA6-4FE5-4D3E-8E63-F4D087B4A0C2}" srcOrd="6" destOrd="0" presId="urn:microsoft.com/office/officeart/2008/layout/CircleAccentTimeline"/>
    <dgm:cxn modelId="{61CEA53C-D3F9-4C14-9F07-84033AF53029}" type="presParOf" srcId="{7866B47D-133B-42D4-B58E-569D2AA09430}" destId="{EC4F8B36-896D-46BC-9A67-EF3D21A08820}" srcOrd="7" destOrd="0" presId="urn:microsoft.com/office/officeart/2008/layout/CircleAccentTimeline"/>
    <dgm:cxn modelId="{130FF6C9-71D4-4D31-80A0-1B00D10001F9}" type="presParOf" srcId="{7866B47D-133B-42D4-B58E-569D2AA09430}" destId="{7217FBF6-C54E-4BE4-A2FE-6ED4CE86D13D}" srcOrd="8" destOrd="0" presId="urn:microsoft.com/office/officeart/2008/layout/CircleAccentTimeline"/>
    <dgm:cxn modelId="{8C3C9129-AC5F-4B5D-9CB9-9E2E6A4B6489}" type="presParOf" srcId="{7217FBF6-C54E-4BE4-A2FE-6ED4CE86D13D}" destId="{FDBB5C86-BFA6-4204-9155-AF7ED7739037}" srcOrd="0" destOrd="0" presId="urn:microsoft.com/office/officeart/2008/layout/CircleAccentTimeline"/>
    <dgm:cxn modelId="{90F4A390-9FD9-414D-95D8-90BC78CAF534}" type="presParOf" srcId="{7217FBF6-C54E-4BE4-A2FE-6ED4CE86D13D}" destId="{E4381E24-337A-4066-85E7-056329C8A3BB}" srcOrd="1" destOrd="0" presId="urn:microsoft.com/office/officeart/2008/layout/CircleAccentTimeline"/>
    <dgm:cxn modelId="{9471E72A-4C51-4529-8548-33E30CE8AA5C}" type="presParOf" srcId="{7217FBF6-C54E-4BE4-A2FE-6ED4CE86D13D}" destId="{6DA23EF8-5ED0-46BB-8B03-718C4D90A0A5}" srcOrd="2" destOrd="0" presId="urn:microsoft.com/office/officeart/2008/layout/CircleAccentTimeline"/>
    <dgm:cxn modelId="{222DE472-1F00-406A-A51E-CD65CFEC7E80}" type="presParOf" srcId="{7866B47D-133B-42D4-B58E-569D2AA09430}" destId="{2793A5D5-8DD4-4E10-90E4-982086C6586C}" srcOrd="9" destOrd="0" presId="urn:microsoft.com/office/officeart/2008/layout/CircleAccentTimeline"/>
    <dgm:cxn modelId="{A4CE3E69-360E-43AE-99C6-37E5206A0CAF}" type="presParOf" srcId="{7866B47D-133B-42D4-B58E-569D2AA09430}" destId="{8BDC2E5E-4D99-495C-A245-EF08561D8923}" srcOrd="10" destOrd="0" presId="urn:microsoft.com/office/officeart/2008/layout/CircleAccentTimeline"/>
    <dgm:cxn modelId="{E4E5E53C-9F9C-4D2D-9E67-1A34A8B4DD3C}" type="presParOf" srcId="{7866B47D-133B-42D4-B58E-569D2AA09430}" destId="{8E68D167-269D-40B7-B565-D08D22FDB4B5}" srcOrd="11" destOrd="0" presId="urn:microsoft.com/office/officeart/2008/layout/CircleAccentTimeline"/>
    <dgm:cxn modelId="{DF121BA7-0284-491C-BEA0-D0EFD822D9CB}" type="presParOf" srcId="{8E68D167-269D-40B7-B565-D08D22FDB4B5}" destId="{CF21D3D5-9BD0-4F95-889E-8C3B834C35AF}" srcOrd="0" destOrd="0" presId="urn:microsoft.com/office/officeart/2008/layout/CircleAccentTimeline"/>
    <dgm:cxn modelId="{170E0FD6-5F45-48CF-9BD7-3F17714F137F}" type="presParOf" srcId="{8E68D167-269D-40B7-B565-D08D22FDB4B5}" destId="{342ED942-58CF-44DB-B698-869AC5F86CB3}" srcOrd="1" destOrd="0" presId="urn:microsoft.com/office/officeart/2008/layout/CircleAccentTimeline"/>
    <dgm:cxn modelId="{771D3C60-953F-41F1-A703-0CE8B7866117}" type="presParOf" srcId="{8E68D167-269D-40B7-B565-D08D22FDB4B5}" destId="{AFC6FE39-006F-4E07-BA7A-96867D2080D8}" srcOrd="2" destOrd="0" presId="urn:microsoft.com/office/officeart/2008/layout/CircleAccentTimeline"/>
    <dgm:cxn modelId="{42517FD7-1433-4B95-B198-A036C0A09212}" type="presParOf" srcId="{7866B47D-133B-42D4-B58E-569D2AA09430}" destId="{86160690-EA6B-4041-9307-B55181700E8D}" srcOrd="12" destOrd="0" presId="urn:microsoft.com/office/officeart/2008/layout/CircleAccentTimeline"/>
    <dgm:cxn modelId="{5327C49D-1D59-4B73-BE86-F4E10EAF772B}" type="presParOf" srcId="{7866B47D-133B-42D4-B58E-569D2AA09430}" destId="{1DCCDBFF-0423-4A15-9DE9-8196AFC2FE87}" srcOrd="13" destOrd="0" presId="urn:microsoft.com/office/officeart/2008/layout/CircleAccentTimeline"/>
    <dgm:cxn modelId="{27351382-1266-4475-8CEC-E7B90DD91FD4}" type="presParOf" srcId="{7866B47D-133B-42D4-B58E-569D2AA09430}" destId="{8F55DE8C-B435-41CE-B2DB-C5DC53C46C5D}" srcOrd="14" destOrd="0" presId="urn:microsoft.com/office/officeart/2008/layout/CircleAccentTimeline"/>
    <dgm:cxn modelId="{8958AA3E-3B6D-44A8-BE4C-12D3C41FB22C}" type="presParOf" srcId="{7866B47D-133B-42D4-B58E-569D2AA09430}" destId="{7E8389DA-0F20-4F97-A9C7-B4FB491D50DD}" srcOrd="15" destOrd="0" presId="urn:microsoft.com/office/officeart/2008/layout/CircleAccentTimeline"/>
    <dgm:cxn modelId="{70172827-021B-481F-A895-61E694D2C3BD}" type="presParOf" srcId="{7E8389DA-0F20-4F97-A9C7-B4FB491D50DD}" destId="{051464E2-2EC2-4A3F-95A3-7E44318D9D07}" srcOrd="0" destOrd="0" presId="urn:microsoft.com/office/officeart/2008/layout/CircleAccentTimeline"/>
    <dgm:cxn modelId="{B973EF3E-4072-4522-9EC2-EE8E8325F8F1}" type="presParOf" srcId="{7E8389DA-0F20-4F97-A9C7-B4FB491D50DD}" destId="{22AEFE3B-2A97-4B7E-8FA8-7F3F7B4A5787}" srcOrd="1" destOrd="0" presId="urn:microsoft.com/office/officeart/2008/layout/CircleAccentTimeline"/>
    <dgm:cxn modelId="{BEE1E931-A56B-4898-8B03-810EB3832B13}" type="presParOf" srcId="{7E8389DA-0F20-4F97-A9C7-B4FB491D50DD}" destId="{D00E5C57-85F7-443B-AD9D-B40FCA5A1305}" srcOrd="2" destOrd="0" presId="urn:microsoft.com/office/officeart/2008/layout/CircleAccentTimeline"/>
    <dgm:cxn modelId="{223D4934-83A5-49E0-BEE8-3170E7B7D693}" type="presParOf" srcId="{7866B47D-133B-42D4-B58E-569D2AA09430}" destId="{E7916219-31C0-4E3B-A91A-EEC70044A8B5}" srcOrd="16" destOrd="0" presId="urn:microsoft.com/office/officeart/2008/layout/CircleAccentTimeline"/>
    <dgm:cxn modelId="{BDCF7338-C159-4E79-9399-FA5D68BA9725}" type="presParOf" srcId="{7866B47D-133B-42D4-B58E-569D2AA09430}" destId="{1E960A00-2DB4-4698-A2CF-4BA3BC1EC96C}" srcOrd="17" destOrd="0" presId="urn:microsoft.com/office/officeart/2008/layout/CircleAccentTimeline"/>
    <dgm:cxn modelId="{8272E7F5-6D65-4953-BCA9-EE358C92A614}" type="presParOf" srcId="{7866B47D-133B-42D4-B58E-569D2AA09430}" destId="{635A23C3-B927-4FA7-AEDA-A5165318DD56}" srcOrd="18" destOrd="0" presId="urn:microsoft.com/office/officeart/2008/layout/CircleAccentTimeline"/>
    <dgm:cxn modelId="{EC3233E1-0A74-49CE-8281-D3B93D474181}" type="presParOf" srcId="{7866B47D-133B-42D4-B58E-569D2AA09430}" destId="{F30287B6-B01E-45DD-96E0-FA33F2EC697E}" srcOrd="19" destOrd="0" presId="urn:microsoft.com/office/officeart/2008/layout/CircleAccentTimeline"/>
    <dgm:cxn modelId="{C35B6ED9-3F2B-450B-804A-73B8B7D3B940}" type="presParOf" srcId="{F30287B6-B01E-45DD-96E0-FA33F2EC697E}" destId="{4DE65BF2-762C-4B5A-8812-8FDFB4DE360D}" srcOrd="0" destOrd="0" presId="urn:microsoft.com/office/officeart/2008/layout/CircleAccentTimeline"/>
    <dgm:cxn modelId="{BEFB6313-3FA3-413E-AE16-282F1CFCDFE1}" type="presParOf" srcId="{F30287B6-B01E-45DD-96E0-FA33F2EC697E}" destId="{61A0B2AD-C0CF-446B-B5E5-631EE99EA87B}" srcOrd="1" destOrd="0" presId="urn:microsoft.com/office/officeart/2008/layout/CircleAccentTimeline"/>
    <dgm:cxn modelId="{DBE3F267-66A9-459A-A654-53C4CE45EA70}" type="presParOf" srcId="{F30287B6-B01E-45DD-96E0-FA33F2EC697E}" destId="{17E29153-79CC-449F-9872-79288AD6BD31}" srcOrd="2" destOrd="0" presId="urn:microsoft.com/office/officeart/2008/layout/CircleAccentTimeline"/>
    <dgm:cxn modelId="{25898451-2994-4760-A3B0-288376DF1594}" type="presParOf" srcId="{7866B47D-133B-42D4-B58E-569D2AA09430}" destId="{06473ADB-EAE3-42AE-BF31-E4576948B8A8}" srcOrd="20" destOrd="0" presId="urn:microsoft.com/office/officeart/2008/layout/CircleAccentTimeline"/>
    <dgm:cxn modelId="{5776D854-0B33-4FCD-AA9A-8F135DA1F8BE}" type="presParOf" srcId="{7866B47D-133B-42D4-B58E-569D2AA09430}" destId="{301C2698-1A0B-4FD4-BB8F-B1CDCE936ACB}" srcOrd="21" destOrd="0" presId="urn:microsoft.com/office/officeart/2008/layout/CircleAccentTimeline"/>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FCA326-9D3C-4DE3-AEC5-31E825905C4A}" type="doc">
      <dgm:prSet loTypeId="urn:microsoft.com/office/officeart/2005/8/layout/matrix1" loCatId="matrix" qsTypeId="urn:microsoft.com/office/officeart/2005/8/quickstyle/simple5" qsCatId="simple" csTypeId="urn:microsoft.com/office/officeart/2005/8/colors/colorful1" csCatId="colorful" phldr="1"/>
      <dgm:spPr/>
      <dgm:t>
        <a:bodyPr/>
        <a:lstStyle/>
        <a:p>
          <a:endParaRPr lang="fr-FR"/>
        </a:p>
      </dgm:t>
    </dgm:pt>
    <dgm:pt modelId="{5FED54CF-EF02-4D57-9167-EECC818F01B5}">
      <dgm:prSet phldrT="[Texte]" custT="1">
        <dgm:style>
          <a:lnRef idx="0">
            <a:schemeClr val="accent6"/>
          </a:lnRef>
          <a:fillRef idx="3">
            <a:schemeClr val="accent6"/>
          </a:fillRef>
          <a:effectRef idx="3">
            <a:schemeClr val="accent6"/>
          </a:effectRef>
          <a:fontRef idx="minor">
            <a:schemeClr val="lt1"/>
          </a:fontRef>
        </dgm:style>
      </dgm:prSet>
      <dgm:spPr/>
      <dgm:t>
        <a:bodyPr/>
        <a:lstStyle/>
        <a:p>
          <a:r>
            <a:rPr lang="fr-FR" sz="4800" b="1" dirty="0" smtClean="0">
              <a:solidFill>
                <a:srgbClr val="7030A0"/>
              </a:solidFill>
            </a:rPr>
            <a:t>Prospérité</a:t>
          </a:r>
          <a:endParaRPr lang="fr-FR" sz="4800" b="1" dirty="0">
            <a:solidFill>
              <a:srgbClr val="7030A0"/>
            </a:solidFill>
          </a:endParaRPr>
        </a:p>
      </dgm:t>
    </dgm:pt>
    <dgm:pt modelId="{6C8D6386-540F-4093-8C1E-E5E575F5C436}" type="parTrans" cxnId="{6A58CFBB-BCDC-4BC2-B4FD-659D126CCF00}">
      <dgm:prSet/>
      <dgm:spPr/>
      <dgm:t>
        <a:bodyPr/>
        <a:lstStyle/>
        <a:p>
          <a:endParaRPr lang="fr-FR"/>
        </a:p>
      </dgm:t>
    </dgm:pt>
    <dgm:pt modelId="{A101DA5E-9045-4038-A996-EF2BEEA47C54}" type="sibTrans" cxnId="{6A58CFBB-BCDC-4BC2-B4FD-659D126CCF00}">
      <dgm:prSet/>
      <dgm:spPr/>
      <dgm:t>
        <a:bodyPr/>
        <a:lstStyle/>
        <a:p>
          <a:endParaRPr lang="fr-FR"/>
        </a:p>
      </dgm:t>
    </dgm:pt>
    <dgm:pt modelId="{3AC3B866-0978-44E2-98E4-73D58710D633}">
      <dgm:prSet phldrT="[Texte]"/>
      <dgm:spPr/>
      <dgm:t>
        <a:bodyPr/>
        <a:lstStyle/>
        <a:p>
          <a:pPr algn="ctr"/>
          <a:r>
            <a:rPr lang="fr-FR" dirty="0" smtClean="0"/>
            <a:t>bénédiction, chance, faveur,          </a:t>
          </a:r>
          <a:r>
            <a:rPr lang="fr-FR" b="1" dirty="0" smtClean="0"/>
            <a:t>fortune  </a:t>
          </a:r>
          <a:endParaRPr lang="fr-FR" dirty="0"/>
        </a:p>
      </dgm:t>
    </dgm:pt>
    <dgm:pt modelId="{199C9462-D666-4963-89B1-E50D43B3F79C}" type="parTrans" cxnId="{DDD4D092-5643-493C-9696-72290334F90E}">
      <dgm:prSet/>
      <dgm:spPr/>
      <dgm:t>
        <a:bodyPr/>
        <a:lstStyle/>
        <a:p>
          <a:endParaRPr lang="fr-FR"/>
        </a:p>
      </dgm:t>
    </dgm:pt>
    <dgm:pt modelId="{CA37F1D1-D9EB-4573-A330-845327A2433F}" type="sibTrans" cxnId="{DDD4D092-5643-493C-9696-72290334F90E}">
      <dgm:prSet/>
      <dgm:spPr/>
      <dgm:t>
        <a:bodyPr/>
        <a:lstStyle/>
        <a:p>
          <a:endParaRPr lang="fr-FR"/>
        </a:p>
      </dgm:t>
    </dgm:pt>
    <dgm:pt modelId="{2D2F8975-7D4E-4D7C-8F73-0633F20D697D}">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activité, développement, essor, progrès, réussite</a:t>
          </a:r>
        </a:p>
      </dgm:t>
    </dgm:pt>
    <dgm:pt modelId="{D8DF2C7D-3106-4B1C-9CC6-9581C79583ED}" type="parTrans" cxnId="{BDE56B82-24F6-4CCE-8532-AD9F817597EA}">
      <dgm:prSet/>
      <dgm:spPr/>
      <dgm:t>
        <a:bodyPr/>
        <a:lstStyle/>
        <a:p>
          <a:endParaRPr lang="fr-FR"/>
        </a:p>
      </dgm:t>
    </dgm:pt>
    <dgm:pt modelId="{4897AF39-7198-4330-A184-9F85466C7E00}" type="sibTrans" cxnId="{BDE56B82-24F6-4CCE-8532-AD9F817597EA}">
      <dgm:prSet/>
      <dgm:spPr/>
      <dgm:t>
        <a:bodyPr/>
        <a:lstStyle/>
        <a:p>
          <a:endParaRPr lang="fr-FR"/>
        </a:p>
      </dgm:t>
    </dgm:pt>
    <dgm:pt modelId="{EF5A5B08-2BFD-439C-B1B1-EBCCB4CA4C43}">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abondance, aisance,   opulence, richesse</a:t>
          </a:r>
          <a:endParaRPr lang="fr-FR" dirty="0"/>
        </a:p>
      </dgm:t>
    </dgm:pt>
    <dgm:pt modelId="{B396519D-BB63-4813-9AC1-6FFD4FEDAF3D}" type="parTrans" cxnId="{34078899-4DDA-48AC-961A-510B983A0F15}">
      <dgm:prSet/>
      <dgm:spPr/>
      <dgm:t>
        <a:bodyPr/>
        <a:lstStyle/>
        <a:p>
          <a:endParaRPr lang="fr-FR"/>
        </a:p>
      </dgm:t>
    </dgm:pt>
    <dgm:pt modelId="{03909198-CC0F-4BD6-B5AC-BB36710F9D95}" type="sibTrans" cxnId="{34078899-4DDA-48AC-961A-510B983A0F15}">
      <dgm:prSet/>
      <dgm:spPr/>
      <dgm:t>
        <a:bodyPr/>
        <a:lstStyle/>
        <a:p>
          <a:endParaRPr lang="fr-FR"/>
        </a:p>
      </dgm:t>
    </dgm:pt>
    <dgm:pt modelId="{E1CC4D4E-7F35-400E-AA33-2203EA61E448}">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béatitude, bonheur, félicité, jouissance, plénitude</a:t>
          </a:r>
        </a:p>
      </dgm:t>
    </dgm:pt>
    <dgm:pt modelId="{139D3D9C-A85E-4125-8998-88BCC9E07672}" type="parTrans" cxnId="{53E6DA57-93F3-4355-B865-56CA5861F8E7}">
      <dgm:prSet/>
      <dgm:spPr/>
      <dgm:t>
        <a:bodyPr/>
        <a:lstStyle/>
        <a:p>
          <a:endParaRPr lang="fr-FR"/>
        </a:p>
      </dgm:t>
    </dgm:pt>
    <dgm:pt modelId="{A2470EA4-78E4-4F2A-BAC9-51B1EF4F13E9}" type="sibTrans" cxnId="{53E6DA57-93F3-4355-B865-56CA5861F8E7}">
      <dgm:prSet/>
      <dgm:spPr/>
      <dgm:t>
        <a:bodyPr/>
        <a:lstStyle/>
        <a:p>
          <a:endParaRPr lang="fr-FR"/>
        </a:p>
      </dgm:t>
    </dgm:pt>
    <dgm:pt modelId="{F6671F90-416A-460D-82C6-E6843B349D93}" type="pres">
      <dgm:prSet presAssocID="{B3FCA326-9D3C-4DE3-AEC5-31E825905C4A}" presName="diagram" presStyleCnt="0">
        <dgm:presLayoutVars>
          <dgm:chMax val="1"/>
          <dgm:dir/>
          <dgm:animLvl val="ctr"/>
          <dgm:resizeHandles val="exact"/>
        </dgm:presLayoutVars>
      </dgm:prSet>
      <dgm:spPr/>
      <dgm:t>
        <a:bodyPr/>
        <a:lstStyle/>
        <a:p>
          <a:endParaRPr lang="fr-FR"/>
        </a:p>
      </dgm:t>
    </dgm:pt>
    <dgm:pt modelId="{825A6E2A-43F1-45FD-A239-6DF7D825B91C}" type="pres">
      <dgm:prSet presAssocID="{B3FCA326-9D3C-4DE3-AEC5-31E825905C4A}" presName="matrix" presStyleCnt="0"/>
      <dgm:spPr/>
      <dgm:t>
        <a:bodyPr/>
        <a:lstStyle/>
        <a:p>
          <a:endParaRPr lang="fr-FR"/>
        </a:p>
      </dgm:t>
    </dgm:pt>
    <dgm:pt modelId="{203204B9-3EEC-4801-9BA9-1E4CFA929E10}" type="pres">
      <dgm:prSet presAssocID="{B3FCA326-9D3C-4DE3-AEC5-31E825905C4A}" presName="tile1" presStyleLbl="node1" presStyleIdx="0" presStyleCnt="4" custLinFactNeighborX="-349" custLinFactNeighborY="1088"/>
      <dgm:spPr/>
      <dgm:t>
        <a:bodyPr/>
        <a:lstStyle/>
        <a:p>
          <a:endParaRPr lang="fr-FR"/>
        </a:p>
      </dgm:t>
    </dgm:pt>
    <dgm:pt modelId="{3D824F6A-7E8A-418B-BC7B-99F7D0E22292}" type="pres">
      <dgm:prSet presAssocID="{B3FCA326-9D3C-4DE3-AEC5-31E825905C4A}" presName="tile1text" presStyleLbl="node1" presStyleIdx="0" presStyleCnt="4">
        <dgm:presLayoutVars>
          <dgm:chMax val="0"/>
          <dgm:chPref val="0"/>
          <dgm:bulletEnabled val="1"/>
        </dgm:presLayoutVars>
      </dgm:prSet>
      <dgm:spPr/>
      <dgm:t>
        <a:bodyPr/>
        <a:lstStyle/>
        <a:p>
          <a:endParaRPr lang="fr-FR"/>
        </a:p>
      </dgm:t>
    </dgm:pt>
    <dgm:pt modelId="{3CEFADF2-7302-4C99-8C6F-3247ED6A6D5D}" type="pres">
      <dgm:prSet presAssocID="{B3FCA326-9D3C-4DE3-AEC5-31E825905C4A}" presName="tile2" presStyleLbl="node1" presStyleIdx="1" presStyleCnt="4"/>
      <dgm:spPr/>
      <dgm:t>
        <a:bodyPr/>
        <a:lstStyle/>
        <a:p>
          <a:endParaRPr lang="fr-FR"/>
        </a:p>
      </dgm:t>
    </dgm:pt>
    <dgm:pt modelId="{D8655774-20DE-4A42-8A56-BAA3173F9BE6}" type="pres">
      <dgm:prSet presAssocID="{B3FCA326-9D3C-4DE3-AEC5-31E825905C4A}" presName="tile2text" presStyleLbl="node1" presStyleIdx="1" presStyleCnt="4">
        <dgm:presLayoutVars>
          <dgm:chMax val="0"/>
          <dgm:chPref val="0"/>
          <dgm:bulletEnabled val="1"/>
        </dgm:presLayoutVars>
      </dgm:prSet>
      <dgm:spPr/>
      <dgm:t>
        <a:bodyPr/>
        <a:lstStyle/>
        <a:p>
          <a:endParaRPr lang="fr-FR"/>
        </a:p>
      </dgm:t>
    </dgm:pt>
    <dgm:pt modelId="{CE0749A2-DFC2-43FE-9062-A6ADABC2A933}" type="pres">
      <dgm:prSet presAssocID="{B3FCA326-9D3C-4DE3-AEC5-31E825905C4A}" presName="tile3" presStyleLbl="node1" presStyleIdx="2" presStyleCnt="4"/>
      <dgm:spPr/>
      <dgm:t>
        <a:bodyPr/>
        <a:lstStyle/>
        <a:p>
          <a:endParaRPr lang="fr-FR"/>
        </a:p>
      </dgm:t>
    </dgm:pt>
    <dgm:pt modelId="{056626FD-6D3A-434E-9481-0B2B481E6B1E}" type="pres">
      <dgm:prSet presAssocID="{B3FCA326-9D3C-4DE3-AEC5-31E825905C4A}" presName="tile3text" presStyleLbl="node1" presStyleIdx="2" presStyleCnt="4">
        <dgm:presLayoutVars>
          <dgm:chMax val="0"/>
          <dgm:chPref val="0"/>
          <dgm:bulletEnabled val="1"/>
        </dgm:presLayoutVars>
      </dgm:prSet>
      <dgm:spPr/>
      <dgm:t>
        <a:bodyPr/>
        <a:lstStyle/>
        <a:p>
          <a:endParaRPr lang="fr-FR"/>
        </a:p>
      </dgm:t>
    </dgm:pt>
    <dgm:pt modelId="{B39DA3D9-A3AF-42A0-9FA8-993676DE14FE}" type="pres">
      <dgm:prSet presAssocID="{B3FCA326-9D3C-4DE3-AEC5-31E825905C4A}" presName="tile4" presStyleLbl="node1" presStyleIdx="3" presStyleCnt="4"/>
      <dgm:spPr/>
      <dgm:t>
        <a:bodyPr/>
        <a:lstStyle/>
        <a:p>
          <a:endParaRPr lang="fr-FR"/>
        </a:p>
      </dgm:t>
    </dgm:pt>
    <dgm:pt modelId="{364BE7FA-5F42-4EAD-94A4-3E440722E2E4}" type="pres">
      <dgm:prSet presAssocID="{B3FCA326-9D3C-4DE3-AEC5-31E825905C4A}" presName="tile4text" presStyleLbl="node1" presStyleIdx="3" presStyleCnt="4">
        <dgm:presLayoutVars>
          <dgm:chMax val="0"/>
          <dgm:chPref val="0"/>
          <dgm:bulletEnabled val="1"/>
        </dgm:presLayoutVars>
      </dgm:prSet>
      <dgm:spPr/>
      <dgm:t>
        <a:bodyPr/>
        <a:lstStyle/>
        <a:p>
          <a:endParaRPr lang="fr-FR"/>
        </a:p>
      </dgm:t>
    </dgm:pt>
    <dgm:pt modelId="{FFEF6625-5CFD-4D02-9A75-E75E4F4D5CB7}" type="pres">
      <dgm:prSet presAssocID="{B3FCA326-9D3C-4DE3-AEC5-31E825905C4A}" presName="centerTile" presStyleLbl="fgShp" presStyleIdx="0" presStyleCnt="1">
        <dgm:presLayoutVars>
          <dgm:chMax val="0"/>
          <dgm:chPref val="0"/>
        </dgm:presLayoutVars>
      </dgm:prSet>
      <dgm:spPr/>
      <dgm:t>
        <a:bodyPr/>
        <a:lstStyle/>
        <a:p>
          <a:endParaRPr lang="fr-FR"/>
        </a:p>
      </dgm:t>
    </dgm:pt>
  </dgm:ptLst>
  <dgm:cxnLst>
    <dgm:cxn modelId="{8AEF0DDF-504F-4697-8BE9-4C86298EACAD}" type="presOf" srcId="{EF5A5B08-2BFD-439C-B1B1-EBCCB4CA4C43}" destId="{CE0749A2-DFC2-43FE-9062-A6ADABC2A933}" srcOrd="0" destOrd="0" presId="urn:microsoft.com/office/officeart/2005/8/layout/matrix1"/>
    <dgm:cxn modelId="{42049328-ACFD-4E84-B8C4-EF6FD1C20E1A}" type="presOf" srcId="{2D2F8975-7D4E-4D7C-8F73-0633F20D697D}" destId="{3CEFADF2-7302-4C99-8C6F-3247ED6A6D5D}" srcOrd="0" destOrd="0" presId="urn:microsoft.com/office/officeart/2005/8/layout/matrix1"/>
    <dgm:cxn modelId="{BDE56B82-24F6-4CCE-8532-AD9F817597EA}" srcId="{5FED54CF-EF02-4D57-9167-EECC818F01B5}" destId="{2D2F8975-7D4E-4D7C-8F73-0633F20D697D}" srcOrd="1" destOrd="0" parTransId="{D8DF2C7D-3106-4B1C-9CC6-9581C79583ED}" sibTransId="{4897AF39-7198-4330-A184-9F85466C7E00}"/>
    <dgm:cxn modelId="{6A58CFBB-BCDC-4BC2-B4FD-659D126CCF00}" srcId="{B3FCA326-9D3C-4DE3-AEC5-31E825905C4A}" destId="{5FED54CF-EF02-4D57-9167-EECC818F01B5}" srcOrd="0" destOrd="0" parTransId="{6C8D6386-540F-4093-8C1E-E5E575F5C436}" sibTransId="{A101DA5E-9045-4038-A996-EF2BEEA47C54}"/>
    <dgm:cxn modelId="{FBD8929A-EC6A-47C1-A01B-03A0FF63C9D4}" type="presOf" srcId="{2D2F8975-7D4E-4D7C-8F73-0633F20D697D}" destId="{D8655774-20DE-4A42-8A56-BAA3173F9BE6}" srcOrd="1" destOrd="0" presId="urn:microsoft.com/office/officeart/2005/8/layout/matrix1"/>
    <dgm:cxn modelId="{34078899-4DDA-48AC-961A-510B983A0F15}" srcId="{5FED54CF-EF02-4D57-9167-EECC818F01B5}" destId="{EF5A5B08-2BFD-439C-B1B1-EBCCB4CA4C43}" srcOrd="2" destOrd="0" parTransId="{B396519D-BB63-4813-9AC1-6FFD4FEDAF3D}" sibTransId="{03909198-CC0F-4BD6-B5AC-BB36710F9D95}"/>
    <dgm:cxn modelId="{DDD4D092-5643-493C-9696-72290334F90E}" srcId="{5FED54CF-EF02-4D57-9167-EECC818F01B5}" destId="{3AC3B866-0978-44E2-98E4-73D58710D633}" srcOrd="0" destOrd="0" parTransId="{199C9462-D666-4963-89B1-E50D43B3F79C}" sibTransId="{CA37F1D1-D9EB-4573-A330-845327A2433F}"/>
    <dgm:cxn modelId="{6FC439E8-2546-401B-84A9-A121E544EFCC}" type="presOf" srcId="{E1CC4D4E-7F35-400E-AA33-2203EA61E448}" destId="{B39DA3D9-A3AF-42A0-9FA8-993676DE14FE}" srcOrd="0" destOrd="0" presId="urn:microsoft.com/office/officeart/2005/8/layout/matrix1"/>
    <dgm:cxn modelId="{A89542AA-47B5-4231-A0F4-B70D21D537A5}" type="presOf" srcId="{3AC3B866-0978-44E2-98E4-73D58710D633}" destId="{203204B9-3EEC-4801-9BA9-1E4CFA929E10}" srcOrd="0" destOrd="0" presId="urn:microsoft.com/office/officeart/2005/8/layout/matrix1"/>
    <dgm:cxn modelId="{37FBBD0C-8F5A-4F2F-AC49-B6B5FDDFD738}" type="presOf" srcId="{B3FCA326-9D3C-4DE3-AEC5-31E825905C4A}" destId="{F6671F90-416A-460D-82C6-E6843B349D93}" srcOrd="0" destOrd="0" presId="urn:microsoft.com/office/officeart/2005/8/layout/matrix1"/>
    <dgm:cxn modelId="{37B34F51-E4D3-460D-8B9C-F7E47AB0FBBF}" type="presOf" srcId="{3AC3B866-0978-44E2-98E4-73D58710D633}" destId="{3D824F6A-7E8A-418B-BC7B-99F7D0E22292}" srcOrd="1" destOrd="0" presId="urn:microsoft.com/office/officeart/2005/8/layout/matrix1"/>
    <dgm:cxn modelId="{276177C1-D2FB-4D34-B380-6E8FFD090E60}" type="presOf" srcId="{EF5A5B08-2BFD-439C-B1B1-EBCCB4CA4C43}" destId="{056626FD-6D3A-434E-9481-0B2B481E6B1E}" srcOrd="1" destOrd="0" presId="urn:microsoft.com/office/officeart/2005/8/layout/matrix1"/>
    <dgm:cxn modelId="{9F74F830-CE65-402A-B6AB-761B1D0C9311}" type="presOf" srcId="{E1CC4D4E-7F35-400E-AA33-2203EA61E448}" destId="{364BE7FA-5F42-4EAD-94A4-3E440722E2E4}" srcOrd="1" destOrd="0" presId="urn:microsoft.com/office/officeart/2005/8/layout/matrix1"/>
    <dgm:cxn modelId="{9236E9F8-E523-4699-AEBE-08123C4F82D1}" type="presOf" srcId="{5FED54CF-EF02-4D57-9167-EECC818F01B5}" destId="{FFEF6625-5CFD-4D02-9A75-E75E4F4D5CB7}" srcOrd="0" destOrd="0" presId="urn:microsoft.com/office/officeart/2005/8/layout/matrix1"/>
    <dgm:cxn modelId="{53E6DA57-93F3-4355-B865-56CA5861F8E7}" srcId="{5FED54CF-EF02-4D57-9167-EECC818F01B5}" destId="{E1CC4D4E-7F35-400E-AA33-2203EA61E448}" srcOrd="3" destOrd="0" parTransId="{139D3D9C-A85E-4125-8998-88BCC9E07672}" sibTransId="{A2470EA4-78E4-4F2A-BAC9-51B1EF4F13E9}"/>
    <dgm:cxn modelId="{F51B6C77-DA27-4D41-928C-DA3BD940E113}" type="presParOf" srcId="{F6671F90-416A-460D-82C6-E6843B349D93}" destId="{825A6E2A-43F1-45FD-A239-6DF7D825B91C}" srcOrd="0" destOrd="0" presId="urn:microsoft.com/office/officeart/2005/8/layout/matrix1"/>
    <dgm:cxn modelId="{BF3E92BC-7360-478A-BB29-3A485BFF0877}" type="presParOf" srcId="{825A6E2A-43F1-45FD-A239-6DF7D825B91C}" destId="{203204B9-3EEC-4801-9BA9-1E4CFA929E10}" srcOrd="0" destOrd="0" presId="urn:microsoft.com/office/officeart/2005/8/layout/matrix1"/>
    <dgm:cxn modelId="{25457057-43B5-4CC9-94DB-55B3BED1CDE4}" type="presParOf" srcId="{825A6E2A-43F1-45FD-A239-6DF7D825B91C}" destId="{3D824F6A-7E8A-418B-BC7B-99F7D0E22292}" srcOrd="1" destOrd="0" presId="urn:microsoft.com/office/officeart/2005/8/layout/matrix1"/>
    <dgm:cxn modelId="{4AECF00E-7918-4938-8AE4-19AC4B67BD84}" type="presParOf" srcId="{825A6E2A-43F1-45FD-A239-6DF7D825B91C}" destId="{3CEFADF2-7302-4C99-8C6F-3247ED6A6D5D}" srcOrd="2" destOrd="0" presId="urn:microsoft.com/office/officeart/2005/8/layout/matrix1"/>
    <dgm:cxn modelId="{1A512D44-C4DF-45C0-A8BA-16E426BBEC3E}" type="presParOf" srcId="{825A6E2A-43F1-45FD-A239-6DF7D825B91C}" destId="{D8655774-20DE-4A42-8A56-BAA3173F9BE6}" srcOrd="3" destOrd="0" presId="urn:microsoft.com/office/officeart/2005/8/layout/matrix1"/>
    <dgm:cxn modelId="{2ED6A1EE-2946-4F5F-A640-40F6BA0FFF0B}" type="presParOf" srcId="{825A6E2A-43F1-45FD-A239-6DF7D825B91C}" destId="{CE0749A2-DFC2-43FE-9062-A6ADABC2A933}" srcOrd="4" destOrd="0" presId="urn:microsoft.com/office/officeart/2005/8/layout/matrix1"/>
    <dgm:cxn modelId="{3A82D2B8-7A1D-4C7F-8855-D344756F3798}" type="presParOf" srcId="{825A6E2A-43F1-45FD-A239-6DF7D825B91C}" destId="{056626FD-6D3A-434E-9481-0B2B481E6B1E}" srcOrd="5" destOrd="0" presId="urn:microsoft.com/office/officeart/2005/8/layout/matrix1"/>
    <dgm:cxn modelId="{F0400D0E-05D1-4A4B-AB91-92D8DC966C91}" type="presParOf" srcId="{825A6E2A-43F1-45FD-A239-6DF7D825B91C}" destId="{B39DA3D9-A3AF-42A0-9FA8-993676DE14FE}" srcOrd="6" destOrd="0" presId="urn:microsoft.com/office/officeart/2005/8/layout/matrix1"/>
    <dgm:cxn modelId="{CCC06D94-2706-4D9A-86EC-CD6DC248C694}" type="presParOf" srcId="{825A6E2A-43F1-45FD-A239-6DF7D825B91C}" destId="{364BE7FA-5F42-4EAD-94A4-3E440722E2E4}" srcOrd="7" destOrd="0" presId="urn:microsoft.com/office/officeart/2005/8/layout/matrix1"/>
    <dgm:cxn modelId="{1AB74CDE-3B8A-4341-A351-B86BEFA0D7B5}" type="presParOf" srcId="{F6671F90-416A-460D-82C6-E6843B349D93}" destId="{FFEF6625-5CFD-4D02-9A75-E75E4F4D5CB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27B1E6-0B9B-43CF-AB9E-9DEB3BDB4DAE}" type="doc">
      <dgm:prSet loTypeId="urn:microsoft.com/office/officeart/2005/8/layout/cycle5" loCatId="cycle" qsTypeId="urn:microsoft.com/office/officeart/2005/8/quickstyle/3d1" qsCatId="3D" csTypeId="urn:microsoft.com/office/officeart/2005/8/colors/colorful1" csCatId="colorful" phldr="1"/>
      <dgm:spPr/>
      <dgm:t>
        <a:bodyPr/>
        <a:lstStyle/>
        <a:p>
          <a:endParaRPr lang="fr-FR"/>
        </a:p>
      </dgm:t>
    </dgm:pt>
    <dgm:pt modelId="{4921376E-2D91-4314-91A6-B7096FC9CF6E}">
      <dgm:prSet phldrT="[Texte]" custT="1"/>
      <dgm:spPr/>
      <dgm:t>
        <a:bodyPr/>
        <a:lstStyle/>
        <a:p>
          <a:r>
            <a:rPr lang="fr-FR" sz="2400" dirty="0" smtClean="0"/>
            <a:t>Bénédiction</a:t>
          </a:r>
        </a:p>
        <a:p>
          <a:r>
            <a:rPr lang="fr-FR" sz="2800" dirty="0" smtClean="0"/>
            <a:t>fortune</a:t>
          </a:r>
          <a:endParaRPr lang="fr-FR" sz="2800" dirty="0"/>
        </a:p>
      </dgm:t>
    </dgm:pt>
    <dgm:pt modelId="{2C1150DF-1E29-4109-A2AF-5F62D154F788}" type="parTrans" cxnId="{6AC788B3-03FD-4682-A8CA-A0AED2DAE05F}">
      <dgm:prSet/>
      <dgm:spPr/>
      <dgm:t>
        <a:bodyPr/>
        <a:lstStyle/>
        <a:p>
          <a:endParaRPr lang="fr-FR"/>
        </a:p>
      </dgm:t>
    </dgm:pt>
    <dgm:pt modelId="{D9743DA8-1E02-475E-8F01-7C1921697A71}" type="sibTrans" cxnId="{6AC788B3-03FD-4682-A8CA-A0AED2DAE05F}">
      <dgm:prSet/>
      <dgm:spPr>
        <a:ln w="57150">
          <a:solidFill>
            <a:srgbClr val="FF0000"/>
          </a:solidFill>
        </a:ln>
      </dgm:spPr>
      <dgm:t>
        <a:bodyPr/>
        <a:lstStyle/>
        <a:p>
          <a:endParaRPr lang="fr-FR"/>
        </a:p>
      </dgm:t>
    </dgm:pt>
    <dgm:pt modelId="{DD3A0AA1-93DB-4E71-A94B-505CC7B174BB}">
      <dgm:prSet phldrT="[Texte]" custT="1"/>
      <dgm:spPr/>
      <dgm:t>
        <a:bodyPr/>
        <a:lstStyle/>
        <a:p>
          <a:r>
            <a:rPr lang="fr-FR" sz="2400" dirty="0" smtClean="0"/>
            <a:t>Activité</a:t>
          </a:r>
        </a:p>
        <a:p>
          <a:r>
            <a:rPr lang="fr-FR" sz="2400" dirty="0" smtClean="0"/>
            <a:t>Essor</a:t>
          </a:r>
        </a:p>
        <a:p>
          <a:r>
            <a:rPr lang="fr-FR" sz="2400" dirty="0" smtClean="0"/>
            <a:t>Succès</a:t>
          </a:r>
          <a:endParaRPr lang="fr-FR" sz="2400" dirty="0"/>
        </a:p>
      </dgm:t>
    </dgm:pt>
    <dgm:pt modelId="{A608B986-5E20-404B-98CD-548A7BBACF67}" type="parTrans" cxnId="{A935C723-CA3C-4B73-BA31-876AD7699E58}">
      <dgm:prSet/>
      <dgm:spPr/>
      <dgm:t>
        <a:bodyPr/>
        <a:lstStyle/>
        <a:p>
          <a:endParaRPr lang="fr-FR"/>
        </a:p>
      </dgm:t>
    </dgm:pt>
    <dgm:pt modelId="{38BA46E1-45CB-46A0-AD34-2022CAC198D3}" type="sibTrans" cxnId="{A935C723-CA3C-4B73-BA31-876AD7699E58}">
      <dgm:prSet/>
      <dgm:spPr>
        <a:ln w="57150">
          <a:solidFill>
            <a:srgbClr val="92D050"/>
          </a:solidFill>
        </a:ln>
      </dgm:spPr>
      <dgm:t>
        <a:bodyPr/>
        <a:lstStyle/>
        <a:p>
          <a:endParaRPr lang="fr-FR"/>
        </a:p>
      </dgm:t>
    </dgm:pt>
    <dgm:pt modelId="{150736E5-2B71-42D5-8F48-CEBFB155757F}">
      <dgm:prSet phldrT="[Texte]"/>
      <dgm:spPr/>
      <dgm:t>
        <a:bodyPr/>
        <a:lstStyle/>
        <a:p>
          <a:r>
            <a:rPr lang="fr-FR" dirty="0" smtClean="0"/>
            <a:t>Abondance</a:t>
          </a:r>
        </a:p>
        <a:p>
          <a:r>
            <a:rPr lang="fr-FR" dirty="0" smtClean="0"/>
            <a:t>Richesse</a:t>
          </a:r>
          <a:endParaRPr lang="fr-FR" dirty="0"/>
        </a:p>
      </dgm:t>
    </dgm:pt>
    <dgm:pt modelId="{CAF8FCC8-9D3E-4384-9121-4D61D11CA04E}" type="parTrans" cxnId="{F020C1FF-F436-4436-AA69-A346BB0586A6}">
      <dgm:prSet/>
      <dgm:spPr/>
      <dgm:t>
        <a:bodyPr/>
        <a:lstStyle/>
        <a:p>
          <a:endParaRPr lang="fr-FR"/>
        </a:p>
      </dgm:t>
    </dgm:pt>
    <dgm:pt modelId="{A41C8BF5-D48D-4EC8-9BF1-8B1D42535367}" type="sibTrans" cxnId="{F020C1FF-F436-4436-AA69-A346BB0586A6}">
      <dgm:prSet/>
      <dgm:spPr>
        <a:ln w="76200">
          <a:solidFill>
            <a:srgbClr val="7030A0"/>
          </a:solidFill>
        </a:ln>
      </dgm:spPr>
      <dgm:t>
        <a:bodyPr/>
        <a:lstStyle/>
        <a:p>
          <a:endParaRPr lang="fr-FR"/>
        </a:p>
      </dgm:t>
    </dgm:pt>
    <dgm:pt modelId="{3E252D3F-D364-4E16-9D9D-95FBFDFEFCCD}">
      <dgm:prSet phldrT="[Texte]" custT="1"/>
      <dgm:spPr/>
      <dgm:t>
        <a:bodyPr/>
        <a:lstStyle/>
        <a:p>
          <a:r>
            <a:rPr lang="fr-FR" sz="2800" dirty="0" smtClean="0"/>
            <a:t>Félicité</a:t>
          </a:r>
        </a:p>
        <a:p>
          <a:r>
            <a:rPr lang="fr-FR" sz="2800" dirty="0" smtClean="0"/>
            <a:t>Plénitude</a:t>
          </a:r>
          <a:endParaRPr lang="fr-FR" sz="2800" dirty="0"/>
        </a:p>
      </dgm:t>
    </dgm:pt>
    <dgm:pt modelId="{8BF7FED3-6597-42F9-905A-4CA2A742F934}" type="parTrans" cxnId="{180E580A-A889-4A3A-8114-D3ED20A98F4C}">
      <dgm:prSet/>
      <dgm:spPr/>
      <dgm:t>
        <a:bodyPr/>
        <a:lstStyle/>
        <a:p>
          <a:endParaRPr lang="fr-FR"/>
        </a:p>
      </dgm:t>
    </dgm:pt>
    <dgm:pt modelId="{21C6A2C7-F04C-41D7-98B3-0CF558447857}" type="sibTrans" cxnId="{180E580A-A889-4A3A-8114-D3ED20A98F4C}">
      <dgm:prSet/>
      <dgm:spPr>
        <a:ln w="76200">
          <a:solidFill>
            <a:srgbClr val="0070C0"/>
          </a:solidFill>
        </a:ln>
      </dgm:spPr>
      <dgm:t>
        <a:bodyPr/>
        <a:lstStyle/>
        <a:p>
          <a:endParaRPr lang="fr-FR"/>
        </a:p>
      </dgm:t>
    </dgm:pt>
    <dgm:pt modelId="{772F2094-0630-4535-8BB5-733A55950CDB}" type="pres">
      <dgm:prSet presAssocID="{8727B1E6-0B9B-43CF-AB9E-9DEB3BDB4DAE}" presName="cycle" presStyleCnt="0">
        <dgm:presLayoutVars>
          <dgm:dir/>
          <dgm:resizeHandles val="exact"/>
        </dgm:presLayoutVars>
      </dgm:prSet>
      <dgm:spPr/>
      <dgm:t>
        <a:bodyPr/>
        <a:lstStyle/>
        <a:p>
          <a:endParaRPr lang="fr-FR"/>
        </a:p>
      </dgm:t>
    </dgm:pt>
    <dgm:pt modelId="{80AA4C68-8595-4B85-AC56-4F10FD6C3ED3}" type="pres">
      <dgm:prSet presAssocID="{4921376E-2D91-4314-91A6-B7096FC9CF6E}" presName="node" presStyleLbl="node1" presStyleIdx="0" presStyleCnt="4" custScaleX="113027" custScaleY="126213">
        <dgm:presLayoutVars>
          <dgm:bulletEnabled val="1"/>
        </dgm:presLayoutVars>
      </dgm:prSet>
      <dgm:spPr/>
      <dgm:t>
        <a:bodyPr/>
        <a:lstStyle/>
        <a:p>
          <a:endParaRPr lang="fr-FR"/>
        </a:p>
      </dgm:t>
    </dgm:pt>
    <dgm:pt modelId="{CBE2897E-F62C-4130-AC46-1A5BAFC3206B}" type="pres">
      <dgm:prSet presAssocID="{4921376E-2D91-4314-91A6-B7096FC9CF6E}" presName="spNode" presStyleCnt="0"/>
      <dgm:spPr/>
      <dgm:t>
        <a:bodyPr/>
        <a:lstStyle/>
        <a:p>
          <a:endParaRPr lang="fr-FR"/>
        </a:p>
      </dgm:t>
    </dgm:pt>
    <dgm:pt modelId="{CF8E3977-5F97-43CA-80F6-3BCF2EB44C6E}" type="pres">
      <dgm:prSet presAssocID="{D9743DA8-1E02-475E-8F01-7C1921697A71}" presName="sibTrans" presStyleLbl="sibTrans1D1" presStyleIdx="0" presStyleCnt="4"/>
      <dgm:spPr/>
      <dgm:t>
        <a:bodyPr/>
        <a:lstStyle/>
        <a:p>
          <a:endParaRPr lang="fr-FR"/>
        </a:p>
      </dgm:t>
    </dgm:pt>
    <dgm:pt modelId="{7AD50F03-A2E6-4296-AD5D-4C18FE79039C}" type="pres">
      <dgm:prSet presAssocID="{DD3A0AA1-93DB-4E71-A94B-505CC7B174BB}" presName="node" presStyleLbl="node1" presStyleIdx="1" presStyleCnt="4" custScaleX="111037" custScaleY="118168">
        <dgm:presLayoutVars>
          <dgm:bulletEnabled val="1"/>
        </dgm:presLayoutVars>
      </dgm:prSet>
      <dgm:spPr/>
      <dgm:t>
        <a:bodyPr/>
        <a:lstStyle/>
        <a:p>
          <a:endParaRPr lang="fr-FR"/>
        </a:p>
      </dgm:t>
    </dgm:pt>
    <dgm:pt modelId="{74781EA6-E96C-4A43-9A6F-05C2C9BA9E33}" type="pres">
      <dgm:prSet presAssocID="{DD3A0AA1-93DB-4E71-A94B-505CC7B174BB}" presName="spNode" presStyleCnt="0"/>
      <dgm:spPr/>
      <dgm:t>
        <a:bodyPr/>
        <a:lstStyle/>
        <a:p>
          <a:endParaRPr lang="fr-FR"/>
        </a:p>
      </dgm:t>
    </dgm:pt>
    <dgm:pt modelId="{F8DE3F9B-04C2-432E-A268-F929243E9ABB}" type="pres">
      <dgm:prSet presAssocID="{38BA46E1-45CB-46A0-AD34-2022CAC198D3}" presName="sibTrans" presStyleLbl="sibTrans1D1" presStyleIdx="1" presStyleCnt="4"/>
      <dgm:spPr/>
      <dgm:t>
        <a:bodyPr/>
        <a:lstStyle/>
        <a:p>
          <a:endParaRPr lang="fr-FR"/>
        </a:p>
      </dgm:t>
    </dgm:pt>
    <dgm:pt modelId="{AEFD717B-F6FF-40A8-80BB-11B4AE9ACBA1}" type="pres">
      <dgm:prSet presAssocID="{150736E5-2B71-42D5-8F48-CEBFB155757F}" presName="node" presStyleLbl="node1" presStyleIdx="2" presStyleCnt="4" custScaleX="116266">
        <dgm:presLayoutVars>
          <dgm:bulletEnabled val="1"/>
        </dgm:presLayoutVars>
      </dgm:prSet>
      <dgm:spPr/>
      <dgm:t>
        <a:bodyPr/>
        <a:lstStyle/>
        <a:p>
          <a:endParaRPr lang="fr-FR"/>
        </a:p>
      </dgm:t>
    </dgm:pt>
    <dgm:pt modelId="{DB78C9C3-502E-4A97-A0DE-B90F05CE21CC}" type="pres">
      <dgm:prSet presAssocID="{150736E5-2B71-42D5-8F48-CEBFB155757F}" presName="spNode" presStyleCnt="0"/>
      <dgm:spPr/>
      <dgm:t>
        <a:bodyPr/>
        <a:lstStyle/>
        <a:p>
          <a:endParaRPr lang="fr-FR"/>
        </a:p>
      </dgm:t>
    </dgm:pt>
    <dgm:pt modelId="{76B6911E-9F59-4E06-8A71-1BBE4FF2F075}" type="pres">
      <dgm:prSet presAssocID="{A41C8BF5-D48D-4EC8-9BF1-8B1D42535367}" presName="sibTrans" presStyleLbl="sibTrans1D1" presStyleIdx="2" presStyleCnt="4"/>
      <dgm:spPr/>
      <dgm:t>
        <a:bodyPr/>
        <a:lstStyle/>
        <a:p>
          <a:endParaRPr lang="fr-FR"/>
        </a:p>
      </dgm:t>
    </dgm:pt>
    <dgm:pt modelId="{90FDF6B2-5F76-4950-A9F8-8CF3BDBF3363}" type="pres">
      <dgm:prSet presAssocID="{3E252D3F-D364-4E16-9D9D-95FBFDFEFCCD}" presName="node" presStyleLbl="node1" presStyleIdx="3" presStyleCnt="4" custScaleX="108776">
        <dgm:presLayoutVars>
          <dgm:bulletEnabled val="1"/>
        </dgm:presLayoutVars>
      </dgm:prSet>
      <dgm:spPr/>
      <dgm:t>
        <a:bodyPr/>
        <a:lstStyle/>
        <a:p>
          <a:endParaRPr lang="fr-FR"/>
        </a:p>
      </dgm:t>
    </dgm:pt>
    <dgm:pt modelId="{0F21A11F-A1DA-4646-B778-0D4A69F5A891}" type="pres">
      <dgm:prSet presAssocID="{3E252D3F-D364-4E16-9D9D-95FBFDFEFCCD}" presName="spNode" presStyleCnt="0"/>
      <dgm:spPr/>
      <dgm:t>
        <a:bodyPr/>
        <a:lstStyle/>
        <a:p>
          <a:endParaRPr lang="fr-FR"/>
        </a:p>
      </dgm:t>
    </dgm:pt>
    <dgm:pt modelId="{10DBBC99-7D13-4550-967D-674AFACE155E}" type="pres">
      <dgm:prSet presAssocID="{21C6A2C7-F04C-41D7-98B3-0CF558447857}" presName="sibTrans" presStyleLbl="sibTrans1D1" presStyleIdx="3" presStyleCnt="4"/>
      <dgm:spPr/>
      <dgm:t>
        <a:bodyPr/>
        <a:lstStyle/>
        <a:p>
          <a:endParaRPr lang="fr-FR"/>
        </a:p>
      </dgm:t>
    </dgm:pt>
  </dgm:ptLst>
  <dgm:cxnLst>
    <dgm:cxn modelId="{A935C723-CA3C-4B73-BA31-876AD7699E58}" srcId="{8727B1E6-0B9B-43CF-AB9E-9DEB3BDB4DAE}" destId="{DD3A0AA1-93DB-4E71-A94B-505CC7B174BB}" srcOrd="1" destOrd="0" parTransId="{A608B986-5E20-404B-98CD-548A7BBACF67}" sibTransId="{38BA46E1-45CB-46A0-AD34-2022CAC198D3}"/>
    <dgm:cxn modelId="{F1A6362D-EFE5-40BD-95F2-AC14FD67FC86}" type="presOf" srcId="{150736E5-2B71-42D5-8F48-CEBFB155757F}" destId="{AEFD717B-F6FF-40A8-80BB-11B4AE9ACBA1}" srcOrd="0" destOrd="0" presId="urn:microsoft.com/office/officeart/2005/8/layout/cycle5"/>
    <dgm:cxn modelId="{B391B694-6421-4E5C-B248-B17DC83EDD23}" type="presOf" srcId="{3E252D3F-D364-4E16-9D9D-95FBFDFEFCCD}" destId="{90FDF6B2-5F76-4950-A9F8-8CF3BDBF3363}" srcOrd="0" destOrd="0" presId="urn:microsoft.com/office/officeart/2005/8/layout/cycle5"/>
    <dgm:cxn modelId="{B7A908A7-6F81-4533-8982-8C007C967870}" type="presOf" srcId="{21C6A2C7-F04C-41D7-98B3-0CF558447857}" destId="{10DBBC99-7D13-4550-967D-674AFACE155E}" srcOrd="0" destOrd="0" presId="urn:microsoft.com/office/officeart/2005/8/layout/cycle5"/>
    <dgm:cxn modelId="{F020C1FF-F436-4436-AA69-A346BB0586A6}" srcId="{8727B1E6-0B9B-43CF-AB9E-9DEB3BDB4DAE}" destId="{150736E5-2B71-42D5-8F48-CEBFB155757F}" srcOrd="2" destOrd="0" parTransId="{CAF8FCC8-9D3E-4384-9121-4D61D11CA04E}" sibTransId="{A41C8BF5-D48D-4EC8-9BF1-8B1D42535367}"/>
    <dgm:cxn modelId="{F80446EB-CC05-46CE-B88D-16B3C58A0B7D}" type="presOf" srcId="{DD3A0AA1-93DB-4E71-A94B-505CC7B174BB}" destId="{7AD50F03-A2E6-4296-AD5D-4C18FE79039C}" srcOrd="0" destOrd="0" presId="urn:microsoft.com/office/officeart/2005/8/layout/cycle5"/>
    <dgm:cxn modelId="{B94CDEE1-2E97-4EF6-853C-8E44EFEF6B4A}" type="presOf" srcId="{A41C8BF5-D48D-4EC8-9BF1-8B1D42535367}" destId="{76B6911E-9F59-4E06-8A71-1BBE4FF2F075}" srcOrd="0" destOrd="0" presId="urn:microsoft.com/office/officeart/2005/8/layout/cycle5"/>
    <dgm:cxn modelId="{D39F8763-F7A7-48C4-9313-E6FEA0C21E8E}" type="presOf" srcId="{4921376E-2D91-4314-91A6-B7096FC9CF6E}" destId="{80AA4C68-8595-4B85-AC56-4F10FD6C3ED3}" srcOrd="0" destOrd="0" presId="urn:microsoft.com/office/officeart/2005/8/layout/cycle5"/>
    <dgm:cxn modelId="{6AC788B3-03FD-4682-A8CA-A0AED2DAE05F}" srcId="{8727B1E6-0B9B-43CF-AB9E-9DEB3BDB4DAE}" destId="{4921376E-2D91-4314-91A6-B7096FC9CF6E}" srcOrd="0" destOrd="0" parTransId="{2C1150DF-1E29-4109-A2AF-5F62D154F788}" sibTransId="{D9743DA8-1E02-475E-8F01-7C1921697A71}"/>
    <dgm:cxn modelId="{51176F20-F9CC-4CD4-8AEC-B9F91B4C44B2}" type="presOf" srcId="{38BA46E1-45CB-46A0-AD34-2022CAC198D3}" destId="{F8DE3F9B-04C2-432E-A268-F929243E9ABB}" srcOrd="0" destOrd="0" presId="urn:microsoft.com/office/officeart/2005/8/layout/cycle5"/>
    <dgm:cxn modelId="{DA630D4D-D455-4CB3-A2E6-F148D110B803}" type="presOf" srcId="{8727B1E6-0B9B-43CF-AB9E-9DEB3BDB4DAE}" destId="{772F2094-0630-4535-8BB5-733A55950CDB}" srcOrd="0" destOrd="0" presId="urn:microsoft.com/office/officeart/2005/8/layout/cycle5"/>
    <dgm:cxn modelId="{9C77E91E-C92D-4BFE-892A-2AC8357A8D8E}" type="presOf" srcId="{D9743DA8-1E02-475E-8F01-7C1921697A71}" destId="{CF8E3977-5F97-43CA-80F6-3BCF2EB44C6E}" srcOrd="0" destOrd="0" presId="urn:microsoft.com/office/officeart/2005/8/layout/cycle5"/>
    <dgm:cxn modelId="{180E580A-A889-4A3A-8114-D3ED20A98F4C}" srcId="{8727B1E6-0B9B-43CF-AB9E-9DEB3BDB4DAE}" destId="{3E252D3F-D364-4E16-9D9D-95FBFDFEFCCD}" srcOrd="3" destOrd="0" parTransId="{8BF7FED3-6597-42F9-905A-4CA2A742F934}" sibTransId="{21C6A2C7-F04C-41D7-98B3-0CF558447857}"/>
    <dgm:cxn modelId="{F59EE6FB-DCE8-4813-9A93-7566FCDF391A}" type="presParOf" srcId="{772F2094-0630-4535-8BB5-733A55950CDB}" destId="{80AA4C68-8595-4B85-AC56-4F10FD6C3ED3}" srcOrd="0" destOrd="0" presId="urn:microsoft.com/office/officeart/2005/8/layout/cycle5"/>
    <dgm:cxn modelId="{ADCBDE4B-F006-448D-ACC7-5E3183E7AD89}" type="presParOf" srcId="{772F2094-0630-4535-8BB5-733A55950CDB}" destId="{CBE2897E-F62C-4130-AC46-1A5BAFC3206B}" srcOrd="1" destOrd="0" presId="urn:microsoft.com/office/officeart/2005/8/layout/cycle5"/>
    <dgm:cxn modelId="{2011557D-86CB-4AEE-9F2D-C2546AB62CC2}" type="presParOf" srcId="{772F2094-0630-4535-8BB5-733A55950CDB}" destId="{CF8E3977-5F97-43CA-80F6-3BCF2EB44C6E}" srcOrd="2" destOrd="0" presId="urn:microsoft.com/office/officeart/2005/8/layout/cycle5"/>
    <dgm:cxn modelId="{1485680D-D44B-465A-AA08-3F412B311722}" type="presParOf" srcId="{772F2094-0630-4535-8BB5-733A55950CDB}" destId="{7AD50F03-A2E6-4296-AD5D-4C18FE79039C}" srcOrd="3" destOrd="0" presId="urn:microsoft.com/office/officeart/2005/8/layout/cycle5"/>
    <dgm:cxn modelId="{1F72BE70-8966-49F4-96B3-3DD61EE22910}" type="presParOf" srcId="{772F2094-0630-4535-8BB5-733A55950CDB}" destId="{74781EA6-E96C-4A43-9A6F-05C2C9BA9E33}" srcOrd="4" destOrd="0" presId="urn:microsoft.com/office/officeart/2005/8/layout/cycle5"/>
    <dgm:cxn modelId="{F2EE2302-A01F-4AD2-8BCB-6AE4E142A16D}" type="presParOf" srcId="{772F2094-0630-4535-8BB5-733A55950CDB}" destId="{F8DE3F9B-04C2-432E-A268-F929243E9ABB}" srcOrd="5" destOrd="0" presId="urn:microsoft.com/office/officeart/2005/8/layout/cycle5"/>
    <dgm:cxn modelId="{426AFDBA-8BC0-4026-BD5F-AC59679D03EC}" type="presParOf" srcId="{772F2094-0630-4535-8BB5-733A55950CDB}" destId="{AEFD717B-F6FF-40A8-80BB-11B4AE9ACBA1}" srcOrd="6" destOrd="0" presId="urn:microsoft.com/office/officeart/2005/8/layout/cycle5"/>
    <dgm:cxn modelId="{3B888C82-A0CE-4F61-B778-C220B8B2B019}" type="presParOf" srcId="{772F2094-0630-4535-8BB5-733A55950CDB}" destId="{DB78C9C3-502E-4A97-A0DE-B90F05CE21CC}" srcOrd="7" destOrd="0" presId="urn:microsoft.com/office/officeart/2005/8/layout/cycle5"/>
    <dgm:cxn modelId="{829BAEC3-2976-4663-9606-C2DEFB45696D}" type="presParOf" srcId="{772F2094-0630-4535-8BB5-733A55950CDB}" destId="{76B6911E-9F59-4E06-8A71-1BBE4FF2F075}" srcOrd="8" destOrd="0" presId="urn:microsoft.com/office/officeart/2005/8/layout/cycle5"/>
    <dgm:cxn modelId="{332C5E55-4CDB-448E-87E5-C567D7EDD6C1}" type="presParOf" srcId="{772F2094-0630-4535-8BB5-733A55950CDB}" destId="{90FDF6B2-5F76-4950-A9F8-8CF3BDBF3363}" srcOrd="9" destOrd="0" presId="urn:microsoft.com/office/officeart/2005/8/layout/cycle5"/>
    <dgm:cxn modelId="{CA4C41F7-FEE6-4D20-B60C-3545631E8699}" type="presParOf" srcId="{772F2094-0630-4535-8BB5-733A55950CDB}" destId="{0F21A11F-A1DA-4646-B778-0D4A69F5A891}" srcOrd="10" destOrd="0" presId="urn:microsoft.com/office/officeart/2005/8/layout/cycle5"/>
    <dgm:cxn modelId="{64655941-503C-42C1-A8EF-BD13C56DFA9F}" type="presParOf" srcId="{772F2094-0630-4535-8BB5-733A55950CDB}" destId="{10DBBC99-7D13-4550-967D-674AFACE155E}"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5322E1-9399-450A-A08E-98D4158A94F9}" type="doc">
      <dgm:prSet loTypeId="urn:microsoft.com/office/officeart/2005/8/layout/radial5" loCatId="relationship" qsTypeId="urn:microsoft.com/office/officeart/2005/8/quickstyle/simple5" qsCatId="simple" csTypeId="urn:microsoft.com/office/officeart/2005/8/colors/accent3_2" csCatId="accent3" phldr="1"/>
      <dgm:spPr/>
      <dgm:t>
        <a:bodyPr/>
        <a:lstStyle/>
        <a:p>
          <a:endParaRPr lang="fr-FR"/>
        </a:p>
      </dgm:t>
    </dgm:pt>
    <dgm:pt modelId="{5B4BF4FE-C4F2-4DD7-9804-483C3D88FA73}">
      <dgm:prSet phldrT="[Texte]" custT="1">
        <dgm:style>
          <a:lnRef idx="0">
            <a:schemeClr val="accent6"/>
          </a:lnRef>
          <a:fillRef idx="3">
            <a:schemeClr val="accent6"/>
          </a:fillRef>
          <a:effectRef idx="3">
            <a:schemeClr val="accent6"/>
          </a:effectRef>
          <a:fontRef idx="minor">
            <a:schemeClr val="lt1"/>
          </a:fontRef>
        </dgm:style>
      </dgm:prSet>
      <dgm:spPr/>
      <dgm:t>
        <a:bodyPr/>
        <a:lstStyle/>
        <a:p>
          <a:r>
            <a:rPr lang="fr-FR" sz="1600" dirty="0" smtClean="0"/>
            <a:t>l</a:t>
          </a:r>
          <a:endParaRPr lang="fr-FR" sz="1600" dirty="0"/>
        </a:p>
      </dgm:t>
    </dgm:pt>
    <dgm:pt modelId="{BE8CAC88-87CB-4D47-AA13-DE6907EC1D14}" type="parTrans" cxnId="{BE0C6A91-3045-405A-8292-7483A02738D6}">
      <dgm:prSet/>
      <dgm:spPr/>
      <dgm:t>
        <a:bodyPr/>
        <a:lstStyle/>
        <a:p>
          <a:endParaRPr lang="fr-FR"/>
        </a:p>
      </dgm:t>
    </dgm:pt>
    <dgm:pt modelId="{2D46B2A5-1B4F-4839-899F-B051BEDC2BAD}" type="sibTrans" cxnId="{BE0C6A91-3045-405A-8292-7483A02738D6}">
      <dgm:prSet/>
      <dgm:spPr/>
      <dgm:t>
        <a:bodyPr/>
        <a:lstStyle/>
        <a:p>
          <a:endParaRPr lang="fr-FR"/>
        </a:p>
      </dgm:t>
    </dgm:pt>
    <dgm:pt modelId="{EC0F9A2B-2193-4D68-A765-867E39B6FCBD}">
      <dgm:prSet phldrT="[Texte]" custT="1">
        <dgm:style>
          <a:lnRef idx="0">
            <a:schemeClr val="accent5"/>
          </a:lnRef>
          <a:fillRef idx="3">
            <a:schemeClr val="accent5"/>
          </a:fillRef>
          <a:effectRef idx="3">
            <a:schemeClr val="accent5"/>
          </a:effectRef>
          <a:fontRef idx="minor">
            <a:schemeClr val="lt1"/>
          </a:fontRef>
        </dgm:style>
      </dgm:prSet>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fr-FR" sz="2400" dirty="0" smtClean="0">
              <a:solidFill>
                <a:schemeClr val="bg2"/>
              </a:solidFill>
              <a:latin typeface="Bodoni MT Condensed" pitchFamily="18" charset="0"/>
            </a:rPr>
            <a:t>Energie première </a:t>
          </a:r>
          <a:r>
            <a:rPr lang="fr-FR" sz="2000" dirty="0" smtClean="0">
              <a:solidFill>
                <a:schemeClr val="bg2"/>
              </a:solidFill>
              <a:latin typeface="Bodoni MT Condensed" pitchFamily="18" charset="0"/>
            </a:rPr>
            <a:t>universelle</a:t>
          </a:r>
          <a:endParaRPr lang="fr-FR" sz="1600" dirty="0"/>
        </a:p>
      </dgm:t>
    </dgm:pt>
    <dgm:pt modelId="{DB7B1C65-BBF9-4161-A627-CC3CCE301C6B}" type="parTrans" cxnId="{DF0D75E8-C35B-4480-A80E-2D57656AB634}">
      <dgm:prSet>
        <dgm:style>
          <a:lnRef idx="0">
            <a:schemeClr val="accent5"/>
          </a:lnRef>
          <a:fillRef idx="3">
            <a:schemeClr val="accent5"/>
          </a:fillRef>
          <a:effectRef idx="3">
            <a:schemeClr val="accent5"/>
          </a:effectRef>
          <a:fontRef idx="minor">
            <a:schemeClr val="lt1"/>
          </a:fontRef>
        </dgm:style>
      </dgm:prSet>
      <dgm:spPr/>
      <dgm:t>
        <a:bodyPr/>
        <a:lstStyle/>
        <a:p>
          <a:endParaRPr lang="fr-FR"/>
        </a:p>
      </dgm:t>
    </dgm:pt>
    <dgm:pt modelId="{336A4251-9881-4936-8036-B2229B961547}" type="sibTrans" cxnId="{DF0D75E8-C35B-4480-A80E-2D57656AB634}">
      <dgm:prSet/>
      <dgm:spPr/>
      <dgm:t>
        <a:bodyPr/>
        <a:lstStyle/>
        <a:p>
          <a:endParaRPr lang="fr-FR"/>
        </a:p>
      </dgm:t>
    </dgm:pt>
    <dgm:pt modelId="{5BECCB15-FED1-4F9C-AD43-538281DA24F5}">
      <dgm:prSet phldrT="[Texte]" custT="1">
        <dgm:style>
          <a:lnRef idx="0">
            <a:schemeClr val="accent2"/>
          </a:lnRef>
          <a:fillRef idx="3">
            <a:schemeClr val="accent2"/>
          </a:fillRef>
          <a:effectRef idx="3">
            <a:schemeClr val="accent2"/>
          </a:effectRef>
          <a:fontRef idx="minor">
            <a:schemeClr val="lt1"/>
          </a:fontRef>
        </dgm:style>
      </dgm:prSet>
      <dgm:spPr>
        <a:solidFill>
          <a:srgbClr val="FF0000"/>
        </a:solidFill>
      </dgm:spPr>
      <dgm:t>
        <a:bodyPr/>
        <a:lstStyle/>
        <a:p>
          <a:r>
            <a:rPr lang="fr-FR" sz="3600" dirty="0" smtClean="0">
              <a:latin typeface="Bodoni MT Condensed" pitchFamily="18" charset="0"/>
            </a:rPr>
            <a:t>Objet</a:t>
          </a:r>
          <a:endParaRPr lang="fr-FR" sz="3600" dirty="0">
            <a:latin typeface="Bodoni MT Condensed" pitchFamily="18" charset="0"/>
          </a:endParaRPr>
        </a:p>
      </dgm:t>
    </dgm:pt>
    <dgm:pt modelId="{320A6EAE-697A-4A27-AF81-0DF58D2B7EDE}" type="parTrans" cxnId="{A9C09CB6-0267-48D8-B988-0F5DDA4BAF17}">
      <dgm:prSet/>
      <dgm:spPr/>
      <dgm:t>
        <a:bodyPr/>
        <a:lstStyle/>
        <a:p>
          <a:endParaRPr lang="fr-FR"/>
        </a:p>
      </dgm:t>
    </dgm:pt>
    <dgm:pt modelId="{B09C4A77-3D1A-4251-B278-CDC437875F66}" type="sibTrans" cxnId="{A9C09CB6-0267-48D8-B988-0F5DDA4BAF17}">
      <dgm:prSet/>
      <dgm:spPr/>
      <dgm:t>
        <a:bodyPr/>
        <a:lstStyle/>
        <a:p>
          <a:endParaRPr lang="fr-FR"/>
        </a:p>
      </dgm:t>
    </dgm:pt>
    <dgm:pt modelId="{E81A0ECC-A880-4042-9AA6-AA6158C40798}">
      <dgm:prSet phldrT="[Texte]">
        <dgm:style>
          <a:lnRef idx="0">
            <a:schemeClr val="accent1"/>
          </a:lnRef>
          <a:fillRef idx="3">
            <a:schemeClr val="accent1"/>
          </a:fillRef>
          <a:effectRef idx="3">
            <a:schemeClr val="accent1"/>
          </a:effectRef>
          <a:fontRef idx="minor">
            <a:schemeClr val="lt1"/>
          </a:fontRef>
        </dgm:style>
      </dgm:prSet>
      <dgm:spPr>
        <a:solidFill>
          <a:srgbClr val="7030A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b="1" dirty="0" smtClean="0">
              <a:latin typeface="Bodoni MT Condensed" pitchFamily="18" charset="0"/>
            </a:rPr>
            <a:t>existence, multiplication action</a:t>
          </a:r>
          <a:endParaRPr lang="fr-FR" dirty="0"/>
        </a:p>
      </dgm:t>
    </dgm:pt>
    <dgm:pt modelId="{EEA866F7-AD3C-46EF-97DA-79A22DED4FCA}" type="parTrans" cxnId="{BD473018-06CB-4FD0-BB71-0DB86E0CEC24}">
      <dgm:prSet>
        <dgm:style>
          <a:lnRef idx="0">
            <a:schemeClr val="accent1"/>
          </a:lnRef>
          <a:fillRef idx="3">
            <a:schemeClr val="accent1"/>
          </a:fillRef>
          <a:effectRef idx="3">
            <a:schemeClr val="accent1"/>
          </a:effectRef>
          <a:fontRef idx="minor">
            <a:schemeClr val="lt1"/>
          </a:fontRef>
        </dgm:style>
      </dgm:prSet>
      <dgm:spPr/>
      <dgm:t>
        <a:bodyPr/>
        <a:lstStyle/>
        <a:p>
          <a:endParaRPr lang="fr-FR"/>
        </a:p>
      </dgm:t>
    </dgm:pt>
    <dgm:pt modelId="{0AA0E390-16A4-4C4B-8D11-3620ABF31202}" type="sibTrans" cxnId="{BD473018-06CB-4FD0-BB71-0DB86E0CEC24}">
      <dgm:prSet/>
      <dgm:spPr/>
      <dgm:t>
        <a:bodyPr/>
        <a:lstStyle/>
        <a:p>
          <a:endParaRPr lang="fr-FR"/>
        </a:p>
      </dgm:t>
    </dgm:pt>
    <dgm:pt modelId="{C66EFC48-525F-4888-833C-0E27C3E6F18A}">
      <dgm:prSet phldrT="[Texte]" custT="1">
        <dgm:style>
          <a:lnRef idx="0">
            <a:schemeClr val="accent1"/>
          </a:lnRef>
          <a:fillRef idx="3">
            <a:schemeClr val="accent1"/>
          </a:fillRef>
          <a:effectRef idx="3">
            <a:schemeClr val="accent1"/>
          </a:effectRef>
          <a:fontRef idx="minor">
            <a:schemeClr val="lt1"/>
          </a:fontRef>
        </dgm:style>
      </dgm:prSet>
      <dgm:spPr>
        <a:solidFill>
          <a:srgbClr val="0070C0"/>
        </a:solidFill>
      </dgm:spPr>
      <dgm:t>
        <a:bodyPr/>
        <a:lstStyle/>
        <a:p>
          <a:r>
            <a:rPr lang="fr-FR" sz="3600" dirty="0" smtClean="0">
              <a:latin typeface="Bodoni MT Condensed" pitchFamily="18" charset="0"/>
            </a:rPr>
            <a:t>Sujet</a:t>
          </a:r>
          <a:endParaRPr lang="fr-FR" sz="3600" dirty="0">
            <a:latin typeface="Bodoni MT Condensed" pitchFamily="18" charset="0"/>
          </a:endParaRPr>
        </a:p>
      </dgm:t>
    </dgm:pt>
    <dgm:pt modelId="{9854E93D-6BE2-4D80-8F08-AF2676843AFF}" type="parTrans" cxnId="{912B7376-6DC5-4220-81AA-042878C9779A}">
      <dgm:prSet/>
      <dgm:spPr/>
      <dgm:t>
        <a:bodyPr/>
        <a:lstStyle/>
        <a:p>
          <a:endParaRPr lang="fr-FR"/>
        </a:p>
      </dgm:t>
    </dgm:pt>
    <dgm:pt modelId="{1F807937-E7E3-440D-A226-4DDA53ED9875}" type="sibTrans" cxnId="{912B7376-6DC5-4220-81AA-042878C9779A}">
      <dgm:prSet/>
      <dgm:spPr/>
      <dgm:t>
        <a:bodyPr/>
        <a:lstStyle/>
        <a:p>
          <a:endParaRPr lang="fr-FR"/>
        </a:p>
      </dgm:t>
    </dgm:pt>
    <dgm:pt modelId="{57F4B77E-DD61-46F2-8D57-835B25196E6F}" type="pres">
      <dgm:prSet presAssocID="{235322E1-9399-450A-A08E-98D4158A94F9}" presName="Name0" presStyleCnt="0">
        <dgm:presLayoutVars>
          <dgm:chMax val="1"/>
          <dgm:dir/>
          <dgm:animLvl val="ctr"/>
          <dgm:resizeHandles val="exact"/>
        </dgm:presLayoutVars>
      </dgm:prSet>
      <dgm:spPr/>
      <dgm:t>
        <a:bodyPr/>
        <a:lstStyle/>
        <a:p>
          <a:endParaRPr lang="fr-FR"/>
        </a:p>
      </dgm:t>
    </dgm:pt>
    <dgm:pt modelId="{CD175FB2-CBA7-41F6-8141-36D918DD9A6A}" type="pres">
      <dgm:prSet presAssocID="{5B4BF4FE-C4F2-4DD7-9804-483C3D88FA73}" presName="centerShape" presStyleLbl="node0" presStyleIdx="0" presStyleCnt="1"/>
      <dgm:spPr/>
      <dgm:t>
        <a:bodyPr/>
        <a:lstStyle/>
        <a:p>
          <a:endParaRPr lang="fr-FR"/>
        </a:p>
      </dgm:t>
    </dgm:pt>
    <dgm:pt modelId="{E9BC30DB-B1A3-4BD6-B4ED-F50E7D5BFC6C}" type="pres">
      <dgm:prSet presAssocID="{DB7B1C65-BBF9-4161-A627-CC3CCE301C6B}" presName="parTrans" presStyleLbl="sibTrans2D1" presStyleIdx="0" presStyleCnt="4" custAng="10800000" custScaleX="226916" custScaleY="133262"/>
      <dgm:spPr/>
      <dgm:t>
        <a:bodyPr/>
        <a:lstStyle/>
        <a:p>
          <a:endParaRPr lang="fr-FR"/>
        </a:p>
      </dgm:t>
    </dgm:pt>
    <dgm:pt modelId="{8BB3371F-F83F-4B9E-BC63-C623AB586158}" type="pres">
      <dgm:prSet presAssocID="{DB7B1C65-BBF9-4161-A627-CC3CCE301C6B}" presName="connectorText" presStyleLbl="sibTrans2D1" presStyleIdx="0" presStyleCnt="4"/>
      <dgm:spPr/>
      <dgm:t>
        <a:bodyPr/>
        <a:lstStyle/>
        <a:p>
          <a:endParaRPr lang="fr-FR"/>
        </a:p>
      </dgm:t>
    </dgm:pt>
    <dgm:pt modelId="{1EF3E3E3-58BA-4C59-898A-E56638FA2C3F}" type="pres">
      <dgm:prSet presAssocID="{EC0F9A2B-2193-4D68-A765-867E39B6FCBD}" presName="node" presStyleLbl="node1" presStyleIdx="0" presStyleCnt="4" custRadScaleRad="129217" custRadScaleInc="-856">
        <dgm:presLayoutVars>
          <dgm:bulletEnabled val="1"/>
        </dgm:presLayoutVars>
      </dgm:prSet>
      <dgm:spPr/>
      <dgm:t>
        <a:bodyPr/>
        <a:lstStyle/>
        <a:p>
          <a:endParaRPr lang="fr-FR"/>
        </a:p>
      </dgm:t>
    </dgm:pt>
    <dgm:pt modelId="{FFCF4589-B5D2-4CBB-853F-D272516F45AB}" type="pres">
      <dgm:prSet presAssocID="{320A6EAE-697A-4A27-AF81-0DF58D2B7EDE}" presName="parTrans" presStyleLbl="sibTrans2D1" presStyleIdx="1" presStyleCnt="4"/>
      <dgm:spPr/>
      <dgm:t>
        <a:bodyPr/>
        <a:lstStyle/>
        <a:p>
          <a:endParaRPr lang="fr-FR"/>
        </a:p>
      </dgm:t>
    </dgm:pt>
    <dgm:pt modelId="{E704359C-731F-419A-9D4B-60A8B352F1A9}" type="pres">
      <dgm:prSet presAssocID="{320A6EAE-697A-4A27-AF81-0DF58D2B7EDE}" presName="connectorText" presStyleLbl="sibTrans2D1" presStyleIdx="1" presStyleCnt="4"/>
      <dgm:spPr/>
      <dgm:t>
        <a:bodyPr/>
        <a:lstStyle/>
        <a:p>
          <a:endParaRPr lang="fr-FR"/>
        </a:p>
      </dgm:t>
    </dgm:pt>
    <dgm:pt modelId="{0B857392-8BDD-476C-A225-5A82F77CA9C6}" type="pres">
      <dgm:prSet presAssocID="{5BECCB15-FED1-4F9C-AD43-538281DA24F5}" presName="node" presStyleLbl="node1" presStyleIdx="1" presStyleCnt="4">
        <dgm:presLayoutVars>
          <dgm:bulletEnabled val="1"/>
        </dgm:presLayoutVars>
      </dgm:prSet>
      <dgm:spPr/>
      <dgm:t>
        <a:bodyPr/>
        <a:lstStyle/>
        <a:p>
          <a:endParaRPr lang="fr-FR"/>
        </a:p>
      </dgm:t>
    </dgm:pt>
    <dgm:pt modelId="{9FE86B5A-FCCE-45A1-B6FF-C24663469A01}" type="pres">
      <dgm:prSet presAssocID="{EEA866F7-AD3C-46EF-97DA-79A22DED4FCA}" presName="parTrans" presStyleLbl="sibTrans2D1" presStyleIdx="2" presStyleCnt="4" custScaleX="149422"/>
      <dgm:spPr/>
      <dgm:t>
        <a:bodyPr/>
        <a:lstStyle/>
        <a:p>
          <a:endParaRPr lang="fr-FR"/>
        </a:p>
      </dgm:t>
    </dgm:pt>
    <dgm:pt modelId="{0E117C08-F049-4197-B5DB-B312CC9A5B27}" type="pres">
      <dgm:prSet presAssocID="{EEA866F7-AD3C-46EF-97DA-79A22DED4FCA}" presName="connectorText" presStyleLbl="sibTrans2D1" presStyleIdx="2" presStyleCnt="4"/>
      <dgm:spPr/>
      <dgm:t>
        <a:bodyPr/>
        <a:lstStyle/>
        <a:p>
          <a:endParaRPr lang="fr-FR"/>
        </a:p>
      </dgm:t>
    </dgm:pt>
    <dgm:pt modelId="{0DAD39AB-7BEB-4946-AEE0-B22C2E1A658B}" type="pres">
      <dgm:prSet presAssocID="{E81A0ECC-A880-4042-9AA6-AA6158C40798}" presName="node" presStyleLbl="node1" presStyleIdx="2" presStyleCnt="4" custRadScaleRad="137206" custRadScaleInc="806">
        <dgm:presLayoutVars>
          <dgm:bulletEnabled val="1"/>
        </dgm:presLayoutVars>
      </dgm:prSet>
      <dgm:spPr/>
      <dgm:t>
        <a:bodyPr/>
        <a:lstStyle/>
        <a:p>
          <a:endParaRPr lang="fr-FR"/>
        </a:p>
      </dgm:t>
    </dgm:pt>
    <dgm:pt modelId="{4EF5F8E3-81E2-415F-9D7D-F030816CE298}" type="pres">
      <dgm:prSet presAssocID="{9854E93D-6BE2-4D80-8F08-AF2676843AFF}" presName="parTrans" presStyleLbl="sibTrans2D1" presStyleIdx="3" presStyleCnt="4"/>
      <dgm:spPr/>
      <dgm:t>
        <a:bodyPr/>
        <a:lstStyle/>
        <a:p>
          <a:endParaRPr lang="fr-FR"/>
        </a:p>
      </dgm:t>
    </dgm:pt>
    <dgm:pt modelId="{63997DFD-914A-41B5-A0B7-9F08C959EAE7}" type="pres">
      <dgm:prSet presAssocID="{9854E93D-6BE2-4D80-8F08-AF2676843AFF}" presName="connectorText" presStyleLbl="sibTrans2D1" presStyleIdx="3" presStyleCnt="4"/>
      <dgm:spPr/>
      <dgm:t>
        <a:bodyPr/>
        <a:lstStyle/>
        <a:p>
          <a:endParaRPr lang="fr-FR"/>
        </a:p>
      </dgm:t>
    </dgm:pt>
    <dgm:pt modelId="{36E309BA-D0BA-4598-9CB2-9EBC7778434C}" type="pres">
      <dgm:prSet presAssocID="{C66EFC48-525F-4888-833C-0E27C3E6F18A}" presName="node" presStyleLbl="node1" presStyleIdx="3" presStyleCnt="4">
        <dgm:presLayoutVars>
          <dgm:bulletEnabled val="1"/>
        </dgm:presLayoutVars>
      </dgm:prSet>
      <dgm:spPr/>
      <dgm:t>
        <a:bodyPr/>
        <a:lstStyle/>
        <a:p>
          <a:endParaRPr lang="fr-FR"/>
        </a:p>
      </dgm:t>
    </dgm:pt>
  </dgm:ptLst>
  <dgm:cxnLst>
    <dgm:cxn modelId="{8131F4A3-D95F-4DE3-9869-D8759F9B5620}" type="presOf" srcId="{DB7B1C65-BBF9-4161-A627-CC3CCE301C6B}" destId="{E9BC30DB-B1A3-4BD6-B4ED-F50E7D5BFC6C}" srcOrd="0" destOrd="0" presId="urn:microsoft.com/office/officeart/2005/8/layout/radial5"/>
    <dgm:cxn modelId="{1BBEEBBA-AABE-494E-B3AC-DE5009DAF15E}" type="presOf" srcId="{5B4BF4FE-C4F2-4DD7-9804-483C3D88FA73}" destId="{CD175FB2-CBA7-41F6-8141-36D918DD9A6A}" srcOrd="0" destOrd="0" presId="urn:microsoft.com/office/officeart/2005/8/layout/radial5"/>
    <dgm:cxn modelId="{00316C44-7CD5-475B-A4AD-0884C37B2228}" type="presOf" srcId="{320A6EAE-697A-4A27-AF81-0DF58D2B7EDE}" destId="{FFCF4589-B5D2-4CBB-853F-D272516F45AB}" srcOrd="0" destOrd="0" presId="urn:microsoft.com/office/officeart/2005/8/layout/radial5"/>
    <dgm:cxn modelId="{BE0C6A91-3045-405A-8292-7483A02738D6}" srcId="{235322E1-9399-450A-A08E-98D4158A94F9}" destId="{5B4BF4FE-C4F2-4DD7-9804-483C3D88FA73}" srcOrd="0" destOrd="0" parTransId="{BE8CAC88-87CB-4D47-AA13-DE6907EC1D14}" sibTransId="{2D46B2A5-1B4F-4839-899F-B051BEDC2BAD}"/>
    <dgm:cxn modelId="{F68FE81A-50FB-4F1A-A960-EE710FA50195}" type="presOf" srcId="{EC0F9A2B-2193-4D68-A765-867E39B6FCBD}" destId="{1EF3E3E3-58BA-4C59-898A-E56638FA2C3F}" srcOrd="0" destOrd="0" presId="urn:microsoft.com/office/officeart/2005/8/layout/radial5"/>
    <dgm:cxn modelId="{A9C09CB6-0267-48D8-B988-0F5DDA4BAF17}" srcId="{5B4BF4FE-C4F2-4DD7-9804-483C3D88FA73}" destId="{5BECCB15-FED1-4F9C-AD43-538281DA24F5}" srcOrd="1" destOrd="0" parTransId="{320A6EAE-697A-4A27-AF81-0DF58D2B7EDE}" sibTransId="{B09C4A77-3D1A-4251-B278-CDC437875F66}"/>
    <dgm:cxn modelId="{2CCCEECA-7667-414C-8A48-C7D7897C2B3B}" type="presOf" srcId="{E81A0ECC-A880-4042-9AA6-AA6158C40798}" destId="{0DAD39AB-7BEB-4946-AEE0-B22C2E1A658B}" srcOrd="0" destOrd="0" presId="urn:microsoft.com/office/officeart/2005/8/layout/radial5"/>
    <dgm:cxn modelId="{912B7376-6DC5-4220-81AA-042878C9779A}" srcId="{5B4BF4FE-C4F2-4DD7-9804-483C3D88FA73}" destId="{C66EFC48-525F-4888-833C-0E27C3E6F18A}" srcOrd="3" destOrd="0" parTransId="{9854E93D-6BE2-4D80-8F08-AF2676843AFF}" sibTransId="{1F807937-E7E3-440D-A226-4DDA53ED9875}"/>
    <dgm:cxn modelId="{26AD5236-8A5A-47A6-BF03-A0032A93DCC5}" type="presOf" srcId="{320A6EAE-697A-4A27-AF81-0DF58D2B7EDE}" destId="{E704359C-731F-419A-9D4B-60A8B352F1A9}" srcOrd="1" destOrd="0" presId="urn:microsoft.com/office/officeart/2005/8/layout/radial5"/>
    <dgm:cxn modelId="{EF4A445F-AE15-4614-858C-DD442D2F3FA2}" type="presOf" srcId="{DB7B1C65-BBF9-4161-A627-CC3CCE301C6B}" destId="{8BB3371F-F83F-4B9E-BC63-C623AB586158}" srcOrd="1" destOrd="0" presId="urn:microsoft.com/office/officeart/2005/8/layout/radial5"/>
    <dgm:cxn modelId="{4B7E4703-C704-4563-90C1-57C39A4B619D}" type="presOf" srcId="{EEA866F7-AD3C-46EF-97DA-79A22DED4FCA}" destId="{0E117C08-F049-4197-B5DB-B312CC9A5B27}" srcOrd="1" destOrd="0" presId="urn:microsoft.com/office/officeart/2005/8/layout/radial5"/>
    <dgm:cxn modelId="{E4B33CB0-97C0-475C-9396-89FBB81F73A0}" type="presOf" srcId="{9854E93D-6BE2-4D80-8F08-AF2676843AFF}" destId="{63997DFD-914A-41B5-A0B7-9F08C959EAE7}" srcOrd="1" destOrd="0" presId="urn:microsoft.com/office/officeart/2005/8/layout/radial5"/>
    <dgm:cxn modelId="{9696E839-D77D-4783-89B3-4A86346A1140}" type="presOf" srcId="{9854E93D-6BE2-4D80-8F08-AF2676843AFF}" destId="{4EF5F8E3-81E2-415F-9D7D-F030816CE298}" srcOrd="0" destOrd="0" presId="urn:microsoft.com/office/officeart/2005/8/layout/radial5"/>
    <dgm:cxn modelId="{DF0D75E8-C35B-4480-A80E-2D57656AB634}" srcId="{5B4BF4FE-C4F2-4DD7-9804-483C3D88FA73}" destId="{EC0F9A2B-2193-4D68-A765-867E39B6FCBD}" srcOrd="0" destOrd="0" parTransId="{DB7B1C65-BBF9-4161-A627-CC3CCE301C6B}" sibTransId="{336A4251-9881-4936-8036-B2229B961547}"/>
    <dgm:cxn modelId="{A79F6DAE-8D86-4A3C-B88B-841EF147022C}" type="presOf" srcId="{5BECCB15-FED1-4F9C-AD43-538281DA24F5}" destId="{0B857392-8BDD-476C-A225-5A82F77CA9C6}" srcOrd="0" destOrd="0" presId="urn:microsoft.com/office/officeart/2005/8/layout/radial5"/>
    <dgm:cxn modelId="{BD473018-06CB-4FD0-BB71-0DB86E0CEC24}" srcId="{5B4BF4FE-C4F2-4DD7-9804-483C3D88FA73}" destId="{E81A0ECC-A880-4042-9AA6-AA6158C40798}" srcOrd="2" destOrd="0" parTransId="{EEA866F7-AD3C-46EF-97DA-79A22DED4FCA}" sibTransId="{0AA0E390-16A4-4C4B-8D11-3620ABF31202}"/>
    <dgm:cxn modelId="{68BDD8A0-B7D2-4F28-BD64-CB831FBFCDE5}" type="presOf" srcId="{EEA866F7-AD3C-46EF-97DA-79A22DED4FCA}" destId="{9FE86B5A-FCCE-45A1-B6FF-C24663469A01}" srcOrd="0" destOrd="0" presId="urn:microsoft.com/office/officeart/2005/8/layout/radial5"/>
    <dgm:cxn modelId="{98C1E149-6B55-4FA9-9416-4EA66CF7A05A}" type="presOf" srcId="{C66EFC48-525F-4888-833C-0E27C3E6F18A}" destId="{36E309BA-D0BA-4598-9CB2-9EBC7778434C}" srcOrd="0" destOrd="0" presId="urn:microsoft.com/office/officeart/2005/8/layout/radial5"/>
    <dgm:cxn modelId="{9791693D-ED95-4DD5-8EBC-B9D08BF1EB69}" type="presOf" srcId="{235322E1-9399-450A-A08E-98D4158A94F9}" destId="{57F4B77E-DD61-46F2-8D57-835B25196E6F}" srcOrd="0" destOrd="0" presId="urn:microsoft.com/office/officeart/2005/8/layout/radial5"/>
    <dgm:cxn modelId="{62B4E432-74D8-47FA-A86B-39CC0CF953E4}" type="presParOf" srcId="{57F4B77E-DD61-46F2-8D57-835B25196E6F}" destId="{CD175FB2-CBA7-41F6-8141-36D918DD9A6A}" srcOrd="0" destOrd="0" presId="urn:microsoft.com/office/officeart/2005/8/layout/radial5"/>
    <dgm:cxn modelId="{2430DC38-3494-4CFC-B6E3-40CEE0AC79EE}" type="presParOf" srcId="{57F4B77E-DD61-46F2-8D57-835B25196E6F}" destId="{E9BC30DB-B1A3-4BD6-B4ED-F50E7D5BFC6C}" srcOrd="1" destOrd="0" presId="urn:microsoft.com/office/officeart/2005/8/layout/radial5"/>
    <dgm:cxn modelId="{728423CD-CBCC-402A-BE64-923B2BF1270E}" type="presParOf" srcId="{E9BC30DB-B1A3-4BD6-B4ED-F50E7D5BFC6C}" destId="{8BB3371F-F83F-4B9E-BC63-C623AB586158}" srcOrd="0" destOrd="0" presId="urn:microsoft.com/office/officeart/2005/8/layout/radial5"/>
    <dgm:cxn modelId="{F0AF5FC8-5C73-437E-A7C0-660371C6748D}" type="presParOf" srcId="{57F4B77E-DD61-46F2-8D57-835B25196E6F}" destId="{1EF3E3E3-58BA-4C59-898A-E56638FA2C3F}" srcOrd="2" destOrd="0" presId="urn:microsoft.com/office/officeart/2005/8/layout/radial5"/>
    <dgm:cxn modelId="{5520AB5B-EB38-4D1F-A2BD-D86224501C00}" type="presParOf" srcId="{57F4B77E-DD61-46F2-8D57-835B25196E6F}" destId="{FFCF4589-B5D2-4CBB-853F-D272516F45AB}" srcOrd="3" destOrd="0" presId="urn:microsoft.com/office/officeart/2005/8/layout/radial5"/>
    <dgm:cxn modelId="{B61AA261-198E-4173-A9CA-10F1977E322D}" type="presParOf" srcId="{FFCF4589-B5D2-4CBB-853F-D272516F45AB}" destId="{E704359C-731F-419A-9D4B-60A8B352F1A9}" srcOrd="0" destOrd="0" presId="urn:microsoft.com/office/officeart/2005/8/layout/radial5"/>
    <dgm:cxn modelId="{D66E0B86-40A8-43F7-BE0D-FF65DB02A309}" type="presParOf" srcId="{57F4B77E-DD61-46F2-8D57-835B25196E6F}" destId="{0B857392-8BDD-476C-A225-5A82F77CA9C6}" srcOrd="4" destOrd="0" presId="urn:microsoft.com/office/officeart/2005/8/layout/radial5"/>
    <dgm:cxn modelId="{97F961E6-192A-480F-BBD2-94AF1CD32054}" type="presParOf" srcId="{57F4B77E-DD61-46F2-8D57-835B25196E6F}" destId="{9FE86B5A-FCCE-45A1-B6FF-C24663469A01}" srcOrd="5" destOrd="0" presId="urn:microsoft.com/office/officeart/2005/8/layout/radial5"/>
    <dgm:cxn modelId="{A36020DD-D99B-4DCC-8A86-D365054922C8}" type="presParOf" srcId="{9FE86B5A-FCCE-45A1-B6FF-C24663469A01}" destId="{0E117C08-F049-4197-B5DB-B312CC9A5B27}" srcOrd="0" destOrd="0" presId="urn:microsoft.com/office/officeart/2005/8/layout/radial5"/>
    <dgm:cxn modelId="{BE17840D-34D3-41D6-9181-3534A666A241}" type="presParOf" srcId="{57F4B77E-DD61-46F2-8D57-835B25196E6F}" destId="{0DAD39AB-7BEB-4946-AEE0-B22C2E1A658B}" srcOrd="6" destOrd="0" presId="urn:microsoft.com/office/officeart/2005/8/layout/radial5"/>
    <dgm:cxn modelId="{43068D1E-3B3D-4BB4-A0B4-814D4706AB7A}" type="presParOf" srcId="{57F4B77E-DD61-46F2-8D57-835B25196E6F}" destId="{4EF5F8E3-81E2-415F-9D7D-F030816CE298}" srcOrd="7" destOrd="0" presId="urn:microsoft.com/office/officeart/2005/8/layout/radial5"/>
    <dgm:cxn modelId="{1BF211E5-DDAB-4238-BFE7-11E1A848CC00}" type="presParOf" srcId="{4EF5F8E3-81E2-415F-9D7D-F030816CE298}" destId="{63997DFD-914A-41B5-A0B7-9F08C959EAE7}" srcOrd="0" destOrd="0" presId="urn:microsoft.com/office/officeart/2005/8/layout/radial5"/>
    <dgm:cxn modelId="{30FCD14C-2830-47CA-8F4D-5E1F7273C89E}" type="presParOf" srcId="{57F4B77E-DD61-46F2-8D57-835B25196E6F}" destId="{36E309BA-D0BA-4598-9CB2-9EBC7778434C}" srcOrd="8" destOrd="0" presId="urn:microsoft.com/office/officeart/2005/8/layout/radial5"/>
  </dgm:cxnLst>
  <dgm:bg>
    <a:solidFill>
      <a:schemeClr val="accent3">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D05CC3-8DCE-4F27-BC00-274C57C1CCD5}" type="doc">
      <dgm:prSet loTypeId="urn:microsoft.com/office/officeart/2005/8/layout/radial5" loCatId="relationship" qsTypeId="urn:microsoft.com/office/officeart/2005/8/quickstyle/3d1" qsCatId="3D" csTypeId="urn:microsoft.com/office/officeart/2005/8/colors/colorful3" csCatId="colorful" phldr="1"/>
      <dgm:spPr/>
      <dgm:t>
        <a:bodyPr/>
        <a:lstStyle/>
        <a:p>
          <a:endParaRPr lang="fr-FR"/>
        </a:p>
      </dgm:t>
    </dgm:pt>
    <dgm:pt modelId="{CDE1E577-E2D3-4A6D-AEA7-B4A7FC21EC12}">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(2)</a:t>
          </a:r>
        </a:p>
        <a:p>
          <a:r>
            <a:rPr lang="fr-FR" dirty="0" smtClean="0"/>
            <a:t>Division</a:t>
          </a:r>
          <a:endParaRPr lang="fr-FR" dirty="0"/>
        </a:p>
      </dgm:t>
    </dgm:pt>
    <dgm:pt modelId="{1B158605-A240-45A8-A217-429D049C6831}" type="parTrans" cxnId="{2CAB6520-EC3B-4F70-933F-2115E75544E4}">
      <dgm:prSet/>
      <dgm:spPr/>
      <dgm:t>
        <a:bodyPr/>
        <a:lstStyle/>
        <a:p>
          <a:endParaRPr lang="fr-FR"/>
        </a:p>
      </dgm:t>
    </dgm:pt>
    <dgm:pt modelId="{8F1FA9D8-5261-4935-BF25-8F5E285F8099}" type="sibTrans" cxnId="{2CAB6520-EC3B-4F70-933F-2115E75544E4}">
      <dgm:prSet/>
      <dgm:spPr/>
      <dgm:t>
        <a:bodyPr/>
        <a:lstStyle/>
        <a:p>
          <a:endParaRPr lang="fr-FR"/>
        </a:p>
      </dgm:t>
    </dgm:pt>
    <dgm:pt modelId="{74BD4AD0-8C45-462E-8802-F3D154262944}">
      <dgm:prSet phldrT="[Texte]" custT="1">
        <dgm:style>
          <a:lnRef idx="1">
            <a:schemeClr val="accent5"/>
          </a:lnRef>
          <a:fillRef idx="3">
            <a:schemeClr val="accent5"/>
          </a:fillRef>
          <a:effectRef idx="2">
            <a:schemeClr val="accent5"/>
          </a:effectRef>
          <a:fontRef idx="minor">
            <a:schemeClr val="lt1"/>
          </a:fontRef>
        </dgm:style>
      </dgm:prSet>
      <dgm:spPr/>
      <dgm:t>
        <a:bodyPr/>
        <a:lstStyle/>
        <a:p>
          <a:r>
            <a:rPr lang="fr-FR" sz="2800" b="1" dirty="0" smtClean="0"/>
            <a:t>(1)</a:t>
          </a:r>
        </a:p>
        <a:p>
          <a:r>
            <a:rPr lang="fr-FR" sz="2000" b="1" dirty="0" smtClean="0"/>
            <a:t>Origine</a:t>
          </a:r>
          <a:endParaRPr lang="fr-FR" sz="2000" b="1" dirty="0"/>
        </a:p>
      </dgm:t>
    </dgm:pt>
    <dgm:pt modelId="{0F2548B4-3F93-4268-A803-7FEE6E991553}" type="parTrans" cxnId="{8D2D77E1-D596-4F81-91AE-ECE30E80ACDA}">
      <dgm:prSet>
        <dgm:style>
          <a:lnRef idx="0">
            <a:schemeClr val="accent5"/>
          </a:lnRef>
          <a:fillRef idx="3">
            <a:schemeClr val="accent5"/>
          </a:fillRef>
          <a:effectRef idx="3">
            <a:schemeClr val="accent5"/>
          </a:effectRef>
          <a:fontRef idx="minor">
            <a:schemeClr val="lt1"/>
          </a:fontRef>
        </dgm:style>
      </dgm:prSet>
      <dgm:spPr>
        <a:ln/>
      </dgm:spPr>
      <dgm:t>
        <a:bodyPr/>
        <a:lstStyle/>
        <a:p>
          <a:endParaRPr lang="fr-FR"/>
        </a:p>
      </dgm:t>
    </dgm:pt>
    <dgm:pt modelId="{4938A5F0-C295-45C0-879B-3AE7EBC25132}" type="sibTrans" cxnId="{8D2D77E1-D596-4F81-91AE-ECE30E80ACDA}">
      <dgm:prSet/>
      <dgm:spPr/>
      <dgm:t>
        <a:bodyPr/>
        <a:lstStyle/>
        <a:p>
          <a:endParaRPr lang="fr-FR"/>
        </a:p>
      </dgm:t>
    </dgm:pt>
    <dgm:pt modelId="{9C60E4C0-71E2-4481-B824-6C6F4034C5AF}">
      <dgm:prSet phldrT="[Texte]" custT="1">
        <dgm:style>
          <a:lnRef idx="0">
            <a:schemeClr val="accent2"/>
          </a:lnRef>
          <a:fillRef idx="3">
            <a:schemeClr val="accent2"/>
          </a:fillRef>
          <a:effectRef idx="3">
            <a:schemeClr val="accent2"/>
          </a:effectRef>
          <a:fontRef idx="minor">
            <a:schemeClr val="lt1"/>
          </a:fontRef>
        </dgm:style>
      </dgm:prSet>
      <dgm:spPr>
        <a:solidFill>
          <a:srgbClr val="FF0000"/>
        </a:solidFill>
        <a:ln>
          <a:solidFill>
            <a:srgbClr val="FF0000"/>
          </a:solidFill>
        </a:ln>
      </dgm:spPr>
      <dgm:t>
        <a:bodyPr/>
        <a:lstStyle/>
        <a:p>
          <a:r>
            <a:rPr lang="fr-FR" sz="2400" b="1" dirty="0" smtClean="0"/>
            <a:t>Objet</a:t>
          </a:r>
          <a:endParaRPr lang="fr-FR" sz="2400" b="1" dirty="0"/>
        </a:p>
      </dgm:t>
    </dgm:pt>
    <dgm:pt modelId="{484C1324-96BE-4BD5-ADFC-8C16752CAFE7}" type="parTrans" cxnId="{365E51B2-61B3-4733-A43A-310BB98CF959}">
      <dgm:prSet/>
      <dgm:spPr>
        <a:solidFill>
          <a:srgbClr val="FF0000"/>
        </a:solidFill>
      </dgm:spPr>
      <dgm:t>
        <a:bodyPr/>
        <a:lstStyle/>
        <a:p>
          <a:endParaRPr lang="fr-FR"/>
        </a:p>
      </dgm:t>
    </dgm:pt>
    <dgm:pt modelId="{68943AC2-591A-40A1-AADA-F22ADB57DD1A}" type="sibTrans" cxnId="{365E51B2-61B3-4733-A43A-310BB98CF959}">
      <dgm:prSet/>
      <dgm:spPr/>
      <dgm:t>
        <a:bodyPr/>
        <a:lstStyle/>
        <a:p>
          <a:endParaRPr lang="fr-FR"/>
        </a:p>
      </dgm:t>
    </dgm:pt>
    <dgm:pt modelId="{1E340312-15F7-422C-B6AF-BD6DDAD13D31}">
      <dgm:prSet phldrT="[Texte]" custT="1">
        <dgm:style>
          <a:lnRef idx="0">
            <a:schemeClr val="accent5"/>
          </a:lnRef>
          <a:fillRef idx="3">
            <a:schemeClr val="accent5"/>
          </a:fillRef>
          <a:effectRef idx="3">
            <a:schemeClr val="accent5"/>
          </a:effectRef>
          <a:fontRef idx="minor">
            <a:schemeClr val="lt1"/>
          </a:fontRef>
        </dgm:style>
      </dgm:prSet>
      <dgm:spPr/>
      <dgm:t>
        <a:bodyPr/>
        <a:lstStyle/>
        <a:p>
          <a:r>
            <a:rPr lang="fr-FR" sz="2400" b="1" dirty="0" smtClean="0"/>
            <a:t>(3)</a:t>
          </a:r>
        </a:p>
        <a:p>
          <a:r>
            <a:rPr lang="fr-FR" sz="2400" b="1" dirty="0" smtClean="0"/>
            <a:t>Union</a:t>
          </a:r>
          <a:endParaRPr lang="fr-FR" sz="2400" b="1" dirty="0"/>
        </a:p>
      </dgm:t>
    </dgm:pt>
    <dgm:pt modelId="{F90AF245-747B-4A2E-A805-0A2F7BAF7EC8}" type="parTrans" cxnId="{8779EBB6-10C2-45C3-A442-BA2D99CD9146}">
      <dgm:prSet>
        <dgm:style>
          <a:lnRef idx="0">
            <a:schemeClr val="accent5"/>
          </a:lnRef>
          <a:fillRef idx="3">
            <a:schemeClr val="accent5"/>
          </a:fillRef>
          <a:effectRef idx="3">
            <a:schemeClr val="accent5"/>
          </a:effectRef>
          <a:fontRef idx="minor">
            <a:schemeClr val="lt1"/>
          </a:fontRef>
        </dgm:style>
      </dgm:prSet>
      <dgm:spPr>
        <a:ln/>
      </dgm:spPr>
      <dgm:t>
        <a:bodyPr/>
        <a:lstStyle/>
        <a:p>
          <a:endParaRPr lang="fr-FR"/>
        </a:p>
      </dgm:t>
    </dgm:pt>
    <dgm:pt modelId="{AB054552-2932-4E80-A076-43FE26B496B5}" type="sibTrans" cxnId="{8779EBB6-10C2-45C3-A442-BA2D99CD9146}">
      <dgm:prSet/>
      <dgm:spPr/>
      <dgm:t>
        <a:bodyPr/>
        <a:lstStyle/>
        <a:p>
          <a:endParaRPr lang="fr-FR"/>
        </a:p>
      </dgm:t>
    </dgm:pt>
    <dgm:pt modelId="{86218E43-54C5-4EE0-A1A0-8FCE093E227A}">
      <dgm:prSet phldrT="[Texte]" custT="1">
        <dgm:style>
          <a:lnRef idx="0">
            <a:schemeClr val="accent2"/>
          </a:lnRef>
          <a:fillRef idx="3">
            <a:schemeClr val="accent2"/>
          </a:fillRef>
          <a:effectRef idx="3">
            <a:schemeClr val="accent2"/>
          </a:effectRef>
          <a:fontRef idx="minor">
            <a:schemeClr val="lt1"/>
          </a:fontRef>
        </dgm:style>
      </dgm:prSet>
      <dgm:spPr>
        <a:solidFill>
          <a:srgbClr val="FF0000"/>
        </a:solidFill>
        <a:ln>
          <a:solidFill>
            <a:srgbClr val="FF0000"/>
          </a:solidFill>
        </a:ln>
      </dgm:spPr>
      <dgm:t>
        <a:bodyPr/>
        <a:lstStyle/>
        <a:p>
          <a:r>
            <a:rPr lang="fr-FR" sz="2400" b="1" dirty="0" smtClean="0"/>
            <a:t>Sujet</a:t>
          </a:r>
          <a:endParaRPr lang="fr-FR" sz="2400" b="1" dirty="0"/>
        </a:p>
      </dgm:t>
    </dgm:pt>
    <dgm:pt modelId="{66FA77F7-55F5-4240-AD48-606741BD962F}" type="parTrans" cxnId="{CEDF73F3-0C01-4004-9CD6-F77CE9F0C46F}">
      <dgm:prSet/>
      <dgm:spPr>
        <a:solidFill>
          <a:srgbClr val="FF0000"/>
        </a:solidFill>
        <a:ln>
          <a:solidFill>
            <a:srgbClr val="FF0000"/>
          </a:solidFill>
        </a:ln>
      </dgm:spPr>
      <dgm:t>
        <a:bodyPr/>
        <a:lstStyle/>
        <a:p>
          <a:endParaRPr lang="fr-FR"/>
        </a:p>
      </dgm:t>
    </dgm:pt>
    <dgm:pt modelId="{3E27BBF5-B810-4AAD-901E-F922A43DBCF2}" type="sibTrans" cxnId="{CEDF73F3-0C01-4004-9CD6-F77CE9F0C46F}">
      <dgm:prSet/>
      <dgm:spPr/>
      <dgm:t>
        <a:bodyPr/>
        <a:lstStyle/>
        <a:p>
          <a:endParaRPr lang="fr-FR"/>
        </a:p>
      </dgm:t>
    </dgm:pt>
    <dgm:pt modelId="{B1FDE5C0-707F-4004-8046-ECFFBB001AFB}" type="pres">
      <dgm:prSet presAssocID="{15D05CC3-8DCE-4F27-BC00-274C57C1CCD5}" presName="Name0" presStyleCnt="0">
        <dgm:presLayoutVars>
          <dgm:chMax val="1"/>
          <dgm:dir/>
          <dgm:animLvl val="ctr"/>
          <dgm:resizeHandles val="exact"/>
        </dgm:presLayoutVars>
      </dgm:prSet>
      <dgm:spPr/>
      <dgm:t>
        <a:bodyPr/>
        <a:lstStyle/>
        <a:p>
          <a:endParaRPr lang="fr-FR"/>
        </a:p>
      </dgm:t>
    </dgm:pt>
    <dgm:pt modelId="{6ABC54F9-1DF3-4E58-88D5-FA0FE459C872}" type="pres">
      <dgm:prSet presAssocID="{CDE1E577-E2D3-4A6D-AEA7-B4A7FC21EC12}" presName="centerShape" presStyleLbl="node0" presStyleIdx="0" presStyleCnt="1"/>
      <dgm:spPr/>
      <dgm:t>
        <a:bodyPr/>
        <a:lstStyle/>
        <a:p>
          <a:endParaRPr lang="fr-FR"/>
        </a:p>
      </dgm:t>
    </dgm:pt>
    <dgm:pt modelId="{FA411B34-DBAC-41D1-8C8C-14603F343E8A}" type="pres">
      <dgm:prSet presAssocID="{0F2548B4-3F93-4268-A803-7FEE6E991553}" presName="parTrans" presStyleLbl="sibTrans2D1" presStyleIdx="0" presStyleCnt="4"/>
      <dgm:spPr/>
      <dgm:t>
        <a:bodyPr/>
        <a:lstStyle/>
        <a:p>
          <a:endParaRPr lang="fr-FR"/>
        </a:p>
      </dgm:t>
    </dgm:pt>
    <dgm:pt modelId="{C62637D1-7ACA-4002-B825-A412A760C96E}" type="pres">
      <dgm:prSet presAssocID="{0F2548B4-3F93-4268-A803-7FEE6E991553}" presName="connectorText" presStyleLbl="sibTrans2D1" presStyleIdx="0" presStyleCnt="4"/>
      <dgm:spPr/>
      <dgm:t>
        <a:bodyPr/>
        <a:lstStyle/>
        <a:p>
          <a:endParaRPr lang="fr-FR"/>
        </a:p>
      </dgm:t>
    </dgm:pt>
    <dgm:pt modelId="{9EC3A0A0-2BBA-435A-96F1-ACFD0A0FA223}" type="pres">
      <dgm:prSet presAssocID="{74BD4AD0-8C45-462E-8802-F3D154262944}" presName="node" presStyleLbl="node1" presStyleIdx="0" presStyleCnt="4">
        <dgm:presLayoutVars>
          <dgm:bulletEnabled val="1"/>
        </dgm:presLayoutVars>
      </dgm:prSet>
      <dgm:spPr/>
      <dgm:t>
        <a:bodyPr/>
        <a:lstStyle/>
        <a:p>
          <a:endParaRPr lang="fr-FR"/>
        </a:p>
      </dgm:t>
    </dgm:pt>
    <dgm:pt modelId="{67F62E84-25D7-4DAE-BA56-17DC3E51476C}" type="pres">
      <dgm:prSet presAssocID="{484C1324-96BE-4BD5-ADFC-8C16752CAFE7}" presName="parTrans" presStyleLbl="sibTrans2D1" presStyleIdx="1" presStyleCnt="4"/>
      <dgm:spPr/>
      <dgm:t>
        <a:bodyPr/>
        <a:lstStyle/>
        <a:p>
          <a:endParaRPr lang="fr-FR"/>
        </a:p>
      </dgm:t>
    </dgm:pt>
    <dgm:pt modelId="{ABA12AE6-B2E0-49D2-9BD4-B067FEB09E33}" type="pres">
      <dgm:prSet presAssocID="{484C1324-96BE-4BD5-ADFC-8C16752CAFE7}" presName="connectorText" presStyleLbl="sibTrans2D1" presStyleIdx="1" presStyleCnt="4"/>
      <dgm:spPr/>
      <dgm:t>
        <a:bodyPr/>
        <a:lstStyle/>
        <a:p>
          <a:endParaRPr lang="fr-FR"/>
        </a:p>
      </dgm:t>
    </dgm:pt>
    <dgm:pt modelId="{D044C08C-DCFC-46CB-B77E-741C7B01BD8B}" type="pres">
      <dgm:prSet presAssocID="{9C60E4C0-71E2-4481-B824-6C6F4034C5AF}" presName="node" presStyleLbl="node1" presStyleIdx="1" presStyleCnt="4">
        <dgm:presLayoutVars>
          <dgm:bulletEnabled val="1"/>
        </dgm:presLayoutVars>
      </dgm:prSet>
      <dgm:spPr/>
      <dgm:t>
        <a:bodyPr/>
        <a:lstStyle/>
        <a:p>
          <a:endParaRPr lang="fr-FR"/>
        </a:p>
      </dgm:t>
    </dgm:pt>
    <dgm:pt modelId="{B0AD7A49-64CD-446B-BF40-8B79ADE0A13D}" type="pres">
      <dgm:prSet presAssocID="{F90AF245-747B-4A2E-A805-0A2F7BAF7EC8}" presName="parTrans" presStyleLbl="sibTrans2D1" presStyleIdx="2" presStyleCnt="4"/>
      <dgm:spPr/>
      <dgm:t>
        <a:bodyPr/>
        <a:lstStyle/>
        <a:p>
          <a:endParaRPr lang="fr-FR"/>
        </a:p>
      </dgm:t>
    </dgm:pt>
    <dgm:pt modelId="{AED038DE-1D90-4D16-B89C-4EAFB2EEB0F4}" type="pres">
      <dgm:prSet presAssocID="{F90AF245-747B-4A2E-A805-0A2F7BAF7EC8}" presName="connectorText" presStyleLbl="sibTrans2D1" presStyleIdx="2" presStyleCnt="4"/>
      <dgm:spPr/>
      <dgm:t>
        <a:bodyPr/>
        <a:lstStyle/>
        <a:p>
          <a:endParaRPr lang="fr-FR"/>
        </a:p>
      </dgm:t>
    </dgm:pt>
    <dgm:pt modelId="{AB654748-8D43-417A-A2D4-CC546468D9FC}" type="pres">
      <dgm:prSet presAssocID="{1E340312-15F7-422C-B6AF-BD6DDAD13D31}" presName="node" presStyleLbl="node1" presStyleIdx="2" presStyleCnt="4">
        <dgm:presLayoutVars>
          <dgm:bulletEnabled val="1"/>
        </dgm:presLayoutVars>
      </dgm:prSet>
      <dgm:spPr/>
      <dgm:t>
        <a:bodyPr/>
        <a:lstStyle/>
        <a:p>
          <a:endParaRPr lang="fr-FR"/>
        </a:p>
      </dgm:t>
    </dgm:pt>
    <dgm:pt modelId="{85833526-0B5D-47F6-ABA6-A99DF07B6986}" type="pres">
      <dgm:prSet presAssocID="{66FA77F7-55F5-4240-AD48-606741BD962F}" presName="parTrans" presStyleLbl="sibTrans2D1" presStyleIdx="3" presStyleCnt="4"/>
      <dgm:spPr/>
      <dgm:t>
        <a:bodyPr/>
        <a:lstStyle/>
        <a:p>
          <a:endParaRPr lang="fr-FR"/>
        </a:p>
      </dgm:t>
    </dgm:pt>
    <dgm:pt modelId="{732B0EC6-6860-400D-8376-E6AE2DC66244}" type="pres">
      <dgm:prSet presAssocID="{66FA77F7-55F5-4240-AD48-606741BD962F}" presName="connectorText" presStyleLbl="sibTrans2D1" presStyleIdx="3" presStyleCnt="4"/>
      <dgm:spPr/>
      <dgm:t>
        <a:bodyPr/>
        <a:lstStyle/>
        <a:p>
          <a:endParaRPr lang="fr-FR"/>
        </a:p>
      </dgm:t>
    </dgm:pt>
    <dgm:pt modelId="{E931C947-31D5-48CF-A2C7-92AE48D6307E}" type="pres">
      <dgm:prSet presAssocID="{86218E43-54C5-4EE0-A1A0-8FCE093E227A}" presName="node" presStyleLbl="node1" presStyleIdx="3" presStyleCnt="4">
        <dgm:presLayoutVars>
          <dgm:bulletEnabled val="1"/>
        </dgm:presLayoutVars>
      </dgm:prSet>
      <dgm:spPr/>
      <dgm:t>
        <a:bodyPr/>
        <a:lstStyle/>
        <a:p>
          <a:endParaRPr lang="fr-FR"/>
        </a:p>
      </dgm:t>
    </dgm:pt>
  </dgm:ptLst>
  <dgm:cxnLst>
    <dgm:cxn modelId="{D16ED853-CFD7-4F34-889A-42C74B5BE409}" type="presOf" srcId="{66FA77F7-55F5-4240-AD48-606741BD962F}" destId="{85833526-0B5D-47F6-ABA6-A99DF07B6986}" srcOrd="0" destOrd="0" presId="urn:microsoft.com/office/officeart/2005/8/layout/radial5"/>
    <dgm:cxn modelId="{89CB82F0-AE8A-4F71-B82B-A5A3F4AB357F}" type="presOf" srcId="{F90AF245-747B-4A2E-A805-0A2F7BAF7EC8}" destId="{AED038DE-1D90-4D16-B89C-4EAFB2EEB0F4}" srcOrd="1" destOrd="0" presId="urn:microsoft.com/office/officeart/2005/8/layout/radial5"/>
    <dgm:cxn modelId="{8D2D77E1-D596-4F81-91AE-ECE30E80ACDA}" srcId="{CDE1E577-E2D3-4A6D-AEA7-B4A7FC21EC12}" destId="{74BD4AD0-8C45-462E-8802-F3D154262944}" srcOrd="0" destOrd="0" parTransId="{0F2548B4-3F93-4268-A803-7FEE6E991553}" sibTransId="{4938A5F0-C295-45C0-879B-3AE7EBC25132}"/>
    <dgm:cxn modelId="{CEDF73F3-0C01-4004-9CD6-F77CE9F0C46F}" srcId="{CDE1E577-E2D3-4A6D-AEA7-B4A7FC21EC12}" destId="{86218E43-54C5-4EE0-A1A0-8FCE093E227A}" srcOrd="3" destOrd="0" parTransId="{66FA77F7-55F5-4240-AD48-606741BD962F}" sibTransId="{3E27BBF5-B810-4AAD-901E-F922A43DBCF2}"/>
    <dgm:cxn modelId="{DE73CA1B-1584-4FAF-BEBA-C3DC86C47977}" type="presOf" srcId="{0F2548B4-3F93-4268-A803-7FEE6E991553}" destId="{FA411B34-DBAC-41D1-8C8C-14603F343E8A}" srcOrd="0" destOrd="0" presId="urn:microsoft.com/office/officeart/2005/8/layout/radial5"/>
    <dgm:cxn modelId="{F329CB8C-1B94-41D1-A36C-1E55FEE27F7E}" type="presOf" srcId="{F90AF245-747B-4A2E-A805-0A2F7BAF7EC8}" destId="{B0AD7A49-64CD-446B-BF40-8B79ADE0A13D}" srcOrd="0" destOrd="0" presId="urn:microsoft.com/office/officeart/2005/8/layout/radial5"/>
    <dgm:cxn modelId="{348E857A-7320-460F-90F2-FAAE2E2E53B8}" type="presOf" srcId="{66FA77F7-55F5-4240-AD48-606741BD962F}" destId="{732B0EC6-6860-400D-8376-E6AE2DC66244}" srcOrd="1" destOrd="0" presId="urn:microsoft.com/office/officeart/2005/8/layout/radial5"/>
    <dgm:cxn modelId="{365E51B2-61B3-4733-A43A-310BB98CF959}" srcId="{CDE1E577-E2D3-4A6D-AEA7-B4A7FC21EC12}" destId="{9C60E4C0-71E2-4481-B824-6C6F4034C5AF}" srcOrd="1" destOrd="0" parTransId="{484C1324-96BE-4BD5-ADFC-8C16752CAFE7}" sibTransId="{68943AC2-591A-40A1-AADA-F22ADB57DD1A}"/>
    <dgm:cxn modelId="{8779EBB6-10C2-45C3-A442-BA2D99CD9146}" srcId="{CDE1E577-E2D3-4A6D-AEA7-B4A7FC21EC12}" destId="{1E340312-15F7-422C-B6AF-BD6DDAD13D31}" srcOrd="2" destOrd="0" parTransId="{F90AF245-747B-4A2E-A805-0A2F7BAF7EC8}" sibTransId="{AB054552-2932-4E80-A076-43FE26B496B5}"/>
    <dgm:cxn modelId="{2CAB6520-EC3B-4F70-933F-2115E75544E4}" srcId="{15D05CC3-8DCE-4F27-BC00-274C57C1CCD5}" destId="{CDE1E577-E2D3-4A6D-AEA7-B4A7FC21EC12}" srcOrd="0" destOrd="0" parTransId="{1B158605-A240-45A8-A217-429D049C6831}" sibTransId="{8F1FA9D8-5261-4935-BF25-8F5E285F8099}"/>
    <dgm:cxn modelId="{71510CDC-5D1C-4C1A-945C-1EE1C300F5BA}" type="presOf" srcId="{CDE1E577-E2D3-4A6D-AEA7-B4A7FC21EC12}" destId="{6ABC54F9-1DF3-4E58-88D5-FA0FE459C872}" srcOrd="0" destOrd="0" presId="urn:microsoft.com/office/officeart/2005/8/layout/radial5"/>
    <dgm:cxn modelId="{363E793E-F334-4E35-B4CB-3ED3418C689C}" type="presOf" srcId="{74BD4AD0-8C45-462E-8802-F3D154262944}" destId="{9EC3A0A0-2BBA-435A-96F1-ACFD0A0FA223}" srcOrd="0" destOrd="0" presId="urn:microsoft.com/office/officeart/2005/8/layout/radial5"/>
    <dgm:cxn modelId="{F331D4DC-1722-4C68-9F3A-D902C5FD353E}" type="presOf" srcId="{0F2548B4-3F93-4268-A803-7FEE6E991553}" destId="{C62637D1-7ACA-4002-B825-A412A760C96E}" srcOrd="1" destOrd="0" presId="urn:microsoft.com/office/officeart/2005/8/layout/radial5"/>
    <dgm:cxn modelId="{EF1F669F-D97B-45CF-B943-094696A3B196}" type="presOf" srcId="{9C60E4C0-71E2-4481-B824-6C6F4034C5AF}" destId="{D044C08C-DCFC-46CB-B77E-741C7B01BD8B}" srcOrd="0" destOrd="0" presId="urn:microsoft.com/office/officeart/2005/8/layout/radial5"/>
    <dgm:cxn modelId="{630F718D-9873-4244-B8D1-2087496842E6}" type="presOf" srcId="{15D05CC3-8DCE-4F27-BC00-274C57C1CCD5}" destId="{B1FDE5C0-707F-4004-8046-ECFFBB001AFB}" srcOrd="0" destOrd="0" presId="urn:microsoft.com/office/officeart/2005/8/layout/radial5"/>
    <dgm:cxn modelId="{7CEC33E3-9E9B-44BF-8EF6-B0E06E16AF50}" type="presOf" srcId="{86218E43-54C5-4EE0-A1A0-8FCE093E227A}" destId="{E931C947-31D5-48CF-A2C7-92AE48D6307E}" srcOrd="0" destOrd="0" presId="urn:microsoft.com/office/officeart/2005/8/layout/radial5"/>
    <dgm:cxn modelId="{1AE25687-0C19-4FDC-83F9-3A63D58AD588}" type="presOf" srcId="{484C1324-96BE-4BD5-ADFC-8C16752CAFE7}" destId="{67F62E84-25D7-4DAE-BA56-17DC3E51476C}" srcOrd="0" destOrd="0" presId="urn:microsoft.com/office/officeart/2005/8/layout/radial5"/>
    <dgm:cxn modelId="{C0D94A87-2E63-4CF1-85B8-E5F393F9B331}" type="presOf" srcId="{484C1324-96BE-4BD5-ADFC-8C16752CAFE7}" destId="{ABA12AE6-B2E0-49D2-9BD4-B067FEB09E33}" srcOrd="1" destOrd="0" presId="urn:microsoft.com/office/officeart/2005/8/layout/radial5"/>
    <dgm:cxn modelId="{D595F838-1100-4988-8592-BE8270C49841}" type="presOf" srcId="{1E340312-15F7-422C-B6AF-BD6DDAD13D31}" destId="{AB654748-8D43-417A-A2D4-CC546468D9FC}" srcOrd="0" destOrd="0" presId="urn:microsoft.com/office/officeart/2005/8/layout/radial5"/>
    <dgm:cxn modelId="{65FC3AC1-9011-462F-AE92-6B5D4E4370CA}" type="presParOf" srcId="{B1FDE5C0-707F-4004-8046-ECFFBB001AFB}" destId="{6ABC54F9-1DF3-4E58-88D5-FA0FE459C872}" srcOrd="0" destOrd="0" presId="urn:microsoft.com/office/officeart/2005/8/layout/radial5"/>
    <dgm:cxn modelId="{43F9C120-66F7-430D-98E8-FCBF792BBE8B}" type="presParOf" srcId="{B1FDE5C0-707F-4004-8046-ECFFBB001AFB}" destId="{FA411B34-DBAC-41D1-8C8C-14603F343E8A}" srcOrd="1" destOrd="0" presId="urn:microsoft.com/office/officeart/2005/8/layout/radial5"/>
    <dgm:cxn modelId="{C7C1ABB9-044C-4C82-9F33-037B244AE529}" type="presParOf" srcId="{FA411B34-DBAC-41D1-8C8C-14603F343E8A}" destId="{C62637D1-7ACA-4002-B825-A412A760C96E}" srcOrd="0" destOrd="0" presId="urn:microsoft.com/office/officeart/2005/8/layout/radial5"/>
    <dgm:cxn modelId="{6995729C-47C4-49B0-B2E8-0D95A7AC61A3}" type="presParOf" srcId="{B1FDE5C0-707F-4004-8046-ECFFBB001AFB}" destId="{9EC3A0A0-2BBA-435A-96F1-ACFD0A0FA223}" srcOrd="2" destOrd="0" presId="urn:microsoft.com/office/officeart/2005/8/layout/radial5"/>
    <dgm:cxn modelId="{4EC141FF-3B35-4626-94D7-3024697CFA0D}" type="presParOf" srcId="{B1FDE5C0-707F-4004-8046-ECFFBB001AFB}" destId="{67F62E84-25D7-4DAE-BA56-17DC3E51476C}" srcOrd="3" destOrd="0" presId="urn:microsoft.com/office/officeart/2005/8/layout/radial5"/>
    <dgm:cxn modelId="{258E6653-E8CD-4530-B9DA-1EAC931C958B}" type="presParOf" srcId="{67F62E84-25D7-4DAE-BA56-17DC3E51476C}" destId="{ABA12AE6-B2E0-49D2-9BD4-B067FEB09E33}" srcOrd="0" destOrd="0" presId="urn:microsoft.com/office/officeart/2005/8/layout/radial5"/>
    <dgm:cxn modelId="{8BA63A65-4954-46D8-AC08-67DB6FC2ECC2}" type="presParOf" srcId="{B1FDE5C0-707F-4004-8046-ECFFBB001AFB}" destId="{D044C08C-DCFC-46CB-B77E-741C7B01BD8B}" srcOrd="4" destOrd="0" presId="urn:microsoft.com/office/officeart/2005/8/layout/radial5"/>
    <dgm:cxn modelId="{C04DD7E4-5F5A-4341-BFF4-039E442A9AC5}" type="presParOf" srcId="{B1FDE5C0-707F-4004-8046-ECFFBB001AFB}" destId="{B0AD7A49-64CD-446B-BF40-8B79ADE0A13D}" srcOrd="5" destOrd="0" presId="urn:microsoft.com/office/officeart/2005/8/layout/radial5"/>
    <dgm:cxn modelId="{578A9BC7-D586-4DAE-8FA9-D0ED9D23C47E}" type="presParOf" srcId="{B0AD7A49-64CD-446B-BF40-8B79ADE0A13D}" destId="{AED038DE-1D90-4D16-B89C-4EAFB2EEB0F4}" srcOrd="0" destOrd="0" presId="urn:microsoft.com/office/officeart/2005/8/layout/radial5"/>
    <dgm:cxn modelId="{F9E08496-398E-4EC6-8728-BB339B2A1647}" type="presParOf" srcId="{B1FDE5C0-707F-4004-8046-ECFFBB001AFB}" destId="{AB654748-8D43-417A-A2D4-CC546468D9FC}" srcOrd="6" destOrd="0" presId="urn:microsoft.com/office/officeart/2005/8/layout/radial5"/>
    <dgm:cxn modelId="{60CB874A-A764-41D7-8E8B-EFFA065D4F34}" type="presParOf" srcId="{B1FDE5C0-707F-4004-8046-ECFFBB001AFB}" destId="{85833526-0B5D-47F6-ABA6-A99DF07B6986}" srcOrd="7" destOrd="0" presId="urn:microsoft.com/office/officeart/2005/8/layout/radial5"/>
    <dgm:cxn modelId="{A2340D02-1FF2-4822-9410-C5223A1AF9F2}" type="presParOf" srcId="{85833526-0B5D-47F6-ABA6-A99DF07B6986}" destId="{732B0EC6-6860-400D-8376-E6AE2DC66244}" srcOrd="0" destOrd="0" presId="urn:microsoft.com/office/officeart/2005/8/layout/radial5"/>
    <dgm:cxn modelId="{BBFB758F-2F8C-405C-A56F-AE427996DCA3}" type="presParOf" srcId="{B1FDE5C0-707F-4004-8046-ECFFBB001AFB}" destId="{E931C947-31D5-48CF-A2C7-92AE48D6307E}"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53C3BA-D3CA-4463-9B65-86645015CB6F}"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endParaRPr lang="fr-FR"/>
        </a:p>
      </dgm:t>
    </dgm:pt>
    <dgm:pt modelId="{3C116FBA-A9E2-43A5-A704-8847020F041F}">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Division</a:t>
          </a:r>
        </a:p>
      </dgm:t>
    </dgm:pt>
    <dgm:pt modelId="{918F6384-A76F-4F43-ADBA-D6C8BB9D6B04}" type="parTrans" cxnId="{F288142B-B5EE-440A-9DC3-F02B97E3A9B4}">
      <dgm:prSet/>
      <dgm:spPr/>
      <dgm:t>
        <a:bodyPr/>
        <a:lstStyle/>
        <a:p>
          <a:endParaRPr lang="fr-FR"/>
        </a:p>
      </dgm:t>
    </dgm:pt>
    <dgm:pt modelId="{26E682F9-2EBC-4C4C-86B5-5DBA696E0F50}" type="sibTrans" cxnId="{F288142B-B5EE-440A-9DC3-F02B97E3A9B4}">
      <dgm:prSet/>
      <dgm:spPr/>
      <dgm:t>
        <a:bodyPr/>
        <a:lstStyle/>
        <a:p>
          <a:endParaRPr lang="fr-FR"/>
        </a:p>
      </dgm:t>
    </dgm:pt>
    <dgm:pt modelId="{72706CEB-2FEB-4B92-BA27-F7CD232AE274}">
      <dgm:prSet phldrT="[Texte]"/>
      <dgm:spPr/>
      <dgm:t>
        <a:bodyPr/>
        <a:lstStyle/>
        <a:p>
          <a:r>
            <a:rPr lang="fr-FR" dirty="0" smtClean="0"/>
            <a:t>Origine</a:t>
          </a:r>
        </a:p>
        <a:p>
          <a:r>
            <a:rPr lang="fr-FR" dirty="0" smtClean="0"/>
            <a:t>Idéal</a:t>
          </a:r>
        </a:p>
        <a:p>
          <a:r>
            <a:rPr lang="fr-FR" dirty="0" smtClean="0"/>
            <a:t>(1)</a:t>
          </a:r>
          <a:endParaRPr lang="fr-FR" dirty="0"/>
        </a:p>
      </dgm:t>
    </dgm:pt>
    <dgm:pt modelId="{6F491CC9-CF3B-4BF9-8D0C-BB3F9655014F}" type="parTrans" cxnId="{FF676119-8781-4BE1-8989-F7882D898569}">
      <dgm:prSet/>
      <dgm:spPr/>
      <dgm:t>
        <a:bodyPr/>
        <a:lstStyle/>
        <a:p>
          <a:endParaRPr lang="fr-FR"/>
        </a:p>
      </dgm:t>
    </dgm:pt>
    <dgm:pt modelId="{F88550FA-656D-4A78-A3BC-EC50FBE643E5}" type="sibTrans" cxnId="{FF676119-8781-4BE1-8989-F7882D898569}">
      <dgm:prSet/>
      <dgm:spPr/>
      <dgm:t>
        <a:bodyPr/>
        <a:lstStyle/>
        <a:p>
          <a:endParaRPr lang="fr-FR"/>
        </a:p>
      </dgm:t>
    </dgm:pt>
    <dgm:pt modelId="{002E1AB4-DDD8-4E10-A3BB-33EC9D474518}">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Objet</a:t>
          </a:r>
        </a:p>
        <a:p>
          <a:r>
            <a:rPr lang="fr-FR" dirty="0" smtClean="0"/>
            <a:t>(3)</a:t>
          </a:r>
          <a:endParaRPr lang="fr-FR" dirty="0"/>
        </a:p>
      </dgm:t>
    </dgm:pt>
    <dgm:pt modelId="{4EC9F0A3-6DF5-4C06-8463-527DC3DF9074}" type="parTrans" cxnId="{AA77E6E2-3E1E-479C-BADD-6A636FE39003}">
      <dgm:prSet/>
      <dgm:spPr/>
      <dgm:t>
        <a:bodyPr/>
        <a:lstStyle/>
        <a:p>
          <a:endParaRPr lang="fr-FR"/>
        </a:p>
      </dgm:t>
    </dgm:pt>
    <dgm:pt modelId="{89C63380-7E99-4BA7-95EA-F8DDB204451C}" type="sibTrans" cxnId="{AA77E6E2-3E1E-479C-BADD-6A636FE39003}">
      <dgm:prSet/>
      <dgm:spPr/>
      <dgm:t>
        <a:bodyPr/>
        <a:lstStyle/>
        <a:p>
          <a:endParaRPr lang="fr-FR"/>
        </a:p>
      </dgm:t>
    </dgm:pt>
    <dgm:pt modelId="{8D3B520F-0DDA-4B7E-9E06-93BCB29D73FD}">
      <dgm:prSet phldrT="[Texte]"/>
      <dgm:spPr/>
      <dgm:t>
        <a:bodyPr/>
        <a:lstStyle/>
        <a:p>
          <a:r>
            <a:rPr lang="fr-FR" dirty="0" smtClean="0"/>
            <a:t>Union</a:t>
          </a:r>
        </a:p>
        <a:p>
          <a:r>
            <a:rPr lang="fr-FR" dirty="0" smtClean="0"/>
            <a:t>(2)</a:t>
          </a:r>
          <a:endParaRPr lang="fr-FR" dirty="0"/>
        </a:p>
      </dgm:t>
    </dgm:pt>
    <dgm:pt modelId="{384B3C89-E6F5-45AC-ACD7-1A2F312A819A}" type="parTrans" cxnId="{3BCBF834-6DA0-435C-9D8B-F3886F30FC9C}">
      <dgm:prSet/>
      <dgm:spPr/>
      <dgm:t>
        <a:bodyPr/>
        <a:lstStyle/>
        <a:p>
          <a:endParaRPr lang="fr-FR"/>
        </a:p>
      </dgm:t>
    </dgm:pt>
    <dgm:pt modelId="{41049D8E-C845-445D-8140-508C3F6D121B}" type="sibTrans" cxnId="{3BCBF834-6DA0-435C-9D8B-F3886F30FC9C}">
      <dgm:prSet/>
      <dgm:spPr/>
      <dgm:t>
        <a:bodyPr/>
        <a:lstStyle/>
        <a:p>
          <a:endParaRPr lang="fr-FR"/>
        </a:p>
      </dgm:t>
    </dgm:pt>
    <dgm:pt modelId="{55C47380-3740-4AA2-B130-597ADC82C621}">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Sujet</a:t>
          </a:r>
        </a:p>
        <a:p>
          <a:r>
            <a:rPr lang="fr-FR" dirty="0" smtClean="0"/>
            <a:t>(3)</a:t>
          </a:r>
          <a:endParaRPr lang="fr-FR" dirty="0"/>
        </a:p>
      </dgm:t>
    </dgm:pt>
    <dgm:pt modelId="{C983FEE8-F53B-4D33-B397-7882C6131FBF}" type="parTrans" cxnId="{4C09AC97-0254-42DA-B7FD-3B9AA23EC049}">
      <dgm:prSet/>
      <dgm:spPr/>
      <dgm:t>
        <a:bodyPr/>
        <a:lstStyle/>
        <a:p>
          <a:endParaRPr lang="fr-FR"/>
        </a:p>
      </dgm:t>
    </dgm:pt>
    <dgm:pt modelId="{1B8C5EEE-729F-4B53-A81B-70832EB1CEC8}" type="sibTrans" cxnId="{4C09AC97-0254-42DA-B7FD-3B9AA23EC049}">
      <dgm:prSet/>
      <dgm:spPr/>
      <dgm:t>
        <a:bodyPr/>
        <a:lstStyle/>
        <a:p>
          <a:endParaRPr lang="fr-FR"/>
        </a:p>
      </dgm:t>
    </dgm:pt>
    <dgm:pt modelId="{20435C1B-6687-43DD-936F-865347A14F32}" type="pres">
      <dgm:prSet presAssocID="{4D53C3BA-D3CA-4463-9B65-86645015CB6F}" presName="Name0" presStyleCnt="0">
        <dgm:presLayoutVars>
          <dgm:chMax val="1"/>
          <dgm:dir/>
          <dgm:animLvl val="ctr"/>
          <dgm:resizeHandles val="exact"/>
        </dgm:presLayoutVars>
      </dgm:prSet>
      <dgm:spPr/>
      <dgm:t>
        <a:bodyPr/>
        <a:lstStyle/>
        <a:p>
          <a:endParaRPr lang="fr-FR"/>
        </a:p>
      </dgm:t>
    </dgm:pt>
    <dgm:pt modelId="{D6BB255D-435F-495F-BB7F-A65284E18A68}" type="pres">
      <dgm:prSet presAssocID="{3C116FBA-A9E2-43A5-A704-8847020F041F}" presName="centerShape" presStyleLbl="node0" presStyleIdx="0" presStyleCnt="1"/>
      <dgm:spPr/>
      <dgm:t>
        <a:bodyPr/>
        <a:lstStyle/>
        <a:p>
          <a:endParaRPr lang="fr-FR"/>
        </a:p>
      </dgm:t>
    </dgm:pt>
    <dgm:pt modelId="{01B9FFB2-47DC-4E8B-A6B9-DBA166FD9FCA}" type="pres">
      <dgm:prSet presAssocID="{6F491CC9-CF3B-4BF9-8D0C-BB3F9655014F}" presName="parTrans" presStyleLbl="sibTrans2D1" presStyleIdx="0" presStyleCnt="4"/>
      <dgm:spPr/>
      <dgm:t>
        <a:bodyPr/>
        <a:lstStyle/>
        <a:p>
          <a:endParaRPr lang="fr-FR"/>
        </a:p>
      </dgm:t>
    </dgm:pt>
    <dgm:pt modelId="{C86E5C4F-D12A-41D2-AD7D-B47D151893DA}" type="pres">
      <dgm:prSet presAssocID="{6F491CC9-CF3B-4BF9-8D0C-BB3F9655014F}" presName="connectorText" presStyleLbl="sibTrans2D1" presStyleIdx="0" presStyleCnt="4"/>
      <dgm:spPr/>
      <dgm:t>
        <a:bodyPr/>
        <a:lstStyle/>
        <a:p>
          <a:endParaRPr lang="fr-FR"/>
        </a:p>
      </dgm:t>
    </dgm:pt>
    <dgm:pt modelId="{402B7035-55E5-478A-9C0B-3BD726B9D729}" type="pres">
      <dgm:prSet presAssocID="{72706CEB-2FEB-4B92-BA27-F7CD232AE274}" presName="node" presStyleLbl="node1" presStyleIdx="0" presStyleCnt="4">
        <dgm:presLayoutVars>
          <dgm:bulletEnabled val="1"/>
        </dgm:presLayoutVars>
      </dgm:prSet>
      <dgm:spPr/>
      <dgm:t>
        <a:bodyPr/>
        <a:lstStyle/>
        <a:p>
          <a:endParaRPr lang="fr-FR"/>
        </a:p>
      </dgm:t>
    </dgm:pt>
    <dgm:pt modelId="{83869F16-F867-4F6A-98E7-5A91F2F9BB26}" type="pres">
      <dgm:prSet presAssocID="{4EC9F0A3-6DF5-4C06-8463-527DC3DF9074}" presName="parTrans" presStyleLbl="sibTrans2D1" presStyleIdx="1" presStyleCnt="4"/>
      <dgm:spPr/>
      <dgm:t>
        <a:bodyPr/>
        <a:lstStyle/>
        <a:p>
          <a:endParaRPr lang="fr-FR"/>
        </a:p>
      </dgm:t>
    </dgm:pt>
    <dgm:pt modelId="{9A2C1E55-FC19-4A7B-9D8B-A11C06FAFE28}" type="pres">
      <dgm:prSet presAssocID="{4EC9F0A3-6DF5-4C06-8463-527DC3DF9074}" presName="connectorText" presStyleLbl="sibTrans2D1" presStyleIdx="1" presStyleCnt="4"/>
      <dgm:spPr/>
      <dgm:t>
        <a:bodyPr/>
        <a:lstStyle/>
        <a:p>
          <a:endParaRPr lang="fr-FR"/>
        </a:p>
      </dgm:t>
    </dgm:pt>
    <dgm:pt modelId="{08CA61F1-97E7-4757-B9D1-5F98AC1E4F4F}" type="pres">
      <dgm:prSet presAssocID="{002E1AB4-DDD8-4E10-A3BB-33EC9D474518}" presName="node" presStyleLbl="node1" presStyleIdx="1" presStyleCnt="4">
        <dgm:presLayoutVars>
          <dgm:bulletEnabled val="1"/>
        </dgm:presLayoutVars>
      </dgm:prSet>
      <dgm:spPr/>
      <dgm:t>
        <a:bodyPr/>
        <a:lstStyle/>
        <a:p>
          <a:endParaRPr lang="fr-FR"/>
        </a:p>
      </dgm:t>
    </dgm:pt>
    <dgm:pt modelId="{FFE95ACD-DFFA-4A9A-8C23-FD99565238EF}" type="pres">
      <dgm:prSet presAssocID="{384B3C89-E6F5-45AC-ACD7-1A2F312A819A}" presName="parTrans" presStyleLbl="sibTrans2D1" presStyleIdx="2" presStyleCnt="4"/>
      <dgm:spPr/>
      <dgm:t>
        <a:bodyPr/>
        <a:lstStyle/>
        <a:p>
          <a:endParaRPr lang="fr-FR"/>
        </a:p>
      </dgm:t>
    </dgm:pt>
    <dgm:pt modelId="{ECE1D1D3-C42F-418D-AF51-8446015E749C}" type="pres">
      <dgm:prSet presAssocID="{384B3C89-E6F5-45AC-ACD7-1A2F312A819A}" presName="connectorText" presStyleLbl="sibTrans2D1" presStyleIdx="2" presStyleCnt="4"/>
      <dgm:spPr/>
      <dgm:t>
        <a:bodyPr/>
        <a:lstStyle/>
        <a:p>
          <a:endParaRPr lang="fr-FR"/>
        </a:p>
      </dgm:t>
    </dgm:pt>
    <dgm:pt modelId="{B2776B3D-462E-4C1F-BECB-FDAD863B213B}" type="pres">
      <dgm:prSet presAssocID="{8D3B520F-0DDA-4B7E-9E06-93BCB29D73FD}" presName="node" presStyleLbl="node1" presStyleIdx="2" presStyleCnt="4">
        <dgm:presLayoutVars>
          <dgm:bulletEnabled val="1"/>
        </dgm:presLayoutVars>
      </dgm:prSet>
      <dgm:spPr/>
      <dgm:t>
        <a:bodyPr/>
        <a:lstStyle/>
        <a:p>
          <a:endParaRPr lang="fr-FR"/>
        </a:p>
      </dgm:t>
    </dgm:pt>
    <dgm:pt modelId="{147A6BEE-7473-4DA4-80B4-40A313FA0A8F}" type="pres">
      <dgm:prSet presAssocID="{C983FEE8-F53B-4D33-B397-7882C6131FBF}" presName="parTrans" presStyleLbl="sibTrans2D1" presStyleIdx="3" presStyleCnt="4"/>
      <dgm:spPr/>
      <dgm:t>
        <a:bodyPr/>
        <a:lstStyle/>
        <a:p>
          <a:endParaRPr lang="fr-FR"/>
        </a:p>
      </dgm:t>
    </dgm:pt>
    <dgm:pt modelId="{1896985D-FA1F-424D-B1B7-77F24B2CE2A9}" type="pres">
      <dgm:prSet presAssocID="{C983FEE8-F53B-4D33-B397-7882C6131FBF}" presName="connectorText" presStyleLbl="sibTrans2D1" presStyleIdx="3" presStyleCnt="4"/>
      <dgm:spPr/>
      <dgm:t>
        <a:bodyPr/>
        <a:lstStyle/>
        <a:p>
          <a:endParaRPr lang="fr-FR"/>
        </a:p>
      </dgm:t>
    </dgm:pt>
    <dgm:pt modelId="{7417E2BE-00D7-495D-BEB7-2FDFDFB2087B}" type="pres">
      <dgm:prSet presAssocID="{55C47380-3740-4AA2-B130-597ADC82C621}" presName="node" presStyleLbl="node1" presStyleIdx="3" presStyleCnt="4">
        <dgm:presLayoutVars>
          <dgm:bulletEnabled val="1"/>
        </dgm:presLayoutVars>
      </dgm:prSet>
      <dgm:spPr/>
      <dgm:t>
        <a:bodyPr/>
        <a:lstStyle/>
        <a:p>
          <a:endParaRPr lang="fr-FR"/>
        </a:p>
      </dgm:t>
    </dgm:pt>
  </dgm:ptLst>
  <dgm:cxnLst>
    <dgm:cxn modelId="{79514931-0ECC-4F18-9443-AAE2D5580E70}" type="presOf" srcId="{C983FEE8-F53B-4D33-B397-7882C6131FBF}" destId="{147A6BEE-7473-4DA4-80B4-40A313FA0A8F}" srcOrd="0" destOrd="0" presId="urn:microsoft.com/office/officeart/2005/8/layout/radial5"/>
    <dgm:cxn modelId="{7BCD80E4-73C8-41E3-86BE-212FABB3A823}" type="presOf" srcId="{002E1AB4-DDD8-4E10-A3BB-33EC9D474518}" destId="{08CA61F1-97E7-4757-B9D1-5F98AC1E4F4F}" srcOrd="0" destOrd="0" presId="urn:microsoft.com/office/officeart/2005/8/layout/radial5"/>
    <dgm:cxn modelId="{4C09AC97-0254-42DA-B7FD-3B9AA23EC049}" srcId="{3C116FBA-A9E2-43A5-A704-8847020F041F}" destId="{55C47380-3740-4AA2-B130-597ADC82C621}" srcOrd="3" destOrd="0" parTransId="{C983FEE8-F53B-4D33-B397-7882C6131FBF}" sibTransId="{1B8C5EEE-729F-4B53-A81B-70832EB1CEC8}"/>
    <dgm:cxn modelId="{8B4BD271-5CA6-489B-8240-8354AEF5CC12}" type="presOf" srcId="{384B3C89-E6F5-45AC-ACD7-1A2F312A819A}" destId="{ECE1D1D3-C42F-418D-AF51-8446015E749C}" srcOrd="1" destOrd="0" presId="urn:microsoft.com/office/officeart/2005/8/layout/radial5"/>
    <dgm:cxn modelId="{AC295847-2B38-492A-812B-5D39D9D3D125}" type="presOf" srcId="{4EC9F0A3-6DF5-4C06-8463-527DC3DF9074}" destId="{9A2C1E55-FC19-4A7B-9D8B-A11C06FAFE28}" srcOrd="1" destOrd="0" presId="urn:microsoft.com/office/officeart/2005/8/layout/radial5"/>
    <dgm:cxn modelId="{DE156AFA-730F-40DB-B8A6-B227A537F5A3}" type="presOf" srcId="{8D3B520F-0DDA-4B7E-9E06-93BCB29D73FD}" destId="{B2776B3D-462E-4C1F-BECB-FDAD863B213B}" srcOrd="0" destOrd="0" presId="urn:microsoft.com/office/officeart/2005/8/layout/radial5"/>
    <dgm:cxn modelId="{086DDB9B-B35F-411E-AB51-8D984D894FFB}" type="presOf" srcId="{4EC9F0A3-6DF5-4C06-8463-527DC3DF9074}" destId="{83869F16-F867-4F6A-98E7-5A91F2F9BB26}" srcOrd="0" destOrd="0" presId="urn:microsoft.com/office/officeart/2005/8/layout/radial5"/>
    <dgm:cxn modelId="{7374D3FA-80D6-46C7-9E5D-B750F21217D6}" type="presOf" srcId="{6F491CC9-CF3B-4BF9-8D0C-BB3F9655014F}" destId="{C86E5C4F-D12A-41D2-AD7D-B47D151893DA}" srcOrd="1" destOrd="0" presId="urn:microsoft.com/office/officeart/2005/8/layout/radial5"/>
    <dgm:cxn modelId="{3BCBF834-6DA0-435C-9D8B-F3886F30FC9C}" srcId="{3C116FBA-A9E2-43A5-A704-8847020F041F}" destId="{8D3B520F-0DDA-4B7E-9E06-93BCB29D73FD}" srcOrd="2" destOrd="0" parTransId="{384B3C89-E6F5-45AC-ACD7-1A2F312A819A}" sibTransId="{41049D8E-C845-445D-8140-508C3F6D121B}"/>
    <dgm:cxn modelId="{C3943C5E-80A5-4374-8AEF-56938FAB53DF}" type="presOf" srcId="{C983FEE8-F53B-4D33-B397-7882C6131FBF}" destId="{1896985D-FA1F-424D-B1B7-77F24B2CE2A9}" srcOrd="1" destOrd="0" presId="urn:microsoft.com/office/officeart/2005/8/layout/radial5"/>
    <dgm:cxn modelId="{F288142B-B5EE-440A-9DC3-F02B97E3A9B4}" srcId="{4D53C3BA-D3CA-4463-9B65-86645015CB6F}" destId="{3C116FBA-A9E2-43A5-A704-8847020F041F}" srcOrd="0" destOrd="0" parTransId="{918F6384-A76F-4F43-ADBA-D6C8BB9D6B04}" sibTransId="{26E682F9-2EBC-4C4C-86B5-5DBA696E0F50}"/>
    <dgm:cxn modelId="{AC5B9BC6-F362-4BEE-A3BC-2E74B8BDFED8}" type="presOf" srcId="{55C47380-3740-4AA2-B130-597ADC82C621}" destId="{7417E2BE-00D7-495D-BEB7-2FDFDFB2087B}" srcOrd="0" destOrd="0" presId="urn:microsoft.com/office/officeart/2005/8/layout/radial5"/>
    <dgm:cxn modelId="{034E9C76-D6A4-430B-9AE7-84891F5C90D8}" type="presOf" srcId="{6F491CC9-CF3B-4BF9-8D0C-BB3F9655014F}" destId="{01B9FFB2-47DC-4E8B-A6B9-DBA166FD9FCA}" srcOrd="0" destOrd="0" presId="urn:microsoft.com/office/officeart/2005/8/layout/radial5"/>
    <dgm:cxn modelId="{6E3A646C-24A9-4912-BBE8-6C0A8EC07FB7}" type="presOf" srcId="{72706CEB-2FEB-4B92-BA27-F7CD232AE274}" destId="{402B7035-55E5-478A-9C0B-3BD726B9D729}" srcOrd="0" destOrd="0" presId="urn:microsoft.com/office/officeart/2005/8/layout/radial5"/>
    <dgm:cxn modelId="{AA77E6E2-3E1E-479C-BADD-6A636FE39003}" srcId="{3C116FBA-A9E2-43A5-A704-8847020F041F}" destId="{002E1AB4-DDD8-4E10-A3BB-33EC9D474518}" srcOrd="1" destOrd="0" parTransId="{4EC9F0A3-6DF5-4C06-8463-527DC3DF9074}" sibTransId="{89C63380-7E99-4BA7-95EA-F8DDB204451C}"/>
    <dgm:cxn modelId="{ED02C88A-9951-44E9-BB24-D28BEF725895}" type="presOf" srcId="{3C116FBA-A9E2-43A5-A704-8847020F041F}" destId="{D6BB255D-435F-495F-BB7F-A65284E18A68}" srcOrd="0" destOrd="0" presId="urn:microsoft.com/office/officeart/2005/8/layout/radial5"/>
    <dgm:cxn modelId="{604156C0-3090-44BC-A82D-E60C9CC745FE}" type="presOf" srcId="{384B3C89-E6F5-45AC-ACD7-1A2F312A819A}" destId="{FFE95ACD-DFFA-4A9A-8C23-FD99565238EF}" srcOrd="0" destOrd="0" presId="urn:microsoft.com/office/officeart/2005/8/layout/radial5"/>
    <dgm:cxn modelId="{7E133E87-EB7F-4509-BDAE-0EC0A8BB12B5}" type="presOf" srcId="{4D53C3BA-D3CA-4463-9B65-86645015CB6F}" destId="{20435C1B-6687-43DD-936F-865347A14F32}" srcOrd="0" destOrd="0" presId="urn:microsoft.com/office/officeart/2005/8/layout/radial5"/>
    <dgm:cxn modelId="{FF676119-8781-4BE1-8989-F7882D898569}" srcId="{3C116FBA-A9E2-43A5-A704-8847020F041F}" destId="{72706CEB-2FEB-4B92-BA27-F7CD232AE274}" srcOrd="0" destOrd="0" parTransId="{6F491CC9-CF3B-4BF9-8D0C-BB3F9655014F}" sibTransId="{F88550FA-656D-4A78-A3BC-EC50FBE643E5}"/>
    <dgm:cxn modelId="{0EFB37EB-2EFA-4D91-ADA8-C2EF703CE9EB}" type="presParOf" srcId="{20435C1B-6687-43DD-936F-865347A14F32}" destId="{D6BB255D-435F-495F-BB7F-A65284E18A68}" srcOrd="0" destOrd="0" presId="urn:microsoft.com/office/officeart/2005/8/layout/radial5"/>
    <dgm:cxn modelId="{FB75E1A1-96CE-46C0-AB79-3E8B0B4897FE}" type="presParOf" srcId="{20435C1B-6687-43DD-936F-865347A14F32}" destId="{01B9FFB2-47DC-4E8B-A6B9-DBA166FD9FCA}" srcOrd="1" destOrd="0" presId="urn:microsoft.com/office/officeart/2005/8/layout/radial5"/>
    <dgm:cxn modelId="{89B3BEA9-D983-4D6A-9285-8FE436382905}" type="presParOf" srcId="{01B9FFB2-47DC-4E8B-A6B9-DBA166FD9FCA}" destId="{C86E5C4F-D12A-41D2-AD7D-B47D151893DA}" srcOrd="0" destOrd="0" presId="urn:microsoft.com/office/officeart/2005/8/layout/radial5"/>
    <dgm:cxn modelId="{047469ED-8719-4026-B2CB-4F573AB24D72}" type="presParOf" srcId="{20435C1B-6687-43DD-936F-865347A14F32}" destId="{402B7035-55E5-478A-9C0B-3BD726B9D729}" srcOrd="2" destOrd="0" presId="urn:microsoft.com/office/officeart/2005/8/layout/radial5"/>
    <dgm:cxn modelId="{CE510F90-27A1-4999-A6A1-6AFBF0E95355}" type="presParOf" srcId="{20435C1B-6687-43DD-936F-865347A14F32}" destId="{83869F16-F867-4F6A-98E7-5A91F2F9BB26}" srcOrd="3" destOrd="0" presId="urn:microsoft.com/office/officeart/2005/8/layout/radial5"/>
    <dgm:cxn modelId="{0381DA4D-5670-4DE0-8E3D-4986A4EAAFF2}" type="presParOf" srcId="{83869F16-F867-4F6A-98E7-5A91F2F9BB26}" destId="{9A2C1E55-FC19-4A7B-9D8B-A11C06FAFE28}" srcOrd="0" destOrd="0" presId="urn:microsoft.com/office/officeart/2005/8/layout/radial5"/>
    <dgm:cxn modelId="{E9E79525-82C1-40DE-8FB0-A3AE2A3D4088}" type="presParOf" srcId="{20435C1B-6687-43DD-936F-865347A14F32}" destId="{08CA61F1-97E7-4757-B9D1-5F98AC1E4F4F}" srcOrd="4" destOrd="0" presId="urn:microsoft.com/office/officeart/2005/8/layout/radial5"/>
    <dgm:cxn modelId="{AB69208E-9DBA-42C5-93A5-4AE855F0A370}" type="presParOf" srcId="{20435C1B-6687-43DD-936F-865347A14F32}" destId="{FFE95ACD-DFFA-4A9A-8C23-FD99565238EF}" srcOrd="5" destOrd="0" presId="urn:microsoft.com/office/officeart/2005/8/layout/radial5"/>
    <dgm:cxn modelId="{A0A33BE4-B77A-4524-A36F-C5B8551BE1EB}" type="presParOf" srcId="{FFE95ACD-DFFA-4A9A-8C23-FD99565238EF}" destId="{ECE1D1D3-C42F-418D-AF51-8446015E749C}" srcOrd="0" destOrd="0" presId="urn:microsoft.com/office/officeart/2005/8/layout/radial5"/>
    <dgm:cxn modelId="{B018E8B8-BC7E-441B-A523-0D0023D7957E}" type="presParOf" srcId="{20435C1B-6687-43DD-936F-865347A14F32}" destId="{B2776B3D-462E-4C1F-BECB-FDAD863B213B}" srcOrd="6" destOrd="0" presId="urn:microsoft.com/office/officeart/2005/8/layout/radial5"/>
    <dgm:cxn modelId="{A20B2C57-4CD1-4160-94B5-D740CCE7A990}" type="presParOf" srcId="{20435C1B-6687-43DD-936F-865347A14F32}" destId="{147A6BEE-7473-4DA4-80B4-40A313FA0A8F}" srcOrd="7" destOrd="0" presId="urn:microsoft.com/office/officeart/2005/8/layout/radial5"/>
    <dgm:cxn modelId="{F8350873-6228-46A0-9132-BF0E6B78AE9C}" type="presParOf" srcId="{147A6BEE-7473-4DA4-80B4-40A313FA0A8F}" destId="{1896985D-FA1F-424D-B1B7-77F24B2CE2A9}" srcOrd="0" destOrd="0" presId="urn:microsoft.com/office/officeart/2005/8/layout/radial5"/>
    <dgm:cxn modelId="{DDD72E85-AD38-425C-8ABE-8E5BE795B58B}" type="presParOf" srcId="{20435C1B-6687-43DD-936F-865347A14F32}" destId="{7417E2BE-00D7-495D-BEB7-2FDFDFB2087B}"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53C3BA-D3CA-4463-9B65-86645015CB6F}"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endParaRPr lang="fr-FR"/>
        </a:p>
      </dgm:t>
    </dgm:pt>
    <dgm:pt modelId="{3C116FBA-A9E2-43A5-A704-8847020F041F}">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Destinée</a:t>
          </a:r>
        </a:p>
        <a:p>
          <a:r>
            <a:rPr lang="fr-FR" dirty="0" smtClean="0"/>
            <a:t>Manifeste</a:t>
          </a:r>
          <a:endParaRPr lang="fr-FR" dirty="0"/>
        </a:p>
      </dgm:t>
    </dgm:pt>
    <dgm:pt modelId="{918F6384-A76F-4F43-ADBA-D6C8BB9D6B04}" type="parTrans" cxnId="{F288142B-B5EE-440A-9DC3-F02B97E3A9B4}">
      <dgm:prSet/>
      <dgm:spPr/>
      <dgm:t>
        <a:bodyPr/>
        <a:lstStyle/>
        <a:p>
          <a:endParaRPr lang="fr-FR"/>
        </a:p>
      </dgm:t>
    </dgm:pt>
    <dgm:pt modelId="{26E682F9-2EBC-4C4C-86B5-5DBA696E0F50}" type="sibTrans" cxnId="{F288142B-B5EE-440A-9DC3-F02B97E3A9B4}">
      <dgm:prSet/>
      <dgm:spPr/>
      <dgm:t>
        <a:bodyPr/>
        <a:lstStyle/>
        <a:p>
          <a:endParaRPr lang="fr-FR"/>
        </a:p>
      </dgm:t>
    </dgm:pt>
    <dgm:pt modelId="{72706CEB-2FEB-4B92-BA27-F7CD232AE274}">
      <dgm:prSet phldrT="[Texte]" custT="1"/>
      <dgm:spPr/>
      <dgm:t>
        <a:bodyPr/>
        <a:lstStyle/>
        <a:p>
          <a:r>
            <a:rPr lang="fr-FR" sz="3200" dirty="0" smtClean="0">
              <a:latin typeface="Bodoni MT Condensed" pitchFamily="18" charset="0"/>
            </a:rPr>
            <a:t>Le Créateur</a:t>
          </a:r>
          <a:endParaRPr lang="fr-FR" sz="3200" dirty="0">
            <a:latin typeface="Bodoni MT Condensed" pitchFamily="18" charset="0"/>
          </a:endParaRPr>
        </a:p>
      </dgm:t>
    </dgm:pt>
    <dgm:pt modelId="{6F491CC9-CF3B-4BF9-8D0C-BB3F9655014F}" type="parTrans" cxnId="{FF676119-8781-4BE1-8989-F7882D898569}">
      <dgm:prSet/>
      <dgm:spPr/>
      <dgm:t>
        <a:bodyPr/>
        <a:lstStyle/>
        <a:p>
          <a:endParaRPr lang="fr-FR"/>
        </a:p>
      </dgm:t>
    </dgm:pt>
    <dgm:pt modelId="{F88550FA-656D-4A78-A3BC-EC50FBE643E5}" type="sibTrans" cxnId="{FF676119-8781-4BE1-8989-F7882D898569}">
      <dgm:prSet/>
      <dgm:spPr/>
      <dgm:t>
        <a:bodyPr/>
        <a:lstStyle/>
        <a:p>
          <a:endParaRPr lang="fr-FR"/>
        </a:p>
      </dgm:t>
    </dgm:pt>
    <dgm:pt modelId="{002E1AB4-DDD8-4E10-A3BB-33EC9D474518}">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latin typeface="Bodoni MT Condensed" pitchFamily="18" charset="0"/>
            </a:rPr>
            <a:t>Du peuple, par le peuple, pour le peuple</a:t>
          </a:r>
          <a:endParaRPr lang="fr-FR" dirty="0">
            <a:latin typeface="Bodoni MT Condensed" pitchFamily="18" charset="0"/>
          </a:endParaRPr>
        </a:p>
      </dgm:t>
    </dgm:pt>
    <dgm:pt modelId="{4EC9F0A3-6DF5-4C06-8463-527DC3DF9074}" type="parTrans" cxnId="{AA77E6E2-3E1E-479C-BADD-6A636FE39003}">
      <dgm:prSet/>
      <dgm:spPr/>
      <dgm:t>
        <a:bodyPr/>
        <a:lstStyle/>
        <a:p>
          <a:endParaRPr lang="fr-FR"/>
        </a:p>
      </dgm:t>
    </dgm:pt>
    <dgm:pt modelId="{89C63380-7E99-4BA7-95EA-F8DDB204451C}" type="sibTrans" cxnId="{AA77E6E2-3E1E-479C-BADD-6A636FE39003}">
      <dgm:prSet/>
      <dgm:spPr/>
      <dgm:t>
        <a:bodyPr/>
        <a:lstStyle/>
        <a:p>
          <a:endParaRPr lang="fr-FR"/>
        </a:p>
      </dgm:t>
    </dgm:pt>
    <dgm:pt modelId="{8D3B520F-0DDA-4B7E-9E06-93BCB29D73FD}">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000" dirty="0" smtClean="0">
              <a:latin typeface="Bodoni MT Condensed" pitchFamily="18" charset="0"/>
            </a:rPr>
            <a:t>E </a:t>
          </a:r>
          <a:r>
            <a:rPr lang="fr-FR" sz="2000" dirty="0" err="1" smtClean="0">
              <a:latin typeface="Bodoni MT Condensed" pitchFamily="18" charset="0"/>
            </a:rPr>
            <a:t>Pluribus</a:t>
          </a:r>
          <a:r>
            <a:rPr lang="fr-FR" sz="2000" dirty="0" smtClean="0">
              <a:latin typeface="Bodoni MT Condensed" pitchFamily="18" charset="0"/>
            </a:rPr>
            <a:t> Unum</a:t>
          </a:r>
        </a:p>
        <a:p>
          <a:pPr defTabSz="800100">
            <a:lnSpc>
              <a:spcPct val="90000"/>
            </a:lnSpc>
            <a:spcBef>
              <a:spcPct val="0"/>
            </a:spcBef>
            <a:spcAft>
              <a:spcPct val="35000"/>
            </a:spcAft>
          </a:pPr>
          <a:r>
            <a:rPr lang="fr-FR" sz="2000" dirty="0" err="1" smtClean="0">
              <a:latin typeface="Bodoni MT Condensed" pitchFamily="18" charset="0"/>
            </a:rPr>
            <a:t>From</a:t>
          </a:r>
          <a:r>
            <a:rPr lang="fr-FR" sz="2000" dirty="0" smtClean="0">
              <a:latin typeface="Bodoni MT Condensed" pitchFamily="18" charset="0"/>
            </a:rPr>
            <a:t> </a:t>
          </a:r>
          <a:r>
            <a:rPr lang="fr-FR" sz="2000" dirty="0" err="1" smtClean="0">
              <a:latin typeface="Bodoni MT Condensed" pitchFamily="18" charset="0"/>
            </a:rPr>
            <a:t>Rags</a:t>
          </a:r>
          <a:r>
            <a:rPr lang="fr-FR" sz="2000" dirty="0" smtClean="0">
              <a:latin typeface="Bodoni MT Condensed" pitchFamily="18" charset="0"/>
            </a:rPr>
            <a:t> to riches</a:t>
          </a:r>
          <a:endParaRPr lang="fr-FR" sz="2000" dirty="0">
            <a:latin typeface="Bodoni MT Condensed" pitchFamily="18" charset="0"/>
          </a:endParaRPr>
        </a:p>
      </dgm:t>
    </dgm:pt>
    <dgm:pt modelId="{384B3C89-E6F5-45AC-ACD7-1A2F312A819A}" type="parTrans" cxnId="{3BCBF834-6DA0-435C-9D8B-F3886F30FC9C}">
      <dgm:prSet/>
      <dgm:spPr/>
      <dgm:t>
        <a:bodyPr/>
        <a:lstStyle/>
        <a:p>
          <a:endParaRPr lang="fr-FR"/>
        </a:p>
      </dgm:t>
    </dgm:pt>
    <dgm:pt modelId="{41049D8E-C845-445D-8140-508C3F6D121B}" type="sibTrans" cxnId="{3BCBF834-6DA0-435C-9D8B-F3886F30FC9C}">
      <dgm:prSet/>
      <dgm:spPr/>
      <dgm:t>
        <a:bodyPr/>
        <a:lstStyle/>
        <a:p>
          <a:endParaRPr lang="fr-FR"/>
        </a:p>
      </dgm:t>
    </dgm:pt>
    <dgm:pt modelId="{55C47380-3740-4AA2-B130-597ADC82C621}">
      <dgm:prSet phldrT="[Texte]" custT="1">
        <dgm:style>
          <a:lnRef idx="0">
            <a:schemeClr val="accent1"/>
          </a:lnRef>
          <a:fillRef idx="3">
            <a:schemeClr val="accent1"/>
          </a:fillRef>
          <a:effectRef idx="3">
            <a:schemeClr val="accent1"/>
          </a:effectRef>
          <a:fontRef idx="minor">
            <a:schemeClr val="lt1"/>
          </a:fontRef>
        </dgm:style>
      </dgm:prSet>
      <dgm:spPr/>
      <dgm:t>
        <a:bodyPr/>
        <a:lstStyle/>
        <a:p>
          <a:r>
            <a:rPr lang="fr-FR" sz="1600" dirty="0" smtClean="0">
              <a:latin typeface="Bodoni MT Condensed" pitchFamily="18" charset="0"/>
            </a:rPr>
            <a:t>Gouvernement juste</a:t>
          </a:r>
          <a:endParaRPr lang="fr-FR" sz="1600" dirty="0">
            <a:latin typeface="Bodoni MT Condensed" pitchFamily="18" charset="0"/>
          </a:endParaRPr>
        </a:p>
      </dgm:t>
    </dgm:pt>
    <dgm:pt modelId="{C983FEE8-F53B-4D33-B397-7882C6131FBF}" type="parTrans" cxnId="{4C09AC97-0254-42DA-B7FD-3B9AA23EC049}">
      <dgm:prSet/>
      <dgm:spPr/>
      <dgm:t>
        <a:bodyPr/>
        <a:lstStyle/>
        <a:p>
          <a:endParaRPr lang="fr-FR"/>
        </a:p>
      </dgm:t>
    </dgm:pt>
    <dgm:pt modelId="{1B8C5EEE-729F-4B53-A81B-70832EB1CEC8}" type="sibTrans" cxnId="{4C09AC97-0254-42DA-B7FD-3B9AA23EC049}">
      <dgm:prSet/>
      <dgm:spPr/>
      <dgm:t>
        <a:bodyPr/>
        <a:lstStyle/>
        <a:p>
          <a:endParaRPr lang="fr-FR"/>
        </a:p>
      </dgm:t>
    </dgm:pt>
    <dgm:pt modelId="{20435C1B-6687-43DD-936F-865347A14F32}" type="pres">
      <dgm:prSet presAssocID="{4D53C3BA-D3CA-4463-9B65-86645015CB6F}" presName="Name0" presStyleCnt="0">
        <dgm:presLayoutVars>
          <dgm:chMax val="1"/>
          <dgm:dir/>
          <dgm:animLvl val="ctr"/>
          <dgm:resizeHandles val="exact"/>
        </dgm:presLayoutVars>
      </dgm:prSet>
      <dgm:spPr/>
      <dgm:t>
        <a:bodyPr/>
        <a:lstStyle/>
        <a:p>
          <a:endParaRPr lang="fr-FR"/>
        </a:p>
      </dgm:t>
    </dgm:pt>
    <dgm:pt modelId="{D6BB255D-435F-495F-BB7F-A65284E18A68}" type="pres">
      <dgm:prSet presAssocID="{3C116FBA-A9E2-43A5-A704-8847020F041F}" presName="centerShape" presStyleLbl="node0" presStyleIdx="0" presStyleCnt="1"/>
      <dgm:spPr/>
      <dgm:t>
        <a:bodyPr/>
        <a:lstStyle/>
        <a:p>
          <a:endParaRPr lang="fr-FR"/>
        </a:p>
      </dgm:t>
    </dgm:pt>
    <dgm:pt modelId="{01B9FFB2-47DC-4E8B-A6B9-DBA166FD9FCA}" type="pres">
      <dgm:prSet presAssocID="{6F491CC9-CF3B-4BF9-8D0C-BB3F9655014F}" presName="parTrans" presStyleLbl="sibTrans2D1" presStyleIdx="0" presStyleCnt="4"/>
      <dgm:spPr/>
      <dgm:t>
        <a:bodyPr/>
        <a:lstStyle/>
        <a:p>
          <a:endParaRPr lang="fr-FR"/>
        </a:p>
      </dgm:t>
    </dgm:pt>
    <dgm:pt modelId="{C86E5C4F-D12A-41D2-AD7D-B47D151893DA}" type="pres">
      <dgm:prSet presAssocID="{6F491CC9-CF3B-4BF9-8D0C-BB3F9655014F}" presName="connectorText" presStyleLbl="sibTrans2D1" presStyleIdx="0" presStyleCnt="4"/>
      <dgm:spPr/>
      <dgm:t>
        <a:bodyPr/>
        <a:lstStyle/>
        <a:p>
          <a:endParaRPr lang="fr-FR"/>
        </a:p>
      </dgm:t>
    </dgm:pt>
    <dgm:pt modelId="{402B7035-55E5-478A-9C0B-3BD726B9D729}" type="pres">
      <dgm:prSet presAssocID="{72706CEB-2FEB-4B92-BA27-F7CD232AE274}" presName="node" presStyleLbl="node1" presStyleIdx="0" presStyleCnt="4">
        <dgm:presLayoutVars>
          <dgm:bulletEnabled val="1"/>
        </dgm:presLayoutVars>
      </dgm:prSet>
      <dgm:spPr/>
      <dgm:t>
        <a:bodyPr/>
        <a:lstStyle/>
        <a:p>
          <a:endParaRPr lang="fr-FR"/>
        </a:p>
      </dgm:t>
    </dgm:pt>
    <dgm:pt modelId="{83869F16-F867-4F6A-98E7-5A91F2F9BB26}" type="pres">
      <dgm:prSet presAssocID="{4EC9F0A3-6DF5-4C06-8463-527DC3DF9074}" presName="parTrans" presStyleLbl="sibTrans2D1" presStyleIdx="1" presStyleCnt="4"/>
      <dgm:spPr/>
      <dgm:t>
        <a:bodyPr/>
        <a:lstStyle/>
        <a:p>
          <a:endParaRPr lang="fr-FR"/>
        </a:p>
      </dgm:t>
    </dgm:pt>
    <dgm:pt modelId="{9A2C1E55-FC19-4A7B-9D8B-A11C06FAFE28}" type="pres">
      <dgm:prSet presAssocID="{4EC9F0A3-6DF5-4C06-8463-527DC3DF9074}" presName="connectorText" presStyleLbl="sibTrans2D1" presStyleIdx="1" presStyleCnt="4"/>
      <dgm:spPr/>
      <dgm:t>
        <a:bodyPr/>
        <a:lstStyle/>
        <a:p>
          <a:endParaRPr lang="fr-FR"/>
        </a:p>
      </dgm:t>
    </dgm:pt>
    <dgm:pt modelId="{08CA61F1-97E7-4757-B9D1-5F98AC1E4F4F}" type="pres">
      <dgm:prSet presAssocID="{002E1AB4-DDD8-4E10-A3BB-33EC9D474518}" presName="node" presStyleLbl="node1" presStyleIdx="1" presStyleCnt="4">
        <dgm:presLayoutVars>
          <dgm:bulletEnabled val="1"/>
        </dgm:presLayoutVars>
      </dgm:prSet>
      <dgm:spPr/>
      <dgm:t>
        <a:bodyPr/>
        <a:lstStyle/>
        <a:p>
          <a:endParaRPr lang="fr-FR"/>
        </a:p>
      </dgm:t>
    </dgm:pt>
    <dgm:pt modelId="{FFE95ACD-DFFA-4A9A-8C23-FD99565238EF}" type="pres">
      <dgm:prSet presAssocID="{384B3C89-E6F5-45AC-ACD7-1A2F312A819A}" presName="parTrans" presStyleLbl="sibTrans2D1" presStyleIdx="2" presStyleCnt="4"/>
      <dgm:spPr/>
      <dgm:t>
        <a:bodyPr/>
        <a:lstStyle/>
        <a:p>
          <a:endParaRPr lang="fr-FR"/>
        </a:p>
      </dgm:t>
    </dgm:pt>
    <dgm:pt modelId="{ECE1D1D3-C42F-418D-AF51-8446015E749C}" type="pres">
      <dgm:prSet presAssocID="{384B3C89-E6F5-45AC-ACD7-1A2F312A819A}" presName="connectorText" presStyleLbl="sibTrans2D1" presStyleIdx="2" presStyleCnt="4"/>
      <dgm:spPr/>
      <dgm:t>
        <a:bodyPr/>
        <a:lstStyle/>
        <a:p>
          <a:endParaRPr lang="fr-FR"/>
        </a:p>
      </dgm:t>
    </dgm:pt>
    <dgm:pt modelId="{B2776B3D-462E-4C1F-BECB-FDAD863B213B}" type="pres">
      <dgm:prSet presAssocID="{8D3B520F-0DDA-4B7E-9E06-93BCB29D73FD}" presName="node" presStyleLbl="node1" presStyleIdx="2" presStyleCnt="4">
        <dgm:presLayoutVars>
          <dgm:bulletEnabled val="1"/>
        </dgm:presLayoutVars>
      </dgm:prSet>
      <dgm:spPr/>
      <dgm:t>
        <a:bodyPr/>
        <a:lstStyle/>
        <a:p>
          <a:endParaRPr lang="fr-FR"/>
        </a:p>
      </dgm:t>
    </dgm:pt>
    <dgm:pt modelId="{147A6BEE-7473-4DA4-80B4-40A313FA0A8F}" type="pres">
      <dgm:prSet presAssocID="{C983FEE8-F53B-4D33-B397-7882C6131FBF}" presName="parTrans" presStyleLbl="sibTrans2D1" presStyleIdx="3" presStyleCnt="4"/>
      <dgm:spPr/>
      <dgm:t>
        <a:bodyPr/>
        <a:lstStyle/>
        <a:p>
          <a:endParaRPr lang="fr-FR"/>
        </a:p>
      </dgm:t>
    </dgm:pt>
    <dgm:pt modelId="{1896985D-FA1F-424D-B1B7-77F24B2CE2A9}" type="pres">
      <dgm:prSet presAssocID="{C983FEE8-F53B-4D33-B397-7882C6131FBF}" presName="connectorText" presStyleLbl="sibTrans2D1" presStyleIdx="3" presStyleCnt="4"/>
      <dgm:spPr/>
      <dgm:t>
        <a:bodyPr/>
        <a:lstStyle/>
        <a:p>
          <a:endParaRPr lang="fr-FR"/>
        </a:p>
      </dgm:t>
    </dgm:pt>
    <dgm:pt modelId="{7417E2BE-00D7-495D-BEB7-2FDFDFB2087B}" type="pres">
      <dgm:prSet presAssocID="{55C47380-3740-4AA2-B130-597ADC82C621}" presName="node" presStyleLbl="node1" presStyleIdx="3" presStyleCnt="4">
        <dgm:presLayoutVars>
          <dgm:bulletEnabled val="1"/>
        </dgm:presLayoutVars>
      </dgm:prSet>
      <dgm:spPr/>
      <dgm:t>
        <a:bodyPr/>
        <a:lstStyle/>
        <a:p>
          <a:endParaRPr lang="fr-FR"/>
        </a:p>
      </dgm:t>
    </dgm:pt>
  </dgm:ptLst>
  <dgm:cxnLst>
    <dgm:cxn modelId="{691B748E-2C15-4986-959F-670DBB6BD42B}" type="presOf" srcId="{384B3C89-E6F5-45AC-ACD7-1A2F312A819A}" destId="{FFE95ACD-DFFA-4A9A-8C23-FD99565238EF}" srcOrd="0" destOrd="0" presId="urn:microsoft.com/office/officeart/2005/8/layout/radial5"/>
    <dgm:cxn modelId="{4C09AC97-0254-42DA-B7FD-3B9AA23EC049}" srcId="{3C116FBA-A9E2-43A5-A704-8847020F041F}" destId="{55C47380-3740-4AA2-B130-597ADC82C621}" srcOrd="3" destOrd="0" parTransId="{C983FEE8-F53B-4D33-B397-7882C6131FBF}" sibTransId="{1B8C5EEE-729F-4B53-A81B-70832EB1CEC8}"/>
    <dgm:cxn modelId="{6CB55126-F1DB-4C62-A9C9-8E4B65D3FB18}" type="presOf" srcId="{8D3B520F-0DDA-4B7E-9E06-93BCB29D73FD}" destId="{B2776B3D-462E-4C1F-BECB-FDAD863B213B}" srcOrd="0" destOrd="0" presId="urn:microsoft.com/office/officeart/2005/8/layout/radial5"/>
    <dgm:cxn modelId="{301371BE-8B38-43AB-A76E-AC65DFB062BF}" type="presOf" srcId="{4EC9F0A3-6DF5-4C06-8463-527DC3DF9074}" destId="{9A2C1E55-FC19-4A7B-9D8B-A11C06FAFE28}" srcOrd="1" destOrd="0" presId="urn:microsoft.com/office/officeart/2005/8/layout/radial5"/>
    <dgm:cxn modelId="{1AEC76A9-F41A-4AFA-8AEC-69033F3C8317}" type="presOf" srcId="{3C116FBA-A9E2-43A5-A704-8847020F041F}" destId="{D6BB255D-435F-495F-BB7F-A65284E18A68}" srcOrd="0" destOrd="0" presId="urn:microsoft.com/office/officeart/2005/8/layout/radial5"/>
    <dgm:cxn modelId="{B50B64A8-4762-4B6E-BC05-8C4116A85E4E}" type="presOf" srcId="{4EC9F0A3-6DF5-4C06-8463-527DC3DF9074}" destId="{83869F16-F867-4F6A-98E7-5A91F2F9BB26}" srcOrd="0" destOrd="0" presId="urn:microsoft.com/office/officeart/2005/8/layout/radial5"/>
    <dgm:cxn modelId="{2F27B9FC-24DA-443B-9CB2-D9BD6D120538}" type="presOf" srcId="{C983FEE8-F53B-4D33-B397-7882C6131FBF}" destId="{1896985D-FA1F-424D-B1B7-77F24B2CE2A9}" srcOrd="1" destOrd="0" presId="urn:microsoft.com/office/officeart/2005/8/layout/radial5"/>
    <dgm:cxn modelId="{3BCBF834-6DA0-435C-9D8B-F3886F30FC9C}" srcId="{3C116FBA-A9E2-43A5-A704-8847020F041F}" destId="{8D3B520F-0DDA-4B7E-9E06-93BCB29D73FD}" srcOrd="2" destOrd="0" parTransId="{384B3C89-E6F5-45AC-ACD7-1A2F312A819A}" sibTransId="{41049D8E-C845-445D-8140-508C3F6D121B}"/>
    <dgm:cxn modelId="{F288142B-B5EE-440A-9DC3-F02B97E3A9B4}" srcId="{4D53C3BA-D3CA-4463-9B65-86645015CB6F}" destId="{3C116FBA-A9E2-43A5-A704-8847020F041F}" srcOrd="0" destOrd="0" parTransId="{918F6384-A76F-4F43-ADBA-D6C8BB9D6B04}" sibTransId="{26E682F9-2EBC-4C4C-86B5-5DBA696E0F50}"/>
    <dgm:cxn modelId="{D404B618-8062-4812-97A9-B38EAD6C5088}" type="presOf" srcId="{55C47380-3740-4AA2-B130-597ADC82C621}" destId="{7417E2BE-00D7-495D-BEB7-2FDFDFB2087B}" srcOrd="0" destOrd="0" presId="urn:microsoft.com/office/officeart/2005/8/layout/radial5"/>
    <dgm:cxn modelId="{22BF159E-1702-422D-B457-6346220E835A}" type="presOf" srcId="{C983FEE8-F53B-4D33-B397-7882C6131FBF}" destId="{147A6BEE-7473-4DA4-80B4-40A313FA0A8F}" srcOrd="0" destOrd="0" presId="urn:microsoft.com/office/officeart/2005/8/layout/radial5"/>
    <dgm:cxn modelId="{E423FCD7-8475-424B-83FC-C3C515B6FD7D}" type="presOf" srcId="{6F491CC9-CF3B-4BF9-8D0C-BB3F9655014F}" destId="{01B9FFB2-47DC-4E8B-A6B9-DBA166FD9FCA}" srcOrd="0" destOrd="0" presId="urn:microsoft.com/office/officeart/2005/8/layout/radial5"/>
    <dgm:cxn modelId="{9D92AB71-A9EB-42A8-B44E-5F82F467CF22}" type="presOf" srcId="{4D53C3BA-D3CA-4463-9B65-86645015CB6F}" destId="{20435C1B-6687-43DD-936F-865347A14F32}" srcOrd="0" destOrd="0" presId="urn:microsoft.com/office/officeart/2005/8/layout/radial5"/>
    <dgm:cxn modelId="{0A7D1D3E-44A8-4889-8D97-458D71F02292}" type="presOf" srcId="{384B3C89-E6F5-45AC-ACD7-1A2F312A819A}" destId="{ECE1D1D3-C42F-418D-AF51-8446015E749C}" srcOrd="1" destOrd="0" presId="urn:microsoft.com/office/officeart/2005/8/layout/radial5"/>
    <dgm:cxn modelId="{AA77E6E2-3E1E-479C-BADD-6A636FE39003}" srcId="{3C116FBA-A9E2-43A5-A704-8847020F041F}" destId="{002E1AB4-DDD8-4E10-A3BB-33EC9D474518}" srcOrd="1" destOrd="0" parTransId="{4EC9F0A3-6DF5-4C06-8463-527DC3DF9074}" sibTransId="{89C63380-7E99-4BA7-95EA-F8DDB204451C}"/>
    <dgm:cxn modelId="{4450A779-F448-4025-801E-0D0522E7DB39}" type="presOf" srcId="{72706CEB-2FEB-4B92-BA27-F7CD232AE274}" destId="{402B7035-55E5-478A-9C0B-3BD726B9D729}" srcOrd="0" destOrd="0" presId="urn:microsoft.com/office/officeart/2005/8/layout/radial5"/>
    <dgm:cxn modelId="{677D9EB5-E2D5-4CFD-8CDA-B095A05A6B3B}" type="presOf" srcId="{002E1AB4-DDD8-4E10-A3BB-33EC9D474518}" destId="{08CA61F1-97E7-4757-B9D1-5F98AC1E4F4F}" srcOrd="0" destOrd="0" presId="urn:microsoft.com/office/officeart/2005/8/layout/radial5"/>
    <dgm:cxn modelId="{3885B912-8E7B-492A-9E8F-21DAA82D4E4B}" type="presOf" srcId="{6F491CC9-CF3B-4BF9-8D0C-BB3F9655014F}" destId="{C86E5C4F-D12A-41D2-AD7D-B47D151893DA}" srcOrd="1" destOrd="0" presId="urn:microsoft.com/office/officeart/2005/8/layout/radial5"/>
    <dgm:cxn modelId="{FF676119-8781-4BE1-8989-F7882D898569}" srcId="{3C116FBA-A9E2-43A5-A704-8847020F041F}" destId="{72706CEB-2FEB-4B92-BA27-F7CD232AE274}" srcOrd="0" destOrd="0" parTransId="{6F491CC9-CF3B-4BF9-8D0C-BB3F9655014F}" sibTransId="{F88550FA-656D-4A78-A3BC-EC50FBE643E5}"/>
    <dgm:cxn modelId="{D52BE0C6-A872-48BC-8735-102A7BEED734}" type="presParOf" srcId="{20435C1B-6687-43DD-936F-865347A14F32}" destId="{D6BB255D-435F-495F-BB7F-A65284E18A68}" srcOrd="0" destOrd="0" presId="urn:microsoft.com/office/officeart/2005/8/layout/radial5"/>
    <dgm:cxn modelId="{5F78CA9B-4BA4-4EC3-B45E-3617404FEA1C}" type="presParOf" srcId="{20435C1B-6687-43DD-936F-865347A14F32}" destId="{01B9FFB2-47DC-4E8B-A6B9-DBA166FD9FCA}" srcOrd="1" destOrd="0" presId="urn:microsoft.com/office/officeart/2005/8/layout/radial5"/>
    <dgm:cxn modelId="{69444EFF-E520-4C02-92C0-D9310FC668B0}" type="presParOf" srcId="{01B9FFB2-47DC-4E8B-A6B9-DBA166FD9FCA}" destId="{C86E5C4F-D12A-41D2-AD7D-B47D151893DA}" srcOrd="0" destOrd="0" presId="urn:microsoft.com/office/officeart/2005/8/layout/radial5"/>
    <dgm:cxn modelId="{D56C8F5C-0002-4CCE-980F-9F3A22F972D5}" type="presParOf" srcId="{20435C1B-6687-43DD-936F-865347A14F32}" destId="{402B7035-55E5-478A-9C0B-3BD726B9D729}" srcOrd="2" destOrd="0" presId="urn:microsoft.com/office/officeart/2005/8/layout/radial5"/>
    <dgm:cxn modelId="{934B7E0F-1D15-4737-9214-6FBCC5E2A6D7}" type="presParOf" srcId="{20435C1B-6687-43DD-936F-865347A14F32}" destId="{83869F16-F867-4F6A-98E7-5A91F2F9BB26}" srcOrd="3" destOrd="0" presId="urn:microsoft.com/office/officeart/2005/8/layout/radial5"/>
    <dgm:cxn modelId="{CB752E9A-9F0C-4283-A3E8-44CA753654C1}" type="presParOf" srcId="{83869F16-F867-4F6A-98E7-5A91F2F9BB26}" destId="{9A2C1E55-FC19-4A7B-9D8B-A11C06FAFE28}" srcOrd="0" destOrd="0" presId="urn:microsoft.com/office/officeart/2005/8/layout/radial5"/>
    <dgm:cxn modelId="{663BF1D2-384D-4B42-B69A-F757CA3AACCC}" type="presParOf" srcId="{20435C1B-6687-43DD-936F-865347A14F32}" destId="{08CA61F1-97E7-4757-B9D1-5F98AC1E4F4F}" srcOrd="4" destOrd="0" presId="urn:microsoft.com/office/officeart/2005/8/layout/radial5"/>
    <dgm:cxn modelId="{7BBDC1F8-0536-4982-9632-85C0CF915A3C}" type="presParOf" srcId="{20435C1B-6687-43DD-936F-865347A14F32}" destId="{FFE95ACD-DFFA-4A9A-8C23-FD99565238EF}" srcOrd="5" destOrd="0" presId="urn:microsoft.com/office/officeart/2005/8/layout/radial5"/>
    <dgm:cxn modelId="{991E8F55-BF2C-410C-B4E3-B99D0DD12482}" type="presParOf" srcId="{FFE95ACD-DFFA-4A9A-8C23-FD99565238EF}" destId="{ECE1D1D3-C42F-418D-AF51-8446015E749C}" srcOrd="0" destOrd="0" presId="urn:microsoft.com/office/officeart/2005/8/layout/radial5"/>
    <dgm:cxn modelId="{0974C831-CD46-45E4-9C12-87366DEB1C8C}" type="presParOf" srcId="{20435C1B-6687-43DD-936F-865347A14F32}" destId="{B2776B3D-462E-4C1F-BECB-FDAD863B213B}" srcOrd="6" destOrd="0" presId="urn:microsoft.com/office/officeart/2005/8/layout/radial5"/>
    <dgm:cxn modelId="{D45A1E41-B922-4443-A615-193DDF57667B}" type="presParOf" srcId="{20435C1B-6687-43DD-936F-865347A14F32}" destId="{147A6BEE-7473-4DA4-80B4-40A313FA0A8F}" srcOrd="7" destOrd="0" presId="urn:microsoft.com/office/officeart/2005/8/layout/radial5"/>
    <dgm:cxn modelId="{4DC5020E-CA93-4AA3-84B6-4C0319E6F065}" type="presParOf" srcId="{147A6BEE-7473-4DA4-80B4-40A313FA0A8F}" destId="{1896985D-FA1F-424D-B1B7-77F24B2CE2A9}" srcOrd="0" destOrd="0" presId="urn:microsoft.com/office/officeart/2005/8/layout/radial5"/>
    <dgm:cxn modelId="{1475A1B3-40FC-4041-BE18-8381A9F5EE81}" type="presParOf" srcId="{20435C1B-6687-43DD-936F-865347A14F32}" destId="{7417E2BE-00D7-495D-BEB7-2FDFDFB2087B}"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204B9-3EEC-4801-9BA9-1E4CFA929E10}">
      <dsp:nvSpPr>
        <dsp:cNvPr id="0" name=""/>
        <dsp:cNvSpPr/>
      </dsp:nvSpPr>
      <dsp:spPr>
        <a:xfrm rot="16200000">
          <a:off x="1821613" y="-1821613"/>
          <a:ext cx="1990164" cy="5633390"/>
        </a:xfrm>
        <a:prstGeom prst="round1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fr-FR" sz="2600" kern="1200" dirty="0" smtClean="0"/>
            <a:t>bénédiction, chance, faveur, fortune, grâce, veine</a:t>
          </a:r>
          <a:endParaRPr lang="fr-FR" sz="2600" kern="1200" dirty="0"/>
        </a:p>
      </dsp:txBody>
      <dsp:txXfrm rot="5400000">
        <a:off x="0" y="0"/>
        <a:ext cx="5633390" cy="1492623"/>
      </dsp:txXfrm>
    </dsp:sp>
    <dsp:sp modelId="{3CEFADF2-7302-4C99-8C6F-3247ED6A6D5D}">
      <dsp:nvSpPr>
        <dsp:cNvPr id="0" name=""/>
        <dsp:cNvSpPr/>
      </dsp:nvSpPr>
      <dsp:spPr>
        <a:xfrm>
          <a:off x="5633390" y="0"/>
          <a:ext cx="5633390" cy="1990164"/>
        </a:xfrm>
        <a:prstGeom prst="round1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600" kern="1200" dirty="0" smtClean="0"/>
            <a:t>activité, développement, essor, progrès, réussite, succès</a:t>
          </a:r>
        </a:p>
      </dsp:txBody>
      <dsp:txXfrm>
        <a:off x="5633390" y="0"/>
        <a:ext cx="5633390" cy="1492623"/>
      </dsp:txXfrm>
    </dsp:sp>
    <dsp:sp modelId="{CE0749A2-DFC2-43FE-9062-A6ADABC2A933}">
      <dsp:nvSpPr>
        <dsp:cNvPr id="0" name=""/>
        <dsp:cNvSpPr/>
      </dsp:nvSpPr>
      <dsp:spPr>
        <a:xfrm rot="10800000">
          <a:off x="0" y="1990164"/>
          <a:ext cx="5633390" cy="1990164"/>
        </a:xfrm>
        <a:prstGeom prst="round1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600" kern="1200" dirty="0" smtClean="0"/>
            <a:t>abondance, aisance, expansion, opulence, richesse</a:t>
          </a:r>
          <a:endParaRPr lang="fr-FR" sz="2600" kern="1200" dirty="0"/>
        </a:p>
      </dsp:txBody>
      <dsp:txXfrm rot="10800000">
        <a:off x="0" y="2487705"/>
        <a:ext cx="5633390" cy="1492623"/>
      </dsp:txXfrm>
    </dsp:sp>
    <dsp:sp modelId="{B39DA3D9-A3AF-42A0-9FA8-993676DE14FE}">
      <dsp:nvSpPr>
        <dsp:cNvPr id="0" name=""/>
        <dsp:cNvSpPr/>
      </dsp:nvSpPr>
      <dsp:spPr>
        <a:xfrm rot="5400000">
          <a:off x="7455003" y="168551"/>
          <a:ext cx="1990164" cy="5633390"/>
        </a:xfrm>
        <a:prstGeom prst="round1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600" kern="1200" dirty="0" smtClean="0"/>
            <a:t>âge d'or, béatitude, bonheur, félicité, jouissance, plénitude</a:t>
          </a:r>
        </a:p>
      </dsp:txBody>
      <dsp:txXfrm rot="-5400000">
        <a:off x="5633391" y="2487705"/>
        <a:ext cx="5633390" cy="1492623"/>
      </dsp:txXfrm>
    </dsp:sp>
    <dsp:sp modelId="{FFEF6625-5CFD-4D02-9A75-E75E4F4D5CB7}">
      <dsp:nvSpPr>
        <dsp:cNvPr id="0" name=""/>
        <dsp:cNvSpPr/>
      </dsp:nvSpPr>
      <dsp:spPr>
        <a:xfrm>
          <a:off x="3943373" y="1492623"/>
          <a:ext cx="3380034" cy="995082"/>
        </a:xfrm>
        <a:prstGeom prst="roundRect">
          <a:avLst/>
        </a:prstGeom>
        <a:gradFill rotWithShape="0">
          <a:gsLst>
            <a:gs pos="0">
              <a:schemeClr val="accent2">
                <a:tint val="40000"/>
                <a:hueOff val="0"/>
                <a:satOff val="0"/>
                <a:lumOff val="0"/>
                <a:alphaOff val="0"/>
                <a:shade val="15000"/>
                <a:satMod val="180000"/>
              </a:schemeClr>
            </a:gs>
            <a:gs pos="50000">
              <a:schemeClr val="accent2">
                <a:tint val="40000"/>
                <a:hueOff val="0"/>
                <a:satOff val="0"/>
                <a:lumOff val="0"/>
                <a:alphaOff val="0"/>
                <a:shade val="45000"/>
                <a:satMod val="170000"/>
              </a:schemeClr>
            </a:gs>
            <a:gs pos="70000">
              <a:schemeClr val="accent2">
                <a:tint val="40000"/>
                <a:hueOff val="0"/>
                <a:satOff val="0"/>
                <a:lumOff val="0"/>
                <a:alphaOff val="0"/>
                <a:tint val="99000"/>
                <a:shade val="65000"/>
                <a:satMod val="155000"/>
              </a:schemeClr>
            </a:gs>
            <a:gs pos="100000">
              <a:schemeClr val="accent2">
                <a:tint val="4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tint val="40000"/>
              <a:hueOff val="0"/>
              <a:satOff val="0"/>
              <a:lumOff val="0"/>
              <a:alphaOff val="0"/>
              <a:satMod val="300000"/>
            </a:schemeClr>
          </a:contourClr>
        </a:sp3d>
      </dsp:spPr>
      <dsp:style>
        <a:lnRef idx="0">
          <a:scrgbClr r="0" g="0" b="0"/>
        </a:lnRef>
        <a:fillRef idx="3">
          <a:scrgbClr r="0" g="0" b="0"/>
        </a:fillRef>
        <a:effectRef idx="3">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b="1" kern="1200" dirty="0" smtClean="0"/>
            <a:t>Prospérité</a:t>
          </a:r>
          <a:endParaRPr lang="fr-FR" sz="3600" b="1" kern="1200" dirty="0"/>
        </a:p>
      </dsp:txBody>
      <dsp:txXfrm>
        <a:off x="3991949" y="1541199"/>
        <a:ext cx="3282882" cy="8979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B255D-435F-495F-BB7F-A65284E18A68}">
      <dsp:nvSpPr>
        <dsp:cNvPr id="0" name=""/>
        <dsp:cNvSpPr/>
      </dsp:nvSpPr>
      <dsp:spPr>
        <a:xfrm>
          <a:off x="1440966" y="1220250"/>
          <a:ext cx="870259" cy="870259"/>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fr-FR" sz="3700" kern="1200" dirty="0"/>
        </a:p>
      </dsp:txBody>
      <dsp:txXfrm>
        <a:off x="1568412" y="1347696"/>
        <a:ext cx="615367" cy="615367"/>
      </dsp:txXfrm>
    </dsp:sp>
    <dsp:sp modelId="{01B9FFB2-47DC-4E8B-A6B9-DBA166FD9FCA}">
      <dsp:nvSpPr>
        <dsp:cNvPr id="0" name=""/>
        <dsp:cNvSpPr/>
      </dsp:nvSpPr>
      <dsp:spPr>
        <a:xfrm rot="16200000">
          <a:off x="1783988" y="903730"/>
          <a:ext cx="184216" cy="295888"/>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1811621" y="990541"/>
        <a:ext cx="128951" cy="177532"/>
      </dsp:txXfrm>
    </dsp:sp>
    <dsp:sp modelId="{402B7035-55E5-478A-9C0B-3BD726B9D729}">
      <dsp:nvSpPr>
        <dsp:cNvPr id="0" name=""/>
        <dsp:cNvSpPr/>
      </dsp:nvSpPr>
      <dsp:spPr>
        <a:xfrm>
          <a:off x="1440966" y="2411"/>
          <a:ext cx="870259" cy="870259"/>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t>AV</a:t>
          </a:r>
          <a:endParaRPr lang="fr-FR" sz="2800" kern="1200" dirty="0"/>
        </a:p>
      </dsp:txBody>
      <dsp:txXfrm>
        <a:off x="1568412" y="129857"/>
        <a:ext cx="615367" cy="615367"/>
      </dsp:txXfrm>
    </dsp:sp>
    <dsp:sp modelId="{83869F16-F867-4F6A-98E7-5A91F2F9BB26}">
      <dsp:nvSpPr>
        <dsp:cNvPr id="0" name=""/>
        <dsp:cNvSpPr/>
      </dsp:nvSpPr>
      <dsp:spPr>
        <a:xfrm>
          <a:off x="2387693" y="1507435"/>
          <a:ext cx="184216" cy="295888"/>
        </a:xfrm>
        <a:prstGeom prst="rightArrow">
          <a:avLst>
            <a:gd name="adj1" fmla="val 60000"/>
            <a:gd name="adj2" fmla="val 50000"/>
          </a:avLst>
        </a:prstGeom>
        <a:gradFill rotWithShape="0">
          <a:gsLst>
            <a:gs pos="0">
              <a:schemeClr val="accent5">
                <a:hueOff val="-3311292"/>
                <a:satOff val="13270"/>
                <a:lumOff val="2876"/>
                <a:alphaOff val="0"/>
                <a:shade val="15000"/>
                <a:satMod val="180000"/>
              </a:schemeClr>
            </a:gs>
            <a:gs pos="50000">
              <a:schemeClr val="accent5">
                <a:hueOff val="-3311292"/>
                <a:satOff val="13270"/>
                <a:lumOff val="2876"/>
                <a:alphaOff val="0"/>
                <a:shade val="45000"/>
                <a:satMod val="170000"/>
              </a:schemeClr>
            </a:gs>
            <a:gs pos="70000">
              <a:schemeClr val="accent5">
                <a:hueOff val="-3311292"/>
                <a:satOff val="13270"/>
                <a:lumOff val="2876"/>
                <a:alphaOff val="0"/>
                <a:tint val="99000"/>
                <a:shade val="65000"/>
                <a:satMod val="155000"/>
              </a:schemeClr>
            </a:gs>
            <a:gs pos="100000">
              <a:schemeClr val="accent5">
                <a:hueOff val="-3311292"/>
                <a:satOff val="13270"/>
                <a:lumOff val="287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3311292"/>
              <a:satOff val="13270"/>
              <a:lumOff val="287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2387693" y="1566613"/>
        <a:ext cx="128951" cy="177532"/>
      </dsp:txXfrm>
    </dsp:sp>
    <dsp:sp modelId="{08CA61F1-97E7-4757-B9D1-5F98AC1E4F4F}">
      <dsp:nvSpPr>
        <dsp:cNvPr id="0" name=""/>
        <dsp:cNvSpPr/>
      </dsp:nvSpPr>
      <dsp:spPr>
        <a:xfrm>
          <a:off x="2658805" y="1220250"/>
          <a:ext cx="870259" cy="870259"/>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Corps</a:t>
          </a:r>
          <a:endParaRPr lang="fr-FR" sz="1500" kern="1200" dirty="0"/>
        </a:p>
      </dsp:txBody>
      <dsp:txXfrm>
        <a:off x="2786251" y="1347696"/>
        <a:ext cx="615367" cy="615367"/>
      </dsp:txXfrm>
    </dsp:sp>
    <dsp:sp modelId="{FFE95ACD-DFFA-4A9A-8C23-FD99565238EF}">
      <dsp:nvSpPr>
        <dsp:cNvPr id="0" name=""/>
        <dsp:cNvSpPr/>
      </dsp:nvSpPr>
      <dsp:spPr>
        <a:xfrm rot="5400000">
          <a:off x="1783988" y="2111141"/>
          <a:ext cx="184216" cy="295888"/>
        </a:xfrm>
        <a:prstGeom prst="rightArrow">
          <a:avLst>
            <a:gd name="adj1" fmla="val 60000"/>
            <a:gd name="adj2" fmla="val 50000"/>
          </a:avLst>
        </a:prstGeom>
        <a:gradFill rotWithShape="0">
          <a:gsLst>
            <a:gs pos="0">
              <a:schemeClr val="accent5">
                <a:hueOff val="-6622584"/>
                <a:satOff val="26541"/>
                <a:lumOff val="5752"/>
                <a:alphaOff val="0"/>
                <a:shade val="15000"/>
                <a:satMod val="180000"/>
              </a:schemeClr>
            </a:gs>
            <a:gs pos="50000">
              <a:schemeClr val="accent5">
                <a:hueOff val="-6622584"/>
                <a:satOff val="26541"/>
                <a:lumOff val="5752"/>
                <a:alphaOff val="0"/>
                <a:shade val="45000"/>
                <a:satMod val="170000"/>
              </a:schemeClr>
            </a:gs>
            <a:gs pos="70000">
              <a:schemeClr val="accent5">
                <a:hueOff val="-6622584"/>
                <a:satOff val="26541"/>
                <a:lumOff val="5752"/>
                <a:alphaOff val="0"/>
                <a:tint val="99000"/>
                <a:shade val="65000"/>
                <a:satMod val="155000"/>
              </a:schemeClr>
            </a:gs>
            <a:gs pos="100000">
              <a:schemeClr val="accent5">
                <a:hueOff val="-6622584"/>
                <a:satOff val="26541"/>
                <a:lumOff val="575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6622584"/>
              <a:satOff val="26541"/>
              <a:lumOff val="575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1811621" y="2142687"/>
        <a:ext cx="128951" cy="177532"/>
      </dsp:txXfrm>
    </dsp:sp>
    <dsp:sp modelId="{B2776B3D-462E-4C1F-BECB-FDAD863B213B}">
      <dsp:nvSpPr>
        <dsp:cNvPr id="0" name=""/>
        <dsp:cNvSpPr/>
      </dsp:nvSpPr>
      <dsp:spPr>
        <a:xfrm>
          <a:off x="1440966" y="2438088"/>
          <a:ext cx="870259" cy="870259"/>
        </a:xfrm>
        <a:prstGeom prst="ellipse">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Moi</a:t>
          </a:r>
          <a:endParaRPr lang="fr-FR" sz="2000" kern="1200" dirty="0"/>
        </a:p>
      </dsp:txBody>
      <dsp:txXfrm>
        <a:off x="1568412" y="2565534"/>
        <a:ext cx="615367" cy="615367"/>
      </dsp:txXfrm>
    </dsp:sp>
    <dsp:sp modelId="{147A6BEE-7473-4DA4-80B4-40A313FA0A8F}">
      <dsp:nvSpPr>
        <dsp:cNvPr id="0" name=""/>
        <dsp:cNvSpPr/>
      </dsp:nvSpPr>
      <dsp:spPr>
        <a:xfrm rot="10800000">
          <a:off x="1180282" y="1507435"/>
          <a:ext cx="184216" cy="295888"/>
        </a:xfrm>
        <a:prstGeom prst="rightArrow">
          <a:avLst>
            <a:gd name="adj1" fmla="val 60000"/>
            <a:gd name="adj2" fmla="val 50000"/>
          </a:avLst>
        </a:prstGeom>
        <a:gradFill rotWithShape="0">
          <a:gsLst>
            <a:gs pos="0">
              <a:schemeClr val="accent5">
                <a:hueOff val="-9933876"/>
                <a:satOff val="39811"/>
                <a:lumOff val="8628"/>
                <a:alphaOff val="0"/>
                <a:shade val="15000"/>
                <a:satMod val="180000"/>
              </a:schemeClr>
            </a:gs>
            <a:gs pos="50000">
              <a:schemeClr val="accent5">
                <a:hueOff val="-9933876"/>
                <a:satOff val="39811"/>
                <a:lumOff val="8628"/>
                <a:alphaOff val="0"/>
                <a:shade val="45000"/>
                <a:satMod val="170000"/>
              </a:schemeClr>
            </a:gs>
            <a:gs pos="70000">
              <a:schemeClr val="accent5">
                <a:hueOff val="-9933876"/>
                <a:satOff val="39811"/>
                <a:lumOff val="8628"/>
                <a:alphaOff val="0"/>
                <a:tint val="99000"/>
                <a:shade val="65000"/>
                <a:satMod val="155000"/>
              </a:schemeClr>
            </a:gs>
            <a:gs pos="100000">
              <a:schemeClr val="accent5">
                <a:hueOff val="-9933876"/>
                <a:satOff val="39811"/>
                <a:lumOff val="862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9933876"/>
              <a:satOff val="39811"/>
              <a:lumOff val="862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rot="10800000">
        <a:off x="1235547" y="1566613"/>
        <a:ext cx="128951" cy="177532"/>
      </dsp:txXfrm>
    </dsp:sp>
    <dsp:sp modelId="{7417E2BE-00D7-495D-BEB7-2FDFDFB2087B}">
      <dsp:nvSpPr>
        <dsp:cNvPr id="0" name=""/>
        <dsp:cNvSpPr/>
      </dsp:nvSpPr>
      <dsp:spPr>
        <a:xfrm>
          <a:off x="223128" y="1220250"/>
          <a:ext cx="870259" cy="870259"/>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Esp</a:t>
          </a:r>
          <a:endParaRPr lang="fr-FR" sz="1500" kern="1200" dirty="0"/>
        </a:p>
      </dsp:txBody>
      <dsp:txXfrm>
        <a:off x="350574" y="1347696"/>
        <a:ext cx="615367" cy="6153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B255D-435F-495F-BB7F-A65284E18A68}">
      <dsp:nvSpPr>
        <dsp:cNvPr id="0" name=""/>
        <dsp:cNvSpPr/>
      </dsp:nvSpPr>
      <dsp:spPr>
        <a:xfrm>
          <a:off x="1619552" y="1249063"/>
          <a:ext cx="891459" cy="891459"/>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endParaRPr lang="fr-FR" sz="3800" kern="1200" dirty="0"/>
        </a:p>
      </dsp:txBody>
      <dsp:txXfrm>
        <a:off x="1750103" y="1379614"/>
        <a:ext cx="630357" cy="630357"/>
      </dsp:txXfrm>
    </dsp:sp>
    <dsp:sp modelId="{01B9FFB2-47DC-4E8B-A6B9-DBA166FD9FCA}">
      <dsp:nvSpPr>
        <dsp:cNvPr id="0" name=""/>
        <dsp:cNvSpPr/>
      </dsp:nvSpPr>
      <dsp:spPr>
        <a:xfrm rot="16200000">
          <a:off x="1971032" y="925019"/>
          <a:ext cx="188500" cy="303096"/>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1999307" y="1013913"/>
        <a:ext cx="131950" cy="181858"/>
      </dsp:txXfrm>
    </dsp:sp>
    <dsp:sp modelId="{402B7035-55E5-478A-9C0B-3BD726B9D729}">
      <dsp:nvSpPr>
        <dsp:cNvPr id="0" name=""/>
        <dsp:cNvSpPr/>
      </dsp:nvSpPr>
      <dsp:spPr>
        <a:xfrm>
          <a:off x="1619552" y="1942"/>
          <a:ext cx="891459" cy="891459"/>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fr-FR" sz="3000" kern="1200" dirty="0" smtClean="0"/>
            <a:t>AV</a:t>
          </a:r>
          <a:endParaRPr lang="fr-FR" sz="3000" kern="1200" dirty="0"/>
        </a:p>
      </dsp:txBody>
      <dsp:txXfrm>
        <a:off x="1750103" y="132493"/>
        <a:ext cx="630357" cy="630357"/>
      </dsp:txXfrm>
    </dsp:sp>
    <dsp:sp modelId="{83869F16-F867-4F6A-98E7-5A91F2F9BB26}">
      <dsp:nvSpPr>
        <dsp:cNvPr id="0" name=""/>
        <dsp:cNvSpPr/>
      </dsp:nvSpPr>
      <dsp:spPr>
        <a:xfrm>
          <a:off x="2589257" y="1543244"/>
          <a:ext cx="188500" cy="303096"/>
        </a:xfrm>
        <a:prstGeom prst="rightArrow">
          <a:avLst>
            <a:gd name="adj1" fmla="val 60000"/>
            <a:gd name="adj2" fmla="val 50000"/>
          </a:avLst>
        </a:prstGeom>
        <a:gradFill rotWithShape="0">
          <a:gsLst>
            <a:gs pos="0">
              <a:schemeClr val="accent5">
                <a:hueOff val="-3311292"/>
                <a:satOff val="13270"/>
                <a:lumOff val="2876"/>
                <a:alphaOff val="0"/>
                <a:shade val="15000"/>
                <a:satMod val="180000"/>
              </a:schemeClr>
            </a:gs>
            <a:gs pos="50000">
              <a:schemeClr val="accent5">
                <a:hueOff val="-3311292"/>
                <a:satOff val="13270"/>
                <a:lumOff val="2876"/>
                <a:alphaOff val="0"/>
                <a:shade val="45000"/>
                <a:satMod val="170000"/>
              </a:schemeClr>
            </a:gs>
            <a:gs pos="70000">
              <a:schemeClr val="accent5">
                <a:hueOff val="-3311292"/>
                <a:satOff val="13270"/>
                <a:lumOff val="2876"/>
                <a:alphaOff val="0"/>
                <a:tint val="99000"/>
                <a:shade val="65000"/>
                <a:satMod val="155000"/>
              </a:schemeClr>
            </a:gs>
            <a:gs pos="100000">
              <a:schemeClr val="accent5">
                <a:hueOff val="-3311292"/>
                <a:satOff val="13270"/>
                <a:lumOff val="287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3311292"/>
              <a:satOff val="13270"/>
              <a:lumOff val="287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2589257" y="1603863"/>
        <a:ext cx="131950" cy="181858"/>
      </dsp:txXfrm>
    </dsp:sp>
    <dsp:sp modelId="{08CA61F1-97E7-4757-B9D1-5F98AC1E4F4F}">
      <dsp:nvSpPr>
        <dsp:cNvPr id="0" name=""/>
        <dsp:cNvSpPr/>
      </dsp:nvSpPr>
      <dsp:spPr>
        <a:xfrm>
          <a:off x="2866673" y="1249063"/>
          <a:ext cx="891459" cy="891459"/>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Toi </a:t>
          </a:r>
          <a:endParaRPr lang="fr-FR" sz="2000" kern="1200" dirty="0"/>
        </a:p>
      </dsp:txBody>
      <dsp:txXfrm>
        <a:off x="2997224" y="1379614"/>
        <a:ext cx="630357" cy="630357"/>
      </dsp:txXfrm>
    </dsp:sp>
    <dsp:sp modelId="{FFE95ACD-DFFA-4A9A-8C23-FD99565238EF}">
      <dsp:nvSpPr>
        <dsp:cNvPr id="0" name=""/>
        <dsp:cNvSpPr/>
      </dsp:nvSpPr>
      <dsp:spPr>
        <a:xfrm rot="5400000">
          <a:off x="1971032" y="2161470"/>
          <a:ext cx="188500" cy="303096"/>
        </a:xfrm>
        <a:prstGeom prst="rightArrow">
          <a:avLst>
            <a:gd name="adj1" fmla="val 60000"/>
            <a:gd name="adj2" fmla="val 50000"/>
          </a:avLst>
        </a:prstGeom>
        <a:gradFill rotWithShape="0">
          <a:gsLst>
            <a:gs pos="0">
              <a:schemeClr val="accent5">
                <a:hueOff val="-6622584"/>
                <a:satOff val="26541"/>
                <a:lumOff val="5752"/>
                <a:alphaOff val="0"/>
                <a:shade val="15000"/>
                <a:satMod val="180000"/>
              </a:schemeClr>
            </a:gs>
            <a:gs pos="50000">
              <a:schemeClr val="accent5">
                <a:hueOff val="-6622584"/>
                <a:satOff val="26541"/>
                <a:lumOff val="5752"/>
                <a:alphaOff val="0"/>
                <a:shade val="45000"/>
                <a:satMod val="170000"/>
              </a:schemeClr>
            </a:gs>
            <a:gs pos="70000">
              <a:schemeClr val="accent5">
                <a:hueOff val="-6622584"/>
                <a:satOff val="26541"/>
                <a:lumOff val="5752"/>
                <a:alphaOff val="0"/>
                <a:tint val="99000"/>
                <a:shade val="65000"/>
                <a:satMod val="155000"/>
              </a:schemeClr>
            </a:gs>
            <a:gs pos="100000">
              <a:schemeClr val="accent5">
                <a:hueOff val="-6622584"/>
                <a:satOff val="26541"/>
                <a:lumOff val="575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6622584"/>
              <a:satOff val="26541"/>
              <a:lumOff val="575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1999307" y="2193814"/>
        <a:ext cx="131950" cy="181858"/>
      </dsp:txXfrm>
    </dsp:sp>
    <dsp:sp modelId="{B2776B3D-462E-4C1F-BECB-FDAD863B213B}">
      <dsp:nvSpPr>
        <dsp:cNvPr id="0" name=""/>
        <dsp:cNvSpPr/>
      </dsp:nvSpPr>
      <dsp:spPr>
        <a:xfrm>
          <a:off x="1619552" y="2496184"/>
          <a:ext cx="891459" cy="891459"/>
        </a:xfrm>
        <a:prstGeom prst="ellipse">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solidFill>
                <a:srgbClr val="FFC000"/>
              </a:solidFill>
            </a:rPr>
            <a:t>Union</a:t>
          </a:r>
          <a:endParaRPr lang="fr-FR" sz="1600" kern="1200" dirty="0">
            <a:solidFill>
              <a:srgbClr val="FFC000"/>
            </a:solidFill>
          </a:endParaRPr>
        </a:p>
      </dsp:txBody>
      <dsp:txXfrm>
        <a:off x="1750103" y="2626735"/>
        <a:ext cx="630357" cy="630357"/>
      </dsp:txXfrm>
    </dsp:sp>
    <dsp:sp modelId="{147A6BEE-7473-4DA4-80B4-40A313FA0A8F}">
      <dsp:nvSpPr>
        <dsp:cNvPr id="0" name=""/>
        <dsp:cNvSpPr/>
      </dsp:nvSpPr>
      <dsp:spPr>
        <a:xfrm rot="10800000">
          <a:off x="1352806" y="1543244"/>
          <a:ext cx="188500" cy="303096"/>
        </a:xfrm>
        <a:prstGeom prst="rightArrow">
          <a:avLst>
            <a:gd name="adj1" fmla="val 60000"/>
            <a:gd name="adj2" fmla="val 50000"/>
          </a:avLst>
        </a:prstGeom>
        <a:gradFill rotWithShape="0">
          <a:gsLst>
            <a:gs pos="0">
              <a:schemeClr val="accent5">
                <a:hueOff val="-9933876"/>
                <a:satOff val="39811"/>
                <a:lumOff val="8628"/>
                <a:alphaOff val="0"/>
                <a:shade val="15000"/>
                <a:satMod val="180000"/>
              </a:schemeClr>
            </a:gs>
            <a:gs pos="50000">
              <a:schemeClr val="accent5">
                <a:hueOff val="-9933876"/>
                <a:satOff val="39811"/>
                <a:lumOff val="8628"/>
                <a:alphaOff val="0"/>
                <a:shade val="45000"/>
                <a:satMod val="170000"/>
              </a:schemeClr>
            </a:gs>
            <a:gs pos="70000">
              <a:schemeClr val="accent5">
                <a:hueOff val="-9933876"/>
                <a:satOff val="39811"/>
                <a:lumOff val="8628"/>
                <a:alphaOff val="0"/>
                <a:tint val="99000"/>
                <a:shade val="65000"/>
                <a:satMod val="155000"/>
              </a:schemeClr>
            </a:gs>
            <a:gs pos="100000">
              <a:schemeClr val="accent5">
                <a:hueOff val="-9933876"/>
                <a:satOff val="39811"/>
                <a:lumOff val="862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9933876"/>
              <a:satOff val="39811"/>
              <a:lumOff val="862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rot="10800000">
        <a:off x="1409356" y="1603863"/>
        <a:ext cx="131950" cy="181858"/>
      </dsp:txXfrm>
    </dsp:sp>
    <dsp:sp modelId="{7417E2BE-00D7-495D-BEB7-2FDFDFB2087B}">
      <dsp:nvSpPr>
        <dsp:cNvPr id="0" name=""/>
        <dsp:cNvSpPr/>
      </dsp:nvSpPr>
      <dsp:spPr>
        <a:xfrm>
          <a:off x="372431" y="1249063"/>
          <a:ext cx="891459" cy="891459"/>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Moi</a:t>
          </a:r>
          <a:endParaRPr lang="fr-FR" sz="2000" kern="1200" dirty="0"/>
        </a:p>
      </dsp:txBody>
      <dsp:txXfrm>
        <a:off x="502982" y="1379614"/>
        <a:ext cx="630357" cy="63035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B255D-435F-495F-BB7F-A65284E18A68}">
      <dsp:nvSpPr>
        <dsp:cNvPr id="0" name=""/>
        <dsp:cNvSpPr/>
      </dsp:nvSpPr>
      <dsp:spPr>
        <a:xfrm>
          <a:off x="1449262" y="1307372"/>
          <a:ext cx="790605" cy="790605"/>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fr-FR" sz="3300" kern="1200" dirty="0"/>
        </a:p>
      </dsp:txBody>
      <dsp:txXfrm>
        <a:off x="1565043" y="1423153"/>
        <a:ext cx="559043" cy="559043"/>
      </dsp:txXfrm>
    </dsp:sp>
    <dsp:sp modelId="{01B9FFB2-47DC-4E8B-A6B9-DBA166FD9FCA}">
      <dsp:nvSpPr>
        <dsp:cNvPr id="0" name=""/>
        <dsp:cNvSpPr/>
      </dsp:nvSpPr>
      <dsp:spPr>
        <a:xfrm rot="16200000">
          <a:off x="1760448" y="1019020"/>
          <a:ext cx="168233" cy="268805"/>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kern="1200"/>
        </a:p>
      </dsp:txBody>
      <dsp:txXfrm>
        <a:off x="1785683" y="1098016"/>
        <a:ext cx="117763" cy="161283"/>
      </dsp:txXfrm>
    </dsp:sp>
    <dsp:sp modelId="{402B7035-55E5-478A-9C0B-3BD726B9D729}">
      <dsp:nvSpPr>
        <dsp:cNvPr id="0" name=""/>
        <dsp:cNvSpPr/>
      </dsp:nvSpPr>
      <dsp:spPr>
        <a:xfrm>
          <a:off x="1350436" y="1695"/>
          <a:ext cx="988256" cy="988256"/>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t>AV</a:t>
          </a:r>
          <a:endParaRPr lang="fr-FR" sz="2800" kern="1200" dirty="0"/>
        </a:p>
      </dsp:txBody>
      <dsp:txXfrm>
        <a:off x="1495163" y="146422"/>
        <a:ext cx="698802" cy="698802"/>
      </dsp:txXfrm>
    </dsp:sp>
    <dsp:sp modelId="{83869F16-F867-4F6A-98E7-5A91F2F9BB26}">
      <dsp:nvSpPr>
        <dsp:cNvPr id="0" name=""/>
        <dsp:cNvSpPr/>
      </dsp:nvSpPr>
      <dsp:spPr>
        <a:xfrm>
          <a:off x="2309700" y="1568272"/>
          <a:ext cx="168233" cy="268805"/>
        </a:xfrm>
        <a:prstGeom prst="rightArrow">
          <a:avLst>
            <a:gd name="adj1" fmla="val 60000"/>
            <a:gd name="adj2" fmla="val 50000"/>
          </a:avLst>
        </a:prstGeom>
        <a:gradFill rotWithShape="0">
          <a:gsLst>
            <a:gs pos="0">
              <a:schemeClr val="accent5">
                <a:hueOff val="-3311292"/>
                <a:satOff val="13270"/>
                <a:lumOff val="2876"/>
                <a:alphaOff val="0"/>
                <a:shade val="15000"/>
                <a:satMod val="180000"/>
              </a:schemeClr>
            </a:gs>
            <a:gs pos="50000">
              <a:schemeClr val="accent5">
                <a:hueOff val="-3311292"/>
                <a:satOff val="13270"/>
                <a:lumOff val="2876"/>
                <a:alphaOff val="0"/>
                <a:shade val="45000"/>
                <a:satMod val="170000"/>
              </a:schemeClr>
            </a:gs>
            <a:gs pos="70000">
              <a:schemeClr val="accent5">
                <a:hueOff val="-3311292"/>
                <a:satOff val="13270"/>
                <a:lumOff val="2876"/>
                <a:alphaOff val="0"/>
                <a:tint val="99000"/>
                <a:shade val="65000"/>
                <a:satMod val="155000"/>
              </a:schemeClr>
            </a:gs>
            <a:gs pos="100000">
              <a:schemeClr val="accent5">
                <a:hueOff val="-3311292"/>
                <a:satOff val="13270"/>
                <a:lumOff val="287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3311292"/>
              <a:satOff val="13270"/>
              <a:lumOff val="287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kern="1200"/>
        </a:p>
      </dsp:txBody>
      <dsp:txXfrm>
        <a:off x="2309700" y="1622033"/>
        <a:ext cx="117763" cy="161283"/>
      </dsp:txXfrm>
    </dsp:sp>
    <dsp:sp modelId="{08CA61F1-97E7-4757-B9D1-5F98AC1E4F4F}">
      <dsp:nvSpPr>
        <dsp:cNvPr id="0" name=""/>
        <dsp:cNvSpPr/>
      </dsp:nvSpPr>
      <dsp:spPr>
        <a:xfrm>
          <a:off x="2557288" y="1208547"/>
          <a:ext cx="988256" cy="988256"/>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Choses</a:t>
          </a:r>
          <a:endParaRPr lang="fr-FR" sz="1400" kern="1200" dirty="0"/>
        </a:p>
      </dsp:txBody>
      <dsp:txXfrm>
        <a:off x="2702015" y="1353274"/>
        <a:ext cx="698802" cy="698802"/>
      </dsp:txXfrm>
    </dsp:sp>
    <dsp:sp modelId="{FFE95ACD-DFFA-4A9A-8C23-FD99565238EF}">
      <dsp:nvSpPr>
        <dsp:cNvPr id="0" name=""/>
        <dsp:cNvSpPr/>
      </dsp:nvSpPr>
      <dsp:spPr>
        <a:xfrm rot="5400000">
          <a:off x="1760448" y="2117524"/>
          <a:ext cx="168233" cy="268805"/>
        </a:xfrm>
        <a:prstGeom prst="rightArrow">
          <a:avLst>
            <a:gd name="adj1" fmla="val 60000"/>
            <a:gd name="adj2" fmla="val 50000"/>
          </a:avLst>
        </a:prstGeom>
        <a:gradFill rotWithShape="0">
          <a:gsLst>
            <a:gs pos="0">
              <a:schemeClr val="accent5">
                <a:hueOff val="-6622584"/>
                <a:satOff val="26541"/>
                <a:lumOff val="5752"/>
                <a:alphaOff val="0"/>
                <a:shade val="15000"/>
                <a:satMod val="180000"/>
              </a:schemeClr>
            </a:gs>
            <a:gs pos="50000">
              <a:schemeClr val="accent5">
                <a:hueOff val="-6622584"/>
                <a:satOff val="26541"/>
                <a:lumOff val="5752"/>
                <a:alphaOff val="0"/>
                <a:shade val="45000"/>
                <a:satMod val="170000"/>
              </a:schemeClr>
            </a:gs>
            <a:gs pos="70000">
              <a:schemeClr val="accent5">
                <a:hueOff val="-6622584"/>
                <a:satOff val="26541"/>
                <a:lumOff val="5752"/>
                <a:alphaOff val="0"/>
                <a:tint val="99000"/>
                <a:shade val="65000"/>
                <a:satMod val="155000"/>
              </a:schemeClr>
            </a:gs>
            <a:gs pos="100000">
              <a:schemeClr val="accent5">
                <a:hueOff val="-6622584"/>
                <a:satOff val="26541"/>
                <a:lumOff val="575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6622584"/>
              <a:satOff val="26541"/>
              <a:lumOff val="575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kern="1200"/>
        </a:p>
      </dsp:txBody>
      <dsp:txXfrm>
        <a:off x="1785683" y="2146050"/>
        <a:ext cx="117763" cy="161283"/>
      </dsp:txXfrm>
    </dsp:sp>
    <dsp:sp modelId="{B2776B3D-462E-4C1F-BECB-FDAD863B213B}">
      <dsp:nvSpPr>
        <dsp:cNvPr id="0" name=""/>
        <dsp:cNvSpPr/>
      </dsp:nvSpPr>
      <dsp:spPr>
        <a:xfrm>
          <a:off x="1350436" y="2415399"/>
          <a:ext cx="988256" cy="988256"/>
        </a:xfrm>
        <a:prstGeom prst="ellipse">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err="1" smtClean="0">
              <a:solidFill>
                <a:srgbClr val="FFC000"/>
              </a:solidFill>
            </a:rPr>
            <a:t>Prosp</a:t>
          </a:r>
          <a:endParaRPr lang="fr-FR" sz="1600" kern="1200" dirty="0">
            <a:solidFill>
              <a:srgbClr val="FFC000"/>
            </a:solidFill>
          </a:endParaRPr>
        </a:p>
      </dsp:txBody>
      <dsp:txXfrm>
        <a:off x="1495163" y="2560126"/>
        <a:ext cx="698802" cy="698802"/>
      </dsp:txXfrm>
    </dsp:sp>
    <dsp:sp modelId="{147A6BEE-7473-4DA4-80B4-40A313FA0A8F}">
      <dsp:nvSpPr>
        <dsp:cNvPr id="0" name=""/>
        <dsp:cNvSpPr/>
      </dsp:nvSpPr>
      <dsp:spPr>
        <a:xfrm rot="10800000">
          <a:off x="1211196" y="1568272"/>
          <a:ext cx="168233" cy="268805"/>
        </a:xfrm>
        <a:prstGeom prst="rightArrow">
          <a:avLst>
            <a:gd name="adj1" fmla="val 60000"/>
            <a:gd name="adj2" fmla="val 50000"/>
          </a:avLst>
        </a:prstGeom>
        <a:gradFill rotWithShape="0">
          <a:gsLst>
            <a:gs pos="0">
              <a:schemeClr val="accent5">
                <a:hueOff val="-9933876"/>
                <a:satOff val="39811"/>
                <a:lumOff val="8628"/>
                <a:alphaOff val="0"/>
                <a:shade val="15000"/>
                <a:satMod val="180000"/>
              </a:schemeClr>
            </a:gs>
            <a:gs pos="50000">
              <a:schemeClr val="accent5">
                <a:hueOff val="-9933876"/>
                <a:satOff val="39811"/>
                <a:lumOff val="8628"/>
                <a:alphaOff val="0"/>
                <a:shade val="45000"/>
                <a:satMod val="170000"/>
              </a:schemeClr>
            </a:gs>
            <a:gs pos="70000">
              <a:schemeClr val="accent5">
                <a:hueOff val="-9933876"/>
                <a:satOff val="39811"/>
                <a:lumOff val="8628"/>
                <a:alphaOff val="0"/>
                <a:tint val="99000"/>
                <a:shade val="65000"/>
                <a:satMod val="155000"/>
              </a:schemeClr>
            </a:gs>
            <a:gs pos="100000">
              <a:schemeClr val="accent5">
                <a:hueOff val="-9933876"/>
                <a:satOff val="39811"/>
                <a:lumOff val="862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9933876"/>
              <a:satOff val="39811"/>
              <a:lumOff val="862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kern="1200"/>
        </a:p>
      </dsp:txBody>
      <dsp:txXfrm rot="10800000">
        <a:off x="1261666" y="1622033"/>
        <a:ext cx="117763" cy="161283"/>
      </dsp:txXfrm>
    </dsp:sp>
    <dsp:sp modelId="{7417E2BE-00D7-495D-BEB7-2FDFDFB2087B}">
      <dsp:nvSpPr>
        <dsp:cNvPr id="0" name=""/>
        <dsp:cNvSpPr/>
      </dsp:nvSpPr>
      <dsp:spPr>
        <a:xfrm>
          <a:off x="143584" y="1208547"/>
          <a:ext cx="988256" cy="988256"/>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Union</a:t>
          </a:r>
          <a:endParaRPr lang="fr-FR" sz="1800" kern="1200" dirty="0"/>
        </a:p>
      </dsp:txBody>
      <dsp:txXfrm>
        <a:off x="288311" y="1353274"/>
        <a:ext cx="698802" cy="6988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40726-F91C-4A4C-9BAA-DC8C13BDEB20}">
      <dsp:nvSpPr>
        <dsp:cNvPr id="0" name=""/>
        <dsp:cNvSpPr/>
      </dsp:nvSpPr>
      <dsp:spPr>
        <a:xfrm>
          <a:off x="12011" y="0"/>
          <a:ext cx="2754437" cy="1708150"/>
        </a:xfrm>
        <a:prstGeom prst="roundRect">
          <a:avLst>
            <a:gd name="adj" fmla="val 10000"/>
          </a:avLst>
        </a:prstGeom>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fr-FR" sz="2400" b="1" kern="1200" dirty="0" smtClean="0">
              <a:solidFill>
                <a:srgbClr val="00B050"/>
              </a:solidFill>
            </a:rPr>
            <a:t>Comment ?</a:t>
          </a:r>
          <a:endParaRPr lang="fr-FR" sz="2400" kern="1200" dirty="0"/>
        </a:p>
      </dsp:txBody>
      <dsp:txXfrm>
        <a:off x="12011" y="0"/>
        <a:ext cx="2754437" cy="1138766"/>
      </dsp:txXfrm>
    </dsp:sp>
    <dsp:sp modelId="{49EEEA14-8406-4AC8-BC45-480857FE5F36}">
      <dsp:nvSpPr>
        <dsp:cNvPr id="0" name=""/>
        <dsp:cNvSpPr/>
      </dsp:nvSpPr>
      <dsp:spPr>
        <a:xfrm>
          <a:off x="576173" y="1138766"/>
          <a:ext cx="2754437" cy="56938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fr-FR" sz="2000" b="1" kern="1200" dirty="0" smtClean="0">
              <a:solidFill>
                <a:srgbClr val="00B050"/>
              </a:solidFill>
              <a:latin typeface="Bodoni MT Condensed" pitchFamily="18" charset="0"/>
            </a:rPr>
            <a:t>Méthodes &amp; techniques</a:t>
          </a:r>
          <a:endParaRPr lang="fr-FR" sz="2000" kern="1200" dirty="0">
            <a:latin typeface="Bodoni MT Condensed" pitchFamily="18" charset="0"/>
          </a:endParaRPr>
        </a:p>
      </dsp:txBody>
      <dsp:txXfrm>
        <a:off x="592850" y="1155443"/>
        <a:ext cx="2721083" cy="536029"/>
      </dsp:txXfrm>
    </dsp:sp>
    <dsp:sp modelId="{4E707AC2-447C-4EAC-9B34-83B3FCFF6CDE}">
      <dsp:nvSpPr>
        <dsp:cNvPr id="0" name=""/>
        <dsp:cNvSpPr/>
      </dsp:nvSpPr>
      <dsp:spPr>
        <a:xfrm>
          <a:off x="3184011" y="226495"/>
          <a:ext cx="885233" cy="6857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fr-FR" sz="400" kern="1200"/>
        </a:p>
      </dsp:txBody>
      <dsp:txXfrm>
        <a:off x="3184011" y="363650"/>
        <a:ext cx="679501" cy="411465"/>
      </dsp:txXfrm>
    </dsp:sp>
    <dsp:sp modelId="{5A0F5CAD-36DB-4C49-B9E3-A803771C2134}">
      <dsp:nvSpPr>
        <dsp:cNvPr id="0" name=""/>
        <dsp:cNvSpPr/>
      </dsp:nvSpPr>
      <dsp:spPr>
        <a:xfrm>
          <a:off x="4436700" y="0"/>
          <a:ext cx="2754437" cy="1708150"/>
        </a:xfrm>
        <a:prstGeom prst="roundRect">
          <a:avLst>
            <a:gd name="adj" fmla="val 10000"/>
          </a:avLst>
        </a:prstGeom>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fr-FR" sz="2400" b="1" kern="1200" dirty="0" smtClean="0">
              <a:solidFill>
                <a:schemeClr val="accent3">
                  <a:lumMod val="75000"/>
                </a:schemeClr>
              </a:solidFill>
            </a:rPr>
            <a:t>Quand ? </a:t>
          </a:r>
          <a:endParaRPr lang="fr-FR" sz="2400" kern="1200" dirty="0"/>
        </a:p>
      </dsp:txBody>
      <dsp:txXfrm>
        <a:off x="4436700" y="0"/>
        <a:ext cx="2754437" cy="1138766"/>
      </dsp:txXfrm>
    </dsp:sp>
    <dsp:sp modelId="{B3E767CC-83AF-4C73-A5C1-0F0CD5504CB7}">
      <dsp:nvSpPr>
        <dsp:cNvPr id="0" name=""/>
        <dsp:cNvSpPr/>
      </dsp:nvSpPr>
      <dsp:spPr>
        <a:xfrm>
          <a:off x="5000862" y="1138766"/>
          <a:ext cx="2754437" cy="56938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fr-FR" sz="2000" b="1" kern="1200" dirty="0" smtClean="0">
              <a:solidFill>
                <a:schemeClr val="accent3">
                  <a:lumMod val="75000"/>
                </a:schemeClr>
              </a:solidFill>
              <a:latin typeface="Bodoni MT Condensed" pitchFamily="18" charset="0"/>
            </a:rPr>
            <a:t>Gestion du temps</a:t>
          </a:r>
          <a:endParaRPr lang="fr-FR" sz="2000" kern="1200" dirty="0">
            <a:latin typeface="Bodoni MT Condensed" pitchFamily="18" charset="0"/>
          </a:endParaRPr>
        </a:p>
      </dsp:txBody>
      <dsp:txXfrm>
        <a:off x="5017539" y="1155443"/>
        <a:ext cx="2721083" cy="536029"/>
      </dsp:txXfrm>
    </dsp:sp>
    <dsp:sp modelId="{9C747EF7-4AEA-4F2B-A6E3-95F10539CBCF}">
      <dsp:nvSpPr>
        <dsp:cNvPr id="0" name=""/>
        <dsp:cNvSpPr/>
      </dsp:nvSpPr>
      <dsp:spPr>
        <a:xfrm>
          <a:off x="7608700" y="226495"/>
          <a:ext cx="885233" cy="6857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fr-FR" sz="400" kern="1200"/>
        </a:p>
      </dsp:txBody>
      <dsp:txXfrm>
        <a:off x="7608700" y="363650"/>
        <a:ext cx="679501" cy="411465"/>
      </dsp:txXfrm>
    </dsp:sp>
    <dsp:sp modelId="{4DED0E2F-9F51-4490-84CE-01B3BF4FFB9A}">
      <dsp:nvSpPr>
        <dsp:cNvPr id="0" name=""/>
        <dsp:cNvSpPr/>
      </dsp:nvSpPr>
      <dsp:spPr>
        <a:xfrm>
          <a:off x="8861389" y="0"/>
          <a:ext cx="2754437" cy="1708150"/>
        </a:xfrm>
        <a:prstGeom prst="roundRect">
          <a:avLst>
            <a:gd name="adj" fmla="val 10000"/>
          </a:avLst>
        </a:prstGeom>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fr-FR" sz="2000" b="1" kern="1200" dirty="0" smtClean="0">
              <a:solidFill>
                <a:srgbClr val="002060"/>
              </a:solidFill>
            </a:rPr>
            <a:t>Où ?</a:t>
          </a:r>
          <a:endParaRPr lang="fr-FR" sz="2000" kern="1200" dirty="0">
            <a:solidFill>
              <a:srgbClr val="002060"/>
            </a:solidFill>
          </a:endParaRPr>
        </a:p>
      </dsp:txBody>
      <dsp:txXfrm>
        <a:off x="8861389" y="0"/>
        <a:ext cx="2754437" cy="1138766"/>
      </dsp:txXfrm>
    </dsp:sp>
    <dsp:sp modelId="{557C8B3A-B617-4184-9640-DE06276C3851}">
      <dsp:nvSpPr>
        <dsp:cNvPr id="0" name=""/>
        <dsp:cNvSpPr/>
      </dsp:nvSpPr>
      <dsp:spPr>
        <a:xfrm>
          <a:off x="9425551" y="1138766"/>
          <a:ext cx="2754437" cy="56938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fr-FR" sz="2400" b="1" kern="1200" dirty="0" smtClean="0">
              <a:solidFill>
                <a:srgbClr val="002060"/>
              </a:solidFill>
              <a:latin typeface="Bodoni MT Condensed" pitchFamily="18" charset="0"/>
            </a:rPr>
            <a:t>Géographie &amp; Espace</a:t>
          </a:r>
        </a:p>
        <a:p>
          <a:pPr marL="171450" lvl="1" indent="0" algn="l" defTabSz="711200">
            <a:lnSpc>
              <a:spcPct val="90000"/>
            </a:lnSpc>
            <a:spcBef>
              <a:spcPct val="0"/>
            </a:spcBef>
            <a:spcAft>
              <a:spcPct val="15000"/>
            </a:spcAft>
            <a:buChar char="••"/>
          </a:pPr>
          <a:endParaRPr lang="fr-FR" sz="1900" kern="1200" dirty="0"/>
        </a:p>
      </dsp:txBody>
      <dsp:txXfrm>
        <a:off x="9442228" y="1155443"/>
        <a:ext cx="2721083" cy="536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7C14B-AA34-4A1E-9497-14C8572D56D8}">
      <dsp:nvSpPr>
        <dsp:cNvPr id="0" name=""/>
        <dsp:cNvSpPr/>
      </dsp:nvSpPr>
      <dsp:spPr>
        <a:xfrm>
          <a:off x="0" y="0"/>
          <a:ext cx="12192000" cy="3086100"/>
        </a:xfrm>
        <a:prstGeom prst="roundRect">
          <a:avLst>
            <a:gd name="adj" fmla="val 10000"/>
          </a:avLst>
        </a:prstGeom>
        <a:blipFill rotWithShape="0">
          <a:blip xmlns:r="http://schemas.openxmlformats.org/officeDocument/2006/relationships" r:embed="rId1"/>
          <a:tile tx="0" ty="0" sx="100000" sy="100000" flip="none" algn="tl"/>
        </a:blip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DD35B63C-AFCE-4302-9865-E1C7EC2C879F}">
      <dsp:nvSpPr>
        <dsp:cNvPr id="0" name=""/>
        <dsp:cNvSpPr/>
      </dsp:nvSpPr>
      <dsp:spPr>
        <a:xfrm>
          <a:off x="1109649" y="411480"/>
          <a:ext cx="1901557" cy="2263140"/>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6F2F92E-DB93-4A72-812C-22B44ADDCCB7}">
      <dsp:nvSpPr>
        <dsp:cNvPr id="0" name=""/>
        <dsp:cNvSpPr/>
      </dsp:nvSpPr>
      <dsp:spPr>
        <a:xfrm rot="10800000">
          <a:off x="370455" y="3086099"/>
          <a:ext cx="3379946" cy="3771900"/>
        </a:xfrm>
        <a:prstGeom prst="round2SameRect">
          <a:avLst>
            <a:gd name="adj1" fmla="val 10500"/>
            <a:gd name="adj2" fmla="val 0"/>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endParaRPr lang="fr-FR" sz="1600" i="1" kern="1200" dirty="0" smtClean="0">
            <a:solidFill>
              <a:srgbClr val="002060"/>
            </a:solidFill>
            <a:latin typeface="Garamond" pitchFamily="18" charset="0"/>
          </a:endParaRPr>
        </a:p>
        <a:p>
          <a:pPr lvl="0" algn="ctr" defTabSz="711200">
            <a:lnSpc>
              <a:spcPct val="90000"/>
            </a:lnSpc>
            <a:spcBef>
              <a:spcPct val="0"/>
            </a:spcBef>
            <a:spcAft>
              <a:spcPct val="35000"/>
            </a:spcAft>
          </a:pPr>
          <a:r>
            <a:rPr lang="fr-FR" sz="3900" i="1" kern="1200" dirty="0" smtClean="0">
              <a:solidFill>
                <a:srgbClr val="002060"/>
              </a:solidFill>
              <a:latin typeface="Garamond" pitchFamily="18" charset="0"/>
            </a:rPr>
            <a:t>La </a:t>
          </a:r>
          <a:r>
            <a:rPr lang="fr-FR" sz="3900" i="1" kern="1200" dirty="0" smtClean="0">
              <a:solidFill>
                <a:srgbClr val="002060"/>
              </a:solidFill>
              <a:latin typeface="Garamond" pitchFamily="18" charset="0"/>
            </a:rPr>
            <a:t>simplicité de la vie est le signe de la vraie prospérité. </a:t>
          </a:r>
        </a:p>
        <a:p>
          <a:pPr lvl="0" algn="ctr" defTabSz="711200">
            <a:lnSpc>
              <a:spcPct val="90000"/>
            </a:lnSpc>
            <a:spcBef>
              <a:spcPct val="0"/>
            </a:spcBef>
            <a:spcAft>
              <a:spcPct val="35000"/>
            </a:spcAft>
          </a:pPr>
          <a:r>
            <a:rPr lang="fr-FR" sz="2800" b="1" i="0" kern="1200" dirty="0" err="1" smtClean="0">
              <a:solidFill>
                <a:srgbClr val="002060"/>
              </a:solidFill>
              <a:latin typeface="Garamond" pitchFamily="18" charset="0"/>
            </a:rPr>
            <a:t>Swâmi</a:t>
          </a:r>
          <a:r>
            <a:rPr lang="fr-FR" sz="2800" b="1" i="0" kern="1200" dirty="0" smtClean="0">
              <a:solidFill>
                <a:srgbClr val="002060"/>
              </a:solidFill>
              <a:latin typeface="Garamond" pitchFamily="18" charset="0"/>
            </a:rPr>
            <a:t> </a:t>
          </a:r>
          <a:r>
            <a:rPr lang="fr-FR" sz="2800" b="1" i="0" kern="1200" dirty="0" err="1" smtClean="0">
              <a:solidFill>
                <a:srgbClr val="002060"/>
              </a:solidFill>
              <a:latin typeface="Garamond" pitchFamily="18" charset="0"/>
            </a:rPr>
            <a:t>Râmdâs</a:t>
          </a:r>
          <a:r>
            <a:rPr lang="fr-FR" sz="2800" b="1" i="0" kern="1200" dirty="0" smtClean="0">
              <a:solidFill>
                <a:srgbClr val="002060"/>
              </a:solidFill>
              <a:latin typeface="Garamond" pitchFamily="18" charset="0"/>
            </a:rPr>
            <a:t> </a:t>
          </a:r>
          <a:endParaRPr lang="fr-FR" sz="3900" b="1" i="0" kern="1200" dirty="0">
            <a:solidFill>
              <a:srgbClr val="002060"/>
            </a:solidFill>
            <a:latin typeface="Garamond" pitchFamily="18" charset="0"/>
          </a:endParaRPr>
        </a:p>
      </dsp:txBody>
      <dsp:txXfrm rot="10800000">
        <a:off x="474400" y="3086099"/>
        <a:ext cx="3172056" cy="3667955"/>
      </dsp:txXfrm>
    </dsp:sp>
    <dsp:sp modelId="{3AC87947-CC5D-4CF1-BF22-869528E0E30F}">
      <dsp:nvSpPr>
        <dsp:cNvPr id="0" name=""/>
        <dsp:cNvSpPr/>
      </dsp:nvSpPr>
      <dsp:spPr>
        <a:xfrm>
          <a:off x="4406026" y="411480"/>
          <a:ext cx="3379946" cy="2263140"/>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6DEFFD8-3031-46A6-8FDC-6009C3EE1D4B}">
      <dsp:nvSpPr>
        <dsp:cNvPr id="0" name=""/>
        <dsp:cNvSpPr/>
      </dsp:nvSpPr>
      <dsp:spPr>
        <a:xfrm rot="10800000">
          <a:off x="4088396" y="3086099"/>
          <a:ext cx="4015207" cy="3771900"/>
        </a:xfrm>
        <a:prstGeom prst="round2SameRect">
          <a:avLst>
            <a:gd name="adj1" fmla="val 10500"/>
            <a:gd name="adj2" fmla="val 0"/>
          </a:avLst>
        </a:prstGeom>
        <a:solidFill>
          <a:srgbClr val="002060"/>
        </a:soli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227584" tIns="227584" rIns="227584" bIns="227584" numCol="1" spcCol="1270" anchor="t" anchorCtr="0">
          <a:noAutofit/>
        </a:bodyPr>
        <a:lstStyle/>
        <a:p>
          <a:pPr lvl="0" algn="ctr" defTabSz="1422400">
            <a:lnSpc>
              <a:spcPct val="90000"/>
            </a:lnSpc>
            <a:spcBef>
              <a:spcPct val="0"/>
            </a:spcBef>
            <a:spcAft>
              <a:spcPct val="35000"/>
            </a:spcAft>
          </a:pPr>
          <a:endParaRPr lang="fr-FR" sz="3200" i="1" kern="1200" dirty="0" smtClean="0">
            <a:latin typeface="Garamond" pitchFamily="18" charset="0"/>
          </a:endParaRPr>
        </a:p>
        <a:p>
          <a:pPr lvl="0" algn="ctr" defTabSz="1422400">
            <a:lnSpc>
              <a:spcPct val="90000"/>
            </a:lnSpc>
            <a:spcBef>
              <a:spcPct val="0"/>
            </a:spcBef>
            <a:spcAft>
              <a:spcPct val="35000"/>
            </a:spcAft>
          </a:pPr>
          <a:endParaRPr lang="fr-FR" sz="1800" i="1" kern="1200" dirty="0" smtClean="0">
            <a:latin typeface="Garamond" pitchFamily="18" charset="0"/>
          </a:endParaRPr>
        </a:p>
        <a:p>
          <a:pPr lvl="0" algn="ctr" defTabSz="1422400">
            <a:lnSpc>
              <a:spcPct val="90000"/>
            </a:lnSpc>
            <a:spcBef>
              <a:spcPct val="0"/>
            </a:spcBef>
            <a:spcAft>
              <a:spcPct val="35000"/>
            </a:spcAft>
          </a:pPr>
          <a:r>
            <a:rPr lang="fr-FR" sz="3200" i="1" kern="1200" dirty="0" smtClean="0">
              <a:latin typeface="Garamond" pitchFamily="18" charset="0"/>
            </a:rPr>
            <a:t>L'activité </a:t>
          </a:r>
          <a:r>
            <a:rPr lang="fr-FR" sz="3200" i="1" kern="1200" dirty="0" smtClean="0">
              <a:latin typeface="Garamond" pitchFamily="18" charset="0"/>
            </a:rPr>
            <a:t>est mère de la prospérité. </a:t>
          </a:r>
        </a:p>
        <a:p>
          <a:pPr lvl="0" algn="ctr" defTabSz="1422400">
            <a:lnSpc>
              <a:spcPct val="90000"/>
            </a:lnSpc>
            <a:spcBef>
              <a:spcPct val="0"/>
            </a:spcBef>
            <a:spcAft>
              <a:spcPct val="35000"/>
            </a:spcAft>
          </a:pPr>
          <a:endParaRPr lang="fr-FR" sz="3200" i="1" kern="1200" dirty="0" smtClean="0">
            <a:latin typeface="Garamond" pitchFamily="18" charset="0"/>
          </a:endParaRPr>
        </a:p>
        <a:p>
          <a:pPr lvl="0" algn="ctr" defTabSz="1422400">
            <a:lnSpc>
              <a:spcPct val="90000"/>
            </a:lnSpc>
            <a:spcBef>
              <a:spcPct val="0"/>
            </a:spcBef>
            <a:spcAft>
              <a:spcPct val="35000"/>
            </a:spcAft>
          </a:pPr>
          <a:r>
            <a:rPr lang="fr-FR" sz="3200" i="0" kern="1200" dirty="0" smtClean="0">
              <a:latin typeface="Garamond" pitchFamily="18" charset="0"/>
            </a:rPr>
            <a:t>Proverbe français</a:t>
          </a:r>
        </a:p>
      </dsp:txBody>
      <dsp:txXfrm rot="10800000">
        <a:off x="4204395" y="3086099"/>
        <a:ext cx="3783209" cy="3655901"/>
      </dsp:txXfrm>
    </dsp:sp>
    <dsp:sp modelId="{CC5A24D0-C67B-4017-87A9-DB94639A35B5}">
      <dsp:nvSpPr>
        <dsp:cNvPr id="0" name=""/>
        <dsp:cNvSpPr/>
      </dsp:nvSpPr>
      <dsp:spPr>
        <a:xfrm>
          <a:off x="8945987" y="411480"/>
          <a:ext cx="2371167" cy="2263140"/>
        </a:xfrm>
        <a:prstGeom prst="roundRect">
          <a:avLst>
            <a:gd name="adj" fmla="val 10000"/>
          </a:avLst>
        </a:prstGeom>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F00F5D9-A6B6-4739-8FC5-CA96E3D475B4}">
      <dsp:nvSpPr>
        <dsp:cNvPr id="0" name=""/>
        <dsp:cNvSpPr/>
      </dsp:nvSpPr>
      <dsp:spPr>
        <a:xfrm rot="10800000">
          <a:off x="8441598" y="3086099"/>
          <a:ext cx="3379946" cy="3771900"/>
        </a:xfrm>
        <a:prstGeom prst="round2SameRect">
          <a:avLst>
            <a:gd name="adj1" fmla="val 10500"/>
            <a:gd name="adj2" fmla="val 0"/>
          </a:avLst>
        </a:prstGeom>
        <a:solidFill>
          <a:srgbClr val="00B050"/>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800" i="1" kern="1200" dirty="0" smtClean="0">
              <a:latin typeface="Garamond"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r>
            <a:rPr lang="fr-FR" sz="2800" i="1" kern="1200" dirty="0" smtClean="0">
              <a:latin typeface="Garamond" pitchFamily="18" charset="0"/>
            </a:rPr>
            <a:t>« Le revenu d’une personne excède rarement le degré de développement qu’a atteint celle-ci ». </a:t>
          </a:r>
        </a:p>
        <a:p>
          <a:pPr lvl="0" algn="ctr" defTabSz="800100">
            <a:lnSpc>
              <a:spcPct val="90000"/>
            </a:lnSpc>
            <a:spcBef>
              <a:spcPct val="0"/>
            </a:spcBef>
            <a:spcAft>
              <a:spcPct val="35000"/>
            </a:spcAft>
          </a:pPr>
          <a:endParaRPr lang="fr-FR" sz="2000" b="1" i="0" kern="1200" dirty="0" smtClean="0">
            <a:latin typeface="Garamond" pitchFamily="18" charset="0"/>
          </a:endParaRPr>
        </a:p>
        <a:p>
          <a:pPr lvl="0" algn="ctr" defTabSz="800100">
            <a:lnSpc>
              <a:spcPct val="90000"/>
            </a:lnSpc>
            <a:spcBef>
              <a:spcPct val="0"/>
            </a:spcBef>
            <a:spcAft>
              <a:spcPct val="35000"/>
            </a:spcAft>
          </a:pPr>
          <a:r>
            <a:rPr lang="fr-FR" sz="2800" b="1" i="0" kern="1200" dirty="0" smtClean="0">
              <a:latin typeface="Garamond" pitchFamily="18" charset="0"/>
            </a:rPr>
            <a:t>Jim </a:t>
          </a:r>
          <a:r>
            <a:rPr lang="fr-FR" sz="2800" b="1" i="0" kern="1200" dirty="0" err="1" smtClean="0">
              <a:latin typeface="Garamond" pitchFamily="18" charset="0"/>
            </a:rPr>
            <a:t>Rohn</a:t>
          </a:r>
          <a:endParaRPr lang="fr-FR" sz="2800" b="1" i="0" kern="1200" dirty="0" smtClean="0">
            <a:latin typeface="Garamond" pitchFamily="18" charset="0"/>
          </a:endParaRPr>
        </a:p>
        <a:p>
          <a:pPr lvl="0" algn="ctr" defTabSz="800100">
            <a:lnSpc>
              <a:spcPct val="90000"/>
            </a:lnSpc>
            <a:spcBef>
              <a:spcPct val="0"/>
            </a:spcBef>
            <a:spcAft>
              <a:spcPct val="35000"/>
            </a:spcAft>
          </a:pPr>
          <a:endParaRPr lang="fr-FR" i="1" kern="1200" dirty="0">
            <a:latin typeface="Garamond" panose="02020404030301010803" pitchFamily="18" charset="0"/>
          </a:endParaRPr>
        </a:p>
      </dsp:txBody>
      <dsp:txXfrm rot="10800000">
        <a:off x="8545543" y="3086099"/>
        <a:ext cx="3172056" cy="36679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E45E4-BB64-46BE-890F-50E119572E7A}">
      <dsp:nvSpPr>
        <dsp:cNvPr id="0" name=""/>
        <dsp:cNvSpPr/>
      </dsp:nvSpPr>
      <dsp:spPr>
        <a:xfrm>
          <a:off x="408770" y="1398733"/>
          <a:ext cx="1160221" cy="1160221"/>
        </a:xfrm>
        <a:prstGeom prst="donut">
          <a:avLst>
            <a:gd name="adj" fmla="val 20000"/>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sp>
    <dsp:sp modelId="{E3268A3B-F5C3-435B-8E44-86FBE53AF1F1}">
      <dsp:nvSpPr>
        <dsp:cNvPr id="0" name=""/>
        <dsp:cNvSpPr/>
      </dsp:nvSpPr>
      <dsp:spPr>
        <a:xfrm>
          <a:off x="336846" y="1593879"/>
          <a:ext cx="1442283" cy="695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60" tIns="0" rIns="0" bIns="0" numCol="1" spcCol="1270" anchor="ctr" anchorCtr="0">
          <a:noAutofit/>
        </a:bodyPr>
        <a:lstStyle/>
        <a:p>
          <a:pPr lvl="0" algn="l" defTabSz="2178050">
            <a:lnSpc>
              <a:spcPct val="90000"/>
            </a:lnSpc>
            <a:spcBef>
              <a:spcPct val="0"/>
            </a:spcBef>
            <a:spcAft>
              <a:spcPct val="35000"/>
            </a:spcAft>
          </a:pPr>
          <a:r>
            <a:rPr lang="fr-FR" sz="4900" kern="1200" dirty="0" smtClean="0">
              <a:solidFill>
                <a:srgbClr val="FFC000"/>
              </a:solidFill>
            </a:rPr>
            <a:t>Pro</a:t>
          </a:r>
          <a:endParaRPr lang="fr-FR" sz="4900" kern="1200" dirty="0">
            <a:solidFill>
              <a:srgbClr val="FFC000"/>
            </a:solidFill>
          </a:endParaRPr>
        </a:p>
      </dsp:txBody>
      <dsp:txXfrm>
        <a:off x="336846" y="1593879"/>
        <a:ext cx="1442283" cy="695069"/>
      </dsp:txXfrm>
    </dsp:sp>
    <dsp:sp modelId="{235AF73F-B910-4A90-8A6C-67155F7A5260}">
      <dsp:nvSpPr>
        <dsp:cNvPr id="0" name=""/>
        <dsp:cNvSpPr/>
      </dsp:nvSpPr>
      <dsp:spPr>
        <a:xfrm>
          <a:off x="1656383" y="1677729"/>
          <a:ext cx="602228" cy="602228"/>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sp>
    <dsp:sp modelId="{0230D4F5-CA49-49C1-806C-7FA96EA086A9}">
      <dsp:nvSpPr>
        <dsp:cNvPr id="0" name=""/>
        <dsp:cNvSpPr/>
      </dsp:nvSpPr>
      <dsp:spPr>
        <a:xfrm rot="17700000">
          <a:off x="1494864" y="1155039"/>
          <a:ext cx="1247643" cy="601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6040" bIns="0" numCol="1" spcCol="1270" anchor="ctr" anchorCtr="0">
          <a:noAutofit/>
        </a:bodyPr>
        <a:lstStyle/>
        <a:p>
          <a:pPr lvl="0" algn="r" defTabSz="1155700">
            <a:lnSpc>
              <a:spcPct val="90000"/>
            </a:lnSpc>
            <a:spcBef>
              <a:spcPct val="0"/>
            </a:spcBef>
            <a:spcAft>
              <a:spcPct val="35000"/>
            </a:spcAft>
          </a:pPr>
          <a:r>
            <a:rPr lang="fr-FR" sz="2600" kern="1200" dirty="0" smtClean="0">
              <a:solidFill>
                <a:srgbClr val="FFC000"/>
              </a:solidFill>
            </a:rPr>
            <a:t>futur</a:t>
          </a:r>
          <a:endParaRPr lang="fr-FR" sz="2600" kern="1200" dirty="0">
            <a:solidFill>
              <a:srgbClr val="FFC000"/>
            </a:solidFill>
          </a:endParaRPr>
        </a:p>
      </dsp:txBody>
      <dsp:txXfrm>
        <a:off x="1494864" y="1155039"/>
        <a:ext cx="1247643" cy="601566"/>
      </dsp:txXfrm>
    </dsp:sp>
    <dsp:sp modelId="{167C5FBC-80C6-4FE4-808C-1EDD5B43B8DD}">
      <dsp:nvSpPr>
        <dsp:cNvPr id="0" name=""/>
        <dsp:cNvSpPr/>
      </dsp:nvSpPr>
      <dsp:spPr>
        <a:xfrm rot="17700000">
          <a:off x="1724225" y="840184"/>
          <a:ext cx="1247643" cy="601566"/>
        </a:xfrm>
        <a:prstGeom prst="rect">
          <a:avLst/>
        </a:prstGeom>
        <a:noFill/>
        <a:ln>
          <a:noFill/>
        </a:ln>
        <a:effectLst/>
      </dsp:spPr>
      <dsp:style>
        <a:lnRef idx="0">
          <a:scrgbClr r="0" g="0" b="0"/>
        </a:lnRef>
        <a:fillRef idx="0">
          <a:scrgbClr r="0" g="0" b="0"/>
        </a:fillRef>
        <a:effectRef idx="0">
          <a:scrgbClr r="0" g="0" b="0"/>
        </a:effectRef>
        <a:fontRef idx="minor"/>
      </dsp:style>
    </dsp:sp>
    <dsp:sp modelId="{FDBB5C86-BFA6-4204-9155-AF7ED7739037}">
      <dsp:nvSpPr>
        <dsp:cNvPr id="0" name=""/>
        <dsp:cNvSpPr/>
      </dsp:nvSpPr>
      <dsp:spPr>
        <a:xfrm>
          <a:off x="2345910" y="1677729"/>
          <a:ext cx="602228" cy="602228"/>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sp>
    <dsp:sp modelId="{E4381E24-337A-4066-85E7-056329C8A3BB}">
      <dsp:nvSpPr>
        <dsp:cNvPr id="0" name=""/>
        <dsp:cNvSpPr/>
      </dsp:nvSpPr>
      <dsp:spPr>
        <a:xfrm rot="17700000">
          <a:off x="2311073" y="805123"/>
          <a:ext cx="1247643" cy="601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6040" bIns="0" numCol="1" spcCol="1270" anchor="ctr" anchorCtr="0">
          <a:noAutofit/>
        </a:bodyPr>
        <a:lstStyle/>
        <a:p>
          <a:pPr lvl="0" algn="r" defTabSz="1155700">
            <a:lnSpc>
              <a:spcPct val="90000"/>
            </a:lnSpc>
            <a:spcBef>
              <a:spcPct val="0"/>
            </a:spcBef>
            <a:spcAft>
              <a:spcPct val="35000"/>
            </a:spcAft>
          </a:pPr>
          <a:r>
            <a:rPr lang="fr-FR" sz="2600" kern="1200" dirty="0" smtClean="0">
              <a:solidFill>
                <a:srgbClr val="FFC000"/>
              </a:solidFill>
            </a:rPr>
            <a:t>devant</a:t>
          </a:r>
          <a:endParaRPr lang="fr-FR" sz="2600" kern="1200" dirty="0">
            <a:solidFill>
              <a:srgbClr val="FFC000"/>
            </a:solidFill>
          </a:endParaRPr>
        </a:p>
      </dsp:txBody>
      <dsp:txXfrm>
        <a:off x="2311073" y="805123"/>
        <a:ext cx="1247643" cy="601566"/>
      </dsp:txXfrm>
    </dsp:sp>
    <dsp:sp modelId="{6DA23EF8-5ED0-46BB-8B03-718C4D90A0A5}">
      <dsp:nvSpPr>
        <dsp:cNvPr id="0" name=""/>
        <dsp:cNvSpPr/>
      </dsp:nvSpPr>
      <dsp:spPr>
        <a:xfrm rot="17700000">
          <a:off x="2413752" y="840184"/>
          <a:ext cx="1247643" cy="601566"/>
        </a:xfrm>
        <a:prstGeom prst="rect">
          <a:avLst/>
        </a:prstGeom>
        <a:noFill/>
        <a:ln>
          <a:noFill/>
        </a:ln>
        <a:effectLst/>
      </dsp:spPr>
      <dsp:style>
        <a:lnRef idx="0">
          <a:scrgbClr r="0" g="0" b="0"/>
        </a:lnRef>
        <a:fillRef idx="0">
          <a:scrgbClr r="0" g="0" b="0"/>
        </a:fillRef>
        <a:effectRef idx="0">
          <a:scrgbClr r="0" g="0" b="0"/>
        </a:effectRef>
        <a:fontRef idx="minor"/>
      </dsp:style>
    </dsp:sp>
    <dsp:sp modelId="{CF21D3D5-9BD0-4F95-889E-8C3B834C35AF}">
      <dsp:nvSpPr>
        <dsp:cNvPr id="0" name=""/>
        <dsp:cNvSpPr/>
      </dsp:nvSpPr>
      <dsp:spPr>
        <a:xfrm>
          <a:off x="3035530" y="1398733"/>
          <a:ext cx="1160221" cy="1160221"/>
        </a:xfrm>
        <a:prstGeom prst="donut">
          <a:avLst>
            <a:gd name="adj" fmla="val 20000"/>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sp>
    <dsp:sp modelId="{342ED942-58CF-44DB-B698-869AC5F86CB3}">
      <dsp:nvSpPr>
        <dsp:cNvPr id="0" name=""/>
        <dsp:cNvSpPr/>
      </dsp:nvSpPr>
      <dsp:spPr>
        <a:xfrm>
          <a:off x="2865068" y="1570394"/>
          <a:ext cx="1442283" cy="695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60" tIns="0" rIns="0" bIns="0" numCol="1" spcCol="1270" anchor="ctr" anchorCtr="0">
          <a:noAutofit/>
        </a:bodyPr>
        <a:lstStyle/>
        <a:p>
          <a:pPr lvl="0" algn="l" defTabSz="2178050">
            <a:lnSpc>
              <a:spcPct val="90000"/>
            </a:lnSpc>
            <a:spcBef>
              <a:spcPct val="0"/>
            </a:spcBef>
            <a:spcAft>
              <a:spcPct val="35000"/>
            </a:spcAft>
          </a:pPr>
          <a:r>
            <a:rPr lang="fr-FR" sz="4900" kern="1200" dirty="0" err="1" smtClean="0">
              <a:solidFill>
                <a:srgbClr val="FFC000"/>
              </a:solidFill>
            </a:rPr>
            <a:t>Spe</a:t>
          </a:r>
          <a:endParaRPr lang="fr-FR" sz="4900" kern="1200" dirty="0">
            <a:solidFill>
              <a:srgbClr val="FFC000"/>
            </a:solidFill>
          </a:endParaRPr>
        </a:p>
      </dsp:txBody>
      <dsp:txXfrm>
        <a:off x="2865068" y="1570394"/>
        <a:ext cx="1442283" cy="695069"/>
      </dsp:txXfrm>
    </dsp:sp>
    <dsp:sp modelId="{051464E2-2EC2-4A3F-95A3-7E44318D9D07}">
      <dsp:nvSpPr>
        <dsp:cNvPr id="0" name=""/>
        <dsp:cNvSpPr/>
      </dsp:nvSpPr>
      <dsp:spPr>
        <a:xfrm>
          <a:off x="3899904" y="885859"/>
          <a:ext cx="602228" cy="602228"/>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sp>
    <dsp:sp modelId="{22AEFE3B-2A97-4B7E-8FA8-7F3F7B4A5787}">
      <dsp:nvSpPr>
        <dsp:cNvPr id="0" name=""/>
        <dsp:cNvSpPr/>
      </dsp:nvSpPr>
      <dsp:spPr>
        <a:xfrm>
          <a:off x="4314028" y="854262"/>
          <a:ext cx="1247643" cy="601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6040" bIns="0" numCol="1" spcCol="1270" anchor="ctr" anchorCtr="0">
          <a:noAutofit/>
        </a:bodyPr>
        <a:lstStyle/>
        <a:p>
          <a:pPr lvl="0" algn="r" defTabSz="1155700">
            <a:lnSpc>
              <a:spcPct val="90000"/>
            </a:lnSpc>
            <a:spcBef>
              <a:spcPct val="0"/>
            </a:spcBef>
            <a:spcAft>
              <a:spcPct val="35000"/>
            </a:spcAft>
          </a:pPr>
          <a:r>
            <a:rPr lang="fr-FR" sz="2600" b="1" kern="1200" dirty="0" err="1" smtClean="0">
              <a:solidFill>
                <a:srgbClr val="FFC000"/>
              </a:solidFill>
            </a:rPr>
            <a:t>Spes</a:t>
          </a:r>
          <a:endParaRPr lang="fr-FR" sz="2600" b="1" kern="1200" dirty="0">
            <a:solidFill>
              <a:srgbClr val="FFC000"/>
            </a:solidFill>
          </a:endParaRPr>
        </a:p>
      </dsp:txBody>
      <dsp:txXfrm>
        <a:off x="4314028" y="854262"/>
        <a:ext cx="1247643" cy="601566"/>
      </dsp:txXfrm>
    </dsp:sp>
    <dsp:sp modelId="{D00E5C57-85F7-443B-AD9D-B40FCA5A1305}">
      <dsp:nvSpPr>
        <dsp:cNvPr id="0" name=""/>
        <dsp:cNvSpPr/>
      </dsp:nvSpPr>
      <dsp:spPr>
        <a:xfrm rot="17700000">
          <a:off x="4350985" y="840184"/>
          <a:ext cx="1247643" cy="601566"/>
        </a:xfrm>
        <a:prstGeom prst="rect">
          <a:avLst/>
        </a:prstGeom>
        <a:noFill/>
        <a:ln>
          <a:noFill/>
        </a:ln>
        <a:effectLst/>
      </dsp:spPr>
      <dsp:style>
        <a:lnRef idx="0">
          <a:scrgbClr r="0" g="0" b="0"/>
        </a:lnRef>
        <a:fillRef idx="0">
          <a:scrgbClr r="0" g="0" b="0"/>
        </a:fillRef>
        <a:effectRef idx="0">
          <a:scrgbClr r="0" g="0" b="0"/>
        </a:effectRef>
        <a:fontRef idx="minor"/>
      </dsp:style>
    </dsp:sp>
    <dsp:sp modelId="{4DE65BF2-762C-4B5A-8812-8FDFB4DE360D}">
      <dsp:nvSpPr>
        <dsp:cNvPr id="0" name=""/>
        <dsp:cNvSpPr/>
      </dsp:nvSpPr>
      <dsp:spPr>
        <a:xfrm>
          <a:off x="3906480" y="2461337"/>
          <a:ext cx="602228" cy="602228"/>
        </a:xfrm>
        <a:prstGeom prst="ellipse">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sp>
    <dsp:sp modelId="{61A0B2AD-C0CF-446B-B5E5-631EE99EA87B}">
      <dsp:nvSpPr>
        <dsp:cNvPr id="0" name=""/>
        <dsp:cNvSpPr/>
      </dsp:nvSpPr>
      <dsp:spPr>
        <a:xfrm>
          <a:off x="4177648" y="2496269"/>
          <a:ext cx="1247643" cy="601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6040" bIns="0" numCol="1" spcCol="1270" anchor="ctr" anchorCtr="0">
          <a:noAutofit/>
        </a:bodyPr>
        <a:lstStyle/>
        <a:p>
          <a:pPr lvl="0" algn="r" defTabSz="1155700">
            <a:lnSpc>
              <a:spcPct val="90000"/>
            </a:lnSpc>
            <a:spcBef>
              <a:spcPct val="0"/>
            </a:spcBef>
            <a:spcAft>
              <a:spcPct val="35000"/>
            </a:spcAft>
          </a:pPr>
          <a:r>
            <a:rPr lang="fr-FR" sz="2600" b="1" kern="1200" dirty="0" err="1" smtClean="0">
              <a:solidFill>
                <a:srgbClr val="FFC000"/>
              </a:solidFill>
            </a:rPr>
            <a:t>Spir</a:t>
          </a:r>
          <a:endParaRPr lang="fr-FR" sz="2600" b="1" kern="1200" dirty="0">
            <a:solidFill>
              <a:srgbClr val="FFC000"/>
            </a:solidFill>
          </a:endParaRPr>
        </a:p>
      </dsp:txBody>
      <dsp:txXfrm>
        <a:off x="4177648" y="2496269"/>
        <a:ext cx="1247643" cy="601566"/>
      </dsp:txXfrm>
    </dsp:sp>
    <dsp:sp modelId="{17E29153-79CC-449F-9872-79288AD6BD31}">
      <dsp:nvSpPr>
        <dsp:cNvPr id="0" name=""/>
        <dsp:cNvSpPr/>
      </dsp:nvSpPr>
      <dsp:spPr>
        <a:xfrm rot="17700000">
          <a:off x="5040513" y="840184"/>
          <a:ext cx="1247643" cy="60156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204B9-3EEC-4801-9BA9-1E4CFA929E10}">
      <dsp:nvSpPr>
        <dsp:cNvPr id="0" name=""/>
        <dsp:cNvSpPr/>
      </dsp:nvSpPr>
      <dsp:spPr>
        <a:xfrm rot="16200000">
          <a:off x="1821613" y="-1799960"/>
          <a:ext cx="1990164" cy="5633390"/>
        </a:xfrm>
        <a:prstGeom prst="round1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fr-FR" sz="2600" kern="1200" dirty="0" smtClean="0"/>
            <a:t>bénédiction, chance, faveur,          </a:t>
          </a:r>
          <a:r>
            <a:rPr lang="fr-FR" sz="2600" b="1" kern="1200" dirty="0" smtClean="0"/>
            <a:t>fortune  </a:t>
          </a:r>
          <a:endParaRPr lang="fr-FR" sz="2600" kern="1200" dirty="0"/>
        </a:p>
      </dsp:txBody>
      <dsp:txXfrm rot="5400000">
        <a:off x="0" y="21653"/>
        <a:ext cx="5633390" cy="1492623"/>
      </dsp:txXfrm>
    </dsp:sp>
    <dsp:sp modelId="{3CEFADF2-7302-4C99-8C6F-3247ED6A6D5D}">
      <dsp:nvSpPr>
        <dsp:cNvPr id="0" name=""/>
        <dsp:cNvSpPr/>
      </dsp:nvSpPr>
      <dsp:spPr>
        <a:xfrm>
          <a:off x="5633390" y="0"/>
          <a:ext cx="5633390" cy="1990164"/>
        </a:xfrm>
        <a:prstGeom prst="round1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600" kern="1200" dirty="0" smtClean="0"/>
            <a:t>activité, développement, essor, progrès, réussite</a:t>
          </a:r>
        </a:p>
      </dsp:txBody>
      <dsp:txXfrm>
        <a:off x="5633390" y="0"/>
        <a:ext cx="5633390" cy="1492623"/>
      </dsp:txXfrm>
    </dsp:sp>
    <dsp:sp modelId="{CE0749A2-DFC2-43FE-9062-A6ADABC2A933}">
      <dsp:nvSpPr>
        <dsp:cNvPr id="0" name=""/>
        <dsp:cNvSpPr/>
      </dsp:nvSpPr>
      <dsp:spPr>
        <a:xfrm rot="10800000">
          <a:off x="0" y="1990164"/>
          <a:ext cx="5633390" cy="1990164"/>
        </a:xfrm>
        <a:prstGeom prst="round1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600" kern="1200" dirty="0" smtClean="0"/>
            <a:t>abondance, aisance,   opulence, richesse</a:t>
          </a:r>
          <a:endParaRPr lang="fr-FR" sz="2600" kern="1200" dirty="0"/>
        </a:p>
      </dsp:txBody>
      <dsp:txXfrm rot="10800000">
        <a:off x="0" y="2487705"/>
        <a:ext cx="5633390" cy="1492623"/>
      </dsp:txXfrm>
    </dsp:sp>
    <dsp:sp modelId="{B39DA3D9-A3AF-42A0-9FA8-993676DE14FE}">
      <dsp:nvSpPr>
        <dsp:cNvPr id="0" name=""/>
        <dsp:cNvSpPr/>
      </dsp:nvSpPr>
      <dsp:spPr>
        <a:xfrm rot="5400000">
          <a:off x="7455003" y="168551"/>
          <a:ext cx="1990164" cy="5633390"/>
        </a:xfrm>
        <a:prstGeom prst="round1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600" kern="1200" dirty="0" smtClean="0"/>
            <a:t>béatitude, bonheur, félicité, jouissance, plénitude</a:t>
          </a:r>
        </a:p>
      </dsp:txBody>
      <dsp:txXfrm rot="-5400000">
        <a:off x="5633391" y="2487705"/>
        <a:ext cx="5633390" cy="1492623"/>
      </dsp:txXfrm>
    </dsp:sp>
    <dsp:sp modelId="{FFEF6625-5CFD-4D02-9A75-E75E4F4D5CB7}">
      <dsp:nvSpPr>
        <dsp:cNvPr id="0" name=""/>
        <dsp:cNvSpPr/>
      </dsp:nvSpPr>
      <dsp:spPr>
        <a:xfrm>
          <a:off x="3943373" y="1492623"/>
          <a:ext cx="3380034" cy="995082"/>
        </a:xfrm>
        <a:prstGeom prst="roundRect">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fr-FR" sz="4800" b="1" kern="1200" dirty="0" smtClean="0">
              <a:solidFill>
                <a:srgbClr val="7030A0"/>
              </a:solidFill>
            </a:rPr>
            <a:t>Prospérité</a:t>
          </a:r>
          <a:endParaRPr lang="fr-FR" sz="4800" b="1" kern="1200" dirty="0">
            <a:solidFill>
              <a:srgbClr val="7030A0"/>
            </a:solidFill>
          </a:endParaRPr>
        </a:p>
      </dsp:txBody>
      <dsp:txXfrm>
        <a:off x="3991949" y="1541199"/>
        <a:ext cx="3282882" cy="897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A4C68-8595-4B85-AC56-4F10FD6C3ED3}">
      <dsp:nvSpPr>
        <dsp:cNvPr id="0" name=""/>
        <dsp:cNvSpPr/>
      </dsp:nvSpPr>
      <dsp:spPr>
        <a:xfrm>
          <a:off x="2182267" y="-87240"/>
          <a:ext cx="2390725" cy="1735261"/>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Bénédiction</a:t>
          </a:r>
        </a:p>
        <a:p>
          <a:pPr lvl="0" algn="ctr" defTabSz="1066800">
            <a:lnSpc>
              <a:spcPct val="90000"/>
            </a:lnSpc>
            <a:spcBef>
              <a:spcPct val="0"/>
            </a:spcBef>
            <a:spcAft>
              <a:spcPct val="35000"/>
            </a:spcAft>
          </a:pPr>
          <a:r>
            <a:rPr lang="fr-FR" sz="2800" kern="1200" dirty="0" smtClean="0"/>
            <a:t>fortune</a:t>
          </a:r>
          <a:endParaRPr lang="fr-FR" sz="2800" kern="1200" dirty="0"/>
        </a:p>
      </dsp:txBody>
      <dsp:txXfrm>
        <a:off x="2266975" y="-2532"/>
        <a:ext cx="2221309" cy="1565845"/>
      </dsp:txXfrm>
    </dsp:sp>
    <dsp:sp modelId="{CF8E3977-5F97-43CA-80F6-3BCF2EB44C6E}">
      <dsp:nvSpPr>
        <dsp:cNvPr id="0" name=""/>
        <dsp:cNvSpPr/>
      </dsp:nvSpPr>
      <dsp:spPr>
        <a:xfrm>
          <a:off x="1108429" y="780390"/>
          <a:ext cx="4538400" cy="4538400"/>
        </a:xfrm>
        <a:custGeom>
          <a:avLst/>
          <a:gdLst/>
          <a:ahLst/>
          <a:cxnLst/>
          <a:rect l="0" t="0" r="0" b="0"/>
          <a:pathLst>
            <a:path>
              <a:moveTo>
                <a:pt x="3700476" y="508314"/>
              </a:moveTo>
              <a:arcTo wR="2269200" hR="2269200" stAng="18546286" swAng="1356136"/>
            </a:path>
          </a:pathLst>
        </a:custGeom>
        <a:noFill/>
        <a:ln w="57150" cap="flat" cmpd="sng" algn="ctr">
          <a:solidFill>
            <a:srgbClr val="FF0000"/>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7AD50F03-A2E6-4296-AD5D-4C18FE79039C}">
      <dsp:nvSpPr>
        <dsp:cNvPr id="0" name=""/>
        <dsp:cNvSpPr/>
      </dsp:nvSpPr>
      <dsp:spPr>
        <a:xfrm>
          <a:off x="4472513" y="2237263"/>
          <a:ext cx="2348633" cy="1624653"/>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Activité</a:t>
          </a:r>
        </a:p>
        <a:p>
          <a:pPr lvl="0" algn="ctr" defTabSz="1066800">
            <a:lnSpc>
              <a:spcPct val="90000"/>
            </a:lnSpc>
            <a:spcBef>
              <a:spcPct val="0"/>
            </a:spcBef>
            <a:spcAft>
              <a:spcPct val="35000"/>
            </a:spcAft>
          </a:pPr>
          <a:r>
            <a:rPr lang="fr-FR" sz="2400" kern="1200" dirty="0" smtClean="0"/>
            <a:t>Essor</a:t>
          </a:r>
        </a:p>
        <a:p>
          <a:pPr lvl="0" algn="ctr" defTabSz="1066800">
            <a:lnSpc>
              <a:spcPct val="90000"/>
            </a:lnSpc>
            <a:spcBef>
              <a:spcPct val="0"/>
            </a:spcBef>
            <a:spcAft>
              <a:spcPct val="35000"/>
            </a:spcAft>
          </a:pPr>
          <a:r>
            <a:rPr lang="fr-FR" sz="2400" kern="1200" dirty="0" smtClean="0"/>
            <a:t>Succès</a:t>
          </a:r>
          <a:endParaRPr lang="fr-FR" sz="2400" kern="1200" dirty="0"/>
        </a:p>
      </dsp:txBody>
      <dsp:txXfrm>
        <a:off x="4551822" y="2316572"/>
        <a:ext cx="2190015" cy="1466035"/>
      </dsp:txXfrm>
    </dsp:sp>
    <dsp:sp modelId="{F8DE3F9B-04C2-432E-A268-F929243E9ABB}">
      <dsp:nvSpPr>
        <dsp:cNvPr id="0" name=""/>
        <dsp:cNvSpPr/>
      </dsp:nvSpPr>
      <dsp:spPr>
        <a:xfrm>
          <a:off x="1108429" y="780390"/>
          <a:ext cx="4538400" cy="4538400"/>
        </a:xfrm>
        <a:custGeom>
          <a:avLst/>
          <a:gdLst/>
          <a:ahLst/>
          <a:cxnLst/>
          <a:rect l="0" t="0" r="0" b="0"/>
          <a:pathLst>
            <a:path>
              <a:moveTo>
                <a:pt x="4270946" y="3337976"/>
              </a:moveTo>
              <a:arcTo wR="2269200" hR="2269200" stAng="1685924" swAng="1318048"/>
            </a:path>
          </a:pathLst>
        </a:custGeom>
        <a:noFill/>
        <a:ln w="57150" cap="flat" cmpd="sng" algn="ctr">
          <a:solidFill>
            <a:srgbClr val="92D050"/>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EFD717B-F6FF-40A8-80BB-11B4AE9ACBA1}">
      <dsp:nvSpPr>
        <dsp:cNvPr id="0" name=""/>
        <dsp:cNvSpPr/>
      </dsp:nvSpPr>
      <dsp:spPr>
        <a:xfrm>
          <a:off x="2148011" y="4631356"/>
          <a:ext cx="2459236" cy="1374867"/>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FR" sz="2700" kern="1200" dirty="0" smtClean="0"/>
            <a:t>Abondance</a:t>
          </a:r>
        </a:p>
        <a:p>
          <a:pPr lvl="0" algn="ctr" defTabSz="1200150">
            <a:lnSpc>
              <a:spcPct val="90000"/>
            </a:lnSpc>
            <a:spcBef>
              <a:spcPct val="0"/>
            </a:spcBef>
            <a:spcAft>
              <a:spcPct val="35000"/>
            </a:spcAft>
          </a:pPr>
          <a:r>
            <a:rPr lang="fr-FR" sz="2700" kern="1200" dirty="0" smtClean="0"/>
            <a:t>Richesse</a:t>
          </a:r>
          <a:endParaRPr lang="fr-FR" sz="2700" kern="1200" dirty="0"/>
        </a:p>
      </dsp:txBody>
      <dsp:txXfrm>
        <a:off x="2215126" y="4698471"/>
        <a:ext cx="2325006" cy="1240637"/>
      </dsp:txXfrm>
    </dsp:sp>
    <dsp:sp modelId="{76B6911E-9F59-4E06-8A71-1BBE4FF2F075}">
      <dsp:nvSpPr>
        <dsp:cNvPr id="0" name=""/>
        <dsp:cNvSpPr/>
      </dsp:nvSpPr>
      <dsp:spPr>
        <a:xfrm>
          <a:off x="1108429" y="780390"/>
          <a:ext cx="4538400" cy="4538400"/>
        </a:xfrm>
        <a:custGeom>
          <a:avLst/>
          <a:gdLst/>
          <a:ahLst/>
          <a:cxnLst/>
          <a:rect l="0" t="0" r="0" b="0"/>
          <a:pathLst>
            <a:path>
              <a:moveTo>
                <a:pt x="793487" y="3993015"/>
              </a:moveTo>
              <a:arcTo wR="2269200" hR="2269200" stAng="7833957" swAng="1442699"/>
            </a:path>
          </a:pathLst>
        </a:custGeom>
        <a:noFill/>
        <a:ln w="76200" cap="flat" cmpd="sng" algn="ctr">
          <a:solidFill>
            <a:srgbClr val="7030A0"/>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90FDF6B2-5F76-4950-A9F8-8CF3BDBF3363}">
      <dsp:nvSpPr>
        <dsp:cNvPr id="0" name=""/>
        <dsp:cNvSpPr/>
      </dsp:nvSpPr>
      <dsp:spPr>
        <a:xfrm>
          <a:off x="-41974" y="2362156"/>
          <a:ext cx="2300809" cy="1374867"/>
        </a:xfrm>
        <a:prstGeom prst="round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smtClean="0"/>
            <a:t>Félicité</a:t>
          </a:r>
        </a:p>
        <a:p>
          <a:pPr lvl="0" algn="ctr" defTabSz="1244600">
            <a:lnSpc>
              <a:spcPct val="90000"/>
            </a:lnSpc>
            <a:spcBef>
              <a:spcPct val="0"/>
            </a:spcBef>
            <a:spcAft>
              <a:spcPct val="35000"/>
            </a:spcAft>
          </a:pPr>
          <a:r>
            <a:rPr lang="fr-FR" sz="2800" kern="1200" dirty="0" smtClean="0"/>
            <a:t>Plénitude</a:t>
          </a:r>
          <a:endParaRPr lang="fr-FR" sz="2800" kern="1200" dirty="0"/>
        </a:p>
      </dsp:txBody>
      <dsp:txXfrm>
        <a:off x="25141" y="2429271"/>
        <a:ext cx="2166579" cy="1240637"/>
      </dsp:txXfrm>
    </dsp:sp>
    <dsp:sp modelId="{10DBBC99-7D13-4550-967D-674AFACE155E}">
      <dsp:nvSpPr>
        <dsp:cNvPr id="0" name=""/>
        <dsp:cNvSpPr/>
      </dsp:nvSpPr>
      <dsp:spPr>
        <a:xfrm>
          <a:off x="1108429" y="780390"/>
          <a:ext cx="4538400" cy="4538400"/>
        </a:xfrm>
        <a:custGeom>
          <a:avLst/>
          <a:gdLst/>
          <a:ahLst/>
          <a:cxnLst/>
          <a:rect l="0" t="0" r="0" b="0"/>
          <a:pathLst>
            <a:path>
              <a:moveTo>
                <a:pt x="222442" y="1289377"/>
              </a:moveTo>
              <a:arcTo wR="2269200" hR="2269200" stAng="12334880" swAng="1481023"/>
            </a:path>
          </a:pathLst>
        </a:custGeom>
        <a:noFill/>
        <a:ln w="76200" cap="flat" cmpd="sng" algn="ctr">
          <a:solidFill>
            <a:srgbClr val="0070C0"/>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75FB2-CBA7-41F6-8141-36D918DD9A6A}">
      <dsp:nvSpPr>
        <dsp:cNvPr id="0" name=""/>
        <dsp:cNvSpPr/>
      </dsp:nvSpPr>
      <dsp:spPr>
        <a:xfrm>
          <a:off x="2520362" y="2667506"/>
          <a:ext cx="1522985" cy="1522985"/>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l</a:t>
          </a:r>
          <a:endParaRPr lang="fr-FR" sz="1600" kern="1200" dirty="0"/>
        </a:p>
      </dsp:txBody>
      <dsp:txXfrm>
        <a:off x="2743398" y="2890542"/>
        <a:ext cx="1076913" cy="1076913"/>
      </dsp:txXfrm>
    </dsp:sp>
    <dsp:sp modelId="{E9BC30DB-B1A3-4BD6-B4ED-F50E7D5BFC6C}">
      <dsp:nvSpPr>
        <dsp:cNvPr id="0" name=""/>
        <dsp:cNvSpPr/>
      </dsp:nvSpPr>
      <dsp:spPr>
        <a:xfrm rot="5371951">
          <a:off x="2813291" y="1952048"/>
          <a:ext cx="918655" cy="690050"/>
        </a:xfrm>
        <a:prstGeom prst="rightArrow">
          <a:avLst>
            <a:gd name="adj1" fmla="val 60000"/>
            <a:gd name="adj2" fmla="val 50000"/>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10800000">
        <a:off x="2915954" y="1986554"/>
        <a:ext cx="711640" cy="414030"/>
      </dsp:txXfrm>
    </dsp:sp>
    <dsp:sp modelId="{1EF3E3E3-58BA-4C59-898A-E56638FA2C3F}">
      <dsp:nvSpPr>
        <dsp:cNvPr id="0" name=""/>
        <dsp:cNvSpPr/>
      </dsp:nvSpPr>
      <dsp:spPr>
        <a:xfrm>
          <a:off x="2309777" y="0"/>
          <a:ext cx="1903732" cy="1903732"/>
        </a:xfrm>
        <a:prstGeom prst="ellipse">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400" kern="1200" dirty="0" smtClean="0">
              <a:solidFill>
                <a:schemeClr val="bg2"/>
              </a:solidFill>
              <a:latin typeface="Bodoni MT Condensed" pitchFamily="18" charset="0"/>
            </a:rPr>
            <a:t>Energie première </a:t>
          </a:r>
          <a:r>
            <a:rPr lang="fr-FR" sz="2000" kern="1200" dirty="0" smtClean="0">
              <a:solidFill>
                <a:schemeClr val="bg2"/>
              </a:solidFill>
              <a:latin typeface="Bodoni MT Condensed" pitchFamily="18" charset="0"/>
            </a:rPr>
            <a:t>universelle</a:t>
          </a:r>
          <a:endParaRPr lang="fr-FR" sz="1600" kern="1200" dirty="0"/>
        </a:p>
      </dsp:txBody>
      <dsp:txXfrm>
        <a:off x="2588572" y="278795"/>
        <a:ext cx="1346142" cy="1346142"/>
      </dsp:txXfrm>
    </dsp:sp>
    <dsp:sp modelId="{FFCF4589-B5D2-4CBB-853F-D272516F45AB}">
      <dsp:nvSpPr>
        <dsp:cNvPr id="0" name=""/>
        <dsp:cNvSpPr/>
      </dsp:nvSpPr>
      <dsp:spPr>
        <a:xfrm>
          <a:off x="4178263" y="3170091"/>
          <a:ext cx="325024" cy="517815"/>
        </a:xfrm>
        <a:prstGeom prst="rightArrow">
          <a:avLst>
            <a:gd name="adj1" fmla="val 60000"/>
            <a:gd name="adj2" fmla="val 50000"/>
          </a:avLst>
        </a:prstGeom>
        <a:gradFill rotWithShape="0">
          <a:gsLst>
            <a:gs pos="0">
              <a:schemeClr val="accent3">
                <a:tint val="60000"/>
                <a:hueOff val="0"/>
                <a:satOff val="0"/>
                <a:lumOff val="0"/>
                <a:alphaOff val="0"/>
                <a:shade val="15000"/>
                <a:satMod val="180000"/>
              </a:schemeClr>
            </a:gs>
            <a:gs pos="50000">
              <a:schemeClr val="accent3">
                <a:tint val="60000"/>
                <a:hueOff val="0"/>
                <a:satOff val="0"/>
                <a:lumOff val="0"/>
                <a:alphaOff val="0"/>
                <a:shade val="45000"/>
                <a:satMod val="170000"/>
              </a:schemeClr>
            </a:gs>
            <a:gs pos="70000">
              <a:schemeClr val="accent3">
                <a:tint val="60000"/>
                <a:hueOff val="0"/>
                <a:satOff val="0"/>
                <a:lumOff val="0"/>
                <a:alphaOff val="0"/>
                <a:tint val="99000"/>
                <a:shade val="65000"/>
                <a:satMod val="155000"/>
              </a:schemeClr>
            </a:gs>
            <a:gs pos="100000">
              <a:schemeClr val="accent3">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4178263" y="3273654"/>
        <a:ext cx="227517" cy="310689"/>
      </dsp:txXfrm>
    </dsp:sp>
    <dsp:sp modelId="{0B857392-8BDD-476C-A225-5A82F77CA9C6}">
      <dsp:nvSpPr>
        <dsp:cNvPr id="0" name=""/>
        <dsp:cNvSpPr/>
      </dsp:nvSpPr>
      <dsp:spPr>
        <a:xfrm>
          <a:off x="4656601" y="2477133"/>
          <a:ext cx="1903732" cy="1903732"/>
        </a:xfrm>
        <a:prstGeom prst="ellipse">
          <a:avLst/>
        </a:prstGeom>
        <a:solidFill>
          <a:srgbClr val="FF000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r-FR" sz="3600" kern="1200" dirty="0" smtClean="0">
              <a:latin typeface="Bodoni MT Condensed" pitchFamily="18" charset="0"/>
            </a:rPr>
            <a:t>Objet</a:t>
          </a:r>
          <a:endParaRPr lang="fr-FR" sz="3600" kern="1200" dirty="0">
            <a:latin typeface="Bodoni MT Condensed" pitchFamily="18" charset="0"/>
          </a:endParaRPr>
        </a:p>
      </dsp:txBody>
      <dsp:txXfrm>
        <a:off x="4935396" y="2755928"/>
        <a:ext cx="1346142" cy="1346142"/>
      </dsp:txXfrm>
    </dsp:sp>
    <dsp:sp modelId="{9FE86B5A-FCCE-45A1-B6FF-C24663469A01}">
      <dsp:nvSpPr>
        <dsp:cNvPr id="0" name=""/>
        <dsp:cNvSpPr/>
      </dsp:nvSpPr>
      <dsp:spPr>
        <a:xfrm rot="5428044">
          <a:off x="2970158" y="4302017"/>
          <a:ext cx="604926" cy="517815"/>
        </a:xfrm>
        <a:prstGeom prst="rightArrow">
          <a:avLst>
            <a:gd name="adj1" fmla="val 60000"/>
            <a:gd name="adj2" fmla="val 50000"/>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10800000">
        <a:off x="3048464" y="4327911"/>
        <a:ext cx="449582" cy="310689"/>
      </dsp:txXfrm>
    </dsp:sp>
    <dsp:sp modelId="{0DAD39AB-7BEB-4946-AEE0-B22C2E1A658B}">
      <dsp:nvSpPr>
        <dsp:cNvPr id="0" name=""/>
        <dsp:cNvSpPr/>
      </dsp:nvSpPr>
      <dsp:spPr>
        <a:xfrm>
          <a:off x="2309781" y="4954266"/>
          <a:ext cx="1903732" cy="1903732"/>
        </a:xfrm>
        <a:prstGeom prst="ellipse">
          <a:avLst/>
        </a:prstGeom>
        <a:solidFill>
          <a:srgbClr val="7030A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1590" tIns="21590" rIns="21590" bIns="215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700" b="1" kern="1200" dirty="0" smtClean="0">
              <a:latin typeface="Bodoni MT Condensed" pitchFamily="18" charset="0"/>
            </a:rPr>
            <a:t>existence, multiplication action</a:t>
          </a:r>
          <a:endParaRPr lang="fr-FR" sz="1700" kern="1200" dirty="0"/>
        </a:p>
      </dsp:txBody>
      <dsp:txXfrm>
        <a:off x="2588576" y="5233061"/>
        <a:ext cx="1346142" cy="1346142"/>
      </dsp:txXfrm>
    </dsp:sp>
    <dsp:sp modelId="{4EF5F8E3-81E2-415F-9D7D-F030816CE298}">
      <dsp:nvSpPr>
        <dsp:cNvPr id="0" name=""/>
        <dsp:cNvSpPr/>
      </dsp:nvSpPr>
      <dsp:spPr>
        <a:xfrm rot="10800000">
          <a:off x="2060421" y="3170091"/>
          <a:ext cx="325024" cy="517815"/>
        </a:xfrm>
        <a:prstGeom prst="rightArrow">
          <a:avLst>
            <a:gd name="adj1" fmla="val 60000"/>
            <a:gd name="adj2" fmla="val 50000"/>
          </a:avLst>
        </a:prstGeom>
        <a:gradFill rotWithShape="0">
          <a:gsLst>
            <a:gs pos="0">
              <a:schemeClr val="accent3">
                <a:tint val="60000"/>
                <a:hueOff val="0"/>
                <a:satOff val="0"/>
                <a:lumOff val="0"/>
                <a:alphaOff val="0"/>
                <a:shade val="15000"/>
                <a:satMod val="180000"/>
              </a:schemeClr>
            </a:gs>
            <a:gs pos="50000">
              <a:schemeClr val="accent3">
                <a:tint val="60000"/>
                <a:hueOff val="0"/>
                <a:satOff val="0"/>
                <a:lumOff val="0"/>
                <a:alphaOff val="0"/>
                <a:shade val="45000"/>
                <a:satMod val="170000"/>
              </a:schemeClr>
            </a:gs>
            <a:gs pos="70000">
              <a:schemeClr val="accent3">
                <a:tint val="60000"/>
                <a:hueOff val="0"/>
                <a:satOff val="0"/>
                <a:lumOff val="0"/>
                <a:alphaOff val="0"/>
                <a:tint val="99000"/>
                <a:shade val="65000"/>
                <a:satMod val="155000"/>
              </a:schemeClr>
            </a:gs>
            <a:gs pos="100000">
              <a:schemeClr val="accent3">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10800000">
        <a:off x="2157928" y="3273654"/>
        <a:ext cx="227517" cy="310689"/>
      </dsp:txXfrm>
    </dsp:sp>
    <dsp:sp modelId="{36E309BA-D0BA-4598-9CB2-9EBC7778434C}">
      <dsp:nvSpPr>
        <dsp:cNvPr id="0" name=""/>
        <dsp:cNvSpPr/>
      </dsp:nvSpPr>
      <dsp:spPr>
        <a:xfrm>
          <a:off x="3376" y="2477133"/>
          <a:ext cx="1903732" cy="1903732"/>
        </a:xfrm>
        <a:prstGeom prst="ellipse">
          <a:avLst/>
        </a:prstGeom>
        <a:solidFill>
          <a:srgbClr val="0070C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r-FR" sz="3600" kern="1200" dirty="0" smtClean="0">
              <a:latin typeface="Bodoni MT Condensed" pitchFamily="18" charset="0"/>
            </a:rPr>
            <a:t>Sujet</a:t>
          </a:r>
          <a:endParaRPr lang="fr-FR" sz="3600" kern="1200" dirty="0">
            <a:latin typeface="Bodoni MT Condensed" pitchFamily="18" charset="0"/>
          </a:endParaRPr>
        </a:p>
      </dsp:txBody>
      <dsp:txXfrm>
        <a:off x="282171" y="2755928"/>
        <a:ext cx="1346142" cy="13461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C54F9-1DF3-4E58-88D5-FA0FE459C872}">
      <dsp:nvSpPr>
        <dsp:cNvPr id="0" name=""/>
        <dsp:cNvSpPr/>
      </dsp:nvSpPr>
      <dsp:spPr>
        <a:xfrm>
          <a:off x="2640989" y="2061808"/>
          <a:ext cx="1470513" cy="1470513"/>
        </a:xfrm>
        <a:prstGeom prst="ellipse">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(2)</a:t>
          </a:r>
        </a:p>
        <a:p>
          <a:pPr lvl="0" algn="ctr" defTabSz="933450">
            <a:lnSpc>
              <a:spcPct val="90000"/>
            </a:lnSpc>
            <a:spcBef>
              <a:spcPct val="0"/>
            </a:spcBef>
            <a:spcAft>
              <a:spcPct val="35000"/>
            </a:spcAft>
          </a:pPr>
          <a:r>
            <a:rPr lang="fr-FR" sz="2100" kern="1200" dirty="0" smtClean="0"/>
            <a:t>Division</a:t>
          </a:r>
          <a:endParaRPr lang="fr-FR" sz="2100" kern="1200" dirty="0"/>
        </a:p>
      </dsp:txBody>
      <dsp:txXfrm>
        <a:off x="2856341" y="2277160"/>
        <a:ext cx="1039809" cy="1039809"/>
      </dsp:txXfrm>
    </dsp:sp>
    <dsp:sp modelId="{FA411B34-DBAC-41D1-8C8C-14603F343E8A}">
      <dsp:nvSpPr>
        <dsp:cNvPr id="0" name=""/>
        <dsp:cNvSpPr/>
      </dsp:nvSpPr>
      <dsp:spPr>
        <a:xfrm rot="16200000">
          <a:off x="3220341" y="1526486"/>
          <a:ext cx="311809" cy="499974"/>
        </a:xfrm>
        <a:prstGeom prst="rightArrow">
          <a:avLst>
            <a:gd name="adj1" fmla="val 60000"/>
            <a:gd name="adj2" fmla="val 50000"/>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z="-80000"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3267113" y="1673253"/>
        <a:ext cx="218266" cy="299984"/>
      </dsp:txXfrm>
    </dsp:sp>
    <dsp:sp modelId="{9EC3A0A0-2BBA-435A-96F1-ACFD0A0FA223}">
      <dsp:nvSpPr>
        <dsp:cNvPr id="0" name=""/>
        <dsp:cNvSpPr/>
      </dsp:nvSpPr>
      <dsp:spPr>
        <a:xfrm>
          <a:off x="2640989" y="2975"/>
          <a:ext cx="1470513" cy="1470513"/>
        </a:xfrm>
        <a:prstGeom prst="ellipse">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a:scene3d>
          <a:camera prst="orthographicFront"/>
          <a:lightRig rig="flat" dir="t"/>
        </a:scene3d>
        <a:sp3d/>
      </dsp:spPr>
      <dsp:style>
        <a:lnRef idx="1">
          <a:schemeClr val="accent5"/>
        </a:lnRef>
        <a:fillRef idx="3">
          <a:schemeClr val="accent5"/>
        </a:fillRef>
        <a:effectRef idx="2">
          <a:schemeClr val="accent5"/>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b="1" kern="1200" dirty="0" smtClean="0"/>
            <a:t>(1)</a:t>
          </a:r>
        </a:p>
        <a:p>
          <a:pPr lvl="0" algn="ctr" defTabSz="1244600">
            <a:lnSpc>
              <a:spcPct val="90000"/>
            </a:lnSpc>
            <a:spcBef>
              <a:spcPct val="0"/>
            </a:spcBef>
            <a:spcAft>
              <a:spcPct val="35000"/>
            </a:spcAft>
          </a:pPr>
          <a:r>
            <a:rPr lang="fr-FR" sz="2000" b="1" kern="1200" dirty="0" smtClean="0"/>
            <a:t>Origine</a:t>
          </a:r>
          <a:endParaRPr lang="fr-FR" sz="2000" b="1" kern="1200" dirty="0"/>
        </a:p>
      </dsp:txBody>
      <dsp:txXfrm>
        <a:off x="2856341" y="218327"/>
        <a:ext cx="1039809" cy="1039809"/>
      </dsp:txXfrm>
    </dsp:sp>
    <dsp:sp modelId="{67F62E84-25D7-4DAE-BA56-17DC3E51476C}">
      <dsp:nvSpPr>
        <dsp:cNvPr id="0" name=""/>
        <dsp:cNvSpPr/>
      </dsp:nvSpPr>
      <dsp:spPr>
        <a:xfrm>
          <a:off x="4240933" y="2547078"/>
          <a:ext cx="311809" cy="499974"/>
        </a:xfrm>
        <a:prstGeom prst="rightArrow">
          <a:avLst>
            <a:gd name="adj1" fmla="val 60000"/>
            <a:gd name="adj2" fmla="val 50000"/>
          </a:avLst>
        </a:prstGeom>
        <a:solidFill>
          <a:srgbClr val="FF0000"/>
        </a:soli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4240933" y="2647073"/>
        <a:ext cx="218266" cy="299984"/>
      </dsp:txXfrm>
    </dsp:sp>
    <dsp:sp modelId="{D044C08C-DCFC-46CB-B77E-741C7B01BD8B}">
      <dsp:nvSpPr>
        <dsp:cNvPr id="0" name=""/>
        <dsp:cNvSpPr/>
      </dsp:nvSpPr>
      <dsp:spPr>
        <a:xfrm>
          <a:off x="4699822" y="2061808"/>
          <a:ext cx="1470513" cy="1470513"/>
        </a:xfrm>
        <a:prstGeom prst="ellipse">
          <a:avLst/>
        </a:prstGeom>
        <a:solidFill>
          <a:srgbClr val="FF0000"/>
        </a:solidFill>
        <a:ln>
          <a:solidFill>
            <a:srgbClr val="FF0000"/>
          </a:solid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t>Objet</a:t>
          </a:r>
          <a:endParaRPr lang="fr-FR" sz="2400" b="1" kern="1200" dirty="0"/>
        </a:p>
      </dsp:txBody>
      <dsp:txXfrm>
        <a:off x="4915174" y="2277160"/>
        <a:ext cx="1039809" cy="1039809"/>
      </dsp:txXfrm>
    </dsp:sp>
    <dsp:sp modelId="{B0AD7A49-64CD-446B-BF40-8B79ADE0A13D}">
      <dsp:nvSpPr>
        <dsp:cNvPr id="0" name=""/>
        <dsp:cNvSpPr/>
      </dsp:nvSpPr>
      <dsp:spPr>
        <a:xfrm rot="5400000">
          <a:off x="3220341" y="3567669"/>
          <a:ext cx="311809" cy="499974"/>
        </a:xfrm>
        <a:prstGeom prst="rightArrow">
          <a:avLst>
            <a:gd name="adj1" fmla="val 60000"/>
            <a:gd name="adj2" fmla="val 50000"/>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z="-80000"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3267113" y="3620893"/>
        <a:ext cx="218266" cy="299984"/>
      </dsp:txXfrm>
    </dsp:sp>
    <dsp:sp modelId="{AB654748-8D43-417A-A2D4-CC546468D9FC}">
      <dsp:nvSpPr>
        <dsp:cNvPr id="0" name=""/>
        <dsp:cNvSpPr/>
      </dsp:nvSpPr>
      <dsp:spPr>
        <a:xfrm>
          <a:off x="2640989" y="4120641"/>
          <a:ext cx="1470513" cy="1470513"/>
        </a:xfrm>
        <a:prstGeom prst="ellipse">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t>(3)</a:t>
          </a:r>
        </a:p>
        <a:p>
          <a:pPr lvl="0" algn="ctr" defTabSz="1066800">
            <a:lnSpc>
              <a:spcPct val="90000"/>
            </a:lnSpc>
            <a:spcBef>
              <a:spcPct val="0"/>
            </a:spcBef>
            <a:spcAft>
              <a:spcPct val="35000"/>
            </a:spcAft>
          </a:pPr>
          <a:r>
            <a:rPr lang="fr-FR" sz="2400" b="1" kern="1200" dirty="0" smtClean="0"/>
            <a:t>Union</a:t>
          </a:r>
          <a:endParaRPr lang="fr-FR" sz="2400" b="1" kern="1200" dirty="0"/>
        </a:p>
      </dsp:txBody>
      <dsp:txXfrm>
        <a:off x="2856341" y="4335993"/>
        <a:ext cx="1039809" cy="1039809"/>
      </dsp:txXfrm>
    </dsp:sp>
    <dsp:sp modelId="{85833526-0B5D-47F6-ABA6-A99DF07B6986}">
      <dsp:nvSpPr>
        <dsp:cNvPr id="0" name=""/>
        <dsp:cNvSpPr/>
      </dsp:nvSpPr>
      <dsp:spPr>
        <a:xfrm rot="10800000">
          <a:off x="2199750" y="2547078"/>
          <a:ext cx="311809" cy="499974"/>
        </a:xfrm>
        <a:prstGeom prst="rightArrow">
          <a:avLst>
            <a:gd name="adj1" fmla="val 60000"/>
            <a:gd name="adj2" fmla="val 50000"/>
          </a:avLst>
        </a:prstGeom>
        <a:solidFill>
          <a:srgbClr val="FF0000"/>
        </a:solidFill>
        <a:ln>
          <a:solidFill>
            <a:srgbClr val="FF0000"/>
          </a:solid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10800000">
        <a:off x="2293293" y="2647073"/>
        <a:ext cx="218266" cy="299984"/>
      </dsp:txXfrm>
    </dsp:sp>
    <dsp:sp modelId="{E931C947-31D5-48CF-A2C7-92AE48D6307E}">
      <dsp:nvSpPr>
        <dsp:cNvPr id="0" name=""/>
        <dsp:cNvSpPr/>
      </dsp:nvSpPr>
      <dsp:spPr>
        <a:xfrm>
          <a:off x="582156" y="2061808"/>
          <a:ext cx="1470513" cy="1470513"/>
        </a:xfrm>
        <a:prstGeom prst="ellipse">
          <a:avLst/>
        </a:prstGeom>
        <a:solidFill>
          <a:srgbClr val="FF0000"/>
        </a:solidFill>
        <a:ln>
          <a:solidFill>
            <a:srgbClr val="FF0000"/>
          </a:solid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t>Sujet</a:t>
          </a:r>
          <a:endParaRPr lang="fr-FR" sz="2400" b="1" kern="1200" dirty="0"/>
        </a:p>
      </dsp:txBody>
      <dsp:txXfrm>
        <a:off x="797508" y="2277160"/>
        <a:ext cx="1039809" cy="10398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B255D-435F-495F-BB7F-A65284E18A68}">
      <dsp:nvSpPr>
        <dsp:cNvPr id="0" name=""/>
        <dsp:cNvSpPr/>
      </dsp:nvSpPr>
      <dsp:spPr>
        <a:xfrm>
          <a:off x="2703786" y="2527737"/>
          <a:ext cx="1802524" cy="1802524"/>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fr-FR" sz="2600" kern="1200" dirty="0" smtClean="0"/>
            <a:t>Division</a:t>
          </a:r>
        </a:p>
      </dsp:txBody>
      <dsp:txXfrm>
        <a:off x="2967760" y="2791711"/>
        <a:ext cx="1274576" cy="1274576"/>
      </dsp:txXfrm>
    </dsp:sp>
    <dsp:sp modelId="{01B9FFB2-47DC-4E8B-A6B9-DBA166FD9FCA}">
      <dsp:nvSpPr>
        <dsp:cNvPr id="0" name=""/>
        <dsp:cNvSpPr/>
      </dsp:nvSpPr>
      <dsp:spPr>
        <a:xfrm rot="16200000">
          <a:off x="3414281" y="1872167"/>
          <a:ext cx="381535" cy="612858"/>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3471511" y="2051969"/>
        <a:ext cx="267075" cy="367714"/>
      </dsp:txXfrm>
    </dsp:sp>
    <dsp:sp modelId="{402B7035-55E5-478A-9C0B-3BD726B9D729}">
      <dsp:nvSpPr>
        <dsp:cNvPr id="0" name=""/>
        <dsp:cNvSpPr/>
      </dsp:nvSpPr>
      <dsp:spPr>
        <a:xfrm>
          <a:off x="2703786" y="5334"/>
          <a:ext cx="1802524" cy="1802524"/>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Origine</a:t>
          </a:r>
        </a:p>
        <a:p>
          <a:pPr lvl="0" algn="ctr" defTabSz="977900">
            <a:lnSpc>
              <a:spcPct val="90000"/>
            </a:lnSpc>
            <a:spcBef>
              <a:spcPct val="0"/>
            </a:spcBef>
            <a:spcAft>
              <a:spcPct val="35000"/>
            </a:spcAft>
          </a:pPr>
          <a:r>
            <a:rPr lang="fr-FR" sz="2200" kern="1200" dirty="0" smtClean="0"/>
            <a:t>Idéal</a:t>
          </a:r>
        </a:p>
        <a:p>
          <a:pPr lvl="0" algn="ctr" defTabSz="977900">
            <a:lnSpc>
              <a:spcPct val="90000"/>
            </a:lnSpc>
            <a:spcBef>
              <a:spcPct val="0"/>
            </a:spcBef>
            <a:spcAft>
              <a:spcPct val="35000"/>
            </a:spcAft>
          </a:pPr>
          <a:r>
            <a:rPr lang="fr-FR" sz="2200" kern="1200" dirty="0" smtClean="0"/>
            <a:t>(1)</a:t>
          </a:r>
          <a:endParaRPr lang="fr-FR" sz="2200" kern="1200" dirty="0"/>
        </a:p>
      </dsp:txBody>
      <dsp:txXfrm>
        <a:off x="2967760" y="269308"/>
        <a:ext cx="1274576" cy="1274576"/>
      </dsp:txXfrm>
    </dsp:sp>
    <dsp:sp modelId="{83869F16-F867-4F6A-98E7-5A91F2F9BB26}">
      <dsp:nvSpPr>
        <dsp:cNvPr id="0" name=""/>
        <dsp:cNvSpPr/>
      </dsp:nvSpPr>
      <dsp:spPr>
        <a:xfrm>
          <a:off x="4664684" y="3122570"/>
          <a:ext cx="381535" cy="612858"/>
        </a:xfrm>
        <a:prstGeom prst="rightArrow">
          <a:avLst>
            <a:gd name="adj1" fmla="val 60000"/>
            <a:gd name="adj2" fmla="val 50000"/>
          </a:avLst>
        </a:prstGeom>
        <a:gradFill rotWithShape="0">
          <a:gsLst>
            <a:gs pos="0">
              <a:schemeClr val="accent5">
                <a:hueOff val="-3311292"/>
                <a:satOff val="13270"/>
                <a:lumOff val="2876"/>
                <a:alphaOff val="0"/>
                <a:shade val="15000"/>
                <a:satMod val="180000"/>
              </a:schemeClr>
            </a:gs>
            <a:gs pos="50000">
              <a:schemeClr val="accent5">
                <a:hueOff val="-3311292"/>
                <a:satOff val="13270"/>
                <a:lumOff val="2876"/>
                <a:alphaOff val="0"/>
                <a:shade val="45000"/>
                <a:satMod val="170000"/>
              </a:schemeClr>
            </a:gs>
            <a:gs pos="70000">
              <a:schemeClr val="accent5">
                <a:hueOff val="-3311292"/>
                <a:satOff val="13270"/>
                <a:lumOff val="2876"/>
                <a:alphaOff val="0"/>
                <a:tint val="99000"/>
                <a:shade val="65000"/>
                <a:satMod val="155000"/>
              </a:schemeClr>
            </a:gs>
            <a:gs pos="100000">
              <a:schemeClr val="accent5">
                <a:hueOff val="-3311292"/>
                <a:satOff val="13270"/>
                <a:lumOff val="287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3311292"/>
              <a:satOff val="13270"/>
              <a:lumOff val="287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4664684" y="3245142"/>
        <a:ext cx="267075" cy="367714"/>
      </dsp:txXfrm>
    </dsp:sp>
    <dsp:sp modelId="{08CA61F1-97E7-4757-B9D1-5F98AC1E4F4F}">
      <dsp:nvSpPr>
        <dsp:cNvPr id="0" name=""/>
        <dsp:cNvSpPr/>
      </dsp:nvSpPr>
      <dsp:spPr>
        <a:xfrm>
          <a:off x="5226190" y="2527737"/>
          <a:ext cx="1802524" cy="1802524"/>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Objet</a:t>
          </a:r>
        </a:p>
        <a:p>
          <a:pPr lvl="0" algn="ctr" defTabSz="977900">
            <a:lnSpc>
              <a:spcPct val="90000"/>
            </a:lnSpc>
            <a:spcBef>
              <a:spcPct val="0"/>
            </a:spcBef>
            <a:spcAft>
              <a:spcPct val="35000"/>
            </a:spcAft>
          </a:pPr>
          <a:r>
            <a:rPr lang="fr-FR" sz="2200" kern="1200" dirty="0" smtClean="0"/>
            <a:t>(3)</a:t>
          </a:r>
          <a:endParaRPr lang="fr-FR" sz="2200" kern="1200" dirty="0"/>
        </a:p>
      </dsp:txBody>
      <dsp:txXfrm>
        <a:off x="5490164" y="2791711"/>
        <a:ext cx="1274576" cy="1274576"/>
      </dsp:txXfrm>
    </dsp:sp>
    <dsp:sp modelId="{FFE95ACD-DFFA-4A9A-8C23-FD99565238EF}">
      <dsp:nvSpPr>
        <dsp:cNvPr id="0" name=""/>
        <dsp:cNvSpPr/>
      </dsp:nvSpPr>
      <dsp:spPr>
        <a:xfrm rot="5400000">
          <a:off x="3414281" y="4372974"/>
          <a:ext cx="381535" cy="612858"/>
        </a:xfrm>
        <a:prstGeom prst="rightArrow">
          <a:avLst>
            <a:gd name="adj1" fmla="val 60000"/>
            <a:gd name="adj2" fmla="val 50000"/>
          </a:avLst>
        </a:prstGeom>
        <a:gradFill rotWithShape="0">
          <a:gsLst>
            <a:gs pos="0">
              <a:schemeClr val="accent5">
                <a:hueOff val="-6622584"/>
                <a:satOff val="26541"/>
                <a:lumOff val="5752"/>
                <a:alphaOff val="0"/>
                <a:shade val="15000"/>
                <a:satMod val="180000"/>
              </a:schemeClr>
            </a:gs>
            <a:gs pos="50000">
              <a:schemeClr val="accent5">
                <a:hueOff val="-6622584"/>
                <a:satOff val="26541"/>
                <a:lumOff val="5752"/>
                <a:alphaOff val="0"/>
                <a:shade val="45000"/>
                <a:satMod val="170000"/>
              </a:schemeClr>
            </a:gs>
            <a:gs pos="70000">
              <a:schemeClr val="accent5">
                <a:hueOff val="-6622584"/>
                <a:satOff val="26541"/>
                <a:lumOff val="5752"/>
                <a:alphaOff val="0"/>
                <a:tint val="99000"/>
                <a:shade val="65000"/>
                <a:satMod val="155000"/>
              </a:schemeClr>
            </a:gs>
            <a:gs pos="100000">
              <a:schemeClr val="accent5">
                <a:hueOff val="-6622584"/>
                <a:satOff val="26541"/>
                <a:lumOff val="575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6622584"/>
              <a:satOff val="26541"/>
              <a:lumOff val="575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3471511" y="4438316"/>
        <a:ext cx="267075" cy="367714"/>
      </dsp:txXfrm>
    </dsp:sp>
    <dsp:sp modelId="{B2776B3D-462E-4C1F-BECB-FDAD863B213B}">
      <dsp:nvSpPr>
        <dsp:cNvPr id="0" name=""/>
        <dsp:cNvSpPr/>
      </dsp:nvSpPr>
      <dsp:spPr>
        <a:xfrm>
          <a:off x="2703786" y="5050141"/>
          <a:ext cx="1802524" cy="1802524"/>
        </a:xfrm>
        <a:prstGeom prst="ellipse">
          <a:avLst/>
        </a:prstGeom>
        <a:gradFill rotWithShape="0">
          <a:gsLst>
            <a:gs pos="0">
              <a:schemeClr val="accent5">
                <a:hueOff val="-6622584"/>
                <a:satOff val="26541"/>
                <a:lumOff val="5752"/>
                <a:alphaOff val="0"/>
                <a:shade val="15000"/>
                <a:satMod val="180000"/>
              </a:schemeClr>
            </a:gs>
            <a:gs pos="50000">
              <a:schemeClr val="accent5">
                <a:hueOff val="-6622584"/>
                <a:satOff val="26541"/>
                <a:lumOff val="5752"/>
                <a:alphaOff val="0"/>
                <a:shade val="45000"/>
                <a:satMod val="170000"/>
              </a:schemeClr>
            </a:gs>
            <a:gs pos="70000">
              <a:schemeClr val="accent5">
                <a:hueOff val="-6622584"/>
                <a:satOff val="26541"/>
                <a:lumOff val="5752"/>
                <a:alphaOff val="0"/>
                <a:tint val="99000"/>
                <a:shade val="65000"/>
                <a:satMod val="155000"/>
              </a:schemeClr>
            </a:gs>
            <a:gs pos="100000">
              <a:schemeClr val="accent5">
                <a:hueOff val="-6622584"/>
                <a:satOff val="26541"/>
                <a:lumOff val="575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6622584"/>
              <a:satOff val="26541"/>
              <a:lumOff val="575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Union</a:t>
          </a:r>
        </a:p>
        <a:p>
          <a:pPr lvl="0" algn="ctr" defTabSz="977900">
            <a:lnSpc>
              <a:spcPct val="90000"/>
            </a:lnSpc>
            <a:spcBef>
              <a:spcPct val="0"/>
            </a:spcBef>
            <a:spcAft>
              <a:spcPct val="35000"/>
            </a:spcAft>
          </a:pPr>
          <a:r>
            <a:rPr lang="fr-FR" sz="2200" kern="1200" dirty="0" smtClean="0"/>
            <a:t>(2)</a:t>
          </a:r>
          <a:endParaRPr lang="fr-FR" sz="2200" kern="1200" dirty="0"/>
        </a:p>
      </dsp:txBody>
      <dsp:txXfrm>
        <a:off x="2967760" y="5314115"/>
        <a:ext cx="1274576" cy="1274576"/>
      </dsp:txXfrm>
    </dsp:sp>
    <dsp:sp modelId="{147A6BEE-7473-4DA4-80B4-40A313FA0A8F}">
      <dsp:nvSpPr>
        <dsp:cNvPr id="0" name=""/>
        <dsp:cNvSpPr/>
      </dsp:nvSpPr>
      <dsp:spPr>
        <a:xfrm rot="10800000">
          <a:off x="2163877" y="3122570"/>
          <a:ext cx="381535" cy="612858"/>
        </a:xfrm>
        <a:prstGeom prst="rightArrow">
          <a:avLst>
            <a:gd name="adj1" fmla="val 60000"/>
            <a:gd name="adj2" fmla="val 50000"/>
          </a:avLst>
        </a:prstGeom>
        <a:gradFill rotWithShape="0">
          <a:gsLst>
            <a:gs pos="0">
              <a:schemeClr val="accent5">
                <a:hueOff val="-9933876"/>
                <a:satOff val="39811"/>
                <a:lumOff val="8628"/>
                <a:alphaOff val="0"/>
                <a:shade val="15000"/>
                <a:satMod val="180000"/>
              </a:schemeClr>
            </a:gs>
            <a:gs pos="50000">
              <a:schemeClr val="accent5">
                <a:hueOff val="-9933876"/>
                <a:satOff val="39811"/>
                <a:lumOff val="8628"/>
                <a:alphaOff val="0"/>
                <a:shade val="45000"/>
                <a:satMod val="170000"/>
              </a:schemeClr>
            </a:gs>
            <a:gs pos="70000">
              <a:schemeClr val="accent5">
                <a:hueOff val="-9933876"/>
                <a:satOff val="39811"/>
                <a:lumOff val="8628"/>
                <a:alphaOff val="0"/>
                <a:tint val="99000"/>
                <a:shade val="65000"/>
                <a:satMod val="155000"/>
              </a:schemeClr>
            </a:gs>
            <a:gs pos="100000">
              <a:schemeClr val="accent5">
                <a:hueOff val="-9933876"/>
                <a:satOff val="39811"/>
                <a:lumOff val="862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9933876"/>
              <a:satOff val="39811"/>
              <a:lumOff val="862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rot="10800000">
        <a:off x="2278337" y="3245142"/>
        <a:ext cx="267075" cy="367714"/>
      </dsp:txXfrm>
    </dsp:sp>
    <dsp:sp modelId="{7417E2BE-00D7-495D-BEB7-2FDFDFB2087B}">
      <dsp:nvSpPr>
        <dsp:cNvPr id="0" name=""/>
        <dsp:cNvSpPr/>
      </dsp:nvSpPr>
      <dsp:spPr>
        <a:xfrm>
          <a:off x="181383" y="2527737"/>
          <a:ext cx="1802524" cy="1802524"/>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Sujet</a:t>
          </a:r>
        </a:p>
        <a:p>
          <a:pPr lvl="0" algn="ctr" defTabSz="977900">
            <a:lnSpc>
              <a:spcPct val="90000"/>
            </a:lnSpc>
            <a:spcBef>
              <a:spcPct val="0"/>
            </a:spcBef>
            <a:spcAft>
              <a:spcPct val="35000"/>
            </a:spcAft>
          </a:pPr>
          <a:r>
            <a:rPr lang="fr-FR" sz="2200" kern="1200" dirty="0" smtClean="0"/>
            <a:t>(3)</a:t>
          </a:r>
          <a:endParaRPr lang="fr-FR" sz="2200" kern="1200" dirty="0"/>
        </a:p>
      </dsp:txBody>
      <dsp:txXfrm>
        <a:off x="445357" y="2791711"/>
        <a:ext cx="1274576" cy="12745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B255D-435F-495F-BB7F-A65284E18A68}">
      <dsp:nvSpPr>
        <dsp:cNvPr id="0" name=""/>
        <dsp:cNvSpPr/>
      </dsp:nvSpPr>
      <dsp:spPr>
        <a:xfrm>
          <a:off x="2491619" y="2541257"/>
          <a:ext cx="1775485" cy="1775485"/>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Destinée</a:t>
          </a:r>
        </a:p>
        <a:p>
          <a:pPr lvl="0" algn="ctr" defTabSz="844550">
            <a:lnSpc>
              <a:spcPct val="90000"/>
            </a:lnSpc>
            <a:spcBef>
              <a:spcPct val="0"/>
            </a:spcBef>
            <a:spcAft>
              <a:spcPct val="35000"/>
            </a:spcAft>
          </a:pPr>
          <a:r>
            <a:rPr lang="fr-FR" sz="1900" kern="1200" dirty="0" smtClean="0"/>
            <a:t>Manifeste</a:t>
          </a:r>
          <a:endParaRPr lang="fr-FR" sz="1900" kern="1200" dirty="0"/>
        </a:p>
      </dsp:txBody>
      <dsp:txXfrm>
        <a:off x="2751633" y="2801271"/>
        <a:ext cx="1255457" cy="1255457"/>
      </dsp:txXfrm>
    </dsp:sp>
    <dsp:sp modelId="{01B9FFB2-47DC-4E8B-A6B9-DBA166FD9FCA}">
      <dsp:nvSpPr>
        <dsp:cNvPr id="0" name=""/>
        <dsp:cNvSpPr/>
      </dsp:nvSpPr>
      <dsp:spPr>
        <a:xfrm rot="16200000">
          <a:off x="3190614" y="1893982"/>
          <a:ext cx="377494" cy="603664"/>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3247238" y="2071339"/>
        <a:ext cx="264246" cy="362198"/>
      </dsp:txXfrm>
    </dsp:sp>
    <dsp:sp modelId="{402B7035-55E5-478A-9C0B-3BD726B9D729}">
      <dsp:nvSpPr>
        <dsp:cNvPr id="0" name=""/>
        <dsp:cNvSpPr/>
      </dsp:nvSpPr>
      <dsp:spPr>
        <a:xfrm>
          <a:off x="2491619" y="53519"/>
          <a:ext cx="1775485" cy="1775485"/>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latin typeface="Bodoni MT Condensed" pitchFamily="18" charset="0"/>
            </a:rPr>
            <a:t>Le Créateur</a:t>
          </a:r>
          <a:endParaRPr lang="fr-FR" sz="3200" kern="1200" dirty="0">
            <a:latin typeface="Bodoni MT Condensed" pitchFamily="18" charset="0"/>
          </a:endParaRPr>
        </a:p>
      </dsp:txBody>
      <dsp:txXfrm>
        <a:off x="2751633" y="313533"/>
        <a:ext cx="1255457" cy="1255457"/>
      </dsp:txXfrm>
    </dsp:sp>
    <dsp:sp modelId="{83869F16-F867-4F6A-98E7-5A91F2F9BB26}">
      <dsp:nvSpPr>
        <dsp:cNvPr id="0" name=""/>
        <dsp:cNvSpPr/>
      </dsp:nvSpPr>
      <dsp:spPr>
        <a:xfrm>
          <a:off x="4423800" y="3127167"/>
          <a:ext cx="377494" cy="603664"/>
        </a:xfrm>
        <a:prstGeom prst="rightArrow">
          <a:avLst>
            <a:gd name="adj1" fmla="val 60000"/>
            <a:gd name="adj2" fmla="val 50000"/>
          </a:avLst>
        </a:prstGeom>
        <a:gradFill rotWithShape="0">
          <a:gsLst>
            <a:gs pos="0">
              <a:schemeClr val="accent5">
                <a:hueOff val="-3311292"/>
                <a:satOff val="13270"/>
                <a:lumOff val="2876"/>
                <a:alphaOff val="0"/>
                <a:shade val="15000"/>
                <a:satMod val="180000"/>
              </a:schemeClr>
            </a:gs>
            <a:gs pos="50000">
              <a:schemeClr val="accent5">
                <a:hueOff val="-3311292"/>
                <a:satOff val="13270"/>
                <a:lumOff val="2876"/>
                <a:alphaOff val="0"/>
                <a:shade val="45000"/>
                <a:satMod val="170000"/>
              </a:schemeClr>
            </a:gs>
            <a:gs pos="70000">
              <a:schemeClr val="accent5">
                <a:hueOff val="-3311292"/>
                <a:satOff val="13270"/>
                <a:lumOff val="2876"/>
                <a:alphaOff val="0"/>
                <a:tint val="99000"/>
                <a:shade val="65000"/>
                <a:satMod val="155000"/>
              </a:schemeClr>
            </a:gs>
            <a:gs pos="100000">
              <a:schemeClr val="accent5">
                <a:hueOff val="-3311292"/>
                <a:satOff val="13270"/>
                <a:lumOff val="287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3311292"/>
              <a:satOff val="13270"/>
              <a:lumOff val="287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4423800" y="3247900"/>
        <a:ext cx="264246" cy="362198"/>
      </dsp:txXfrm>
    </dsp:sp>
    <dsp:sp modelId="{08CA61F1-97E7-4757-B9D1-5F98AC1E4F4F}">
      <dsp:nvSpPr>
        <dsp:cNvPr id="0" name=""/>
        <dsp:cNvSpPr/>
      </dsp:nvSpPr>
      <dsp:spPr>
        <a:xfrm>
          <a:off x="4979357" y="2541257"/>
          <a:ext cx="1775485" cy="1775485"/>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latin typeface="Bodoni MT Condensed" pitchFamily="18" charset="0"/>
            </a:rPr>
            <a:t>Du peuple, par le peuple, pour le peuple</a:t>
          </a:r>
          <a:endParaRPr lang="fr-FR" sz="1900" kern="1200" dirty="0">
            <a:latin typeface="Bodoni MT Condensed" pitchFamily="18" charset="0"/>
          </a:endParaRPr>
        </a:p>
      </dsp:txBody>
      <dsp:txXfrm>
        <a:off x="5239371" y="2801271"/>
        <a:ext cx="1255457" cy="1255457"/>
      </dsp:txXfrm>
    </dsp:sp>
    <dsp:sp modelId="{FFE95ACD-DFFA-4A9A-8C23-FD99565238EF}">
      <dsp:nvSpPr>
        <dsp:cNvPr id="0" name=""/>
        <dsp:cNvSpPr/>
      </dsp:nvSpPr>
      <dsp:spPr>
        <a:xfrm rot="5400000">
          <a:off x="3190614" y="4360352"/>
          <a:ext cx="377494" cy="603664"/>
        </a:xfrm>
        <a:prstGeom prst="rightArrow">
          <a:avLst>
            <a:gd name="adj1" fmla="val 60000"/>
            <a:gd name="adj2" fmla="val 50000"/>
          </a:avLst>
        </a:prstGeom>
        <a:gradFill rotWithShape="0">
          <a:gsLst>
            <a:gs pos="0">
              <a:schemeClr val="accent5">
                <a:hueOff val="-6622584"/>
                <a:satOff val="26541"/>
                <a:lumOff val="5752"/>
                <a:alphaOff val="0"/>
                <a:shade val="15000"/>
                <a:satMod val="180000"/>
              </a:schemeClr>
            </a:gs>
            <a:gs pos="50000">
              <a:schemeClr val="accent5">
                <a:hueOff val="-6622584"/>
                <a:satOff val="26541"/>
                <a:lumOff val="5752"/>
                <a:alphaOff val="0"/>
                <a:shade val="45000"/>
                <a:satMod val="170000"/>
              </a:schemeClr>
            </a:gs>
            <a:gs pos="70000">
              <a:schemeClr val="accent5">
                <a:hueOff val="-6622584"/>
                <a:satOff val="26541"/>
                <a:lumOff val="5752"/>
                <a:alphaOff val="0"/>
                <a:tint val="99000"/>
                <a:shade val="65000"/>
                <a:satMod val="155000"/>
              </a:schemeClr>
            </a:gs>
            <a:gs pos="100000">
              <a:schemeClr val="accent5">
                <a:hueOff val="-6622584"/>
                <a:satOff val="26541"/>
                <a:lumOff val="575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6622584"/>
              <a:satOff val="26541"/>
              <a:lumOff val="575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3247238" y="4424461"/>
        <a:ext cx="264246" cy="362198"/>
      </dsp:txXfrm>
    </dsp:sp>
    <dsp:sp modelId="{B2776B3D-462E-4C1F-BECB-FDAD863B213B}">
      <dsp:nvSpPr>
        <dsp:cNvPr id="0" name=""/>
        <dsp:cNvSpPr/>
      </dsp:nvSpPr>
      <dsp:spPr>
        <a:xfrm>
          <a:off x="2491619" y="5028995"/>
          <a:ext cx="1775485" cy="1775485"/>
        </a:xfrm>
        <a:prstGeom prst="ellipse">
          <a:avLst/>
        </a:prstGeom>
        <a:gradFill rotWithShape="0">
          <a:gsLst>
            <a:gs pos="0">
              <a:schemeClr val="accent5">
                <a:hueOff val="-6622584"/>
                <a:satOff val="26541"/>
                <a:lumOff val="5752"/>
                <a:alphaOff val="0"/>
                <a:shade val="15000"/>
                <a:satMod val="180000"/>
              </a:schemeClr>
            </a:gs>
            <a:gs pos="50000">
              <a:schemeClr val="accent5">
                <a:hueOff val="-6622584"/>
                <a:satOff val="26541"/>
                <a:lumOff val="5752"/>
                <a:alphaOff val="0"/>
                <a:shade val="45000"/>
                <a:satMod val="170000"/>
              </a:schemeClr>
            </a:gs>
            <a:gs pos="70000">
              <a:schemeClr val="accent5">
                <a:hueOff val="-6622584"/>
                <a:satOff val="26541"/>
                <a:lumOff val="5752"/>
                <a:alphaOff val="0"/>
                <a:tint val="99000"/>
                <a:shade val="65000"/>
                <a:satMod val="155000"/>
              </a:schemeClr>
            </a:gs>
            <a:gs pos="100000">
              <a:schemeClr val="accent5">
                <a:hueOff val="-6622584"/>
                <a:satOff val="26541"/>
                <a:lumOff val="575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6622584"/>
              <a:satOff val="26541"/>
              <a:lumOff val="575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000" kern="1200" dirty="0" smtClean="0">
              <a:latin typeface="Bodoni MT Condensed" pitchFamily="18" charset="0"/>
            </a:rPr>
            <a:t>E </a:t>
          </a:r>
          <a:r>
            <a:rPr lang="fr-FR" sz="2000" kern="1200" dirty="0" err="1" smtClean="0">
              <a:latin typeface="Bodoni MT Condensed" pitchFamily="18" charset="0"/>
            </a:rPr>
            <a:t>Pluribus</a:t>
          </a:r>
          <a:r>
            <a:rPr lang="fr-FR" sz="2000" kern="1200" dirty="0" smtClean="0">
              <a:latin typeface="Bodoni MT Condensed" pitchFamily="18" charset="0"/>
            </a:rPr>
            <a:t> Unum</a:t>
          </a:r>
        </a:p>
        <a:p>
          <a:pPr lvl="0" algn="ctr" defTabSz="800100">
            <a:lnSpc>
              <a:spcPct val="90000"/>
            </a:lnSpc>
            <a:spcBef>
              <a:spcPct val="0"/>
            </a:spcBef>
            <a:spcAft>
              <a:spcPct val="35000"/>
            </a:spcAft>
          </a:pPr>
          <a:r>
            <a:rPr lang="fr-FR" sz="2000" kern="1200" dirty="0" err="1" smtClean="0">
              <a:latin typeface="Bodoni MT Condensed" pitchFamily="18" charset="0"/>
            </a:rPr>
            <a:t>From</a:t>
          </a:r>
          <a:r>
            <a:rPr lang="fr-FR" sz="2000" kern="1200" dirty="0" smtClean="0">
              <a:latin typeface="Bodoni MT Condensed" pitchFamily="18" charset="0"/>
            </a:rPr>
            <a:t> </a:t>
          </a:r>
          <a:r>
            <a:rPr lang="fr-FR" sz="2000" kern="1200" dirty="0" err="1" smtClean="0">
              <a:latin typeface="Bodoni MT Condensed" pitchFamily="18" charset="0"/>
            </a:rPr>
            <a:t>Rags</a:t>
          </a:r>
          <a:r>
            <a:rPr lang="fr-FR" sz="2000" kern="1200" dirty="0" smtClean="0">
              <a:latin typeface="Bodoni MT Condensed" pitchFamily="18" charset="0"/>
            </a:rPr>
            <a:t> to riches</a:t>
          </a:r>
          <a:endParaRPr lang="fr-FR" sz="2000" kern="1200" dirty="0">
            <a:latin typeface="Bodoni MT Condensed" pitchFamily="18" charset="0"/>
          </a:endParaRPr>
        </a:p>
      </dsp:txBody>
      <dsp:txXfrm>
        <a:off x="2751633" y="5289009"/>
        <a:ext cx="1255457" cy="1255457"/>
      </dsp:txXfrm>
    </dsp:sp>
    <dsp:sp modelId="{147A6BEE-7473-4DA4-80B4-40A313FA0A8F}">
      <dsp:nvSpPr>
        <dsp:cNvPr id="0" name=""/>
        <dsp:cNvSpPr/>
      </dsp:nvSpPr>
      <dsp:spPr>
        <a:xfrm rot="10800000">
          <a:off x="1957429" y="3127167"/>
          <a:ext cx="377494" cy="603664"/>
        </a:xfrm>
        <a:prstGeom prst="rightArrow">
          <a:avLst>
            <a:gd name="adj1" fmla="val 60000"/>
            <a:gd name="adj2" fmla="val 50000"/>
          </a:avLst>
        </a:prstGeom>
        <a:gradFill rotWithShape="0">
          <a:gsLst>
            <a:gs pos="0">
              <a:schemeClr val="accent5">
                <a:hueOff val="-9933876"/>
                <a:satOff val="39811"/>
                <a:lumOff val="8628"/>
                <a:alphaOff val="0"/>
                <a:shade val="15000"/>
                <a:satMod val="180000"/>
              </a:schemeClr>
            </a:gs>
            <a:gs pos="50000">
              <a:schemeClr val="accent5">
                <a:hueOff val="-9933876"/>
                <a:satOff val="39811"/>
                <a:lumOff val="8628"/>
                <a:alphaOff val="0"/>
                <a:shade val="45000"/>
                <a:satMod val="170000"/>
              </a:schemeClr>
            </a:gs>
            <a:gs pos="70000">
              <a:schemeClr val="accent5">
                <a:hueOff val="-9933876"/>
                <a:satOff val="39811"/>
                <a:lumOff val="8628"/>
                <a:alphaOff val="0"/>
                <a:tint val="99000"/>
                <a:shade val="65000"/>
                <a:satMod val="155000"/>
              </a:schemeClr>
            </a:gs>
            <a:gs pos="100000">
              <a:schemeClr val="accent5">
                <a:hueOff val="-9933876"/>
                <a:satOff val="39811"/>
                <a:lumOff val="862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9933876"/>
              <a:satOff val="39811"/>
              <a:lumOff val="862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10800000">
        <a:off x="2070677" y="3247900"/>
        <a:ext cx="264246" cy="362198"/>
      </dsp:txXfrm>
    </dsp:sp>
    <dsp:sp modelId="{7417E2BE-00D7-495D-BEB7-2FDFDFB2087B}">
      <dsp:nvSpPr>
        <dsp:cNvPr id="0" name=""/>
        <dsp:cNvSpPr/>
      </dsp:nvSpPr>
      <dsp:spPr>
        <a:xfrm>
          <a:off x="3881" y="2541257"/>
          <a:ext cx="1775485" cy="1775485"/>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latin typeface="Bodoni MT Condensed" pitchFamily="18" charset="0"/>
            </a:rPr>
            <a:t>Gouvernement juste</a:t>
          </a:r>
          <a:endParaRPr lang="fr-FR" sz="1600" kern="1200" dirty="0">
            <a:latin typeface="Bodoni MT Condensed" pitchFamily="18" charset="0"/>
          </a:endParaRPr>
        </a:p>
      </dsp:txBody>
      <dsp:txXfrm>
        <a:off x="263895" y="2801271"/>
        <a:ext cx="1255457" cy="125545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FD733-5941-49C7-80C2-AC368502DABB}" type="datetimeFigureOut">
              <a:rPr lang="fr-FR" smtClean="0"/>
              <a:t>25/10/2015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AB01F-B8EA-40AE-AD74-7F8F0A684319}" type="slidenum">
              <a:rPr lang="fr-FR" smtClean="0"/>
              <a:t>‹N°›</a:t>
            </a:fld>
            <a:endParaRPr lang="fr-FR"/>
          </a:p>
        </p:txBody>
      </p:sp>
    </p:spTree>
    <p:extLst>
      <p:ext uri="{BB962C8B-B14F-4D97-AF65-F5344CB8AC3E}">
        <p14:creationId xmlns:p14="http://schemas.microsoft.com/office/powerpoint/2010/main" val="3924149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6AB01F-B8EA-40AE-AD74-7F8F0A684319}" type="slidenum">
              <a:rPr lang="fr-FR" smtClean="0"/>
              <a:t>1</a:t>
            </a:fld>
            <a:endParaRPr lang="fr-FR"/>
          </a:p>
        </p:txBody>
      </p:sp>
    </p:spTree>
    <p:extLst>
      <p:ext uri="{BB962C8B-B14F-4D97-AF65-F5344CB8AC3E}">
        <p14:creationId xmlns:p14="http://schemas.microsoft.com/office/powerpoint/2010/main" val="3119023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6AB01F-B8EA-40AE-AD74-7F8F0A684319}" type="slidenum">
              <a:rPr lang="fr-FR" smtClean="0"/>
              <a:t>15</a:t>
            </a:fld>
            <a:endParaRPr lang="fr-FR"/>
          </a:p>
        </p:txBody>
      </p:sp>
    </p:spTree>
    <p:extLst>
      <p:ext uri="{BB962C8B-B14F-4D97-AF65-F5344CB8AC3E}">
        <p14:creationId xmlns:p14="http://schemas.microsoft.com/office/powerpoint/2010/main" val="863910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6AB01F-B8EA-40AE-AD74-7F8F0A684319}" type="slidenum">
              <a:rPr lang="fr-FR" smtClean="0"/>
              <a:t>29</a:t>
            </a:fld>
            <a:endParaRPr lang="fr-FR"/>
          </a:p>
        </p:txBody>
      </p:sp>
    </p:spTree>
    <p:extLst>
      <p:ext uri="{BB962C8B-B14F-4D97-AF65-F5344CB8AC3E}">
        <p14:creationId xmlns:p14="http://schemas.microsoft.com/office/powerpoint/2010/main" val="2158954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B61BEF0D-F0BB-DE4B-95CE-6DB70DBA9567}" type="datetimeFigureOut">
              <a:rPr lang="en-US" smtClean="0"/>
              <a:pPr/>
              <a:t>10/25/2015</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8158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 panoramique avec légende">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3653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45925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fr-FR" smtClean="0"/>
              <a:t>Modifiez le style du titre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fr-FR" smtClean="0"/>
              <a:t>Modifiez les styles du texte du masque</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3310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57401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64979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93178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12988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33222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1815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fr-FR" smtClean="0"/>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3540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33952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fr-FR" smtClean="0"/>
              <a:t>Modifiez le style du titre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7283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0360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06927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2231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26873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40107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0"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B61BEF0D-F0BB-DE4B-95CE-6DB70DBA9567}" type="datetimeFigureOut">
              <a:rPr lang="en-US" smtClean="0"/>
              <a:pPr/>
              <a:t>10/25/2015</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9102952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tatic.pratique.fr/images/unsized/en/energie-eolienne.jpg"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commons.wikimedia.org/wiki/File:TomisFortuna2.JPG" TargetMode="External"/><Relationship Id="rId1" Type="http://schemas.openxmlformats.org/officeDocument/2006/relationships/slideLayout" Target="../slideLayouts/slideLayout10.xml"/><Relationship Id="rId5" Type="http://schemas.openxmlformats.org/officeDocument/2006/relationships/image" Target="../media/image17.jpeg"/><Relationship Id="rId4" Type="http://schemas.openxmlformats.org/officeDocument/2006/relationships/hyperlink" Target="https://commons.wikimedia.org/wiki/File:Tyche_Antioch_Vatican_Inv2672.jpg"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hyperlink" Target="https://en.wikipedia.org/wiki/File:Rubens_Abundance.jpg" TargetMode="External"/><Relationship Id="rId1" Type="http://schemas.openxmlformats.org/officeDocument/2006/relationships/slideLayout" Target="../slideLayouts/slideLayout10.xml"/><Relationship Id="rId6" Type="http://schemas.openxmlformats.org/officeDocument/2006/relationships/hyperlink" Target="http://longstreet.typepad.com/.a/6a00d83542d51e69e201538e09ad73970b-pi" TargetMode="External"/><Relationship Id="rId5" Type="http://schemas.openxmlformats.org/officeDocument/2006/relationships/image" Target="../media/image19.jpeg"/><Relationship Id="rId4" Type="http://schemas.openxmlformats.org/officeDocument/2006/relationships/hyperlink" Target="http://commons.wikimedia.org/wiki/File:L%E2%80%99Hortus_Deliciarum.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tatic.err.ee/gridfs/193112D858BE14F7A818F34E387BBA645C281B2DB81F7916818E060B85556116.jpg?width=1920"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mcgillimmobilier.com/wp-content/uploads/2013/11/CANADA-Legatum-Prosperity-Index.pdf"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atlantico.fr/sites/atlantico.fr/files/u9698/2014/11/prosperity1.jpg" TargetMode="External"/><Relationship Id="rId1" Type="http://schemas.openxmlformats.org/officeDocument/2006/relationships/slideLayout" Target="../slideLayouts/slideLayout7.xml"/><Relationship Id="rId6" Type="http://schemas.openxmlformats.org/officeDocument/2006/relationships/image" Target="../media/image29.gif"/><Relationship Id="rId5" Type="http://schemas.openxmlformats.org/officeDocument/2006/relationships/hyperlink" Target="http://www.africlandpost.com/wp-content/uploads/2015/01/geography-of-botswana0..imagech001572_lr005350-sdeol.gif" TargetMode="Externa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hyperlink" Target="http://www.priceminister.com/offer/buy/125894897/procedes-vibratoires-pour-la-prosperite-et-le-bonheur-de-roger-gascon-livre.html" TargetMode="External"/><Relationship Id="rId2" Type="http://schemas.openxmlformats.org/officeDocument/2006/relationships/image" Target="../media/image30.jpeg"/><Relationship Id="rId1" Type="http://schemas.openxmlformats.org/officeDocument/2006/relationships/slideLayout" Target="../slideLayouts/slideLayout8.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virtuellife.centerblog.net/rub-corne-d-abondance-.html" TargetMode="Externa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18" Type="http://schemas.openxmlformats.org/officeDocument/2006/relationships/diagramLayout" Target="../diagrams/layout13.xml"/><Relationship Id="rId3" Type="http://schemas.openxmlformats.org/officeDocument/2006/relationships/diagramLayout" Target="../diagrams/layout10.xml"/><Relationship Id="rId21" Type="http://schemas.microsoft.com/office/2007/relationships/diagramDrawing" Target="../diagrams/drawing13.xml"/><Relationship Id="rId7" Type="http://schemas.openxmlformats.org/officeDocument/2006/relationships/diagramData" Target="../diagrams/data11.xml"/><Relationship Id="rId12" Type="http://schemas.openxmlformats.org/officeDocument/2006/relationships/diagramData" Target="../diagrams/data12.xml"/><Relationship Id="rId17" Type="http://schemas.openxmlformats.org/officeDocument/2006/relationships/diagramData" Target="../diagrams/data13.xml"/><Relationship Id="rId2" Type="http://schemas.openxmlformats.org/officeDocument/2006/relationships/diagramData" Target="../diagrams/data10.xml"/><Relationship Id="rId16" Type="http://schemas.microsoft.com/office/2007/relationships/diagramDrawing" Target="../diagrams/drawing12.xml"/><Relationship Id="rId20" Type="http://schemas.openxmlformats.org/officeDocument/2006/relationships/diagramColors" Target="../diagrams/colors13.xml"/><Relationship Id="rId1" Type="http://schemas.openxmlformats.org/officeDocument/2006/relationships/slideLayout" Target="../slideLayouts/slideLayout7.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diagramColors" Target="../diagrams/colors12.xml"/><Relationship Id="rId10" Type="http://schemas.openxmlformats.org/officeDocument/2006/relationships/diagramColors" Target="../diagrams/colors11.xml"/><Relationship Id="rId19" Type="http://schemas.openxmlformats.org/officeDocument/2006/relationships/diagramQuickStyle" Target="../diagrams/quickStyle13.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54954" y="2099733"/>
            <a:ext cx="10000725" cy="1009227"/>
          </a:xfrm>
        </p:spPr>
        <p:txBody>
          <a:bodyPr>
            <a:normAutofit/>
          </a:bodyPr>
          <a:lstStyle/>
          <a:p>
            <a:pPr algn="ctr"/>
            <a:r>
              <a:rPr lang="fr-FR" sz="4800" dirty="0" smtClean="0"/>
              <a:t>Les semaines de la prospérité</a:t>
            </a:r>
            <a:endParaRPr lang="fr-FR" sz="4800" dirty="0"/>
          </a:p>
        </p:txBody>
      </p:sp>
      <p:sp>
        <p:nvSpPr>
          <p:cNvPr id="5" name="Rectangle 4"/>
          <p:cNvSpPr/>
          <p:nvPr/>
        </p:nvSpPr>
        <p:spPr>
          <a:xfrm>
            <a:off x="2130014" y="5839627"/>
            <a:ext cx="7842324" cy="461665"/>
          </a:xfrm>
          <a:prstGeom prst="rect">
            <a:avLst/>
          </a:prstGeom>
        </p:spPr>
        <p:txBody>
          <a:bodyPr wrap="square">
            <a:spAutoFit/>
          </a:bodyPr>
          <a:lstStyle/>
          <a:p>
            <a:r>
              <a:rPr lang="fr-FR" sz="2400" dirty="0">
                <a:solidFill>
                  <a:srgbClr val="FFC000"/>
                </a:solidFill>
              </a:rPr>
              <a:t>Espace Culture et </a:t>
            </a:r>
            <a:r>
              <a:rPr lang="fr-FR" sz="2400" dirty="0" smtClean="0">
                <a:solidFill>
                  <a:srgbClr val="FFC000"/>
                </a:solidFill>
              </a:rPr>
              <a:t>paix - www.culture-et-paix.org</a:t>
            </a:r>
            <a:endParaRPr lang="fr-FR" sz="2400" dirty="0">
              <a:solidFill>
                <a:srgbClr val="FFC000"/>
              </a:solidFill>
            </a:endParaRPr>
          </a:p>
        </p:txBody>
      </p:sp>
    </p:spTree>
    <p:extLst>
      <p:ext uri="{BB962C8B-B14F-4D97-AF65-F5344CB8AC3E}">
        <p14:creationId xmlns:p14="http://schemas.microsoft.com/office/powerpoint/2010/main" val="301612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4855" y="788277"/>
            <a:ext cx="3767959" cy="677916"/>
          </a:xfrm>
        </p:spPr>
        <p:txBody>
          <a:bodyPr>
            <a:noAutofit/>
          </a:bodyPr>
          <a:lstStyle/>
          <a:p>
            <a:r>
              <a:rPr lang="fr-FR" sz="4000" dirty="0" smtClean="0"/>
              <a:t>Table 2</a:t>
            </a:r>
            <a:endParaRPr lang="fr-FR" sz="4000" dirty="0"/>
          </a:p>
        </p:txBody>
      </p:sp>
      <p:sp>
        <p:nvSpPr>
          <p:cNvPr id="5" name="Espace réservé du texte 4"/>
          <p:cNvSpPr>
            <a:spLocks noGrp="1"/>
          </p:cNvSpPr>
          <p:nvPr>
            <p:ph type="body" sz="half" idx="2"/>
          </p:nvPr>
        </p:nvSpPr>
        <p:spPr>
          <a:xfrm>
            <a:off x="666223" y="1828800"/>
            <a:ext cx="3716591" cy="4219073"/>
          </a:xfrm>
        </p:spPr>
        <p:txBody>
          <a:bodyPr>
            <a:normAutofit fontScale="92500"/>
          </a:bodyPr>
          <a:lstStyle/>
          <a:p>
            <a:pPr lvl="0"/>
            <a:r>
              <a:rPr lang="fr-FR" sz="2400" b="1" dirty="0"/>
              <a:t>Au stade actuel de votre vie, qu’est-ce qui peut vous faire penser que la prospérité n’est pas forcément une priorité pour vous ?</a:t>
            </a:r>
            <a:r>
              <a:rPr lang="fr-FR" sz="2400" dirty="0"/>
              <a:t> </a:t>
            </a:r>
            <a:r>
              <a:rPr lang="fr-FR" sz="2400" b="1" dirty="0" smtClean="0"/>
              <a:t>(</a:t>
            </a:r>
            <a:r>
              <a:rPr lang="fr-FR" sz="2400" b="1" dirty="0"/>
              <a:t>3 réponses</a:t>
            </a:r>
            <a:r>
              <a:rPr lang="fr-FR" sz="2400" b="1" dirty="0" smtClean="0"/>
              <a:t>) Vous direz ensuite ce qui pourrait vous convaincre de penser à la prospérité d’une façon plus positive.</a:t>
            </a:r>
            <a:endParaRPr lang="fr-FR" sz="2400" b="1" dirty="0"/>
          </a:p>
          <a:p>
            <a:r>
              <a:rPr lang="fr-FR" sz="2400" dirty="0"/>
              <a:t> </a:t>
            </a:r>
          </a:p>
          <a:p>
            <a:endParaRPr lang="fr-FR" dirty="0"/>
          </a:p>
        </p:txBody>
      </p:sp>
      <p:sp>
        <p:nvSpPr>
          <p:cNvPr id="6" name="Rectangle 5"/>
          <p:cNvSpPr/>
          <p:nvPr/>
        </p:nvSpPr>
        <p:spPr>
          <a:xfrm>
            <a:off x="4934166" y="2392810"/>
            <a:ext cx="6985117" cy="2246769"/>
          </a:xfrm>
          <a:prstGeom prst="rect">
            <a:avLst/>
          </a:prstGeom>
        </p:spPr>
        <p:txBody>
          <a:bodyPr wrap="square">
            <a:spAutoFit/>
          </a:bodyPr>
          <a:lstStyle/>
          <a:p>
            <a:r>
              <a:rPr lang="fr-FR" sz="2000" dirty="0">
                <a:sym typeface="Wingdings"/>
              </a:rPr>
              <a:t></a:t>
            </a:r>
            <a:r>
              <a:rPr lang="fr-FR" sz="2000" dirty="0"/>
              <a:t>je n’y crois pas assez </a:t>
            </a:r>
            <a:r>
              <a:rPr lang="fr-FR" sz="2000" dirty="0">
                <a:sym typeface="Wingdings"/>
              </a:rPr>
              <a:t></a:t>
            </a:r>
            <a:r>
              <a:rPr lang="fr-FR" sz="2000" dirty="0"/>
              <a:t> je n’en vois pas le but </a:t>
            </a:r>
            <a:r>
              <a:rPr lang="fr-FR" sz="2000" dirty="0" smtClean="0"/>
              <a:t>         </a:t>
            </a:r>
            <a:r>
              <a:rPr lang="fr-FR" sz="2000" dirty="0" smtClean="0">
                <a:sym typeface="Wingdings"/>
              </a:rPr>
              <a:t></a:t>
            </a:r>
            <a:r>
              <a:rPr lang="fr-FR" sz="2000" dirty="0"/>
              <a:t>je me méfie du mot « prospérité » </a:t>
            </a:r>
            <a:r>
              <a:rPr lang="fr-FR" sz="2000" dirty="0">
                <a:sym typeface="Wingdings"/>
              </a:rPr>
              <a:t></a:t>
            </a:r>
            <a:r>
              <a:rPr lang="fr-FR" sz="2000" dirty="0"/>
              <a:t> mon insouciance </a:t>
            </a:r>
            <a:r>
              <a:rPr lang="fr-FR" sz="2000" dirty="0" smtClean="0">
                <a:sym typeface="Wingdings"/>
              </a:rPr>
              <a:t></a:t>
            </a:r>
            <a:r>
              <a:rPr lang="fr-FR" sz="2000" dirty="0"/>
              <a:t>j’ai d’autres valeurs </a:t>
            </a:r>
            <a:r>
              <a:rPr lang="fr-FR" sz="2000" dirty="0">
                <a:sym typeface="Wingdings"/>
              </a:rPr>
              <a:t></a:t>
            </a:r>
            <a:r>
              <a:rPr lang="fr-FR" sz="2000" dirty="0"/>
              <a:t>mon manque de maturité </a:t>
            </a:r>
            <a:r>
              <a:rPr lang="fr-FR" sz="2000" dirty="0">
                <a:sym typeface="Wingdings"/>
              </a:rPr>
              <a:t></a:t>
            </a:r>
            <a:r>
              <a:rPr lang="fr-FR" sz="2000" dirty="0"/>
              <a:t>mon milieu social </a:t>
            </a:r>
            <a:r>
              <a:rPr lang="fr-FR" sz="2000" dirty="0" smtClean="0">
                <a:sym typeface="Wingdings"/>
              </a:rPr>
              <a:t></a:t>
            </a:r>
            <a:r>
              <a:rPr lang="fr-FR" sz="2000" dirty="0"/>
              <a:t>mon milieu culturel </a:t>
            </a:r>
            <a:r>
              <a:rPr lang="fr-FR" sz="2000" dirty="0" smtClean="0"/>
              <a:t>                         </a:t>
            </a:r>
            <a:r>
              <a:rPr lang="fr-FR" sz="2000" dirty="0" smtClean="0">
                <a:sym typeface="Wingdings"/>
              </a:rPr>
              <a:t></a:t>
            </a:r>
            <a:r>
              <a:rPr lang="fr-FR" sz="2000" dirty="0"/>
              <a:t>mes échecs passés </a:t>
            </a:r>
            <a:r>
              <a:rPr lang="fr-FR" sz="2000" dirty="0" smtClean="0">
                <a:sym typeface="Wingdings"/>
              </a:rPr>
              <a:t></a:t>
            </a:r>
            <a:r>
              <a:rPr lang="fr-FR" sz="2000" dirty="0"/>
              <a:t>ma pauvreté spirituelle </a:t>
            </a:r>
            <a:r>
              <a:rPr lang="fr-FR" sz="2000" dirty="0" smtClean="0"/>
              <a:t>             </a:t>
            </a:r>
            <a:r>
              <a:rPr lang="fr-FR" sz="2000" dirty="0" smtClean="0">
                <a:sym typeface="Wingdings"/>
              </a:rPr>
              <a:t></a:t>
            </a:r>
            <a:r>
              <a:rPr lang="fr-FR" sz="2000" dirty="0" smtClean="0"/>
              <a:t> </a:t>
            </a:r>
            <a:r>
              <a:rPr lang="fr-FR" sz="2000" dirty="0"/>
              <a:t>mon manque d’audace </a:t>
            </a:r>
            <a:r>
              <a:rPr lang="fr-FR" sz="2000" dirty="0" smtClean="0">
                <a:sym typeface="Wingdings"/>
              </a:rPr>
              <a:t></a:t>
            </a:r>
            <a:r>
              <a:rPr lang="fr-FR" sz="2000" dirty="0" smtClean="0"/>
              <a:t> </a:t>
            </a:r>
            <a:r>
              <a:rPr lang="fr-FR" sz="2000" dirty="0"/>
              <a:t>je vois peu d’exemples concrets autour de moi </a:t>
            </a:r>
            <a:r>
              <a:rPr lang="fr-FR" sz="2000" dirty="0">
                <a:sym typeface="Wingdings"/>
              </a:rPr>
              <a:t></a:t>
            </a:r>
            <a:r>
              <a:rPr lang="fr-FR" sz="2000" dirty="0"/>
              <a:t> autres    </a:t>
            </a:r>
          </a:p>
        </p:txBody>
      </p:sp>
    </p:spTree>
    <p:extLst>
      <p:ext uri="{BB962C8B-B14F-4D97-AF65-F5344CB8AC3E}">
        <p14:creationId xmlns:p14="http://schemas.microsoft.com/office/powerpoint/2010/main" val="4168157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a:spLocks/>
          </p:cNvSpPr>
          <p:nvPr/>
        </p:nvSpPr>
        <p:spPr>
          <a:xfrm>
            <a:off x="0" y="0"/>
            <a:ext cx="10427368" cy="685800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fr-FR" sz="2400" dirty="0" smtClean="0">
                <a:solidFill>
                  <a:srgbClr val="002060"/>
                </a:solidFill>
              </a:rPr>
              <a:t>A notre table, nous étions trois personnes à venir des Ulis. C’est une ville où on ne parle pas trop de prospérité, même si l’actualité a mis en valeur le parcours du footballer Anthony Richard, né aux Ulis et transféré récemment au club de Manchester pour un montant record de 80 millions d’euros. Mais disons que dans notre ville et notre milieu social, la prospérité n’est pas à l’ordre du jour.</a:t>
            </a:r>
          </a:p>
          <a:p>
            <a:r>
              <a:rPr lang="fr-FR" sz="2400" dirty="0" smtClean="0">
                <a:solidFill>
                  <a:srgbClr val="002060"/>
                </a:solidFill>
              </a:rPr>
              <a:t>Certains ont aussi évoqué un blocage spirituel : sans spiritualité, il n’y a pas de prospérité. Il faut d’abord se trouver et donner un sens à sa vie.</a:t>
            </a:r>
          </a:p>
          <a:p>
            <a:r>
              <a:rPr lang="fr-FR" sz="2400" dirty="0" smtClean="0">
                <a:solidFill>
                  <a:srgbClr val="002060"/>
                </a:solidFill>
              </a:rPr>
              <a:t>Une autre personne a dit qu’elle n’y pense pas trop actuellement, n’pas trop d’ambition, pas trop d’exemple de réussite. </a:t>
            </a:r>
          </a:p>
          <a:p>
            <a:r>
              <a:rPr lang="fr-FR" sz="2400" dirty="0" smtClean="0">
                <a:solidFill>
                  <a:srgbClr val="002060"/>
                </a:solidFill>
              </a:rPr>
              <a:t>Cela dit, une soirée comme celle-ci nous réveille. On veut y croire tous, et y aspirer.</a:t>
            </a:r>
          </a:p>
          <a:p>
            <a:endParaRPr lang="fr-FR" sz="2800" dirty="0" smtClean="0"/>
          </a:p>
          <a:p>
            <a:endParaRPr lang="fr-FR" dirty="0"/>
          </a:p>
        </p:txBody>
      </p:sp>
      <p:sp>
        <p:nvSpPr>
          <p:cNvPr id="6" name="Rectangle 5"/>
          <p:cNvSpPr/>
          <p:nvPr/>
        </p:nvSpPr>
        <p:spPr>
          <a:xfrm rot="16200000">
            <a:off x="10120482" y="262251"/>
            <a:ext cx="1252266" cy="461665"/>
          </a:xfrm>
          <a:prstGeom prst="rect">
            <a:avLst/>
          </a:prstGeom>
        </p:spPr>
        <p:txBody>
          <a:bodyPr wrap="none">
            <a:spAutoFit/>
          </a:bodyPr>
          <a:lstStyle/>
          <a:p>
            <a:r>
              <a:rPr lang="fr-FR" sz="2400" b="1" dirty="0" smtClean="0">
                <a:solidFill>
                  <a:srgbClr val="FFC000"/>
                </a:solidFill>
              </a:rPr>
              <a:t>Table 2</a:t>
            </a:r>
            <a:endParaRPr lang="fr-FR" sz="2400" b="1" dirty="0">
              <a:solidFill>
                <a:srgbClr val="FFC000"/>
              </a:solidFill>
            </a:endParaRPr>
          </a:p>
        </p:txBody>
      </p:sp>
    </p:spTree>
    <p:extLst>
      <p:ext uri="{BB962C8B-B14F-4D97-AF65-F5344CB8AC3E}">
        <p14:creationId xmlns:p14="http://schemas.microsoft.com/office/powerpoint/2010/main" val="1823605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8654" y="524937"/>
            <a:ext cx="8825659" cy="706964"/>
          </a:xfrm>
          <a:noFill/>
        </p:spPr>
        <p:style>
          <a:lnRef idx="0">
            <a:schemeClr val="accent4"/>
          </a:lnRef>
          <a:fillRef idx="3">
            <a:schemeClr val="accent4"/>
          </a:fillRef>
          <a:effectRef idx="3">
            <a:schemeClr val="accent4"/>
          </a:effectRef>
          <a:fontRef idx="minor">
            <a:schemeClr val="lt1"/>
          </a:fontRef>
        </p:style>
        <p:txBody>
          <a:bodyPr>
            <a:normAutofit/>
          </a:bodyPr>
          <a:lstStyle/>
          <a:p>
            <a:r>
              <a:rPr lang="fr-FR" sz="4000" b="1" dirty="0" smtClean="0"/>
              <a:t>Table 3 : Résolutions – Vision 2020</a:t>
            </a:r>
            <a:endParaRPr lang="fr-FR" sz="4000" b="1" dirty="0"/>
          </a:p>
        </p:txBody>
      </p:sp>
      <p:sp>
        <p:nvSpPr>
          <p:cNvPr id="3" name="Espace réservé du contenu 2"/>
          <p:cNvSpPr>
            <a:spLocks noGrp="1"/>
          </p:cNvSpPr>
          <p:nvPr>
            <p:ph idx="1"/>
          </p:nvPr>
        </p:nvSpPr>
        <p:spPr>
          <a:xfrm>
            <a:off x="546100" y="2406316"/>
            <a:ext cx="11074400" cy="4251158"/>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fr-FR" sz="2000" b="1" dirty="0" smtClean="0"/>
              <a:t>D’un côté, la </a:t>
            </a:r>
            <a:r>
              <a:rPr lang="fr-FR" sz="2000" b="1" dirty="0"/>
              <a:t>création d'entreprise reste un atout </a:t>
            </a:r>
            <a:r>
              <a:rPr lang="fr-FR" sz="2000" b="1" dirty="0" smtClean="0"/>
              <a:t>français : 77</a:t>
            </a:r>
            <a:r>
              <a:rPr lang="fr-FR" sz="2000" b="1" dirty="0"/>
              <a:t>% de la population a une image positive de l'entrepreneuriat. </a:t>
            </a:r>
            <a:r>
              <a:rPr lang="fr-FR" sz="2000" b="1" dirty="0" smtClean="0"/>
              <a:t>Il y a un </a:t>
            </a:r>
            <a:r>
              <a:rPr lang="fr-FR" sz="2000" b="1" dirty="0"/>
              <a:t>réservoir de créativité et d'innovation, y compris chez les jeunes adultes</a:t>
            </a:r>
            <a:r>
              <a:rPr lang="fr-FR" sz="2000" b="1" dirty="0" smtClean="0"/>
              <a:t>. Les Français se verraient bien entreprendre.</a:t>
            </a:r>
          </a:p>
          <a:p>
            <a:r>
              <a:rPr lang="fr-FR" sz="2000" dirty="0" smtClean="0"/>
              <a:t>Mais les grands entrepreneurs ne sont pas les héros préférés des Français. </a:t>
            </a:r>
          </a:p>
          <a:p>
            <a:r>
              <a:rPr lang="fr-FR" sz="2000" dirty="0" smtClean="0"/>
              <a:t>M. Manuel Valls a déclaré son « amour de l’entreprise » devant le patronat. </a:t>
            </a:r>
            <a:r>
              <a:rPr lang="fr-FR" sz="2000" b="1" dirty="0"/>
              <a:t>«Les jeunes Français doivent avoir envie de devenir milliardaires» </a:t>
            </a:r>
            <a:r>
              <a:rPr lang="fr-FR" sz="2000" b="1" dirty="0" smtClean="0"/>
              <a:t>a précisé Emmanuel </a:t>
            </a:r>
            <a:r>
              <a:rPr lang="fr-FR" sz="2000" b="1" dirty="0" err="1" smtClean="0"/>
              <a:t>Macron</a:t>
            </a:r>
            <a:r>
              <a:rPr lang="fr-FR" sz="2000" b="1" dirty="0" smtClean="0"/>
              <a:t>. </a:t>
            </a:r>
            <a:r>
              <a:rPr lang="fr-FR" sz="2000" dirty="0" smtClean="0"/>
              <a:t>Or ces discours suscitent des réserves. </a:t>
            </a:r>
          </a:p>
          <a:p>
            <a:pPr lvl="0"/>
            <a:r>
              <a:rPr lang="fr-FR" sz="2000" dirty="0"/>
              <a:t>Les propos et l’attitude « pro-business » passent mal auprès de certains milieux français. Lesquels ? Pour quelles raisons historiques, politiques, culturelles, sociologiques certains français peuvent-ils « bouder la prospérité » ? Comment parler de prospérité aux Français pour qu’ils ne soient pas méfiants mais ouverts et désireux d’écouter ?</a:t>
            </a:r>
          </a:p>
        </p:txBody>
      </p:sp>
      <p:sp>
        <p:nvSpPr>
          <p:cNvPr id="4" name="Rectangle 3"/>
          <p:cNvSpPr/>
          <p:nvPr/>
        </p:nvSpPr>
        <p:spPr>
          <a:xfrm>
            <a:off x="1714500" y="1445310"/>
            <a:ext cx="8228854" cy="461665"/>
          </a:xfrm>
          <a:prstGeom prst="rect">
            <a:avLst/>
          </a:prstGeom>
        </p:spPr>
        <p:txBody>
          <a:bodyPr wrap="square">
            <a:spAutoFit/>
          </a:bodyPr>
          <a:lstStyle/>
          <a:p>
            <a:r>
              <a:rPr lang="fr-FR" sz="2400" dirty="0">
                <a:solidFill>
                  <a:srgbClr val="FFC000"/>
                </a:solidFill>
              </a:rPr>
              <a:t>R</a:t>
            </a:r>
            <a:r>
              <a:rPr lang="fr-FR" sz="2400" dirty="0" smtClean="0">
                <a:solidFill>
                  <a:srgbClr val="FFC000"/>
                </a:solidFill>
              </a:rPr>
              <a:t>edonner le goût de la prospérité aux français</a:t>
            </a:r>
            <a:endParaRPr lang="fr-FR" sz="2400" dirty="0">
              <a:solidFill>
                <a:srgbClr val="FFC000"/>
              </a:solidFill>
            </a:endParaRPr>
          </a:p>
        </p:txBody>
      </p:sp>
    </p:spTree>
    <p:extLst>
      <p:ext uri="{BB962C8B-B14F-4D97-AF65-F5344CB8AC3E}">
        <p14:creationId xmlns:p14="http://schemas.microsoft.com/office/powerpoint/2010/main" val="2312482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a:spLocks/>
          </p:cNvSpPr>
          <p:nvPr/>
        </p:nvSpPr>
        <p:spPr>
          <a:xfrm>
            <a:off x="0" y="1119216"/>
            <a:ext cx="12192000" cy="5738783"/>
          </a:xfrm>
          <a:prstGeom prst="rect">
            <a:avLst/>
          </a:prstGeom>
        </p:spPr>
        <p:txBody>
          <a:bodyPr>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fr-FR" sz="2000" dirty="0" smtClean="0"/>
              <a:t>Il semble y avoir effectivement un problème entre les entrepreneurs (les « patrons ») et les français. La société française actuelle semble préférer d’autres héros (artistes, écrivains, sportifs) aux capitaines d’industrie.</a:t>
            </a:r>
          </a:p>
          <a:p>
            <a:r>
              <a:rPr lang="fr-FR" sz="2000" dirty="0" smtClean="0"/>
              <a:t>Nous avons aussi distingué une sorte de clivage en En Europe, notamment entre l’Europe du Nord et du Sud. Les pays du nord semblent plus décomplexés par rapport à l’entreprise, l’argent, le profit, la réussite. Le catholicisme a suscité une défiance. Luther, Calvin et les Protestants se sont libérés de la peur de l’argent. </a:t>
            </a:r>
          </a:p>
          <a:p>
            <a:r>
              <a:rPr lang="fr-FR" sz="2000" dirty="0" smtClean="0"/>
              <a:t>En France, il faut tenir compte de la Révolution française :  la demande d’égalité par le bas (les « sans-culottes ») semblait presque plus importante que la demande de liberté. Et la révolution française annonçait déjà le marxisme.</a:t>
            </a:r>
          </a:p>
          <a:p>
            <a:r>
              <a:rPr lang="fr-FR" sz="2000" dirty="0" smtClean="0"/>
              <a:t>Il y a aussi le côté un peu gaulois de la personnalité française : individualiste, on se méfie des autres. Les Français aiment entreprendre, mais à leur façon. Il y a beaucoup d’idées, et un côté « Cyrano de Bergerac », où on aime le panache, mais pas toujours l’efficacité. Beaucoup de ressources humaines en France restent inexploitées.</a:t>
            </a:r>
          </a:p>
          <a:p>
            <a:r>
              <a:rPr lang="fr-FR" sz="2000" dirty="0" smtClean="0"/>
              <a:t>Les réticences les plus fortes à la prospérité viennent parfois des fonctionnaires, anormalement nombreux par rapport à d’autres pays. Le code du travail est très complexe en France. Sa simplification est demandée.</a:t>
            </a:r>
          </a:p>
          <a:p>
            <a:r>
              <a:rPr lang="fr-FR" sz="2000" dirty="0" smtClean="0"/>
              <a:t>Il y a aussi une mentalité des employés anti-patrons. C’est le pays où les syndicats sont les plus politisés, alors que le syndicalisme reste peu développé</a:t>
            </a:r>
            <a:r>
              <a:rPr lang="fr-FR" sz="2000" dirty="0"/>
              <a:t> </a:t>
            </a:r>
            <a:r>
              <a:rPr lang="fr-FR" sz="2000" dirty="0" smtClean="0"/>
              <a:t>en France. On se méfie des patrons … et des syndicats.</a:t>
            </a:r>
          </a:p>
          <a:p>
            <a:r>
              <a:rPr lang="fr-FR" sz="2000" dirty="0" smtClean="0"/>
              <a:t>Politique fiscale punitive, confiscatoire =&gt; fraude ou évasion fiscale.</a:t>
            </a:r>
          </a:p>
          <a:p>
            <a:r>
              <a:rPr lang="fr-FR" sz="2000" dirty="0" smtClean="0"/>
              <a:t>Corruption répandue dans le sud de l’Europe. Corruption prise à la légère, pas aussi condamnée que dans certains pays. </a:t>
            </a:r>
          </a:p>
          <a:p>
            <a:r>
              <a:rPr lang="fr-FR" sz="2000" dirty="0" smtClean="0"/>
              <a:t>Comment remédier ? A court terme =&gt; éducation. </a:t>
            </a:r>
          </a:p>
          <a:p>
            <a:r>
              <a:rPr lang="fr-FR" sz="2000" dirty="0" smtClean="0"/>
              <a:t>Développer une mentalité gagnant-gagnant</a:t>
            </a:r>
          </a:p>
          <a:p>
            <a:endParaRPr lang="fr-FR" dirty="0"/>
          </a:p>
        </p:txBody>
      </p:sp>
      <p:sp>
        <p:nvSpPr>
          <p:cNvPr id="6" name="Rectangle 5"/>
          <p:cNvSpPr/>
          <p:nvPr/>
        </p:nvSpPr>
        <p:spPr>
          <a:xfrm rot="16200000">
            <a:off x="10120482" y="262251"/>
            <a:ext cx="1252266" cy="461665"/>
          </a:xfrm>
          <a:prstGeom prst="rect">
            <a:avLst/>
          </a:prstGeom>
        </p:spPr>
        <p:txBody>
          <a:bodyPr wrap="none">
            <a:spAutoFit/>
          </a:bodyPr>
          <a:lstStyle/>
          <a:p>
            <a:r>
              <a:rPr lang="fr-FR" sz="2400" b="1" dirty="0" smtClean="0">
                <a:solidFill>
                  <a:srgbClr val="FFC000"/>
                </a:solidFill>
              </a:rPr>
              <a:t>Table 3</a:t>
            </a:r>
            <a:endParaRPr lang="fr-FR" sz="2400" b="1" dirty="0">
              <a:solidFill>
                <a:srgbClr val="FFC000"/>
              </a:solidFill>
            </a:endParaRPr>
          </a:p>
        </p:txBody>
      </p:sp>
    </p:spTree>
    <p:extLst>
      <p:ext uri="{BB962C8B-B14F-4D97-AF65-F5344CB8AC3E}">
        <p14:creationId xmlns:p14="http://schemas.microsoft.com/office/powerpoint/2010/main" val="1823605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66508" y="497986"/>
            <a:ext cx="9886029" cy="991330"/>
          </a:xfrm>
        </p:spPr>
        <p:txBody>
          <a:bodyPr>
            <a:noAutofit/>
          </a:bodyPr>
          <a:lstStyle/>
          <a:p>
            <a:pPr algn="ctr"/>
            <a:r>
              <a:rPr lang="fr-FR" sz="7200" b="1" dirty="0" smtClean="0">
                <a:solidFill>
                  <a:srgbClr val="FFC000"/>
                </a:solidFill>
                <a:effectLst>
                  <a:outerShdw blurRad="38100" dist="38100" dir="2700000" algn="tl">
                    <a:srgbClr val="000000">
                      <a:alpha val="43137"/>
                    </a:srgbClr>
                  </a:outerShdw>
                </a:effectLst>
              </a:rPr>
              <a:t>Deuxième partie</a:t>
            </a:r>
            <a:endParaRPr lang="fr-FR" sz="4000" dirty="0">
              <a:solidFill>
                <a:srgbClr val="FFC000"/>
              </a:solidFill>
            </a:endParaRPr>
          </a:p>
        </p:txBody>
      </p:sp>
      <p:sp>
        <p:nvSpPr>
          <p:cNvPr id="5" name="Rectangle 4"/>
          <p:cNvSpPr/>
          <p:nvPr/>
        </p:nvSpPr>
        <p:spPr>
          <a:xfrm>
            <a:off x="2454442" y="4353107"/>
            <a:ext cx="4884825" cy="707886"/>
          </a:xfrm>
          <a:prstGeom prst="rect">
            <a:avLst/>
          </a:prstGeom>
        </p:spPr>
        <p:txBody>
          <a:bodyPr wrap="square">
            <a:spAutoFit/>
          </a:bodyPr>
          <a:lstStyle/>
          <a:p>
            <a:pPr algn="ctr"/>
            <a:r>
              <a:rPr lang="fr-FR" sz="2000" dirty="0">
                <a:solidFill>
                  <a:srgbClr val="0070C0"/>
                </a:solidFill>
              </a:rPr>
              <a:t>E</a:t>
            </a:r>
            <a:r>
              <a:rPr lang="fr-FR" sz="2000" dirty="0" smtClean="0">
                <a:solidFill>
                  <a:srgbClr val="0070C0"/>
                </a:solidFill>
              </a:rPr>
              <a:t>xposé </a:t>
            </a:r>
            <a:r>
              <a:rPr lang="fr-FR" sz="2000" dirty="0">
                <a:solidFill>
                  <a:srgbClr val="0070C0"/>
                </a:solidFill>
              </a:rPr>
              <a:t>de Laurent </a:t>
            </a:r>
            <a:r>
              <a:rPr lang="fr-FR" sz="2000" dirty="0" err="1">
                <a:solidFill>
                  <a:srgbClr val="0070C0"/>
                </a:solidFill>
              </a:rPr>
              <a:t>Ladouce</a:t>
            </a:r>
            <a:r>
              <a:rPr lang="fr-FR" sz="2000" dirty="0">
                <a:solidFill>
                  <a:srgbClr val="0070C0"/>
                </a:solidFill>
              </a:rPr>
              <a:t/>
            </a:r>
            <a:br>
              <a:rPr lang="fr-FR" sz="2000" dirty="0">
                <a:solidFill>
                  <a:srgbClr val="0070C0"/>
                </a:solidFill>
              </a:rPr>
            </a:br>
            <a:r>
              <a:rPr lang="fr-FR" sz="2000" dirty="0">
                <a:solidFill>
                  <a:srgbClr val="0070C0"/>
                </a:solidFill>
              </a:rPr>
              <a:t>directeur de l’Espace Culture et Paix</a:t>
            </a:r>
          </a:p>
        </p:txBody>
      </p:sp>
      <p:pic>
        <p:nvPicPr>
          <p:cNvPr id="3" name="Imag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21051" y="2791326"/>
            <a:ext cx="2981601" cy="3769895"/>
          </a:xfrm>
          <a:prstGeom prst="rect">
            <a:avLst/>
          </a:prstGeom>
        </p:spPr>
      </p:pic>
    </p:spTree>
    <p:extLst>
      <p:ext uri="{BB962C8B-B14F-4D97-AF65-F5344CB8AC3E}">
        <p14:creationId xmlns:p14="http://schemas.microsoft.com/office/powerpoint/2010/main" val="3254606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5853" y="736974"/>
            <a:ext cx="3226217" cy="1220163"/>
          </a:xfrm>
        </p:spPr>
        <p:txBody>
          <a:bodyPr/>
          <a:lstStyle/>
          <a:p>
            <a:r>
              <a:rPr lang="fr-FR" sz="3200" b="1" dirty="0" smtClean="0">
                <a:solidFill>
                  <a:srgbClr val="FFC000"/>
                </a:solidFill>
              </a:rPr>
              <a:t>Etymologie de prospérité</a:t>
            </a:r>
            <a:endParaRPr lang="fr-FR" sz="3200" b="1" dirty="0">
              <a:solidFill>
                <a:srgbClr val="FFC000"/>
              </a:solidFill>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985363974"/>
              </p:ext>
            </p:extLst>
          </p:nvPr>
        </p:nvGraphicFramePr>
        <p:xfrm>
          <a:off x="5069306" y="501316"/>
          <a:ext cx="6609346" cy="3509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contenu 2"/>
          <p:cNvSpPr>
            <a:spLocks noGrp="1"/>
          </p:cNvSpPr>
          <p:nvPr>
            <p:ph type="body" sz="half" idx="2"/>
          </p:nvPr>
        </p:nvSpPr>
        <p:spPr>
          <a:xfrm>
            <a:off x="835027" y="2116262"/>
            <a:ext cx="3737889" cy="1273019"/>
          </a:xfrm>
        </p:spPr>
        <p:txBody>
          <a:bodyPr>
            <a:noAutofit/>
          </a:bodyPr>
          <a:lstStyle/>
          <a:p>
            <a:r>
              <a:rPr lang="fr-FR" sz="2000" b="1" i="1" dirty="0" err="1" smtClean="0"/>
              <a:t>spes</a:t>
            </a:r>
            <a:r>
              <a:rPr lang="fr-FR" sz="2000" b="1" dirty="0" smtClean="0"/>
              <a:t> =&gt; espoir, espérer, </a:t>
            </a:r>
          </a:p>
          <a:p>
            <a:r>
              <a:rPr lang="fr-FR" sz="2000" b="1" dirty="0" err="1" smtClean="0"/>
              <a:t>spir</a:t>
            </a:r>
            <a:r>
              <a:rPr lang="fr-FR" sz="2000" b="1" dirty="0" smtClean="0"/>
              <a:t> (souffle, vent) =&gt; aspirer, inspirer, esprit spiritualité</a:t>
            </a:r>
          </a:p>
        </p:txBody>
      </p:sp>
      <p:sp>
        <p:nvSpPr>
          <p:cNvPr id="7" name="Rectangle 1"/>
          <p:cNvSpPr>
            <a:spLocks noChangeArrowheads="1"/>
          </p:cNvSpPr>
          <p:nvPr/>
        </p:nvSpPr>
        <p:spPr bwMode="auto">
          <a:xfrm>
            <a:off x="0" y="0"/>
            <a:ext cx="12192000" cy="0"/>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26941"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8" name="Rectangle 2"/>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052" name="Picture 4" descr="Les économies d'une énergie éolienne">
            <a:hlinkClick r:id="rId8" tooltip="Les économies d'une énergie éolienne"/>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080166" y="4148572"/>
            <a:ext cx="3216645" cy="2476817"/>
          </a:xfrm>
          <a:prstGeom prst="rect">
            <a:avLst/>
          </a:prstGeom>
          <a:noFill/>
          <a:extLst>
            <a:ext uri="{909E8E84-426E-40DD-AFC4-6F175D3DCCD1}">
              <a14:hiddenFill xmlns:a14="http://schemas.microsoft.com/office/drawing/2010/main">
                <a:solidFill>
                  <a:srgbClr val="FFFFFF"/>
                </a:solidFill>
              </a14:hiddenFill>
            </a:ext>
          </a:extLst>
        </p:spPr>
      </p:pic>
      <p:sp>
        <p:nvSpPr>
          <p:cNvPr id="9" name="Larme 8"/>
          <p:cNvSpPr/>
          <p:nvPr/>
        </p:nvSpPr>
        <p:spPr>
          <a:xfrm>
            <a:off x="7777316" y="3814916"/>
            <a:ext cx="3917380" cy="2810473"/>
          </a:xfrm>
          <a:prstGeom prst="teardrop">
            <a:avLst/>
          </a:prstGeom>
          <a:ln w="57150">
            <a:solidFill>
              <a:srgbClr val="FFC000"/>
            </a:solidFill>
          </a:ln>
        </p:spPr>
        <p:style>
          <a:lnRef idx="0">
            <a:schemeClr val="accent1"/>
          </a:lnRef>
          <a:fillRef idx="3">
            <a:schemeClr val="accent1"/>
          </a:fillRef>
          <a:effectRef idx="3">
            <a:schemeClr val="accent1"/>
          </a:effectRef>
          <a:fontRef idx="minor">
            <a:schemeClr val="lt1"/>
          </a:fontRef>
        </p:style>
        <p:txBody>
          <a:bodyPr rtlCol="0" anchor="ctr"/>
          <a:lstStyle/>
          <a:p>
            <a:r>
              <a:rPr lang="fr-FR" sz="2800" i="1" dirty="0">
                <a:solidFill>
                  <a:srgbClr val="FFC000"/>
                </a:solidFill>
                <a:effectLst>
                  <a:outerShdw blurRad="38100" dist="38100" dir="2700000" algn="tl">
                    <a:srgbClr val="000000">
                      <a:alpha val="43137"/>
                    </a:srgbClr>
                  </a:outerShdw>
                </a:effectLst>
                <a:latin typeface="Garamond" pitchFamily="18" charset="0"/>
              </a:rPr>
              <a:t>« Le vent de </a:t>
            </a:r>
            <a:r>
              <a:rPr lang="fr-FR" sz="2800" i="1" dirty="0" smtClean="0">
                <a:solidFill>
                  <a:srgbClr val="FFC000"/>
                </a:solidFill>
                <a:effectLst>
                  <a:outerShdw blurRad="38100" dist="38100" dir="2700000" algn="tl">
                    <a:srgbClr val="000000">
                      <a:alpha val="43137"/>
                    </a:srgbClr>
                  </a:outerShdw>
                </a:effectLst>
                <a:latin typeface="Garamond" pitchFamily="18" charset="0"/>
              </a:rPr>
              <a:t>la prospérité </a:t>
            </a:r>
            <a:r>
              <a:rPr lang="fr-FR" sz="2800" i="1" dirty="0">
                <a:solidFill>
                  <a:srgbClr val="FFC000"/>
                </a:solidFill>
                <a:effectLst>
                  <a:outerShdw blurRad="38100" dist="38100" dir="2700000" algn="tl">
                    <a:srgbClr val="000000">
                      <a:alpha val="43137"/>
                    </a:srgbClr>
                  </a:outerShdw>
                </a:effectLst>
                <a:latin typeface="Garamond" pitchFamily="18" charset="0"/>
              </a:rPr>
              <a:t>change bien souvent de côté ». </a:t>
            </a:r>
            <a:endParaRPr lang="fr-FR" sz="2800" i="1" dirty="0" smtClean="0">
              <a:solidFill>
                <a:srgbClr val="FFC000"/>
              </a:solidFill>
              <a:effectLst>
                <a:outerShdw blurRad="38100" dist="38100" dir="2700000" algn="tl">
                  <a:srgbClr val="000000">
                    <a:alpha val="43137"/>
                  </a:srgbClr>
                </a:outerShdw>
              </a:effectLst>
              <a:latin typeface="Garamond" pitchFamily="18" charset="0"/>
            </a:endParaRPr>
          </a:p>
          <a:p>
            <a:r>
              <a:rPr lang="fr-FR" sz="2000" dirty="0" smtClean="0">
                <a:solidFill>
                  <a:srgbClr val="FFC000"/>
                </a:solidFill>
                <a:effectLst>
                  <a:outerShdw blurRad="38100" dist="38100" dir="2700000" algn="tl">
                    <a:srgbClr val="000000">
                      <a:alpha val="43137"/>
                    </a:srgbClr>
                  </a:outerShdw>
                </a:effectLst>
              </a:rPr>
              <a:t>Proverbe français</a:t>
            </a:r>
            <a:endParaRPr lang="fr-FR" sz="2000" dirty="0">
              <a:solidFill>
                <a:srgbClr val="FFC000"/>
              </a:solidFill>
              <a:effectLst>
                <a:outerShdw blurRad="38100" dist="38100" dir="2700000" algn="tl">
                  <a:srgbClr val="000000">
                    <a:alpha val="43137"/>
                  </a:srgbClr>
                </a:outerShdw>
              </a:effectLst>
            </a:endParaRPr>
          </a:p>
        </p:txBody>
      </p:sp>
      <p:sp>
        <p:nvSpPr>
          <p:cNvPr id="4" name="Rectangle 3"/>
          <p:cNvSpPr/>
          <p:nvPr/>
        </p:nvSpPr>
        <p:spPr>
          <a:xfrm>
            <a:off x="835027" y="3632654"/>
            <a:ext cx="3639804" cy="1754326"/>
          </a:xfrm>
          <a:prstGeom prst="rect">
            <a:avLst/>
          </a:prstGeom>
        </p:spPr>
        <p:txBody>
          <a:bodyPr wrap="square">
            <a:spAutoFit/>
          </a:bodyPr>
          <a:lstStyle/>
          <a:p>
            <a:r>
              <a:rPr lang="fr-FR" b="1" dirty="0">
                <a:solidFill>
                  <a:schemeClr val="bg1">
                    <a:lumMod val="95000"/>
                  </a:schemeClr>
                </a:solidFill>
              </a:rPr>
              <a:t>Etymologiquement et dans son usage courant, la prospérité est associée à une sorte de vent favorable ou d’énergie qui porte la promesse de réaliser un </a:t>
            </a:r>
            <a:r>
              <a:rPr lang="fr-FR" b="1" dirty="0" smtClean="0">
                <a:solidFill>
                  <a:schemeClr val="bg1">
                    <a:lumMod val="95000"/>
                  </a:schemeClr>
                </a:solidFill>
              </a:rPr>
              <a:t>espoir.</a:t>
            </a:r>
            <a:endParaRPr lang="fr-FR" b="1" dirty="0">
              <a:solidFill>
                <a:schemeClr val="bg1">
                  <a:lumMod val="95000"/>
                </a:schemeClr>
              </a:solidFill>
            </a:endParaRPr>
          </a:p>
        </p:txBody>
      </p:sp>
    </p:spTree>
    <p:extLst>
      <p:ext uri="{BB962C8B-B14F-4D97-AF65-F5344CB8AC3E}">
        <p14:creationId xmlns:p14="http://schemas.microsoft.com/office/powerpoint/2010/main" val="73547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graphicEl>
                                              <a:dgm id="{9CBE45E4-BB64-46BE-890F-50E119572E7A}"/>
                                            </p:graphicEl>
                                          </p:spTgt>
                                        </p:tgtEl>
                                        <p:attrNameLst>
                                          <p:attrName>style.visibility</p:attrName>
                                        </p:attrNameLst>
                                      </p:cBhvr>
                                      <p:to>
                                        <p:strVal val="visible"/>
                                      </p:to>
                                    </p:set>
                                    <p:anim calcmode="lin" valueType="num">
                                      <p:cBhvr>
                                        <p:cTn id="7" dur="1000" fill="hold"/>
                                        <p:tgtEl>
                                          <p:spTgt spid="5">
                                            <p:graphicEl>
                                              <a:dgm id="{9CBE45E4-BB64-46BE-890F-50E119572E7A}"/>
                                            </p:graphicEl>
                                          </p:spTgt>
                                        </p:tgtEl>
                                        <p:attrNameLst>
                                          <p:attrName>ppt_w</p:attrName>
                                        </p:attrNameLst>
                                      </p:cBhvr>
                                      <p:tavLst>
                                        <p:tav tm="0">
                                          <p:val>
                                            <p:fltVal val="0"/>
                                          </p:val>
                                        </p:tav>
                                        <p:tav tm="100000">
                                          <p:val>
                                            <p:strVal val="#ppt_w"/>
                                          </p:val>
                                        </p:tav>
                                      </p:tavLst>
                                    </p:anim>
                                    <p:anim calcmode="lin" valueType="num">
                                      <p:cBhvr>
                                        <p:cTn id="8" dur="1000" fill="hold"/>
                                        <p:tgtEl>
                                          <p:spTgt spid="5">
                                            <p:graphicEl>
                                              <a:dgm id="{9CBE45E4-BB64-46BE-890F-50E119572E7A}"/>
                                            </p:graphicEl>
                                          </p:spTgt>
                                        </p:tgtEl>
                                        <p:attrNameLst>
                                          <p:attrName>ppt_h</p:attrName>
                                        </p:attrNameLst>
                                      </p:cBhvr>
                                      <p:tavLst>
                                        <p:tav tm="0">
                                          <p:val>
                                            <p:fltVal val="0"/>
                                          </p:val>
                                        </p:tav>
                                        <p:tav tm="100000">
                                          <p:val>
                                            <p:strVal val="#ppt_h"/>
                                          </p:val>
                                        </p:tav>
                                      </p:tavLst>
                                    </p:anim>
                                    <p:anim calcmode="lin" valueType="num">
                                      <p:cBhvr>
                                        <p:cTn id="9" dur="1000" fill="hold"/>
                                        <p:tgtEl>
                                          <p:spTgt spid="5">
                                            <p:graphicEl>
                                              <a:dgm id="{9CBE45E4-BB64-46BE-890F-50E119572E7A}"/>
                                            </p:graphicEl>
                                          </p:spTgt>
                                        </p:tgtEl>
                                        <p:attrNameLst>
                                          <p:attrName>style.rotation</p:attrName>
                                        </p:attrNameLst>
                                      </p:cBhvr>
                                      <p:tavLst>
                                        <p:tav tm="0">
                                          <p:val>
                                            <p:fltVal val="90"/>
                                          </p:val>
                                        </p:tav>
                                        <p:tav tm="100000">
                                          <p:val>
                                            <p:fltVal val="0"/>
                                          </p:val>
                                        </p:tav>
                                      </p:tavLst>
                                    </p:anim>
                                    <p:animEffect transition="in" filter="fade">
                                      <p:cBhvr>
                                        <p:cTn id="10" dur="1000"/>
                                        <p:tgtEl>
                                          <p:spTgt spid="5">
                                            <p:graphicEl>
                                              <a:dgm id="{9CBE45E4-BB64-46BE-890F-50E119572E7A}"/>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graphicEl>
                                              <a:dgm id="{E3268A3B-F5C3-435B-8E44-86FBE53AF1F1}"/>
                                            </p:graphicEl>
                                          </p:spTgt>
                                        </p:tgtEl>
                                        <p:attrNameLst>
                                          <p:attrName>style.visibility</p:attrName>
                                        </p:attrNameLst>
                                      </p:cBhvr>
                                      <p:to>
                                        <p:strVal val="visible"/>
                                      </p:to>
                                    </p:set>
                                    <p:anim calcmode="lin" valueType="num">
                                      <p:cBhvr>
                                        <p:cTn id="13" dur="1000" fill="hold"/>
                                        <p:tgtEl>
                                          <p:spTgt spid="5">
                                            <p:graphicEl>
                                              <a:dgm id="{E3268A3B-F5C3-435B-8E44-86FBE53AF1F1}"/>
                                            </p:graphicEl>
                                          </p:spTgt>
                                        </p:tgtEl>
                                        <p:attrNameLst>
                                          <p:attrName>ppt_w</p:attrName>
                                        </p:attrNameLst>
                                      </p:cBhvr>
                                      <p:tavLst>
                                        <p:tav tm="0">
                                          <p:val>
                                            <p:fltVal val="0"/>
                                          </p:val>
                                        </p:tav>
                                        <p:tav tm="100000">
                                          <p:val>
                                            <p:strVal val="#ppt_w"/>
                                          </p:val>
                                        </p:tav>
                                      </p:tavLst>
                                    </p:anim>
                                    <p:anim calcmode="lin" valueType="num">
                                      <p:cBhvr>
                                        <p:cTn id="14" dur="1000" fill="hold"/>
                                        <p:tgtEl>
                                          <p:spTgt spid="5">
                                            <p:graphicEl>
                                              <a:dgm id="{E3268A3B-F5C3-435B-8E44-86FBE53AF1F1}"/>
                                            </p:graphicEl>
                                          </p:spTgt>
                                        </p:tgtEl>
                                        <p:attrNameLst>
                                          <p:attrName>ppt_h</p:attrName>
                                        </p:attrNameLst>
                                      </p:cBhvr>
                                      <p:tavLst>
                                        <p:tav tm="0">
                                          <p:val>
                                            <p:fltVal val="0"/>
                                          </p:val>
                                        </p:tav>
                                        <p:tav tm="100000">
                                          <p:val>
                                            <p:strVal val="#ppt_h"/>
                                          </p:val>
                                        </p:tav>
                                      </p:tavLst>
                                    </p:anim>
                                    <p:anim calcmode="lin" valueType="num">
                                      <p:cBhvr>
                                        <p:cTn id="15" dur="1000" fill="hold"/>
                                        <p:tgtEl>
                                          <p:spTgt spid="5">
                                            <p:graphicEl>
                                              <a:dgm id="{E3268A3B-F5C3-435B-8E44-86FBE53AF1F1}"/>
                                            </p:graphicEl>
                                          </p:spTgt>
                                        </p:tgtEl>
                                        <p:attrNameLst>
                                          <p:attrName>style.rotation</p:attrName>
                                        </p:attrNameLst>
                                      </p:cBhvr>
                                      <p:tavLst>
                                        <p:tav tm="0">
                                          <p:val>
                                            <p:fltVal val="90"/>
                                          </p:val>
                                        </p:tav>
                                        <p:tav tm="100000">
                                          <p:val>
                                            <p:fltVal val="0"/>
                                          </p:val>
                                        </p:tav>
                                      </p:tavLst>
                                    </p:anim>
                                    <p:animEffect transition="in" filter="fade">
                                      <p:cBhvr>
                                        <p:cTn id="16" dur="1000"/>
                                        <p:tgtEl>
                                          <p:spTgt spid="5">
                                            <p:graphicEl>
                                              <a:dgm id="{E3268A3B-F5C3-435B-8E44-86FBE53AF1F1}"/>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graphicEl>
                                              <a:dgm id="{235AF73F-B910-4A90-8A6C-67155F7A5260}"/>
                                            </p:graphicEl>
                                          </p:spTgt>
                                        </p:tgtEl>
                                        <p:attrNameLst>
                                          <p:attrName>style.visibility</p:attrName>
                                        </p:attrNameLst>
                                      </p:cBhvr>
                                      <p:to>
                                        <p:strVal val="visible"/>
                                      </p:to>
                                    </p:set>
                                    <p:anim calcmode="lin" valueType="num">
                                      <p:cBhvr>
                                        <p:cTn id="21" dur="1000" fill="hold"/>
                                        <p:tgtEl>
                                          <p:spTgt spid="5">
                                            <p:graphicEl>
                                              <a:dgm id="{235AF73F-B910-4A90-8A6C-67155F7A5260}"/>
                                            </p:graphicEl>
                                          </p:spTgt>
                                        </p:tgtEl>
                                        <p:attrNameLst>
                                          <p:attrName>ppt_w</p:attrName>
                                        </p:attrNameLst>
                                      </p:cBhvr>
                                      <p:tavLst>
                                        <p:tav tm="0">
                                          <p:val>
                                            <p:fltVal val="0"/>
                                          </p:val>
                                        </p:tav>
                                        <p:tav tm="100000">
                                          <p:val>
                                            <p:strVal val="#ppt_w"/>
                                          </p:val>
                                        </p:tav>
                                      </p:tavLst>
                                    </p:anim>
                                    <p:anim calcmode="lin" valueType="num">
                                      <p:cBhvr>
                                        <p:cTn id="22" dur="1000" fill="hold"/>
                                        <p:tgtEl>
                                          <p:spTgt spid="5">
                                            <p:graphicEl>
                                              <a:dgm id="{235AF73F-B910-4A90-8A6C-67155F7A5260}"/>
                                            </p:graphicEl>
                                          </p:spTgt>
                                        </p:tgtEl>
                                        <p:attrNameLst>
                                          <p:attrName>ppt_h</p:attrName>
                                        </p:attrNameLst>
                                      </p:cBhvr>
                                      <p:tavLst>
                                        <p:tav tm="0">
                                          <p:val>
                                            <p:fltVal val="0"/>
                                          </p:val>
                                        </p:tav>
                                        <p:tav tm="100000">
                                          <p:val>
                                            <p:strVal val="#ppt_h"/>
                                          </p:val>
                                        </p:tav>
                                      </p:tavLst>
                                    </p:anim>
                                    <p:anim calcmode="lin" valueType="num">
                                      <p:cBhvr>
                                        <p:cTn id="23" dur="1000" fill="hold"/>
                                        <p:tgtEl>
                                          <p:spTgt spid="5">
                                            <p:graphicEl>
                                              <a:dgm id="{235AF73F-B910-4A90-8A6C-67155F7A5260}"/>
                                            </p:graphicEl>
                                          </p:spTgt>
                                        </p:tgtEl>
                                        <p:attrNameLst>
                                          <p:attrName>style.rotation</p:attrName>
                                        </p:attrNameLst>
                                      </p:cBhvr>
                                      <p:tavLst>
                                        <p:tav tm="0">
                                          <p:val>
                                            <p:fltVal val="90"/>
                                          </p:val>
                                        </p:tav>
                                        <p:tav tm="100000">
                                          <p:val>
                                            <p:fltVal val="0"/>
                                          </p:val>
                                        </p:tav>
                                      </p:tavLst>
                                    </p:anim>
                                    <p:animEffect transition="in" filter="fade">
                                      <p:cBhvr>
                                        <p:cTn id="24" dur="1000"/>
                                        <p:tgtEl>
                                          <p:spTgt spid="5">
                                            <p:graphicEl>
                                              <a:dgm id="{235AF73F-B910-4A90-8A6C-67155F7A5260}"/>
                                            </p:graphic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5">
                                            <p:graphicEl>
                                              <a:dgm id="{0230D4F5-CA49-49C1-806C-7FA96EA086A9}"/>
                                            </p:graphicEl>
                                          </p:spTgt>
                                        </p:tgtEl>
                                        <p:attrNameLst>
                                          <p:attrName>style.visibility</p:attrName>
                                        </p:attrNameLst>
                                      </p:cBhvr>
                                      <p:to>
                                        <p:strVal val="visible"/>
                                      </p:to>
                                    </p:set>
                                    <p:anim calcmode="lin" valueType="num">
                                      <p:cBhvr>
                                        <p:cTn id="27" dur="1000" fill="hold"/>
                                        <p:tgtEl>
                                          <p:spTgt spid="5">
                                            <p:graphicEl>
                                              <a:dgm id="{0230D4F5-CA49-49C1-806C-7FA96EA086A9}"/>
                                            </p:graphicEl>
                                          </p:spTgt>
                                        </p:tgtEl>
                                        <p:attrNameLst>
                                          <p:attrName>ppt_w</p:attrName>
                                        </p:attrNameLst>
                                      </p:cBhvr>
                                      <p:tavLst>
                                        <p:tav tm="0">
                                          <p:val>
                                            <p:fltVal val="0"/>
                                          </p:val>
                                        </p:tav>
                                        <p:tav tm="100000">
                                          <p:val>
                                            <p:strVal val="#ppt_w"/>
                                          </p:val>
                                        </p:tav>
                                      </p:tavLst>
                                    </p:anim>
                                    <p:anim calcmode="lin" valueType="num">
                                      <p:cBhvr>
                                        <p:cTn id="28" dur="1000" fill="hold"/>
                                        <p:tgtEl>
                                          <p:spTgt spid="5">
                                            <p:graphicEl>
                                              <a:dgm id="{0230D4F5-CA49-49C1-806C-7FA96EA086A9}"/>
                                            </p:graphicEl>
                                          </p:spTgt>
                                        </p:tgtEl>
                                        <p:attrNameLst>
                                          <p:attrName>ppt_h</p:attrName>
                                        </p:attrNameLst>
                                      </p:cBhvr>
                                      <p:tavLst>
                                        <p:tav tm="0">
                                          <p:val>
                                            <p:fltVal val="0"/>
                                          </p:val>
                                        </p:tav>
                                        <p:tav tm="100000">
                                          <p:val>
                                            <p:strVal val="#ppt_h"/>
                                          </p:val>
                                        </p:tav>
                                      </p:tavLst>
                                    </p:anim>
                                    <p:anim calcmode="lin" valueType="num">
                                      <p:cBhvr>
                                        <p:cTn id="29" dur="1000" fill="hold"/>
                                        <p:tgtEl>
                                          <p:spTgt spid="5">
                                            <p:graphicEl>
                                              <a:dgm id="{0230D4F5-CA49-49C1-806C-7FA96EA086A9}"/>
                                            </p:graphicEl>
                                          </p:spTgt>
                                        </p:tgtEl>
                                        <p:attrNameLst>
                                          <p:attrName>style.rotation</p:attrName>
                                        </p:attrNameLst>
                                      </p:cBhvr>
                                      <p:tavLst>
                                        <p:tav tm="0">
                                          <p:val>
                                            <p:fltVal val="90"/>
                                          </p:val>
                                        </p:tav>
                                        <p:tav tm="100000">
                                          <p:val>
                                            <p:fltVal val="0"/>
                                          </p:val>
                                        </p:tav>
                                      </p:tavLst>
                                    </p:anim>
                                    <p:animEffect transition="in" filter="fade">
                                      <p:cBhvr>
                                        <p:cTn id="30" dur="1000"/>
                                        <p:tgtEl>
                                          <p:spTgt spid="5">
                                            <p:graphicEl>
                                              <a:dgm id="{0230D4F5-CA49-49C1-806C-7FA96EA086A9}"/>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5">
                                            <p:graphicEl>
                                              <a:dgm id="{167C5FBC-80C6-4FE4-808C-1EDD5B43B8DD}"/>
                                            </p:graphicEl>
                                          </p:spTgt>
                                        </p:tgtEl>
                                        <p:attrNameLst>
                                          <p:attrName>style.visibility</p:attrName>
                                        </p:attrNameLst>
                                      </p:cBhvr>
                                      <p:to>
                                        <p:strVal val="visible"/>
                                      </p:to>
                                    </p:set>
                                    <p:anim calcmode="lin" valueType="num">
                                      <p:cBhvr>
                                        <p:cTn id="35" dur="1000" fill="hold"/>
                                        <p:tgtEl>
                                          <p:spTgt spid="5">
                                            <p:graphicEl>
                                              <a:dgm id="{167C5FBC-80C6-4FE4-808C-1EDD5B43B8DD}"/>
                                            </p:graphicEl>
                                          </p:spTgt>
                                        </p:tgtEl>
                                        <p:attrNameLst>
                                          <p:attrName>ppt_w</p:attrName>
                                        </p:attrNameLst>
                                      </p:cBhvr>
                                      <p:tavLst>
                                        <p:tav tm="0">
                                          <p:val>
                                            <p:fltVal val="0"/>
                                          </p:val>
                                        </p:tav>
                                        <p:tav tm="100000">
                                          <p:val>
                                            <p:strVal val="#ppt_w"/>
                                          </p:val>
                                        </p:tav>
                                      </p:tavLst>
                                    </p:anim>
                                    <p:anim calcmode="lin" valueType="num">
                                      <p:cBhvr>
                                        <p:cTn id="36" dur="1000" fill="hold"/>
                                        <p:tgtEl>
                                          <p:spTgt spid="5">
                                            <p:graphicEl>
                                              <a:dgm id="{167C5FBC-80C6-4FE4-808C-1EDD5B43B8DD}"/>
                                            </p:graphicEl>
                                          </p:spTgt>
                                        </p:tgtEl>
                                        <p:attrNameLst>
                                          <p:attrName>ppt_h</p:attrName>
                                        </p:attrNameLst>
                                      </p:cBhvr>
                                      <p:tavLst>
                                        <p:tav tm="0">
                                          <p:val>
                                            <p:fltVal val="0"/>
                                          </p:val>
                                        </p:tav>
                                        <p:tav tm="100000">
                                          <p:val>
                                            <p:strVal val="#ppt_h"/>
                                          </p:val>
                                        </p:tav>
                                      </p:tavLst>
                                    </p:anim>
                                    <p:anim calcmode="lin" valueType="num">
                                      <p:cBhvr>
                                        <p:cTn id="37" dur="1000" fill="hold"/>
                                        <p:tgtEl>
                                          <p:spTgt spid="5">
                                            <p:graphicEl>
                                              <a:dgm id="{167C5FBC-80C6-4FE4-808C-1EDD5B43B8DD}"/>
                                            </p:graphicEl>
                                          </p:spTgt>
                                        </p:tgtEl>
                                        <p:attrNameLst>
                                          <p:attrName>style.rotation</p:attrName>
                                        </p:attrNameLst>
                                      </p:cBhvr>
                                      <p:tavLst>
                                        <p:tav tm="0">
                                          <p:val>
                                            <p:fltVal val="90"/>
                                          </p:val>
                                        </p:tav>
                                        <p:tav tm="100000">
                                          <p:val>
                                            <p:fltVal val="0"/>
                                          </p:val>
                                        </p:tav>
                                      </p:tavLst>
                                    </p:anim>
                                    <p:animEffect transition="in" filter="fade">
                                      <p:cBhvr>
                                        <p:cTn id="38" dur="1000"/>
                                        <p:tgtEl>
                                          <p:spTgt spid="5">
                                            <p:graphicEl>
                                              <a:dgm id="{167C5FBC-80C6-4FE4-808C-1EDD5B43B8D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5">
                                            <p:graphicEl>
                                              <a:dgm id="{FDBB5C86-BFA6-4204-9155-AF7ED7739037}"/>
                                            </p:graphicEl>
                                          </p:spTgt>
                                        </p:tgtEl>
                                        <p:attrNameLst>
                                          <p:attrName>style.visibility</p:attrName>
                                        </p:attrNameLst>
                                      </p:cBhvr>
                                      <p:to>
                                        <p:strVal val="visible"/>
                                      </p:to>
                                    </p:set>
                                    <p:anim calcmode="lin" valueType="num">
                                      <p:cBhvr>
                                        <p:cTn id="43" dur="1000" fill="hold"/>
                                        <p:tgtEl>
                                          <p:spTgt spid="5">
                                            <p:graphicEl>
                                              <a:dgm id="{FDBB5C86-BFA6-4204-9155-AF7ED7739037}"/>
                                            </p:graphicEl>
                                          </p:spTgt>
                                        </p:tgtEl>
                                        <p:attrNameLst>
                                          <p:attrName>ppt_w</p:attrName>
                                        </p:attrNameLst>
                                      </p:cBhvr>
                                      <p:tavLst>
                                        <p:tav tm="0">
                                          <p:val>
                                            <p:fltVal val="0"/>
                                          </p:val>
                                        </p:tav>
                                        <p:tav tm="100000">
                                          <p:val>
                                            <p:strVal val="#ppt_w"/>
                                          </p:val>
                                        </p:tav>
                                      </p:tavLst>
                                    </p:anim>
                                    <p:anim calcmode="lin" valueType="num">
                                      <p:cBhvr>
                                        <p:cTn id="44" dur="1000" fill="hold"/>
                                        <p:tgtEl>
                                          <p:spTgt spid="5">
                                            <p:graphicEl>
                                              <a:dgm id="{FDBB5C86-BFA6-4204-9155-AF7ED7739037}"/>
                                            </p:graphicEl>
                                          </p:spTgt>
                                        </p:tgtEl>
                                        <p:attrNameLst>
                                          <p:attrName>ppt_h</p:attrName>
                                        </p:attrNameLst>
                                      </p:cBhvr>
                                      <p:tavLst>
                                        <p:tav tm="0">
                                          <p:val>
                                            <p:fltVal val="0"/>
                                          </p:val>
                                        </p:tav>
                                        <p:tav tm="100000">
                                          <p:val>
                                            <p:strVal val="#ppt_h"/>
                                          </p:val>
                                        </p:tav>
                                      </p:tavLst>
                                    </p:anim>
                                    <p:anim calcmode="lin" valueType="num">
                                      <p:cBhvr>
                                        <p:cTn id="45" dur="1000" fill="hold"/>
                                        <p:tgtEl>
                                          <p:spTgt spid="5">
                                            <p:graphicEl>
                                              <a:dgm id="{FDBB5C86-BFA6-4204-9155-AF7ED7739037}"/>
                                            </p:graphicEl>
                                          </p:spTgt>
                                        </p:tgtEl>
                                        <p:attrNameLst>
                                          <p:attrName>style.rotation</p:attrName>
                                        </p:attrNameLst>
                                      </p:cBhvr>
                                      <p:tavLst>
                                        <p:tav tm="0">
                                          <p:val>
                                            <p:fltVal val="90"/>
                                          </p:val>
                                        </p:tav>
                                        <p:tav tm="100000">
                                          <p:val>
                                            <p:fltVal val="0"/>
                                          </p:val>
                                        </p:tav>
                                      </p:tavLst>
                                    </p:anim>
                                    <p:animEffect transition="in" filter="fade">
                                      <p:cBhvr>
                                        <p:cTn id="46" dur="1000"/>
                                        <p:tgtEl>
                                          <p:spTgt spid="5">
                                            <p:graphicEl>
                                              <a:dgm id="{FDBB5C86-BFA6-4204-9155-AF7ED7739037}"/>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5">
                                            <p:graphicEl>
                                              <a:dgm id="{E4381E24-337A-4066-85E7-056329C8A3BB}"/>
                                            </p:graphicEl>
                                          </p:spTgt>
                                        </p:tgtEl>
                                        <p:attrNameLst>
                                          <p:attrName>style.visibility</p:attrName>
                                        </p:attrNameLst>
                                      </p:cBhvr>
                                      <p:to>
                                        <p:strVal val="visible"/>
                                      </p:to>
                                    </p:set>
                                    <p:anim calcmode="lin" valueType="num">
                                      <p:cBhvr>
                                        <p:cTn id="49" dur="1000" fill="hold"/>
                                        <p:tgtEl>
                                          <p:spTgt spid="5">
                                            <p:graphicEl>
                                              <a:dgm id="{E4381E24-337A-4066-85E7-056329C8A3BB}"/>
                                            </p:graphicEl>
                                          </p:spTgt>
                                        </p:tgtEl>
                                        <p:attrNameLst>
                                          <p:attrName>ppt_w</p:attrName>
                                        </p:attrNameLst>
                                      </p:cBhvr>
                                      <p:tavLst>
                                        <p:tav tm="0">
                                          <p:val>
                                            <p:fltVal val="0"/>
                                          </p:val>
                                        </p:tav>
                                        <p:tav tm="100000">
                                          <p:val>
                                            <p:strVal val="#ppt_w"/>
                                          </p:val>
                                        </p:tav>
                                      </p:tavLst>
                                    </p:anim>
                                    <p:anim calcmode="lin" valueType="num">
                                      <p:cBhvr>
                                        <p:cTn id="50" dur="1000" fill="hold"/>
                                        <p:tgtEl>
                                          <p:spTgt spid="5">
                                            <p:graphicEl>
                                              <a:dgm id="{E4381E24-337A-4066-85E7-056329C8A3BB}"/>
                                            </p:graphicEl>
                                          </p:spTgt>
                                        </p:tgtEl>
                                        <p:attrNameLst>
                                          <p:attrName>ppt_h</p:attrName>
                                        </p:attrNameLst>
                                      </p:cBhvr>
                                      <p:tavLst>
                                        <p:tav tm="0">
                                          <p:val>
                                            <p:fltVal val="0"/>
                                          </p:val>
                                        </p:tav>
                                        <p:tav tm="100000">
                                          <p:val>
                                            <p:strVal val="#ppt_h"/>
                                          </p:val>
                                        </p:tav>
                                      </p:tavLst>
                                    </p:anim>
                                    <p:anim calcmode="lin" valueType="num">
                                      <p:cBhvr>
                                        <p:cTn id="51" dur="1000" fill="hold"/>
                                        <p:tgtEl>
                                          <p:spTgt spid="5">
                                            <p:graphicEl>
                                              <a:dgm id="{E4381E24-337A-4066-85E7-056329C8A3BB}"/>
                                            </p:graphicEl>
                                          </p:spTgt>
                                        </p:tgtEl>
                                        <p:attrNameLst>
                                          <p:attrName>style.rotation</p:attrName>
                                        </p:attrNameLst>
                                      </p:cBhvr>
                                      <p:tavLst>
                                        <p:tav tm="0">
                                          <p:val>
                                            <p:fltVal val="90"/>
                                          </p:val>
                                        </p:tav>
                                        <p:tav tm="100000">
                                          <p:val>
                                            <p:fltVal val="0"/>
                                          </p:val>
                                        </p:tav>
                                      </p:tavLst>
                                    </p:anim>
                                    <p:animEffect transition="in" filter="fade">
                                      <p:cBhvr>
                                        <p:cTn id="52" dur="1000"/>
                                        <p:tgtEl>
                                          <p:spTgt spid="5">
                                            <p:graphicEl>
                                              <a:dgm id="{E4381E24-337A-4066-85E7-056329C8A3BB}"/>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5">
                                            <p:graphicEl>
                                              <a:dgm id="{6DA23EF8-5ED0-46BB-8B03-718C4D90A0A5}"/>
                                            </p:graphicEl>
                                          </p:spTgt>
                                        </p:tgtEl>
                                        <p:attrNameLst>
                                          <p:attrName>style.visibility</p:attrName>
                                        </p:attrNameLst>
                                      </p:cBhvr>
                                      <p:to>
                                        <p:strVal val="visible"/>
                                      </p:to>
                                    </p:set>
                                    <p:anim calcmode="lin" valueType="num">
                                      <p:cBhvr>
                                        <p:cTn id="57" dur="1000" fill="hold"/>
                                        <p:tgtEl>
                                          <p:spTgt spid="5">
                                            <p:graphicEl>
                                              <a:dgm id="{6DA23EF8-5ED0-46BB-8B03-718C4D90A0A5}"/>
                                            </p:graphicEl>
                                          </p:spTgt>
                                        </p:tgtEl>
                                        <p:attrNameLst>
                                          <p:attrName>ppt_w</p:attrName>
                                        </p:attrNameLst>
                                      </p:cBhvr>
                                      <p:tavLst>
                                        <p:tav tm="0">
                                          <p:val>
                                            <p:fltVal val="0"/>
                                          </p:val>
                                        </p:tav>
                                        <p:tav tm="100000">
                                          <p:val>
                                            <p:strVal val="#ppt_w"/>
                                          </p:val>
                                        </p:tav>
                                      </p:tavLst>
                                    </p:anim>
                                    <p:anim calcmode="lin" valueType="num">
                                      <p:cBhvr>
                                        <p:cTn id="58" dur="1000" fill="hold"/>
                                        <p:tgtEl>
                                          <p:spTgt spid="5">
                                            <p:graphicEl>
                                              <a:dgm id="{6DA23EF8-5ED0-46BB-8B03-718C4D90A0A5}"/>
                                            </p:graphicEl>
                                          </p:spTgt>
                                        </p:tgtEl>
                                        <p:attrNameLst>
                                          <p:attrName>ppt_h</p:attrName>
                                        </p:attrNameLst>
                                      </p:cBhvr>
                                      <p:tavLst>
                                        <p:tav tm="0">
                                          <p:val>
                                            <p:fltVal val="0"/>
                                          </p:val>
                                        </p:tav>
                                        <p:tav tm="100000">
                                          <p:val>
                                            <p:strVal val="#ppt_h"/>
                                          </p:val>
                                        </p:tav>
                                      </p:tavLst>
                                    </p:anim>
                                    <p:anim calcmode="lin" valueType="num">
                                      <p:cBhvr>
                                        <p:cTn id="59" dur="1000" fill="hold"/>
                                        <p:tgtEl>
                                          <p:spTgt spid="5">
                                            <p:graphicEl>
                                              <a:dgm id="{6DA23EF8-5ED0-46BB-8B03-718C4D90A0A5}"/>
                                            </p:graphicEl>
                                          </p:spTgt>
                                        </p:tgtEl>
                                        <p:attrNameLst>
                                          <p:attrName>style.rotation</p:attrName>
                                        </p:attrNameLst>
                                      </p:cBhvr>
                                      <p:tavLst>
                                        <p:tav tm="0">
                                          <p:val>
                                            <p:fltVal val="90"/>
                                          </p:val>
                                        </p:tav>
                                        <p:tav tm="100000">
                                          <p:val>
                                            <p:fltVal val="0"/>
                                          </p:val>
                                        </p:tav>
                                      </p:tavLst>
                                    </p:anim>
                                    <p:animEffect transition="in" filter="fade">
                                      <p:cBhvr>
                                        <p:cTn id="60" dur="1000"/>
                                        <p:tgtEl>
                                          <p:spTgt spid="5">
                                            <p:graphicEl>
                                              <a:dgm id="{6DA23EF8-5ED0-46BB-8B03-718C4D90A0A5}"/>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5">
                                            <p:graphicEl>
                                              <a:dgm id="{CF21D3D5-9BD0-4F95-889E-8C3B834C35AF}"/>
                                            </p:graphicEl>
                                          </p:spTgt>
                                        </p:tgtEl>
                                        <p:attrNameLst>
                                          <p:attrName>style.visibility</p:attrName>
                                        </p:attrNameLst>
                                      </p:cBhvr>
                                      <p:to>
                                        <p:strVal val="visible"/>
                                      </p:to>
                                    </p:set>
                                    <p:anim calcmode="lin" valueType="num">
                                      <p:cBhvr>
                                        <p:cTn id="65" dur="1000" fill="hold"/>
                                        <p:tgtEl>
                                          <p:spTgt spid="5">
                                            <p:graphicEl>
                                              <a:dgm id="{CF21D3D5-9BD0-4F95-889E-8C3B834C35AF}"/>
                                            </p:graphicEl>
                                          </p:spTgt>
                                        </p:tgtEl>
                                        <p:attrNameLst>
                                          <p:attrName>ppt_w</p:attrName>
                                        </p:attrNameLst>
                                      </p:cBhvr>
                                      <p:tavLst>
                                        <p:tav tm="0">
                                          <p:val>
                                            <p:fltVal val="0"/>
                                          </p:val>
                                        </p:tav>
                                        <p:tav tm="100000">
                                          <p:val>
                                            <p:strVal val="#ppt_w"/>
                                          </p:val>
                                        </p:tav>
                                      </p:tavLst>
                                    </p:anim>
                                    <p:anim calcmode="lin" valueType="num">
                                      <p:cBhvr>
                                        <p:cTn id="66" dur="1000" fill="hold"/>
                                        <p:tgtEl>
                                          <p:spTgt spid="5">
                                            <p:graphicEl>
                                              <a:dgm id="{CF21D3D5-9BD0-4F95-889E-8C3B834C35AF}"/>
                                            </p:graphicEl>
                                          </p:spTgt>
                                        </p:tgtEl>
                                        <p:attrNameLst>
                                          <p:attrName>ppt_h</p:attrName>
                                        </p:attrNameLst>
                                      </p:cBhvr>
                                      <p:tavLst>
                                        <p:tav tm="0">
                                          <p:val>
                                            <p:fltVal val="0"/>
                                          </p:val>
                                        </p:tav>
                                        <p:tav tm="100000">
                                          <p:val>
                                            <p:strVal val="#ppt_h"/>
                                          </p:val>
                                        </p:tav>
                                      </p:tavLst>
                                    </p:anim>
                                    <p:anim calcmode="lin" valueType="num">
                                      <p:cBhvr>
                                        <p:cTn id="67" dur="1000" fill="hold"/>
                                        <p:tgtEl>
                                          <p:spTgt spid="5">
                                            <p:graphicEl>
                                              <a:dgm id="{CF21D3D5-9BD0-4F95-889E-8C3B834C35AF}"/>
                                            </p:graphicEl>
                                          </p:spTgt>
                                        </p:tgtEl>
                                        <p:attrNameLst>
                                          <p:attrName>style.rotation</p:attrName>
                                        </p:attrNameLst>
                                      </p:cBhvr>
                                      <p:tavLst>
                                        <p:tav tm="0">
                                          <p:val>
                                            <p:fltVal val="90"/>
                                          </p:val>
                                        </p:tav>
                                        <p:tav tm="100000">
                                          <p:val>
                                            <p:fltVal val="0"/>
                                          </p:val>
                                        </p:tav>
                                      </p:tavLst>
                                    </p:anim>
                                    <p:animEffect transition="in" filter="fade">
                                      <p:cBhvr>
                                        <p:cTn id="68" dur="1000"/>
                                        <p:tgtEl>
                                          <p:spTgt spid="5">
                                            <p:graphicEl>
                                              <a:dgm id="{CF21D3D5-9BD0-4F95-889E-8C3B834C35AF}"/>
                                            </p:graphicEl>
                                          </p:spTgt>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5">
                                            <p:graphicEl>
                                              <a:dgm id="{342ED942-58CF-44DB-B698-869AC5F86CB3}"/>
                                            </p:graphicEl>
                                          </p:spTgt>
                                        </p:tgtEl>
                                        <p:attrNameLst>
                                          <p:attrName>style.visibility</p:attrName>
                                        </p:attrNameLst>
                                      </p:cBhvr>
                                      <p:to>
                                        <p:strVal val="visible"/>
                                      </p:to>
                                    </p:set>
                                    <p:anim calcmode="lin" valueType="num">
                                      <p:cBhvr>
                                        <p:cTn id="71" dur="1000" fill="hold"/>
                                        <p:tgtEl>
                                          <p:spTgt spid="5">
                                            <p:graphicEl>
                                              <a:dgm id="{342ED942-58CF-44DB-B698-869AC5F86CB3}"/>
                                            </p:graphicEl>
                                          </p:spTgt>
                                        </p:tgtEl>
                                        <p:attrNameLst>
                                          <p:attrName>ppt_w</p:attrName>
                                        </p:attrNameLst>
                                      </p:cBhvr>
                                      <p:tavLst>
                                        <p:tav tm="0">
                                          <p:val>
                                            <p:fltVal val="0"/>
                                          </p:val>
                                        </p:tav>
                                        <p:tav tm="100000">
                                          <p:val>
                                            <p:strVal val="#ppt_w"/>
                                          </p:val>
                                        </p:tav>
                                      </p:tavLst>
                                    </p:anim>
                                    <p:anim calcmode="lin" valueType="num">
                                      <p:cBhvr>
                                        <p:cTn id="72" dur="1000" fill="hold"/>
                                        <p:tgtEl>
                                          <p:spTgt spid="5">
                                            <p:graphicEl>
                                              <a:dgm id="{342ED942-58CF-44DB-B698-869AC5F86CB3}"/>
                                            </p:graphicEl>
                                          </p:spTgt>
                                        </p:tgtEl>
                                        <p:attrNameLst>
                                          <p:attrName>ppt_h</p:attrName>
                                        </p:attrNameLst>
                                      </p:cBhvr>
                                      <p:tavLst>
                                        <p:tav tm="0">
                                          <p:val>
                                            <p:fltVal val="0"/>
                                          </p:val>
                                        </p:tav>
                                        <p:tav tm="100000">
                                          <p:val>
                                            <p:strVal val="#ppt_h"/>
                                          </p:val>
                                        </p:tav>
                                      </p:tavLst>
                                    </p:anim>
                                    <p:anim calcmode="lin" valueType="num">
                                      <p:cBhvr>
                                        <p:cTn id="73" dur="1000" fill="hold"/>
                                        <p:tgtEl>
                                          <p:spTgt spid="5">
                                            <p:graphicEl>
                                              <a:dgm id="{342ED942-58CF-44DB-B698-869AC5F86CB3}"/>
                                            </p:graphicEl>
                                          </p:spTgt>
                                        </p:tgtEl>
                                        <p:attrNameLst>
                                          <p:attrName>style.rotation</p:attrName>
                                        </p:attrNameLst>
                                      </p:cBhvr>
                                      <p:tavLst>
                                        <p:tav tm="0">
                                          <p:val>
                                            <p:fltVal val="90"/>
                                          </p:val>
                                        </p:tav>
                                        <p:tav tm="100000">
                                          <p:val>
                                            <p:fltVal val="0"/>
                                          </p:val>
                                        </p:tav>
                                      </p:tavLst>
                                    </p:anim>
                                    <p:animEffect transition="in" filter="fade">
                                      <p:cBhvr>
                                        <p:cTn id="74" dur="1000"/>
                                        <p:tgtEl>
                                          <p:spTgt spid="5">
                                            <p:graphicEl>
                                              <a:dgm id="{342ED942-58CF-44DB-B698-869AC5F86CB3}"/>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5">
                                            <p:graphicEl>
                                              <a:dgm id="{051464E2-2EC2-4A3F-95A3-7E44318D9D07}"/>
                                            </p:graphicEl>
                                          </p:spTgt>
                                        </p:tgtEl>
                                        <p:attrNameLst>
                                          <p:attrName>style.visibility</p:attrName>
                                        </p:attrNameLst>
                                      </p:cBhvr>
                                      <p:to>
                                        <p:strVal val="visible"/>
                                      </p:to>
                                    </p:set>
                                    <p:anim calcmode="lin" valueType="num">
                                      <p:cBhvr>
                                        <p:cTn id="79" dur="1000" fill="hold"/>
                                        <p:tgtEl>
                                          <p:spTgt spid="5">
                                            <p:graphicEl>
                                              <a:dgm id="{051464E2-2EC2-4A3F-95A3-7E44318D9D07}"/>
                                            </p:graphicEl>
                                          </p:spTgt>
                                        </p:tgtEl>
                                        <p:attrNameLst>
                                          <p:attrName>ppt_w</p:attrName>
                                        </p:attrNameLst>
                                      </p:cBhvr>
                                      <p:tavLst>
                                        <p:tav tm="0">
                                          <p:val>
                                            <p:fltVal val="0"/>
                                          </p:val>
                                        </p:tav>
                                        <p:tav tm="100000">
                                          <p:val>
                                            <p:strVal val="#ppt_w"/>
                                          </p:val>
                                        </p:tav>
                                      </p:tavLst>
                                    </p:anim>
                                    <p:anim calcmode="lin" valueType="num">
                                      <p:cBhvr>
                                        <p:cTn id="80" dur="1000" fill="hold"/>
                                        <p:tgtEl>
                                          <p:spTgt spid="5">
                                            <p:graphicEl>
                                              <a:dgm id="{051464E2-2EC2-4A3F-95A3-7E44318D9D07}"/>
                                            </p:graphicEl>
                                          </p:spTgt>
                                        </p:tgtEl>
                                        <p:attrNameLst>
                                          <p:attrName>ppt_h</p:attrName>
                                        </p:attrNameLst>
                                      </p:cBhvr>
                                      <p:tavLst>
                                        <p:tav tm="0">
                                          <p:val>
                                            <p:fltVal val="0"/>
                                          </p:val>
                                        </p:tav>
                                        <p:tav tm="100000">
                                          <p:val>
                                            <p:strVal val="#ppt_h"/>
                                          </p:val>
                                        </p:tav>
                                      </p:tavLst>
                                    </p:anim>
                                    <p:anim calcmode="lin" valueType="num">
                                      <p:cBhvr>
                                        <p:cTn id="81" dur="1000" fill="hold"/>
                                        <p:tgtEl>
                                          <p:spTgt spid="5">
                                            <p:graphicEl>
                                              <a:dgm id="{051464E2-2EC2-4A3F-95A3-7E44318D9D07}"/>
                                            </p:graphicEl>
                                          </p:spTgt>
                                        </p:tgtEl>
                                        <p:attrNameLst>
                                          <p:attrName>style.rotation</p:attrName>
                                        </p:attrNameLst>
                                      </p:cBhvr>
                                      <p:tavLst>
                                        <p:tav tm="0">
                                          <p:val>
                                            <p:fltVal val="90"/>
                                          </p:val>
                                        </p:tav>
                                        <p:tav tm="100000">
                                          <p:val>
                                            <p:fltVal val="0"/>
                                          </p:val>
                                        </p:tav>
                                      </p:tavLst>
                                    </p:anim>
                                    <p:animEffect transition="in" filter="fade">
                                      <p:cBhvr>
                                        <p:cTn id="82" dur="1000"/>
                                        <p:tgtEl>
                                          <p:spTgt spid="5">
                                            <p:graphicEl>
                                              <a:dgm id="{051464E2-2EC2-4A3F-95A3-7E44318D9D07}"/>
                                            </p:graphicEl>
                                          </p:spTgt>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5">
                                            <p:graphicEl>
                                              <a:dgm id="{22AEFE3B-2A97-4B7E-8FA8-7F3F7B4A5787}"/>
                                            </p:graphicEl>
                                          </p:spTgt>
                                        </p:tgtEl>
                                        <p:attrNameLst>
                                          <p:attrName>style.visibility</p:attrName>
                                        </p:attrNameLst>
                                      </p:cBhvr>
                                      <p:to>
                                        <p:strVal val="visible"/>
                                      </p:to>
                                    </p:set>
                                    <p:anim calcmode="lin" valueType="num">
                                      <p:cBhvr>
                                        <p:cTn id="85" dur="1000" fill="hold"/>
                                        <p:tgtEl>
                                          <p:spTgt spid="5">
                                            <p:graphicEl>
                                              <a:dgm id="{22AEFE3B-2A97-4B7E-8FA8-7F3F7B4A5787}"/>
                                            </p:graphicEl>
                                          </p:spTgt>
                                        </p:tgtEl>
                                        <p:attrNameLst>
                                          <p:attrName>ppt_w</p:attrName>
                                        </p:attrNameLst>
                                      </p:cBhvr>
                                      <p:tavLst>
                                        <p:tav tm="0">
                                          <p:val>
                                            <p:fltVal val="0"/>
                                          </p:val>
                                        </p:tav>
                                        <p:tav tm="100000">
                                          <p:val>
                                            <p:strVal val="#ppt_w"/>
                                          </p:val>
                                        </p:tav>
                                      </p:tavLst>
                                    </p:anim>
                                    <p:anim calcmode="lin" valueType="num">
                                      <p:cBhvr>
                                        <p:cTn id="86" dur="1000" fill="hold"/>
                                        <p:tgtEl>
                                          <p:spTgt spid="5">
                                            <p:graphicEl>
                                              <a:dgm id="{22AEFE3B-2A97-4B7E-8FA8-7F3F7B4A5787}"/>
                                            </p:graphicEl>
                                          </p:spTgt>
                                        </p:tgtEl>
                                        <p:attrNameLst>
                                          <p:attrName>ppt_h</p:attrName>
                                        </p:attrNameLst>
                                      </p:cBhvr>
                                      <p:tavLst>
                                        <p:tav tm="0">
                                          <p:val>
                                            <p:fltVal val="0"/>
                                          </p:val>
                                        </p:tav>
                                        <p:tav tm="100000">
                                          <p:val>
                                            <p:strVal val="#ppt_h"/>
                                          </p:val>
                                        </p:tav>
                                      </p:tavLst>
                                    </p:anim>
                                    <p:anim calcmode="lin" valueType="num">
                                      <p:cBhvr>
                                        <p:cTn id="87" dur="1000" fill="hold"/>
                                        <p:tgtEl>
                                          <p:spTgt spid="5">
                                            <p:graphicEl>
                                              <a:dgm id="{22AEFE3B-2A97-4B7E-8FA8-7F3F7B4A5787}"/>
                                            </p:graphicEl>
                                          </p:spTgt>
                                        </p:tgtEl>
                                        <p:attrNameLst>
                                          <p:attrName>style.rotation</p:attrName>
                                        </p:attrNameLst>
                                      </p:cBhvr>
                                      <p:tavLst>
                                        <p:tav tm="0">
                                          <p:val>
                                            <p:fltVal val="90"/>
                                          </p:val>
                                        </p:tav>
                                        <p:tav tm="100000">
                                          <p:val>
                                            <p:fltVal val="0"/>
                                          </p:val>
                                        </p:tav>
                                      </p:tavLst>
                                    </p:anim>
                                    <p:animEffect transition="in" filter="fade">
                                      <p:cBhvr>
                                        <p:cTn id="88" dur="1000"/>
                                        <p:tgtEl>
                                          <p:spTgt spid="5">
                                            <p:graphicEl>
                                              <a:dgm id="{22AEFE3B-2A97-4B7E-8FA8-7F3F7B4A5787}"/>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0" nodeType="clickEffect">
                                  <p:stCondLst>
                                    <p:cond delay="0"/>
                                  </p:stCondLst>
                                  <p:childTnLst>
                                    <p:set>
                                      <p:cBhvr>
                                        <p:cTn id="92" dur="1" fill="hold">
                                          <p:stCondLst>
                                            <p:cond delay="0"/>
                                          </p:stCondLst>
                                        </p:cTn>
                                        <p:tgtEl>
                                          <p:spTgt spid="5">
                                            <p:graphicEl>
                                              <a:dgm id="{D00E5C57-85F7-443B-AD9D-B40FCA5A1305}"/>
                                            </p:graphicEl>
                                          </p:spTgt>
                                        </p:tgtEl>
                                        <p:attrNameLst>
                                          <p:attrName>style.visibility</p:attrName>
                                        </p:attrNameLst>
                                      </p:cBhvr>
                                      <p:to>
                                        <p:strVal val="visible"/>
                                      </p:to>
                                    </p:set>
                                    <p:anim calcmode="lin" valueType="num">
                                      <p:cBhvr>
                                        <p:cTn id="93" dur="1000" fill="hold"/>
                                        <p:tgtEl>
                                          <p:spTgt spid="5">
                                            <p:graphicEl>
                                              <a:dgm id="{D00E5C57-85F7-443B-AD9D-B40FCA5A1305}"/>
                                            </p:graphicEl>
                                          </p:spTgt>
                                        </p:tgtEl>
                                        <p:attrNameLst>
                                          <p:attrName>ppt_w</p:attrName>
                                        </p:attrNameLst>
                                      </p:cBhvr>
                                      <p:tavLst>
                                        <p:tav tm="0">
                                          <p:val>
                                            <p:fltVal val="0"/>
                                          </p:val>
                                        </p:tav>
                                        <p:tav tm="100000">
                                          <p:val>
                                            <p:strVal val="#ppt_w"/>
                                          </p:val>
                                        </p:tav>
                                      </p:tavLst>
                                    </p:anim>
                                    <p:anim calcmode="lin" valueType="num">
                                      <p:cBhvr>
                                        <p:cTn id="94" dur="1000" fill="hold"/>
                                        <p:tgtEl>
                                          <p:spTgt spid="5">
                                            <p:graphicEl>
                                              <a:dgm id="{D00E5C57-85F7-443B-AD9D-B40FCA5A1305}"/>
                                            </p:graphicEl>
                                          </p:spTgt>
                                        </p:tgtEl>
                                        <p:attrNameLst>
                                          <p:attrName>ppt_h</p:attrName>
                                        </p:attrNameLst>
                                      </p:cBhvr>
                                      <p:tavLst>
                                        <p:tav tm="0">
                                          <p:val>
                                            <p:fltVal val="0"/>
                                          </p:val>
                                        </p:tav>
                                        <p:tav tm="100000">
                                          <p:val>
                                            <p:strVal val="#ppt_h"/>
                                          </p:val>
                                        </p:tav>
                                      </p:tavLst>
                                    </p:anim>
                                    <p:anim calcmode="lin" valueType="num">
                                      <p:cBhvr>
                                        <p:cTn id="95" dur="1000" fill="hold"/>
                                        <p:tgtEl>
                                          <p:spTgt spid="5">
                                            <p:graphicEl>
                                              <a:dgm id="{D00E5C57-85F7-443B-AD9D-B40FCA5A1305}"/>
                                            </p:graphicEl>
                                          </p:spTgt>
                                        </p:tgtEl>
                                        <p:attrNameLst>
                                          <p:attrName>style.rotation</p:attrName>
                                        </p:attrNameLst>
                                      </p:cBhvr>
                                      <p:tavLst>
                                        <p:tav tm="0">
                                          <p:val>
                                            <p:fltVal val="90"/>
                                          </p:val>
                                        </p:tav>
                                        <p:tav tm="100000">
                                          <p:val>
                                            <p:fltVal val="0"/>
                                          </p:val>
                                        </p:tav>
                                      </p:tavLst>
                                    </p:anim>
                                    <p:animEffect transition="in" filter="fade">
                                      <p:cBhvr>
                                        <p:cTn id="96" dur="1000"/>
                                        <p:tgtEl>
                                          <p:spTgt spid="5">
                                            <p:graphicEl>
                                              <a:dgm id="{D00E5C57-85F7-443B-AD9D-B40FCA5A1305}"/>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grpId="0" nodeType="clickEffect">
                                  <p:stCondLst>
                                    <p:cond delay="0"/>
                                  </p:stCondLst>
                                  <p:childTnLst>
                                    <p:set>
                                      <p:cBhvr>
                                        <p:cTn id="100" dur="1" fill="hold">
                                          <p:stCondLst>
                                            <p:cond delay="0"/>
                                          </p:stCondLst>
                                        </p:cTn>
                                        <p:tgtEl>
                                          <p:spTgt spid="5">
                                            <p:graphicEl>
                                              <a:dgm id="{4DE65BF2-762C-4B5A-8812-8FDFB4DE360D}"/>
                                            </p:graphicEl>
                                          </p:spTgt>
                                        </p:tgtEl>
                                        <p:attrNameLst>
                                          <p:attrName>style.visibility</p:attrName>
                                        </p:attrNameLst>
                                      </p:cBhvr>
                                      <p:to>
                                        <p:strVal val="visible"/>
                                      </p:to>
                                    </p:set>
                                    <p:anim calcmode="lin" valueType="num">
                                      <p:cBhvr>
                                        <p:cTn id="101" dur="1000" fill="hold"/>
                                        <p:tgtEl>
                                          <p:spTgt spid="5">
                                            <p:graphicEl>
                                              <a:dgm id="{4DE65BF2-762C-4B5A-8812-8FDFB4DE360D}"/>
                                            </p:graphicEl>
                                          </p:spTgt>
                                        </p:tgtEl>
                                        <p:attrNameLst>
                                          <p:attrName>ppt_w</p:attrName>
                                        </p:attrNameLst>
                                      </p:cBhvr>
                                      <p:tavLst>
                                        <p:tav tm="0">
                                          <p:val>
                                            <p:fltVal val="0"/>
                                          </p:val>
                                        </p:tav>
                                        <p:tav tm="100000">
                                          <p:val>
                                            <p:strVal val="#ppt_w"/>
                                          </p:val>
                                        </p:tav>
                                      </p:tavLst>
                                    </p:anim>
                                    <p:anim calcmode="lin" valueType="num">
                                      <p:cBhvr>
                                        <p:cTn id="102" dur="1000" fill="hold"/>
                                        <p:tgtEl>
                                          <p:spTgt spid="5">
                                            <p:graphicEl>
                                              <a:dgm id="{4DE65BF2-762C-4B5A-8812-8FDFB4DE360D}"/>
                                            </p:graphicEl>
                                          </p:spTgt>
                                        </p:tgtEl>
                                        <p:attrNameLst>
                                          <p:attrName>ppt_h</p:attrName>
                                        </p:attrNameLst>
                                      </p:cBhvr>
                                      <p:tavLst>
                                        <p:tav tm="0">
                                          <p:val>
                                            <p:fltVal val="0"/>
                                          </p:val>
                                        </p:tav>
                                        <p:tav tm="100000">
                                          <p:val>
                                            <p:strVal val="#ppt_h"/>
                                          </p:val>
                                        </p:tav>
                                      </p:tavLst>
                                    </p:anim>
                                    <p:anim calcmode="lin" valueType="num">
                                      <p:cBhvr>
                                        <p:cTn id="103" dur="1000" fill="hold"/>
                                        <p:tgtEl>
                                          <p:spTgt spid="5">
                                            <p:graphicEl>
                                              <a:dgm id="{4DE65BF2-762C-4B5A-8812-8FDFB4DE360D}"/>
                                            </p:graphicEl>
                                          </p:spTgt>
                                        </p:tgtEl>
                                        <p:attrNameLst>
                                          <p:attrName>style.rotation</p:attrName>
                                        </p:attrNameLst>
                                      </p:cBhvr>
                                      <p:tavLst>
                                        <p:tav tm="0">
                                          <p:val>
                                            <p:fltVal val="90"/>
                                          </p:val>
                                        </p:tav>
                                        <p:tav tm="100000">
                                          <p:val>
                                            <p:fltVal val="0"/>
                                          </p:val>
                                        </p:tav>
                                      </p:tavLst>
                                    </p:anim>
                                    <p:animEffect transition="in" filter="fade">
                                      <p:cBhvr>
                                        <p:cTn id="104" dur="1000"/>
                                        <p:tgtEl>
                                          <p:spTgt spid="5">
                                            <p:graphicEl>
                                              <a:dgm id="{4DE65BF2-762C-4B5A-8812-8FDFB4DE360D}"/>
                                            </p:graphicEl>
                                          </p:spTgt>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5">
                                            <p:graphicEl>
                                              <a:dgm id="{61A0B2AD-C0CF-446B-B5E5-631EE99EA87B}"/>
                                            </p:graphicEl>
                                          </p:spTgt>
                                        </p:tgtEl>
                                        <p:attrNameLst>
                                          <p:attrName>style.visibility</p:attrName>
                                        </p:attrNameLst>
                                      </p:cBhvr>
                                      <p:to>
                                        <p:strVal val="visible"/>
                                      </p:to>
                                    </p:set>
                                    <p:anim calcmode="lin" valueType="num">
                                      <p:cBhvr>
                                        <p:cTn id="107" dur="1000" fill="hold"/>
                                        <p:tgtEl>
                                          <p:spTgt spid="5">
                                            <p:graphicEl>
                                              <a:dgm id="{61A0B2AD-C0CF-446B-B5E5-631EE99EA87B}"/>
                                            </p:graphicEl>
                                          </p:spTgt>
                                        </p:tgtEl>
                                        <p:attrNameLst>
                                          <p:attrName>ppt_w</p:attrName>
                                        </p:attrNameLst>
                                      </p:cBhvr>
                                      <p:tavLst>
                                        <p:tav tm="0">
                                          <p:val>
                                            <p:fltVal val="0"/>
                                          </p:val>
                                        </p:tav>
                                        <p:tav tm="100000">
                                          <p:val>
                                            <p:strVal val="#ppt_w"/>
                                          </p:val>
                                        </p:tav>
                                      </p:tavLst>
                                    </p:anim>
                                    <p:anim calcmode="lin" valueType="num">
                                      <p:cBhvr>
                                        <p:cTn id="108" dur="1000" fill="hold"/>
                                        <p:tgtEl>
                                          <p:spTgt spid="5">
                                            <p:graphicEl>
                                              <a:dgm id="{61A0B2AD-C0CF-446B-B5E5-631EE99EA87B}"/>
                                            </p:graphicEl>
                                          </p:spTgt>
                                        </p:tgtEl>
                                        <p:attrNameLst>
                                          <p:attrName>ppt_h</p:attrName>
                                        </p:attrNameLst>
                                      </p:cBhvr>
                                      <p:tavLst>
                                        <p:tav tm="0">
                                          <p:val>
                                            <p:fltVal val="0"/>
                                          </p:val>
                                        </p:tav>
                                        <p:tav tm="100000">
                                          <p:val>
                                            <p:strVal val="#ppt_h"/>
                                          </p:val>
                                        </p:tav>
                                      </p:tavLst>
                                    </p:anim>
                                    <p:anim calcmode="lin" valueType="num">
                                      <p:cBhvr>
                                        <p:cTn id="109" dur="1000" fill="hold"/>
                                        <p:tgtEl>
                                          <p:spTgt spid="5">
                                            <p:graphicEl>
                                              <a:dgm id="{61A0B2AD-C0CF-446B-B5E5-631EE99EA87B}"/>
                                            </p:graphicEl>
                                          </p:spTgt>
                                        </p:tgtEl>
                                        <p:attrNameLst>
                                          <p:attrName>style.rotation</p:attrName>
                                        </p:attrNameLst>
                                      </p:cBhvr>
                                      <p:tavLst>
                                        <p:tav tm="0">
                                          <p:val>
                                            <p:fltVal val="90"/>
                                          </p:val>
                                        </p:tav>
                                        <p:tav tm="100000">
                                          <p:val>
                                            <p:fltVal val="0"/>
                                          </p:val>
                                        </p:tav>
                                      </p:tavLst>
                                    </p:anim>
                                    <p:animEffect transition="in" filter="fade">
                                      <p:cBhvr>
                                        <p:cTn id="110" dur="1000"/>
                                        <p:tgtEl>
                                          <p:spTgt spid="5">
                                            <p:graphicEl>
                                              <a:dgm id="{61A0B2AD-C0CF-446B-B5E5-631EE99EA87B}"/>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31" presetClass="entr" presetSubtype="0" fill="hold" grpId="0" nodeType="clickEffect">
                                  <p:stCondLst>
                                    <p:cond delay="0"/>
                                  </p:stCondLst>
                                  <p:childTnLst>
                                    <p:set>
                                      <p:cBhvr>
                                        <p:cTn id="114" dur="1" fill="hold">
                                          <p:stCondLst>
                                            <p:cond delay="0"/>
                                          </p:stCondLst>
                                        </p:cTn>
                                        <p:tgtEl>
                                          <p:spTgt spid="5">
                                            <p:graphicEl>
                                              <a:dgm id="{17E29153-79CC-449F-9872-79288AD6BD31}"/>
                                            </p:graphicEl>
                                          </p:spTgt>
                                        </p:tgtEl>
                                        <p:attrNameLst>
                                          <p:attrName>style.visibility</p:attrName>
                                        </p:attrNameLst>
                                      </p:cBhvr>
                                      <p:to>
                                        <p:strVal val="visible"/>
                                      </p:to>
                                    </p:set>
                                    <p:anim calcmode="lin" valueType="num">
                                      <p:cBhvr>
                                        <p:cTn id="115" dur="1000" fill="hold"/>
                                        <p:tgtEl>
                                          <p:spTgt spid="5">
                                            <p:graphicEl>
                                              <a:dgm id="{17E29153-79CC-449F-9872-79288AD6BD31}"/>
                                            </p:graphicEl>
                                          </p:spTgt>
                                        </p:tgtEl>
                                        <p:attrNameLst>
                                          <p:attrName>ppt_w</p:attrName>
                                        </p:attrNameLst>
                                      </p:cBhvr>
                                      <p:tavLst>
                                        <p:tav tm="0">
                                          <p:val>
                                            <p:fltVal val="0"/>
                                          </p:val>
                                        </p:tav>
                                        <p:tav tm="100000">
                                          <p:val>
                                            <p:strVal val="#ppt_w"/>
                                          </p:val>
                                        </p:tav>
                                      </p:tavLst>
                                    </p:anim>
                                    <p:anim calcmode="lin" valueType="num">
                                      <p:cBhvr>
                                        <p:cTn id="116" dur="1000" fill="hold"/>
                                        <p:tgtEl>
                                          <p:spTgt spid="5">
                                            <p:graphicEl>
                                              <a:dgm id="{17E29153-79CC-449F-9872-79288AD6BD31}"/>
                                            </p:graphicEl>
                                          </p:spTgt>
                                        </p:tgtEl>
                                        <p:attrNameLst>
                                          <p:attrName>ppt_h</p:attrName>
                                        </p:attrNameLst>
                                      </p:cBhvr>
                                      <p:tavLst>
                                        <p:tav tm="0">
                                          <p:val>
                                            <p:fltVal val="0"/>
                                          </p:val>
                                        </p:tav>
                                        <p:tav tm="100000">
                                          <p:val>
                                            <p:strVal val="#ppt_h"/>
                                          </p:val>
                                        </p:tav>
                                      </p:tavLst>
                                    </p:anim>
                                    <p:anim calcmode="lin" valueType="num">
                                      <p:cBhvr>
                                        <p:cTn id="117" dur="1000" fill="hold"/>
                                        <p:tgtEl>
                                          <p:spTgt spid="5">
                                            <p:graphicEl>
                                              <a:dgm id="{17E29153-79CC-449F-9872-79288AD6BD31}"/>
                                            </p:graphicEl>
                                          </p:spTgt>
                                        </p:tgtEl>
                                        <p:attrNameLst>
                                          <p:attrName>style.rotation</p:attrName>
                                        </p:attrNameLst>
                                      </p:cBhvr>
                                      <p:tavLst>
                                        <p:tav tm="0">
                                          <p:val>
                                            <p:fltVal val="90"/>
                                          </p:val>
                                        </p:tav>
                                        <p:tav tm="100000">
                                          <p:val>
                                            <p:fltVal val="0"/>
                                          </p:val>
                                        </p:tav>
                                      </p:tavLst>
                                    </p:anim>
                                    <p:animEffect transition="in" filter="fade">
                                      <p:cBhvr>
                                        <p:cTn id="118" dur="1000"/>
                                        <p:tgtEl>
                                          <p:spTgt spid="5">
                                            <p:graphicEl>
                                              <a:dgm id="{17E29153-79CC-449F-9872-79288AD6BD31}"/>
                                            </p:graphic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3">
                                            <p:txEl>
                                              <p:pRg st="0" end="0"/>
                                            </p:txEl>
                                          </p:spTgt>
                                        </p:tgtEl>
                                        <p:attrNameLst>
                                          <p:attrName>style.visibility</p:attrName>
                                        </p:attrNameLst>
                                      </p:cBhvr>
                                      <p:to>
                                        <p:strVal val="visible"/>
                                      </p:to>
                                    </p:set>
                                    <p:anim calcmode="lin" valueType="num">
                                      <p:cBhvr additive="base">
                                        <p:cTn id="1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3">
                                            <p:txEl>
                                              <p:pRg st="1" end="1"/>
                                            </p:txEl>
                                          </p:spTgt>
                                        </p:tgtEl>
                                        <p:attrNameLst>
                                          <p:attrName>style.visibility</p:attrName>
                                        </p:attrNameLst>
                                      </p:cBhvr>
                                      <p:to>
                                        <p:strVal val="visible"/>
                                      </p:to>
                                    </p:set>
                                    <p:anim calcmode="lin" valueType="num">
                                      <p:cBhvr additive="base">
                                        <p:cTn id="1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4"/>
                                        </p:tgtEl>
                                        <p:attrNameLst>
                                          <p:attrName>style.visibility</p:attrName>
                                        </p:attrNameLst>
                                      </p:cBhvr>
                                      <p:to>
                                        <p:strVal val="visible"/>
                                      </p:to>
                                    </p:set>
                                    <p:animEffect transition="in" filter="fade">
                                      <p:cBhvr>
                                        <p:cTn id="135" dur="500"/>
                                        <p:tgtEl>
                                          <p:spTgt spid="4"/>
                                        </p:tgtEl>
                                      </p:cBhvr>
                                    </p:animEffect>
                                  </p:childTnLst>
                                </p:cTn>
                              </p:par>
                            </p:childTnLst>
                          </p:cTn>
                        </p:par>
                      </p:childTnLst>
                    </p:cTn>
                  </p:par>
                  <p:par>
                    <p:cTn id="136" fill="hold">
                      <p:stCondLst>
                        <p:cond delay="indefinite"/>
                      </p:stCondLst>
                      <p:childTnLst>
                        <p:par>
                          <p:cTn id="137" fill="hold">
                            <p:stCondLst>
                              <p:cond delay="0"/>
                            </p:stCondLst>
                            <p:childTnLst>
                              <p:par>
                                <p:cTn id="138" presetID="21" presetClass="entr" presetSubtype="1" fill="hold" nodeType="clickEffect">
                                  <p:stCondLst>
                                    <p:cond delay="0"/>
                                  </p:stCondLst>
                                  <p:childTnLst>
                                    <p:set>
                                      <p:cBhvr>
                                        <p:cTn id="139" dur="1" fill="hold">
                                          <p:stCondLst>
                                            <p:cond delay="0"/>
                                          </p:stCondLst>
                                        </p:cTn>
                                        <p:tgtEl>
                                          <p:spTgt spid="2052"/>
                                        </p:tgtEl>
                                        <p:attrNameLst>
                                          <p:attrName>style.visibility</p:attrName>
                                        </p:attrNameLst>
                                      </p:cBhvr>
                                      <p:to>
                                        <p:strVal val="visible"/>
                                      </p:to>
                                    </p:set>
                                    <p:animEffect transition="in" filter="wheel(1)">
                                      <p:cBhvr>
                                        <p:cTn id="140"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0279" y="458158"/>
            <a:ext cx="9893365" cy="731724"/>
          </a:xfrm>
        </p:spPr>
        <p:txBody>
          <a:bodyPr>
            <a:normAutofit/>
          </a:bodyPr>
          <a:lstStyle/>
          <a:p>
            <a:r>
              <a:rPr lang="fr-FR" sz="2800" dirty="0"/>
              <a:t>S</a:t>
            </a:r>
            <a:r>
              <a:rPr lang="fr-FR" sz="2800" dirty="0" smtClean="0"/>
              <a:t>ynonymes (et conditions) de la prospérité</a:t>
            </a:r>
            <a:endParaRPr lang="fr-FR" sz="28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242703529"/>
              </p:ext>
            </p:extLst>
          </p:nvPr>
        </p:nvGraphicFramePr>
        <p:xfrm>
          <a:off x="480569" y="2614108"/>
          <a:ext cx="11266781" cy="398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èche droite 3"/>
          <p:cNvSpPr/>
          <p:nvPr/>
        </p:nvSpPr>
        <p:spPr>
          <a:xfrm rot="13249725">
            <a:off x="3811099" y="3786436"/>
            <a:ext cx="862252" cy="341725"/>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5991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graphicEl>
                                              <a:dgm id="{FFEF6625-5CFD-4D02-9A75-E75E4F4D5CB7}"/>
                                            </p:graphicEl>
                                          </p:spTgt>
                                        </p:tgtEl>
                                        <p:attrNameLst>
                                          <p:attrName>style.visibility</p:attrName>
                                        </p:attrNameLst>
                                      </p:cBhvr>
                                      <p:to>
                                        <p:strVal val="visible"/>
                                      </p:to>
                                    </p:set>
                                    <p:anim calcmode="lin" valueType="num">
                                      <p:cBhvr>
                                        <p:cTn id="7" dur="1000" fill="hold"/>
                                        <p:tgtEl>
                                          <p:spTgt spid="5">
                                            <p:graphicEl>
                                              <a:dgm id="{FFEF6625-5CFD-4D02-9A75-E75E4F4D5CB7}"/>
                                            </p:graphicEl>
                                          </p:spTgt>
                                        </p:tgtEl>
                                        <p:attrNameLst>
                                          <p:attrName>ppt_w</p:attrName>
                                        </p:attrNameLst>
                                      </p:cBhvr>
                                      <p:tavLst>
                                        <p:tav tm="0">
                                          <p:val>
                                            <p:fltVal val="0"/>
                                          </p:val>
                                        </p:tav>
                                        <p:tav tm="100000">
                                          <p:val>
                                            <p:strVal val="#ppt_w"/>
                                          </p:val>
                                        </p:tav>
                                      </p:tavLst>
                                    </p:anim>
                                    <p:anim calcmode="lin" valueType="num">
                                      <p:cBhvr>
                                        <p:cTn id="8" dur="1000" fill="hold"/>
                                        <p:tgtEl>
                                          <p:spTgt spid="5">
                                            <p:graphicEl>
                                              <a:dgm id="{FFEF6625-5CFD-4D02-9A75-E75E4F4D5CB7}"/>
                                            </p:graphicEl>
                                          </p:spTgt>
                                        </p:tgtEl>
                                        <p:attrNameLst>
                                          <p:attrName>ppt_h</p:attrName>
                                        </p:attrNameLst>
                                      </p:cBhvr>
                                      <p:tavLst>
                                        <p:tav tm="0">
                                          <p:val>
                                            <p:fltVal val="0"/>
                                          </p:val>
                                        </p:tav>
                                        <p:tav tm="100000">
                                          <p:val>
                                            <p:strVal val="#ppt_h"/>
                                          </p:val>
                                        </p:tav>
                                      </p:tavLst>
                                    </p:anim>
                                    <p:anim calcmode="lin" valueType="num">
                                      <p:cBhvr>
                                        <p:cTn id="9" dur="1000" fill="hold"/>
                                        <p:tgtEl>
                                          <p:spTgt spid="5">
                                            <p:graphicEl>
                                              <a:dgm id="{FFEF6625-5CFD-4D02-9A75-E75E4F4D5CB7}"/>
                                            </p:graphicEl>
                                          </p:spTgt>
                                        </p:tgtEl>
                                        <p:attrNameLst>
                                          <p:attrName>style.rotation</p:attrName>
                                        </p:attrNameLst>
                                      </p:cBhvr>
                                      <p:tavLst>
                                        <p:tav tm="0">
                                          <p:val>
                                            <p:fltVal val="90"/>
                                          </p:val>
                                        </p:tav>
                                        <p:tav tm="100000">
                                          <p:val>
                                            <p:fltVal val="0"/>
                                          </p:val>
                                        </p:tav>
                                      </p:tavLst>
                                    </p:anim>
                                    <p:animEffect transition="in" filter="fade">
                                      <p:cBhvr>
                                        <p:cTn id="10" dur="1000"/>
                                        <p:tgtEl>
                                          <p:spTgt spid="5">
                                            <p:graphicEl>
                                              <a:dgm id="{FFEF6625-5CFD-4D02-9A75-E75E4F4D5CB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graphicEl>
                                              <a:dgm id="{203204B9-3EEC-4801-9BA9-1E4CFA929E10}"/>
                                            </p:graphicEl>
                                          </p:spTgt>
                                        </p:tgtEl>
                                        <p:attrNameLst>
                                          <p:attrName>style.visibility</p:attrName>
                                        </p:attrNameLst>
                                      </p:cBhvr>
                                      <p:to>
                                        <p:strVal val="visible"/>
                                      </p:to>
                                    </p:set>
                                    <p:anim calcmode="lin" valueType="num">
                                      <p:cBhvr>
                                        <p:cTn id="15" dur="1000" fill="hold"/>
                                        <p:tgtEl>
                                          <p:spTgt spid="5">
                                            <p:graphicEl>
                                              <a:dgm id="{203204B9-3EEC-4801-9BA9-1E4CFA929E10}"/>
                                            </p:graphicEl>
                                          </p:spTgt>
                                        </p:tgtEl>
                                        <p:attrNameLst>
                                          <p:attrName>ppt_w</p:attrName>
                                        </p:attrNameLst>
                                      </p:cBhvr>
                                      <p:tavLst>
                                        <p:tav tm="0">
                                          <p:val>
                                            <p:fltVal val="0"/>
                                          </p:val>
                                        </p:tav>
                                        <p:tav tm="100000">
                                          <p:val>
                                            <p:strVal val="#ppt_w"/>
                                          </p:val>
                                        </p:tav>
                                      </p:tavLst>
                                    </p:anim>
                                    <p:anim calcmode="lin" valueType="num">
                                      <p:cBhvr>
                                        <p:cTn id="16" dur="1000" fill="hold"/>
                                        <p:tgtEl>
                                          <p:spTgt spid="5">
                                            <p:graphicEl>
                                              <a:dgm id="{203204B9-3EEC-4801-9BA9-1E4CFA929E10}"/>
                                            </p:graphicEl>
                                          </p:spTgt>
                                        </p:tgtEl>
                                        <p:attrNameLst>
                                          <p:attrName>ppt_h</p:attrName>
                                        </p:attrNameLst>
                                      </p:cBhvr>
                                      <p:tavLst>
                                        <p:tav tm="0">
                                          <p:val>
                                            <p:fltVal val="0"/>
                                          </p:val>
                                        </p:tav>
                                        <p:tav tm="100000">
                                          <p:val>
                                            <p:strVal val="#ppt_h"/>
                                          </p:val>
                                        </p:tav>
                                      </p:tavLst>
                                    </p:anim>
                                    <p:anim calcmode="lin" valueType="num">
                                      <p:cBhvr>
                                        <p:cTn id="17" dur="1000" fill="hold"/>
                                        <p:tgtEl>
                                          <p:spTgt spid="5">
                                            <p:graphicEl>
                                              <a:dgm id="{203204B9-3EEC-4801-9BA9-1E4CFA929E10}"/>
                                            </p:graphicEl>
                                          </p:spTgt>
                                        </p:tgtEl>
                                        <p:attrNameLst>
                                          <p:attrName>style.rotation</p:attrName>
                                        </p:attrNameLst>
                                      </p:cBhvr>
                                      <p:tavLst>
                                        <p:tav tm="0">
                                          <p:val>
                                            <p:fltVal val="90"/>
                                          </p:val>
                                        </p:tav>
                                        <p:tav tm="100000">
                                          <p:val>
                                            <p:fltVal val="0"/>
                                          </p:val>
                                        </p:tav>
                                      </p:tavLst>
                                    </p:anim>
                                    <p:animEffect transition="in" filter="fade">
                                      <p:cBhvr>
                                        <p:cTn id="18" dur="1000"/>
                                        <p:tgtEl>
                                          <p:spTgt spid="5">
                                            <p:graphicEl>
                                              <a:dgm id="{203204B9-3EEC-4801-9BA9-1E4CFA929E1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graphicEl>
                                              <a:dgm id="{3CEFADF2-7302-4C99-8C6F-3247ED6A6D5D}"/>
                                            </p:graphicEl>
                                          </p:spTgt>
                                        </p:tgtEl>
                                        <p:attrNameLst>
                                          <p:attrName>style.visibility</p:attrName>
                                        </p:attrNameLst>
                                      </p:cBhvr>
                                      <p:to>
                                        <p:strVal val="visible"/>
                                      </p:to>
                                    </p:set>
                                    <p:anim calcmode="lin" valueType="num">
                                      <p:cBhvr>
                                        <p:cTn id="23" dur="1000" fill="hold"/>
                                        <p:tgtEl>
                                          <p:spTgt spid="5">
                                            <p:graphicEl>
                                              <a:dgm id="{3CEFADF2-7302-4C99-8C6F-3247ED6A6D5D}"/>
                                            </p:graphicEl>
                                          </p:spTgt>
                                        </p:tgtEl>
                                        <p:attrNameLst>
                                          <p:attrName>ppt_w</p:attrName>
                                        </p:attrNameLst>
                                      </p:cBhvr>
                                      <p:tavLst>
                                        <p:tav tm="0">
                                          <p:val>
                                            <p:fltVal val="0"/>
                                          </p:val>
                                        </p:tav>
                                        <p:tav tm="100000">
                                          <p:val>
                                            <p:strVal val="#ppt_w"/>
                                          </p:val>
                                        </p:tav>
                                      </p:tavLst>
                                    </p:anim>
                                    <p:anim calcmode="lin" valueType="num">
                                      <p:cBhvr>
                                        <p:cTn id="24" dur="1000" fill="hold"/>
                                        <p:tgtEl>
                                          <p:spTgt spid="5">
                                            <p:graphicEl>
                                              <a:dgm id="{3CEFADF2-7302-4C99-8C6F-3247ED6A6D5D}"/>
                                            </p:graphicEl>
                                          </p:spTgt>
                                        </p:tgtEl>
                                        <p:attrNameLst>
                                          <p:attrName>ppt_h</p:attrName>
                                        </p:attrNameLst>
                                      </p:cBhvr>
                                      <p:tavLst>
                                        <p:tav tm="0">
                                          <p:val>
                                            <p:fltVal val="0"/>
                                          </p:val>
                                        </p:tav>
                                        <p:tav tm="100000">
                                          <p:val>
                                            <p:strVal val="#ppt_h"/>
                                          </p:val>
                                        </p:tav>
                                      </p:tavLst>
                                    </p:anim>
                                    <p:anim calcmode="lin" valueType="num">
                                      <p:cBhvr>
                                        <p:cTn id="25" dur="1000" fill="hold"/>
                                        <p:tgtEl>
                                          <p:spTgt spid="5">
                                            <p:graphicEl>
                                              <a:dgm id="{3CEFADF2-7302-4C99-8C6F-3247ED6A6D5D}"/>
                                            </p:graphicEl>
                                          </p:spTgt>
                                        </p:tgtEl>
                                        <p:attrNameLst>
                                          <p:attrName>style.rotation</p:attrName>
                                        </p:attrNameLst>
                                      </p:cBhvr>
                                      <p:tavLst>
                                        <p:tav tm="0">
                                          <p:val>
                                            <p:fltVal val="90"/>
                                          </p:val>
                                        </p:tav>
                                        <p:tav tm="100000">
                                          <p:val>
                                            <p:fltVal val="0"/>
                                          </p:val>
                                        </p:tav>
                                      </p:tavLst>
                                    </p:anim>
                                    <p:animEffect transition="in" filter="fade">
                                      <p:cBhvr>
                                        <p:cTn id="26" dur="1000"/>
                                        <p:tgtEl>
                                          <p:spTgt spid="5">
                                            <p:graphicEl>
                                              <a:dgm id="{3CEFADF2-7302-4C99-8C6F-3247ED6A6D5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graphicEl>
                                              <a:dgm id="{CE0749A2-DFC2-43FE-9062-A6ADABC2A933}"/>
                                            </p:graphicEl>
                                          </p:spTgt>
                                        </p:tgtEl>
                                        <p:attrNameLst>
                                          <p:attrName>style.visibility</p:attrName>
                                        </p:attrNameLst>
                                      </p:cBhvr>
                                      <p:to>
                                        <p:strVal val="visible"/>
                                      </p:to>
                                    </p:set>
                                    <p:anim calcmode="lin" valueType="num">
                                      <p:cBhvr>
                                        <p:cTn id="31" dur="1000" fill="hold"/>
                                        <p:tgtEl>
                                          <p:spTgt spid="5">
                                            <p:graphicEl>
                                              <a:dgm id="{CE0749A2-DFC2-43FE-9062-A6ADABC2A933}"/>
                                            </p:graphicEl>
                                          </p:spTgt>
                                        </p:tgtEl>
                                        <p:attrNameLst>
                                          <p:attrName>ppt_w</p:attrName>
                                        </p:attrNameLst>
                                      </p:cBhvr>
                                      <p:tavLst>
                                        <p:tav tm="0">
                                          <p:val>
                                            <p:fltVal val="0"/>
                                          </p:val>
                                        </p:tav>
                                        <p:tav tm="100000">
                                          <p:val>
                                            <p:strVal val="#ppt_w"/>
                                          </p:val>
                                        </p:tav>
                                      </p:tavLst>
                                    </p:anim>
                                    <p:anim calcmode="lin" valueType="num">
                                      <p:cBhvr>
                                        <p:cTn id="32" dur="1000" fill="hold"/>
                                        <p:tgtEl>
                                          <p:spTgt spid="5">
                                            <p:graphicEl>
                                              <a:dgm id="{CE0749A2-DFC2-43FE-9062-A6ADABC2A933}"/>
                                            </p:graphicEl>
                                          </p:spTgt>
                                        </p:tgtEl>
                                        <p:attrNameLst>
                                          <p:attrName>ppt_h</p:attrName>
                                        </p:attrNameLst>
                                      </p:cBhvr>
                                      <p:tavLst>
                                        <p:tav tm="0">
                                          <p:val>
                                            <p:fltVal val="0"/>
                                          </p:val>
                                        </p:tav>
                                        <p:tav tm="100000">
                                          <p:val>
                                            <p:strVal val="#ppt_h"/>
                                          </p:val>
                                        </p:tav>
                                      </p:tavLst>
                                    </p:anim>
                                    <p:anim calcmode="lin" valueType="num">
                                      <p:cBhvr>
                                        <p:cTn id="33" dur="1000" fill="hold"/>
                                        <p:tgtEl>
                                          <p:spTgt spid="5">
                                            <p:graphicEl>
                                              <a:dgm id="{CE0749A2-DFC2-43FE-9062-A6ADABC2A933}"/>
                                            </p:graphicEl>
                                          </p:spTgt>
                                        </p:tgtEl>
                                        <p:attrNameLst>
                                          <p:attrName>style.rotation</p:attrName>
                                        </p:attrNameLst>
                                      </p:cBhvr>
                                      <p:tavLst>
                                        <p:tav tm="0">
                                          <p:val>
                                            <p:fltVal val="90"/>
                                          </p:val>
                                        </p:tav>
                                        <p:tav tm="100000">
                                          <p:val>
                                            <p:fltVal val="0"/>
                                          </p:val>
                                        </p:tav>
                                      </p:tavLst>
                                    </p:anim>
                                    <p:animEffect transition="in" filter="fade">
                                      <p:cBhvr>
                                        <p:cTn id="34" dur="1000"/>
                                        <p:tgtEl>
                                          <p:spTgt spid="5">
                                            <p:graphicEl>
                                              <a:dgm id="{CE0749A2-DFC2-43FE-9062-A6ADABC2A933}"/>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graphicEl>
                                              <a:dgm id="{B39DA3D9-A3AF-42A0-9FA8-993676DE14FE}"/>
                                            </p:graphicEl>
                                          </p:spTgt>
                                        </p:tgtEl>
                                        <p:attrNameLst>
                                          <p:attrName>style.visibility</p:attrName>
                                        </p:attrNameLst>
                                      </p:cBhvr>
                                      <p:to>
                                        <p:strVal val="visible"/>
                                      </p:to>
                                    </p:set>
                                    <p:anim calcmode="lin" valueType="num">
                                      <p:cBhvr>
                                        <p:cTn id="39" dur="1000" fill="hold"/>
                                        <p:tgtEl>
                                          <p:spTgt spid="5">
                                            <p:graphicEl>
                                              <a:dgm id="{B39DA3D9-A3AF-42A0-9FA8-993676DE14FE}"/>
                                            </p:graphicEl>
                                          </p:spTgt>
                                        </p:tgtEl>
                                        <p:attrNameLst>
                                          <p:attrName>ppt_w</p:attrName>
                                        </p:attrNameLst>
                                      </p:cBhvr>
                                      <p:tavLst>
                                        <p:tav tm="0">
                                          <p:val>
                                            <p:fltVal val="0"/>
                                          </p:val>
                                        </p:tav>
                                        <p:tav tm="100000">
                                          <p:val>
                                            <p:strVal val="#ppt_w"/>
                                          </p:val>
                                        </p:tav>
                                      </p:tavLst>
                                    </p:anim>
                                    <p:anim calcmode="lin" valueType="num">
                                      <p:cBhvr>
                                        <p:cTn id="40" dur="1000" fill="hold"/>
                                        <p:tgtEl>
                                          <p:spTgt spid="5">
                                            <p:graphicEl>
                                              <a:dgm id="{B39DA3D9-A3AF-42A0-9FA8-993676DE14FE}"/>
                                            </p:graphicEl>
                                          </p:spTgt>
                                        </p:tgtEl>
                                        <p:attrNameLst>
                                          <p:attrName>ppt_h</p:attrName>
                                        </p:attrNameLst>
                                      </p:cBhvr>
                                      <p:tavLst>
                                        <p:tav tm="0">
                                          <p:val>
                                            <p:fltVal val="0"/>
                                          </p:val>
                                        </p:tav>
                                        <p:tav tm="100000">
                                          <p:val>
                                            <p:strVal val="#ppt_h"/>
                                          </p:val>
                                        </p:tav>
                                      </p:tavLst>
                                    </p:anim>
                                    <p:anim calcmode="lin" valueType="num">
                                      <p:cBhvr>
                                        <p:cTn id="41" dur="1000" fill="hold"/>
                                        <p:tgtEl>
                                          <p:spTgt spid="5">
                                            <p:graphicEl>
                                              <a:dgm id="{B39DA3D9-A3AF-42A0-9FA8-993676DE14FE}"/>
                                            </p:graphicEl>
                                          </p:spTgt>
                                        </p:tgtEl>
                                        <p:attrNameLst>
                                          <p:attrName>style.rotation</p:attrName>
                                        </p:attrNameLst>
                                      </p:cBhvr>
                                      <p:tavLst>
                                        <p:tav tm="0">
                                          <p:val>
                                            <p:fltVal val="90"/>
                                          </p:val>
                                        </p:tav>
                                        <p:tav tm="100000">
                                          <p:val>
                                            <p:fltVal val="0"/>
                                          </p:val>
                                        </p:tav>
                                      </p:tavLst>
                                    </p:anim>
                                    <p:animEffect transition="in" filter="fade">
                                      <p:cBhvr>
                                        <p:cTn id="42" dur="1000"/>
                                        <p:tgtEl>
                                          <p:spTgt spid="5">
                                            <p:graphicEl>
                                              <a:dgm id="{B39DA3D9-A3AF-42A0-9FA8-993676DE14F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6147" name="Picture 3" descr="Tomis Fortuna, musée de Constanța">
            <a:hlinkClick r:id="rId2"/>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497241" y="-1"/>
            <a:ext cx="3123309" cy="4374098"/>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https://upload.wikimedia.org/wikipedia/commons/thumb/b/b8/Tyche_Antioch_Vatican_Inv2672.jpg/170px-Tyche_Antioch_Vatican_Inv2672.jpg">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5653" y="1"/>
            <a:ext cx="2922000" cy="44345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173737" y="1201620"/>
            <a:ext cx="2272168" cy="203132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spcBef>
                <a:spcPts val="1000"/>
              </a:spcBef>
              <a:buClr>
                <a:srgbClr val="6076B4"/>
              </a:buClr>
              <a:buSzPct val="80000"/>
            </a:pPr>
            <a:r>
              <a:rPr lang="fr-FR" dirty="0" err="1" smtClean="0">
                <a:solidFill>
                  <a:schemeClr val="bg1"/>
                </a:solidFill>
              </a:rPr>
              <a:t>Tychè</a:t>
            </a:r>
            <a:r>
              <a:rPr lang="fr-FR" dirty="0" smtClean="0">
                <a:solidFill>
                  <a:schemeClr val="bg1"/>
                </a:solidFill>
              </a:rPr>
              <a:t> (fortune, hasard</a:t>
            </a:r>
            <a:r>
              <a:rPr lang="fr-FR" dirty="0">
                <a:solidFill>
                  <a:schemeClr val="bg1"/>
                </a:solidFill>
              </a:rPr>
              <a:t>)</a:t>
            </a:r>
            <a:r>
              <a:rPr lang="fr-FR" dirty="0" smtClean="0">
                <a:solidFill>
                  <a:schemeClr val="bg1"/>
                </a:solidFill>
              </a:rPr>
              <a:t> = divinité tutélaire </a:t>
            </a:r>
            <a:r>
              <a:rPr lang="fr-FR" dirty="0">
                <a:solidFill>
                  <a:schemeClr val="bg1"/>
                </a:solidFill>
              </a:rPr>
              <a:t>de la fortune, de la prospérité et de la destinée d'une cité ou d'un État. </a:t>
            </a:r>
          </a:p>
        </p:txBody>
      </p:sp>
      <p:sp>
        <p:nvSpPr>
          <p:cNvPr id="10" name="Rectangle 9"/>
          <p:cNvSpPr/>
          <p:nvPr/>
        </p:nvSpPr>
        <p:spPr>
          <a:xfrm>
            <a:off x="6463017" y="1201620"/>
            <a:ext cx="2234669" cy="203132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dirty="0" smtClean="0"/>
              <a:t>Fortuna : de </a:t>
            </a:r>
            <a:r>
              <a:rPr lang="fr-FR" dirty="0"/>
              <a:t>fors, mot latin signifiant le sort, ou bien la </a:t>
            </a:r>
            <a:r>
              <a:rPr lang="fr-FR" dirty="0" smtClean="0"/>
              <a:t>chance, issu lui-même du verbe </a:t>
            </a:r>
            <a:r>
              <a:rPr lang="fr-FR" dirty="0" err="1" smtClean="0"/>
              <a:t>fero</a:t>
            </a:r>
            <a:r>
              <a:rPr lang="fr-FR" dirty="0" smtClean="0"/>
              <a:t>. Même sens que le grec </a:t>
            </a:r>
            <a:r>
              <a:rPr lang="fr-FR" dirty="0" err="1" smtClean="0"/>
              <a:t>Tychè</a:t>
            </a:r>
            <a:endParaRPr lang="fr-FR" dirty="0"/>
          </a:p>
        </p:txBody>
      </p:sp>
      <p:sp>
        <p:nvSpPr>
          <p:cNvPr id="13" name="Titre 12"/>
          <p:cNvSpPr>
            <a:spLocks noGrp="1"/>
          </p:cNvSpPr>
          <p:nvPr>
            <p:ph type="title"/>
          </p:nvPr>
        </p:nvSpPr>
        <p:spPr>
          <a:xfrm>
            <a:off x="3048002" y="4445209"/>
            <a:ext cx="8572548" cy="1837517"/>
          </a:xfrm>
        </p:spPr>
        <p:txBody>
          <a:bodyPr>
            <a:normAutofit fontScale="90000"/>
          </a:bodyPr>
          <a:lstStyle/>
          <a:p>
            <a:r>
              <a:rPr lang="fr-FR" sz="2000" dirty="0"/>
              <a:t>Ô toi que l'univers adore, Ô toi que maudit l'univers, </a:t>
            </a:r>
            <a:br>
              <a:rPr lang="fr-FR" sz="2000" dirty="0"/>
            </a:br>
            <a:r>
              <a:rPr lang="fr-FR" sz="2000" b="1" dirty="0"/>
              <a:t>Fortune</a:t>
            </a:r>
            <a:r>
              <a:rPr lang="fr-FR" sz="2000" dirty="0"/>
              <a:t>, dont la main, du couchant à l'aurore, </a:t>
            </a:r>
            <a:br>
              <a:rPr lang="fr-FR" sz="2000" dirty="0"/>
            </a:br>
            <a:r>
              <a:rPr lang="fr-FR" sz="2000" dirty="0"/>
              <a:t>Dispense les lauriers, les sceptres et les fers, </a:t>
            </a:r>
            <a:br>
              <a:rPr lang="fr-FR" sz="2000" dirty="0"/>
            </a:br>
            <a:r>
              <a:rPr lang="fr-FR" sz="2000" dirty="0"/>
              <a:t>Ton aveugle courroux nous garde-t-il encore </a:t>
            </a:r>
            <a:br>
              <a:rPr lang="fr-FR" sz="2000" dirty="0"/>
            </a:br>
            <a:r>
              <a:rPr lang="fr-FR" sz="2000" dirty="0"/>
              <a:t>Des triomphes et des revers?</a:t>
            </a:r>
            <a:br>
              <a:rPr lang="fr-FR" sz="2000" dirty="0"/>
            </a:br>
            <a:r>
              <a:rPr lang="fr-FR" sz="2000" cap="small" dirty="0"/>
              <a:t>Delavigne</a:t>
            </a:r>
            <a:r>
              <a:rPr lang="fr-FR" sz="2000" dirty="0"/>
              <a:t>, </a:t>
            </a:r>
            <a:r>
              <a:rPr lang="fr-FR" sz="2000" i="1" dirty="0" smtClean="0"/>
              <a:t>Messéniennes,</a:t>
            </a:r>
            <a:r>
              <a:rPr lang="fr-FR" sz="2000" dirty="0" smtClean="0"/>
              <a:t>1824</a:t>
            </a:r>
            <a:endParaRPr lang="fr-FR" sz="2000" dirty="0"/>
          </a:p>
        </p:txBody>
      </p:sp>
    </p:spTree>
    <p:extLst>
      <p:ext uri="{BB962C8B-B14F-4D97-AF65-F5344CB8AC3E}">
        <p14:creationId xmlns:p14="http://schemas.microsoft.com/office/powerpoint/2010/main" val="331496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02416" y="4939813"/>
            <a:ext cx="6139016" cy="472424"/>
          </a:xfrm>
        </p:spPr>
        <p:txBody>
          <a:bodyPr>
            <a:normAutofit/>
          </a:bodyPr>
          <a:lstStyle/>
          <a:p>
            <a:r>
              <a:rPr lang="fr-FR" dirty="0" smtClean="0">
                <a:solidFill>
                  <a:schemeClr val="bg1"/>
                </a:solidFill>
              </a:rPr>
              <a:t>La Roue de la Fortune</a:t>
            </a:r>
            <a:endParaRPr lang="fr-FR" dirty="0">
              <a:solidFill>
                <a:schemeClr val="bg1"/>
              </a:solidFill>
            </a:endParaRPr>
          </a:p>
        </p:txBody>
      </p:sp>
      <p:sp>
        <p:nvSpPr>
          <p:cNvPr id="4" name="Espace réservé du texte 3"/>
          <p:cNvSpPr>
            <a:spLocks noGrp="1"/>
          </p:cNvSpPr>
          <p:nvPr>
            <p:ph type="body" sz="half" idx="2"/>
          </p:nvPr>
        </p:nvSpPr>
        <p:spPr>
          <a:xfrm>
            <a:off x="5873479" y="721611"/>
            <a:ext cx="3031958" cy="2727158"/>
          </a:xfrm>
        </p:spPr>
        <p:txBody>
          <a:bodyPr>
            <a:normAutofit/>
          </a:bodyPr>
          <a:lstStyle/>
          <a:p>
            <a:r>
              <a:rPr lang="fr-FR" sz="2000" b="1" dirty="0">
                <a:solidFill>
                  <a:srgbClr val="002060"/>
                </a:solidFill>
              </a:rPr>
              <a:t>Attributs de la fortune </a:t>
            </a:r>
            <a:endParaRPr lang="fr-FR" sz="2000" b="1" dirty="0" smtClean="0">
              <a:solidFill>
                <a:srgbClr val="002060"/>
              </a:solidFill>
            </a:endParaRPr>
          </a:p>
          <a:p>
            <a:pPr marL="285750" indent="-285750">
              <a:buFont typeface="Arial" panose="020B0604020202020204" pitchFamily="34" charset="0"/>
              <a:buChar char="•"/>
            </a:pPr>
            <a:r>
              <a:rPr lang="fr-FR" sz="1800" dirty="0" smtClean="0">
                <a:solidFill>
                  <a:srgbClr val="002060"/>
                </a:solidFill>
              </a:rPr>
              <a:t>Gouvernail </a:t>
            </a:r>
          </a:p>
          <a:p>
            <a:pPr marL="285750" indent="-285750">
              <a:buFont typeface="Arial" panose="020B0604020202020204" pitchFamily="34" charset="0"/>
              <a:buChar char="•"/>
            </a:pPr>
            <a:r>
              <a:rPr lang="fr-FR" sz="1800" dirty="0" smtClean="0">
                <a:solidFill>
                  <a:srgbClr val="002060"/>
                </a:solidFill>
              </a:rPr>
              <a:t>Bandeau </a:t>
            </a:r>
            <a:r>
              <a:rPr lang="fr-FR" sz="1800" dirty="0">
                <a:solidFill>
                  <a:srgbClr val="002060"/>
                </a:solidFill>
              </a:rPr>
              <a:t>sur les yeux</a:t>
            </a:r>
          </a:p>
          <a:p>
            <a:pPr marL="285750" indent="-285750">
              <a:buFont typeface="Arial" panose="020B0604020202020204" pitchFamily="34" charset="0"/>
              <a:buChar char="•"/>
            </a:pPr>
            <a:r>
              <a:rPr lang="fr-FR" sz="1800" dirty="0">
                <a:solidFill>
                  <a:srgbClr val="002060"/>
                </a:solidFill>
              </a:rPr>
              <a:t>Roue </a:t>
            </a:r>
            <a:r>
              <a:rPr lang="fr-FR" sz="1800" dirty="0" smtClean="0">
                <a:solidFill>
                  <a:srgbClr val="002060"/>
                </a:solidFill>
              </a:rPr>
              <a:t>(</a:t>
            </a:r>
            <a:r>
              <a:rPr lang="fr-FR" sz="1800" i="1" dirty="0" smtClean="0">
                <a:solidFill>
                  <a:srgbClr val="002060"/>
                </a:solidFill>
              </a:rPr>
              <a:t>Rota </a:t>
            </a:r>
            <a:r>
              <a:rPr lang="fr-FR" sz="1800" i="1" dirty="0" err="1" smtClean="0">
                <a:solidFill>
                  <a:srgbClr val="002060"/>
                </a:solidFill>
              </a:rPr>
              <a:t>Fortunae</a:t>
            </a:r>
            <a:r>
              <a:rPr lang="fr-FR" sz="1800" dirty="0" smtClean="0">
                <a:solidFill>
                  <a:srgbClr val="002060"/>
                </a:solidFill>
              </a:rPr>
              <a:t>)</a:t>
            </a:r>
          </a:p>
          <a:p>
            <a:pPr marL="285750" indent="-285750">
              <a:buFont typeface="Arial" panose="020B0604020202020204" pitchFamily="34" charset="0"/>
              <a:buChar char="•"/>
            </a:pPr>
            <a:r>
              <a:rPr lang="fr-FR" sz="1800" dirty="0" smtClean="0">
                <a:solidFill>
                  <a:srgbClr val="002060"/>
                </a:solidFill>
              </a:rPr>
              <a:t>Char </a:t>
            </a:r>
            <a:endParaRPr lang="fr-FR" sz="1800" dirty="0">
              <a:solidFill>
                <a:srgbClr val="002060"/>
              </a:solidFill>
            </a:endParaRPr>
          </a:p>
          <a:p>
            <a:pPr marL="285750" indent="-285750">
              <a:buFont typeface="Arial" panose="020B0604020202020204" pitchFamily="34" charset="0"/>
              <a:buChar char="•"/>
            </a:pPr>
            <a:r>
              <a:rPr lang="fr-FR" sz="1800" dirty="0">
                <a:solidFill>
                  <a:srgbClr val="002060"/>
                </a:solidFill>
              </a:rPr>
              <a:t>corne </a:t>
            </a:r>
            <a:r>
              <a:rPr lang="fr-FR" sz="1800" dirty="0" smtClean="0">
                <a:solidFill>
                  <a:srgbClr val="002060"/>
                </a:solidFill>
              </a:rPr>
              <a:t>d'abondance</a:t>
            </a:r>
            <a:endParaRPr lang="fr-FR" dirty="0"/>
          </a:p>
        </p:txBody>
      </p:sp>
      <p:pic>
        <p:nvPicPr>
          <p:cNvPr id="7173" name="Picture 5" descr="https://upload.wikimedia.org/wikipedia/commons/thumb/2/22/Rubens_Abundance.jpg/220px-Rubens_Abundance.jp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05437" y="-10758"/>
            <a:ext cx="2761046" cy="40411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14384" y="4950572"/>
            <a:ext cx="4152099" cy="461665"/>
          </a:xfrm>
          <a:prstGeom prst="rect">
            <a:avLst/>
          </a:prstGeom>
        </p:spPr>
        <p:txBody>
          <a:bodyPr wrap="none">
            <a:spAutoFit/>
          </a:bodyPr>
          <a:lstStyle/>
          <a:p>
            <a:r>
              <a:rPr lang="pt-BR" sz="2400" i="1" dirty="0">
                <a:solidFill>
                  <a:schemeClr val="bg1"/>
                </a:solidFill>
              </a:rPr>
              <a:t>Abundantia</a:t>
            </a:r>
            <a:r>
              <a:rPr lang="pt-BR" sz="2400" dirty="0">
                <a:solidFill>
                  <a:schemeClr val="bg1"/>
                </a:solidFill>
              </a:rPr>
              <a:t> </a:t>
            </a:r>
            <a:r>
              <a:rPr lang="pt-BR" sz="2400" dirty="0" smtClean="0">
                <a:solidFill>
                  <a:schemeClr val="bg1"/>
                </a:solidFill>
              </a:rPr>
              <a:t>(1630) Rubens</a:t>
            </a:r>
            <a:endParaRPr lang="fr-FR" sz="2400" dirty="0">
              <a:solidFill>
                <a:schemeClr val="bg1"/>
              </a:solidFill>
            </a:endParaRPr>
          </a:p>
        </p:txBody>
      </p:sp>
      <p:pic>
        <p:nvPicPr>
          <p:cNvPr id="7" name="Picture 2" descr="img">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7095" y="348953"/>
            <a:ext cx="3801979" cy="34724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World german410">
            <a:hlinkClick r:id="rId6"/>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17095" y="270729"/>
            <a:ext cx="5519434" cy="36289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ouverture de La Roue de la Fortune"/>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t="7227" b="8637"/>
          <a:stretch/>
        </p:blipFill>
        <p:spPr bwMode="auto">
          <a:xfrm>
            <a:off x="417095" y="270729"/>
            <a:ext cx="4104373" cy="406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90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Allez comprendre  …</a:t>
            </a:r>
            <a:endParaRPr lang="fr-FR" dirty="0"/>
          </a:p>
        </p:txBody>
      </p:sp>
      <p:sp>
        <p:nvSpPr>
          <p:cNvPr id="8" name="Espace réservé du texte 7"/>
          <p:cNvSpPr>
            <a:spLocks noGrp="1"/>
          </p:cNvSpPr>
          <p:nvPr>
            <p:ph type="body" idx="1"/>
          </p:nvPr>
        </p:nvSpPr>
        <p:spPr>
          <a:xfrm>
            <a:off x="501384" y="2365409"/>
            <a:ext cx="4890175" cy="576262"/>
          </a:xfrm>
        </p:spPr>
        <p:txBody>
          <a:bodyPr/>
          <a:lstStyle/>
          <a:p>
            <a:r>
              <a:rPr lang="fr-FR" dirty="0" smtClean="0"/>
              <a:t>Un abri de fortune</a:t>
            </a:r>
            <a:endParaRPr lang="fr-FR" dirty="0"/>
          </a:p>
        </p:txBody>
      </p:sp>
      <p:sp>
        <p:nvSpPr>
          <p:cNvPr id="10" name="Espace réservé du texte 9"/>
          <p:cNvSpPr>
            <a:spLocks noGrp="1"/>
          </p:cNvSpPr>
          <p:nvPr>
            <p:ph type="body" sz="quarter" idx="3"/>
          </p:nvPr>
        </p:nvSpPr>
        <p:spPr>
          <a:xfrm>
            <a:off x="6529137" y="2387198"/>
            <a:ext cx="5149516" cy="576262"/>
          </a:xfrm>
        </p:spPr>
        <p:txBody>
          <a:bodyPr/>
          <a:lstStyle/>
          <a:p>
            <a:r>
              <a:rPr lang="fr-FR" dirty="0" smtClean="0"/>
              <a:t>Mettre sa fortune à l’abri</a:t>
            </a:r>
            <a:endParaRPr lang="fr-FR" dirty="0"/>
          </a:p>
        </p:txBody>
      </p:sp>
      <p:pic>
        <p:nvPicPr>
          <p:cNvPr id="2050" name="Picture 2" descr="https://npaloiret.files.wordpress.com/2010/02/rom.jpg?w=300&amp;h=2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1384" y="3091557"/>
            <a:ext cx="4890175" cy="327641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102057" y="6340461"/>
            <a:ext cx="3688830" cy="369332"/>
          </a:xfrm>
          <a:prstGeom prst="rect">
            <a:avLst/>
          </a:prstGeom>
        </p:spPr>
        <p:txBody>
          <a:bodyPr wrap="none">
            <a:spAutoFit/>
          </a:bodyPr>
          <a:lstStyle/>
          <a:p>
            <a:r>
              <a:rPr lang="fr-FR" dirty="0"/>
              <a:t>de </a:t>
            </a:r>
            <a:r>
              <a:rPr lang="fr-FR" dirty="0" smtClean="0"/>
              <a:t>fortune : précaire, provisoire</a:t>
            </a:r>
            <a:endParaRPr lang="fr-FR" dirty="0"/>
          </a:p>
        </p:txBody>
      </p:sp>
      <p:pic>
        <p:nvPicPr>
          <p:cNvPr id="2051" name="Picture 3" descr="Dunbar Rock Villa - Honduras, Central America"/>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20855" y="3064042"/>
            <a:ext cx="5457798" cy="333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04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0101" y="2935224"/>
            <a:ext cx="3890384" cy="1597152"/>
          </a:xfrm>
          <a:ln>
            <a:solidFill>
              <a:srgbClr val="7030A0"/>
            </a:solidFill>
          </a:ln>
        </p:spPr>
        <p:txBody>
          <a:bodyPr>
            <a:normAutofit/>
          </a:bodyPr>
          <a:lstStyle/>
          <a:p>
            <a:r>
              <a:rPr lang="fr-FR" sz="4000" b="1" dirty="0" smtClean="0"/>
              <a:t>La prospérité heureuse </a:t>
            </a:r>
            <a:endParaRPr lang="fr-FR" sz="4000" b="1" dirty="0"/>
          </a:p>
        </p:txBody>
      </p:sp>
      <p:pic>
        <p:nvPicPr>
          <p:cNvPr id="4" name="Espace réservé du contenu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5155584" y="1788248"/>
            <a:ext cx="6021611" cy="4613148"/>
          </a:xfrm>
        </p:spPr>
      </p:pic>
      <p:sp>
        <p:nvSpPr>
          <p:cNvPr id="3" name="Espace réservé du texte 2"/>
          <p:cNvSpPr>
            <a:spLocks noGrp="1"/>
          </p:cNvSpPr>
          <p:nvPr>
            <p:ph type="body" sz="half" idx="2"/>
          </p:nvPr>
        </p:nvSpPr>
        <p:spPr>
          <a:xfrm>
            <a:off x="541767" y="6019800"/>
            <a:ext cx="4223871" cy="381596"/>
          </a:xfrm>
        </p:spPr>
        <p:txBody>
          <a:bodyPr/>
          <a:lstStyle/>
          <a:p>
            <a:pPr lvl="0"/>
            <a:r>
              <a:rPr lang="fr-FR" b="1" dirty="0">
                <a:solidFill>
                  <a:srgbClr val="FFC000"/>
                </a:solidFill>
                <a:latin typeface="Arial Black" pitchFamily="34" charset="0"/>
                <a:ea typeface="+mj-ea"/>
                <a:cs typeface="+mj-cs"/>
              </a:rPr>
              <a:t>Mercredi 2 septembre 2015</a:t>
            </a:r>
          </a:p>
          <a:p>
            <a:endParaRPr lang="fr-FR" dirty="0"/>
          </a:p>
        </p:txBody>
      </p:sp>
      <p:sp>
        <p:nvSpPr>
          <p:cNvPr id="5" name="Rectangle 4"/>
          <p:cNvSpPr/>
          <p:nvPr/>
        </p:nvSpPr>
        <p:spPr>
          <a:xfrm>
            <a:off x="520252" y="664008"/>
            <a:ext cx="4030233" cy="523220"/>
          </a:xfrm>
          <a:prstGeom prst="rect">
            <a:avLst/>
          </a:prstGeom>
        </p:spPr>
        <p:txBody>
          <a:bodyPr wrap="square">
            <a:spAutoFit/>
          </a:bodyPr>
          <a:lstStyle/>
          <a:p>
            <a:pPr lvl="0" algn="ctr">
              <a:spcBef>
                <a:spcPct val="0"/>
              </a:spcBef>
            </a:pPr>
            <a:r>
              <a:rPr lang="fr-FR" sz="2800" b="1" dirty="0" smtClean="0">
                <a:solidFill>
                  <a:schemeClr val="bg1">
                    <a:lumMod val="75000"/>
                  </a:schemeClr>
                </a:solidFill>
                <a:ea typeface="+mj-ea"/>
                <a:cs typeface="+mj-cs"/>
              </a:rPr>
              <a:t>Parole Donnée N° 218 </a:t>
            </a:r>
            <a:endParaRPr lang="fr-FR" sz="2800" b="1" dirty="0">
              <a:solidFill>
                <a:schemeClr val="bg1">
                  <a:lumMod val="75000"/>
                </a:schemeClr>
              </a:solidFill>
              <a:ea typeface="+mj-ea"/>
              <a:cs typeface="+mj-cs"/>
            </a:endParaRPr>
          </a:p>
        </p:txBody>
      </p:sp>
    </p:spTree>
    <p:extLst>
      <p:ext uri="{BB962C8B-B14F-4D97-AF65-F5344CB8AC3E}">
        <p14:creationId xmlns:p14="http://schemas.microsoft.com/office/powerpoint/2010/main" val="1838648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3975" y="1801789"/>
            <a:ext cx="4552164" cy="877193"/>
          </a:xfrm>
        </p:spPr>
        <p:txBody>
          <a:bodyPr/>
          <a:lstStyle/>
          <a:p>
            <a:r>
              <a:rPr lang="fr-FR" sz="2800" b="1" dirty="0" smtClean="0"/>
              <a:t>Le cycle de la prospérité</a:t>
            </a:r>
            <a:endParaRPr lang="fr-FR" sz="2800"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120657937"/>
              </p:ext>
            </p:extLst>
          </p:nvPr>
        </p:nvGraphicFramePr>
        <p:xfrm>
          <a:off x="5108028" y="513347"/>
          <a:ext cx="6779172" cy="5918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texte 2"/>
          <p:cNvSpPr>
            <a:spLocks noGrp="1"/>
          </p:cNvSpPr>
          <p:nvPr>
            <p:ph type="body" sz="half" idx="2"/>
          </p:nvPr>
        </p:nvSpPr>
        <p:spPr>
          <a:xfrm>
            <a:off x="618926" y="2755472"/>
            <a:ext cx="3968840" cy="3235425"/>
          </a:xfrm>
        </p:spPr>
        <p:txBody>
          <a:bodyPr>
            <a:normAutofit fontScale="92500" lnSpcReduction="10000"/>
          </a:bodyPr>
          <a:lstStyle/>
          <a:p>
            <a:r>
              <a:rPr lang="fr-FR" sz="2000" dirty="0"/>
              <a:t>La Prospérité est vécue par une personne ou une collectivité comme (1) promesse d’une </a:t>
            </a:r>
            <a:r>
              <a:rPr lang="fr-FR" sz="2000" dirty="0" smtClean="0"/>
              <a:t>Bénédiction. (2) Cette </a:t>
            </a:r>
            <a:r>
              <a:rPr lang="fr-FR" sz="2000" dirty="0"/>
              <a:t>promesse est crue et le travail fourni pour sa réalisation est couronné de </a:t>
            </a:r>
            <a:r>
              <a:rPr lang="fr-FR" sz="2000" dirty="0" smtClean="0"/>
              <a:t>succès. (3) Ce succès </a:t>
            </a:r>
            <a:r>
              <a:rPr lang="fr-FR" sz="2000" dirty="0"/>
              <a:t>amène des fruits abondants. </a:t>
            </a:r>
            <a:r>
              <a:rPr lang="fr-FR" sz="2000" dirty="0" smtClean="0"/>
              <a:t>(4) Le </a:t>
            </a:r>
            <a:r>
              <a:rPr lang="fr-FR" sz="2000" dirty="0"/>
              <a:t>bonheur est autant lié à la promesse tenue qu’aux fruits abondants qu’elle amène. </a:t>
            </a:r>
          </a:p>
        </p:txBody>
      </p:sp>
    </p:spTree>
    <p:extLst>
      <p:ext uri="{BB962C8B-B14F-4D97-AF65-F5344CB8AC3E}">
        <p14:creationId xmlns:p14="http://schemas.microsoft.com/office/powerpoint/2010/main" val="62173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graphicEl>
                                              <a:dgm id="{80AA4C68-8595-4B85-AC56-4F10FD6C3ED3}"/>
                                            </p:graphicEl>
                                          </p:spTgt>
                                        </p:tgtEl>
                                        <p:attrNameLst>
                                          <p:attrName>style.visibility</p:attrName>
                                        </p:attrNameLst>
                                      </p:cBhvr>
                                      <p:to>
                                        <p:strVal val="visible"/>
                                      </p:to>
                                    </p:set>
                                    <p:anim calcmode="lin" valueType="num">
                                      <p:cBhvr>
                                        <p:cTn id="7" dur="1000" fill="hold"/>
                                        <p:tgtEl>
                                          <p:spTgt spid="4">
                                            <p:graphicEl>
                                              <a:dgm id="{80AA4C68-8595-4B85-AC56-4F10FD6C3ED3}"/>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80AA4C68-8595-4B85-AC56-4F10FD6C3ED3}"/>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80AA4C68-8595-4B85-AC56-4F10FD6C3ED3}"/>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80AA4C68-8595-4B85-AC56-4F10FD6C3ED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graphicEl>
                                              <a:dgm id="{CF8E3977-5F97-43CA-80F6-3BCF2EB44C6E}"/>
                                            </p:graphicEl>
                                          </p:spTgt>
                                        </p:tgtEl>
                                        <p:attrNameLst>
                                          <p:attrName>style.visibility</p:attrName>
                                        </p:attrNameLst>
                                      </p:cBhvr>
                                      <p:to>
                                        <p:strVal val="visible"/>
                                      </p:to>
                                    </p:set>
                                    <p:anim calcmode="lin" valueType="num">
                                      <p:cBhvr>
                                        <p:cTn id="15" dur="1000" fill="hold"/>
                                        <p:tgtEl>
                                          <p:spTgt spid="4">
                                            <p:graphicEl>
                                              <a:dgm id="{CF8E3977-5F97-43CA-80F6-3BCF2EB44C6E}"/>
                                            </p:graphicEl>
                                          </p:spTgt>
                                        </p:tgtEl>
                                        <p:attrNameLst>
                                          <p:attrName>ppt_w</p:attrName>
                                        </p:attrNameLst>
                                      </p:cBhvr>
                                      <p:tavLst>
                                        <p:tav tm="0">
                                          <p:val>
                                            <p:fltVal val="0"/>
                                          </p:val>
                                        </p:tav>
                                        <p:tav tm="100000">
                                          <p:val>
                                            <p:strVal val="#ppt_w"/>
                                          </p:val>
                                        </p:tav>
                                      </p:tavLst>
                                    </p:anim>
                                    <p:anim calcmode="lin" valueType="num">
                                      <p:cBhvr>
                                        <p:cTn id="16" dur="1000" fill="hold"/>
                                        <p:tgtEl>
                                          <p:spTgt spid="4">
                                            <p:graphicEl>
                                              <a:dgm id="{CF8E3977-5F97-43CA-80F6-3BCF2EB44C6E}"/>
                                            </p:graphicEl>
                                          </p:spTgt>
                                        </p:tgtEl>
                                        <p:attrNameLst>
                                          <p:attrName>ppt_h</p:attrName>
                                        </p:attrNameLst>
                                      </p:cBhvr>
                                      <p:tavLst>
                                        <p:tav tm="0">
                                          <p:val>
                                            <p:fltVal val="0"/>
                                          </p:val>
                                        </p:tav>
                                        <p:tav tm="100000">
                                          <p:val>
                                            <p:strVal val="#ppt_h"/>
                                          </p:val>
                                        </p:tav>
                                      </p:tavLst>
                                    </p:anim>
                                    <p:anim calcmode="lin" valueType="num">
                                      <p:cBhvr>
                                        <p:cTn id="17" dur="1000" fill="hold"/>
                                        <p:tgtEl>
                                          <p:spTgt spid="4">
                                            <p:graphicEl>
                                              <a:dgm id="{CF8E3977-5F97-43CA-80F6-3BCF2EB44C6E}"/>
                                            </p:graphicEl>
                                          </p:spTgt>
                                        </p:tgtEl>
                                        <p:attrNameLst>
                                          <p:attrName>style.rotation</p:attrName>
                                        </p:attrNameLst>
                                      </p:cBhvr>
                                      <p:tavLst>
                                        <p:tav tm="0">
                                          <p:val>
                                            <p:fltVal val="90"/>
                                          </p:val>
                                        </p:tav>
                                        <p:tav tm="100000">
                                          <p:val>
                                            <p:fltVal val="0"/>
                                          </p:val>
                                        </p:tav>
                                      </p:tavLst>
                                    </p:anim>
                                    <p:animEffect transition="in" filter="fade">
                                      <p:cBhvr>
                                        <p:cTn id="18" dur="1000"/>
                                        <p:tgtEl>
                                          <p:spTgt spid="4">
                                            <p:graphicEl>
                                              <a:dgm id="{CF8E3977-5F97-43CA-80F6-3BCF2EB44C6E}"/>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4">
                                            <p:graphicEl>
                                              <a:dgm id="{7AD50F03-A2E6-4296-AD5D-4C18FE79039C}"/>
                                            </p:graphicEl>
                                          </p:spTgt>
                                        </p:tgtEl>
                                        <p:attrNameLst>
                                          <p:attrName>style.visibility</p:attrName>
                                        </p:attrNameLst>
                                      </p:cBhvr>
                                      <p:to>
                                        <p:strVal val="visible"/>
                                      </p:to>
                                    </p:set>
                                    <p:anim calcmode="lin" valueType="num">
                                      <p:cBhvr>
                                        <p:cTn id="21" dur="1000" fill="hold"/>
                                        <p:tgtEl>
                                          <p:spTgt spid="4">
                                            <p:graphicEl>
                                              <a:dgm id="{7AD50F03-A2E6-4296-AD5D-4C18FE79039C}"/>
                                            </p:graphicEl>
                                          </p:spTgt>
                                        </p:tgtEl>
                                        <p:attrNameLst>
                                          <p:attrName>ppt_w</p:attrName>
                                        </p:attrNameLst>
                                      </p:cBhvr>
                                      <p:tavLst>
                                        <p:tav tm="0">
                                          <p:val>
                                            <p:fltVal val="0"/>
                                          </p:val>
                                        </p:tav>
                                        <p:tav tm="100000">
                                          <p:val>
                                            <p:strVal val="#ppt_w"/>
                                          </p:val>
                                        </p:tav>
                                      </p:tavLst>
                                    </p:anim>
                                    <p:anim calcmode="lin" valueType="num">
                                      <p:cBhvr>
                                        <p:cTn id="22" dur="1000" fill="hold"/>
                                        <p:tgtEl>
                                          <p:spTgt spid="4">
                                            <p:graphicEl>
                                              <a:dgm id="{7AD50F03-A2E6-4296-AD5D-4C18FE79039C}"/>
                                            </p:graphicEl>
                                          </p:spTgt>
                                        </p:tgtEl>
                                        <p:attrNameLst>
                                          <p:attrName>ppt_h</p:attrName>
                                        </p:attrNameLst>
                                      </p:cBhvr>
                                      <p:tavLst>
                                        <p:tav tm="0">
                                          <p:val>
                                            <p:fltVal val="0"/>
                                          </p:val>
                                        </p:tav>
                                        <p:tav tm="100000">
                                          <p:val>
                                            <p:strVal val="#ppt_h"/>
                                          </p:val>
                                        </p:tav>
                                      </p:tavLst>
                                    </p:anim>
                                    <p:anim calcmode="lin" valueType="num">
                                      <p:cBhvr>
                                        <p:cTn id="23" dur="1000" fill="hold"/>
                                        <p:tgtEl>
                                          <p:spTgt spid="4">
                                            <p:graphicEl>
                                              <a:dgm id="{7AD50F03-A2E6-4296-AD5D-4C18FE79039C}"/>
                                            </p:graphicEl>
                                          </p:spTgt>
                                        </p:tgtEl>
                                        <p:attrNameLst>
                                          <p:attrName>style.rotation</p:attrName>
                                        </p:attrNameLst>
                                      </p:cBhvr>
                                      <p:tavLst>
                                        <p:tav tm="0">
                                          <p:val>
                                            <p:fltVal val="90"/>
                                          </p:val>
                                        </p:tav>
                                        <p:tav tm="100000">
                                          <p:val>
                                            <p:fltVal val="0"/>
                                          </p:val>
                                        </p:tav>
                                      </p:tavLst>
                                    </p:anim>
                                    <p:animEffect transition="in" filter="fade">
                                      <p:cBhvr>
                                        <p:cTn id="24" dur="1000"/>
                                        <p:tgtEl>
                                          <p:spTgt spid="4">
                                            <p:graphicEl>
                                              <a:dgm id="{7AD50F03-A2E6-4296-AD5D-4C18FE79039C}"/>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
                                            <p:graphicEl>
                                              <a:dgm id="{F8DE3F9B-04C2-432E-A268-F929243E9ABB}"/>
                                            </p:graphicEl>
                                          </p:spTgt>
                                        </p:tgtEl>
                                        <p:attrNameLst>
                                          <p:attrName>style.visibility</p:attrName>
                                        </p:attrNameLst>
                                      </p:cBhvr>
                                      <p:to>
                                        <p:strVal val="visible"/>
                                      </p:to>
                                    </p:set>
                                    <p:anim calcmode="lin" valueType="num">
                                      <p:cBhvr>
                                        <p:cTn id="29" dur="1000" fill="hold"/>
                                        <p:tgtEl>
                                          <p:spTgt spid="4">
                                            <p:graphicEl>
                                              <a:dgm id="{F8DE3F9B-04C2-432E-A268-F929243E9ABB}"/>
                                            </p:graphicEl>
                                          </p:spTgt>
                                        </p:tgtEl>
                                        <p:attrNameLst>
                                          <p:attrName>ppt_w</p:attrName>
                                        </p:attrNameLst>
                                      </p:cBhvr>
                                      <p:tavLst>
                                        <p:tav tm="0">
                                          <p:val>
                                            <p:fltVal val="0"/>
                                          </p:val>
                                        </p:tav>
                                        <p:tav tm="100000">
                                          <p:val>
                                            <p:strVal val="#ppt_w"/>
                                          </p:val>
                                        </p:tav>
                                      </p:tavLst>
                                    </p:anim>
                                    <p:anim calcmode="lin" valueType="num">
                                      <p:cBhvr>
                                        <p:cTn id="30" dur="1000" fill="hold"/>
                                        <p:tgtEl>
                                          <p:spTgt spid="4">
                                            <p:graphicEl>
                                              <a:dgm id="{F8DE3F9B-04C2-432E-A268-F929243E9ABB}"/>
                                            </p:graphicEl>
                                          </p:spTgt>
                                        </p:tgtEl>
                                        <p:attrNameLst>
                                          <p:attrName>ppt_h</p:attrName>
                                        </p:attrNameLst>
                                      </p:cBhvr>
                                      <p:tavLst>
                                        <p:tav tm="0">
                                          <p:val>
                                            <p:fltVal val="0"/>
                                          </p:val>
                                        </p:tav>
                                        <p:tav tm="100000">
                                          <p:val>
                                            <p:strVal val="#ppt_h"/>
                                          </p:val>
                                        </p:tav>
                                      </p:tavLst>
                                    </p:anim>
                                    <p:anim calcmode="lin" valueType="num">
                                      <p:cBhvr>
                                        <p:cTn id="31" dur="1000" fill="hold"/>
                                        <p:tgtEl>
                                          <p:spTgt spid="4">
                                            <p:graphicEl>
                                              <a:dgm id="{F8DE3F9B-04C2-432E-A268-F929243E9ABB}"/>
                                            </p:graphicEl>
                                          </p:spTgt>
                                        </p:tgtEl>
                                        <p:attrNameLst>
                                          <p:attrName>style.rotation</p:attrName>
                                        </p:attrNameLst>
                                      </p:cBhvr>
                                      <p:tavLst>
                                        <p:tav tm="0">
                                          <p:val>
                                            <p:fltVal val="90"/>
                                          </p:val>
                                        </p:tav>
                                        <p:tav tm="100000">
                                          <p:val>
                                            <p:fltVal val="0"/>
                                          </p:val>
                                        </p:tav>
                                      </p:tavLst>
                                    </p:anim>
                                    <p:animEffect transition="in" filter="fade">
                                      <p:cBhvr>
                                        <p:cTn id="32" dur="1000"/>
                                        <p:tgtEl>
                                          <p:spTgt spid="4">
                                            <p:graphicEl>
                                              <a:dgm id="{F8DE3F9B-04C2-432E-A268-F929243E9ABB}"/>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4">
                                            <p:graphicEl>
                                              <a:dgm id="{AEFD717B-F6FF-40A8-80BB-11B4AE9ACBA1}"/>
                                            </p:graphicEl>
                                          </p:spTgt>
                                        </p:tgtEl>
                                        <p:attrNameLst>
                                          <p:attrName>style.visibility</p:attrName>
                                        </p:attrNameLst>
                                      </p:cBhvr>
                                      <p:to>
                                        <p:strVal val="visible"/>
                                      </p:to>
                                    </p:set>
                                    <p:anim calcmode="lin" valueType="num">
                                      <p:cBhvr>
                                        <p:cTn id="35" dur="1000" fill="hold"/>
                                        <p:tgtEl>
                                          <p:spTgt spid="4">
                                            <p:graphicEl>
                                              <a:dgm id="{AEFD717B-F6FF-40A8-80BB-11B4AE9ACBA1}"/>
                                            </p:graphicEl>
                                          </p:spTgt>
                                        </p:tgtEl>
                                        <p:attrNameLst>
                                          <p:attrName>ppt_w</p:attrName>
                                        </p:attrNameLst>
                                      </p:cBhvr>
                                      <p:tavLst>
                                        <p:tav tm="0">
                                          <p:val>
                                            <p:fltVal val="0"/>
                                          </p:val>
                                        </p:tav>
                                        <p:tav tm="100000">
                                          <p:val>
                                            <p:strVal val="#ppt_w"/>
                                          </p:val>
                                        </p:tav>
                                      </p:tavLst>
                                    </p:anim>
                                    <p:anim calcmode="lin" valueType="num">
                                      <p:cBhvr>
                                        <p:cTn id="36" dur="1000" fill="hold"/>
                                        <p:tgtEl>
                                          <p:spTgt spid="4">
                                            <p:graphicEl>
                                              <a:dgm id="{AEFD717B-F6FF-40A8-80BB-11B4AE9ACBA1}"/>
                                            </p:graphicEl>
                                          </p:spTgt>
                                        </p:tgtEl>
                                        <p:attrNameLst>
                                          <p:attrName>ppt_h</p:attrName>
                                        </p:attrNameLst>
                                      </p:cBhvr>
                                      <p:tavLst>
                                        <p:tav tm="0">
                                          <p:val>
                                            <p:fltVal val="0"/>
                                          </p:val>
                                        </p:tav>
                                        <p:tav tm="100000">
                                          <p:val>
                                            <p:strVal val="#ppt_h"/>
                                          </p:val>
                                        </p:tav>
                                      </p:tavLst>
                                    </p:anim>
                                    <p:anim calcmode="lin" valueType="num">
                                      <p:cBhvr>
                                        <p:cTn id="37" dur="1000" fill="hold"/>
                                        <p:tgtEl>
                                          <p:spTgt spid="4">
                                            <p:graphicEl>
                                              <a:dgm id="{AEFD717B-F6FF-40A8-80BB-11B4AE9ACBA1}"/>
                                            </p:graphicEl>
                                          </p:spTgt>
                                        </p:tgtEl>
                                        <p:attrNameLst>
                                          <p:attrName>style.rotation</p:attrName>
                                        </p:attrNameLst>
                                      </p:cBhvr>
                                      <p:tavLst>
                                        <p:tav tm="0">
                                          <p:val>
                                            <p:fltVal val="90"/>
                                          </p:val>
                                        </p:tav>
                                        <p:tav tm="100000">
                                          <p:val>
                                            <p:fltVal val="0"/>
                                          </p:val>
                                        </p:tav>
                                      </p:tavLst>
                                    </p:anim>
                                    <p:animEffect transition="in" filter="fade">
                                      <p:cBhvr>
                                        <p:cTn id="38" dur="1000"/>
                                        <p:tgtEl>
                                          <p:spTgt spid="4">
                                            <p:graphicEl>
                                              <a:dgm id="{AEFD717B-F6FF-40A8-80BB-11B4AE9ACBA1}"/>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4">
                                            <p:graphicEl>
                                              <a:dgm id="{76B6911E-9F59-4E06-8A71-1BBE4FF2F075}"/>
                                            </p:graphicEl>
                                          </p:spTgt>
                                        </p:tgtEl>
                                        <p:attrNameLst>
                                          <p:attrName>style.visibility</p:attrName>
                                        </p:attrNameLst>
                                      </p:cBhvr>
                                      <p:to>
                                        <p:strVal val="visible"/>
                                      </p:to>
                                    </p:set>
                                    <p:anim calcmode="lin" valueType="num">
                                      <p:cBhvr>
                                        <p:cTn id="43" dur="1000" fill="hold"/>
                                        <p:tgtEl>
                                          <p:spTgt spid="4">
                                            <p:graphicEl>
                                              <a:dgm id="{76B6911E-9F59-4E06-8A71-1BBE4FF2F075}"/>
                                            </p:graphicEl>
                                          </p:spTgt>
                                        </p:tgtEl>
                                        <p:attrNameLst>
                                          <p:attrName>ppt_w</p:attrName>
                                        </p:attrNameLst>
                                      </p:cBhvr>
                                      <p:tavLst>
                                        <p:tav tm="0">
                                          <p:val>
                                            <p:fltVal val="0"/>
                                          </p:val>
                                        </p:tav>
                                        <p:tav tm="100000">
                                          <p:val>
                                            <p:strVal val="#ppt_w"/>
                                          </p:val>
                                        </p:tav>
                                      </p:tavLst>
                                    </p:anim>
                                    <p:anim calcmode="lin" valueType="num">
                                      <p:cBhvr>
                                        <p:cTn id="44" dur="1000" fill="hold"/>
                                        <p:tgtEl>
                                          <p:spTgt spid="4">
                                            <p:graphicEl>
                                              <a:dgm id="{76B6911E-9F59-4E06-8A71-1BBE4FF2F075}"/>
                                            </p:graphicEl>
                                          </p:spTgt>
                                        </p:tgtEl>
                                        <p:attrNameLst>
                                          <p:attrName>ppt_h</p:attrName>
                                        </p:attrNameLst>
                                      </p:cBhvr>
                                      <p:tavLst>
                                        <p:tav tm="0">
                                          <p:val>
                                            <p:fltVal val="0"/>
                                          </p:val>
                                        </p:tav>
                                        <p:tav tm="100000">
                                          <p:val>
                                            <p:strVal val="#ppt_h"/>
                                          </p:val>
                                        </p:tav>
                                      </p:tavLst>
                                    </p:anim>
                                    <p:anim calcmode="lin" valueType="num">
                                      <p:cBhvr>
                                        <p:cTn id="45" dur="1000" fill="hold"/>
                                        <p:tgtEl>
                                          <p:spTgt spid="4">
                                            <p:graphicEl>
                                              <a:dgm id="{76B6911E-9F59-4E06-8A71-1BBE4FF2F075}"/>
                                            </p:graphicEl>
                                          </p:spTgt>
                                        </p:tgtEl>
                                        <p:attrNameLst>
                                          <p:attrName>style.rotation</p:attrName>
                                        </p:attrNameLst>
                                      </p:cBhvr>
                                      <p:tavLst>
                                        <p:tav tm="0">
                                          <p:val>
                                            <p:fltVal val="90"/>
                                          </p:val>
                                        </p:tav>
                                        <p:tav tm="100000">
                                          <p:val>
                                            <p:fltVal val="0"/>
                                          </p:val>
                                        </p:tav>
                                      </p:tavLst>
                                    </p:anim>
                                    <p:animEffect transition="in" filter="fade">
                                      <p:cBhvr>
                                        <p:cTn id="46" dur="1000"/>
                                        <p:tgtEl>
                                          <p:spTgt spid="4">
                                            <p:graphicEl>
                                              <a:dgm id="{76B6911E-9F59-4E06-8A71-1BBE4FF2F075}"/>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graphicEl>
                                              <a:dgm id="{90FDF6B2-5F76-4950-A9F8-8CF3BDBF3363}"/>
                                            </p:graphicEl>
                                          </p:spTgt>
                                        </p:tgtEl>
                                        <p:attrNameLst>
                                          <p:attrName>style.visibility</p:attrName>
                                        </p:attrNameLst>
                                      </p:cBhvr>
                                      <p:to>
                                        <p:strVal val="visible"/>
                                      </p:to>
                                    </p:set>
                                    <p:anim calcmode="lin" valueType="num">
                                      <p:cBhvr>
                                        <p:cTn id="49" dur="1000" fill="hold"/>
                                        <p:tgtEl>
                                          <p:spTgt spid="4">
                                            <p:graphicEl>
                                              <a:dgm id="{90FDF6B2-5F76-4950-A9F8-8CF3BDBF3363}"/>
                                            </p:graphicEl>
                                          </p:spTgt>
                                        </p:tgtEl>
                                        <p:attrNameLst>
                                          <p:attrName>ppt_w</p:attrName>
                                        </p:attrNameLst>
                                      </p:cBhvr>
                                      <p:tavLst>
                                        <p:tav tm="0">
                                          <p:val>
                                            <p:fltVal val="0"/>
                                          </p:val>
                                        </p:tav>
                                        <p:tav tm="100000">
                                          <p:val>
                                            <p:strVal val="#ppt_w"/>
                                          </p:val>
                                        </p:tav>
                                      </p:tavLst>
                                    </p:anim>
                                    <p:anim calcmode="lin" valueType="num">
                                      <p:cBhvr>
                                        <p:cTn id="50" dur="1000" fill="hold"/>
                                        <p:tgtEl>
                                          <p:spTgt spid="4">
                                            <p:graphicEl>
                                              <a:dgm id="{90FDF6B2-5F76-4950-A9F8-8CF3BDBF3363}"/>
                                            </p:graphicEl>
                                          </p:spTgt>
                                        </p:tgtEl>
                                        <p:attrNameLst>
                                          <p:attrName>ppt_h</p:attrName>
                                        </p:attrNameLst>
                                      </p:cBhvr>
                                      <p:tavLst>
                                        <p:tav tm="0">
                                          <p:val>
                                            <p:fltVal val="0"/>
                                          </p:val>
                                        </p:tav>
                                        <p:tav tm="100000">
                                          <p:val>
                                            <p:strVal val="#ppt_h"/>
                                          </p:val>
                                        </p:tav>
                                      </p:tavLst>
                                    </p:anim>
                                    <p:anim calcmode="lin" valueType="num">
                                      <p:cBhvr>
                                        <p:cTn id="51" dur="1000" fill="hold"/>
                                        <p:tgtEl>
                                          <p:spTgt spid="4">
                                            <p:graphicEl>
                                              <a:dgm id="{90FDF6B2-5F76-4950-A9F8-8CF3BDBF3363}"/>
                                            </p:graphicEl>
                                          </p:spTgt>
                                        </p:tgtEl>
                                        <p:attrNameLst>
                                          <p:attrName>style.rotation</p:attrName>
                                        </p:attrNameLst>
                                      </p:cBhvr>
                                      <p:tavLst>
                                        <p:tav tm="0">
                                          <p:val>
                                            <p:fltVal val="90"/>
                                          </p:val>
                                        </p:tav>
                                        <p:tav tm="100000">
                                          <p:val>
                                            <p:fltVal val="0"/>
                                          </p:val>
                                        </p:tav>
                                      </p:tavLst>
                                    </p:anim>
                                    <p:animEffect transition="in" filter="fade">
                                      <p:cBhvr>
                                        <p:cTn id="52" dur="1000"/>
                                        <p:tgtEl>
                                          <p:spTgt spid="4">
                                            <p:graphicEl>
                                              <a:dgm id="{90FDF6B2-5F76-4950-A9F8-8CF3BDBF3363}"/>
                                            </p:graphic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
                                            <p:graphicEl>
                                              <a:dgm id="{10DBBC99-7D13-4550-967D-674AFACE155E}"/>
                                            </p:graphicEl>
                                          </p:spTgt>
                                        </p:tgtEl>
                                        <p:attrNameLst>
                                          <p:attrName>style.visibility</p:attrName>
                                        </p:attrNameLst>
                                      </p:cBhvr>
                                      <p:to>
                                        <p:strVal val="visible"/>
                                      </p:to>
                                    </p:set>
                                    <p:anim calcmode="lin" valueType="num">
                                      <p:cBhvr>
                                        <p:cTn id="55" dur="1000" fill="hold"/>
                                        <p:tgtEl>
                                          <p:spTgt spid="4">
                                            <p:graphicEl>
                                              <a:dgm id="{10DBBC99-7D13-4550-967D-674AFACE155E}"/>
                                            </p:graphicEl>
                                          </p:spTgt>
                                        </p:tgtEl>
                                        <p:attrNameLst>
                                          <p:attrName>ppt_w</p:attrName>
                                        </p:attrNameLst>
                                      </p:cBhvr>
                                      <p:tavLst>
                                        <p:tav tm="0">
                                          <p:val>
                                            <p:fltVal val="0"/>
                                          </p:val>
                                        </p:tav>
                                        <p:tav tm="100000">
                                          <p:val>
                                            <p:strVal val="#ppt_w"/>
                                          </p:val>
                                        </p:tav>
                                      </p:tavLst>
                                    </p:anim>
                                    <p:anim calcmode="lin" valueType="num">
                                      <p:cBhvr>
                                        <p:cTn id="56" dur="1000" fill="hold"/>
                                        <p:tgtEl>
                                          <p:spTgt spid="4">
                                            <p:graphicEl>
                                              <a:dgm id="{10DBBC99-7D13-4550-967D-674AFACE155E}"/>
                                            </p:graphicEl>
                                          </p:spTgt>
                                        </p:tgtEl>
                                        <p:attrNameLst>
                                          <p:attrName>ppt_h</p:attrName>
                                        </p:attrNameLst>
                                      </p:cBhvr>
                                      <p:tavLst>
                                        <p:tav tm="0">
                                          <p:val>
                                            <p:fltVal val="0"/>
                                          </p:val>
                                        </p:tav>
                                        <p:tav tm="100000">
                                          <p:val>
                                            <p:strVal val="#ppt_h"/>
                                          </p:val>
                                        </p:tav>
                                      </p:tavLst>
                                    </p:anim>
                                    <p:anim calcmode="lin" valueType="num">
                                      <p:cBhvr>
                                        <p:cTn id="57" dur="1000" fill="hold"/>
                                        <p:tgtEl>
                                          <p:spTgt spid="4">
                                            <p:graphicEl>
                                              <a:dgm id="{10DBBC99-7D13-4550-967D-674AFACE155E}"/>
                                            </p:graphicEl>
                                          </p:spTgt>
                                        </p:tgtEl>
                                        <p:attrNameLst>
                                          <p:attrName>style.rotation</p:attrName>
                                        </p:attrNameLst>
                                      </p:cBhvr>
                                      <p:tavLst>
                                        <p:tav tm="0">
                                          <p:val>
                                            <p:fltVal val="90"/>
                                          </p:val>
                                        </p:tav>
                                        <p:tav tm="100000">
                                          <p:val>
                                            <p:fltVal val="0"/>
                                          </p:val>
                                        </p:tav>
                                      </p:tavLst>
                                    </p:anim>
                                    <p:animEffect transition="in" filter="fade">
                                      <p:cBhvr>
                                        <p:cTn id="58" dur="1000"/>
                                        <p:tgtEl>
                                          <p:spTgt spid="4">
                                            <p:graphicEl>
                                              <a:dgm id="{10DBBC99-7D13-4550-967D-674AFACE155E}"/>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0" end="0"/>
                                            </p:txEl>
                                          </p:spTgt>
                                        </p:tgtEl>
                                        <p:attrNameLst>
                                          <p:attrName>style.visibility</p:attrName>
                                        </p:attrNameLst>
                                      </p:cBhvr>
                                      <p:to>
                                        <p:strVal val="visible"/>
                                      </p:to>
                                    </p:set>
                                    <p:animEffect transition="in" filter="fade">
                                      <p:cBhvr>
                                        <p:cTn id="63" dur="500"/>
                                        <p:tgtEl>
                                          <p:spTgt spid="3">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mph" presetSubtype="0" fill="hold" grpId="1" nodeType="clickEffect">
                                  <p:stCondLst>
                                    <p:cond delay="0"/>
                                  </p:stCondLst>
                                  <p:childTnLst>
                                    <p:animRot by="21600000">
                                      <p:cBhvr>
                                        <p:cTn id="67" dur="2000" fill="hold"/>
                                        <p:tgtEl>
                                          <p:spTgt spid="4">
                                            <p:graphicEl>
                                              <a:dgm id="{80AA4C68-8595-4B85-AC56-4F10FD6C3ED3}"/>
                                            </p:graphicEl>
                                          </p:spTgt>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8" presetClass="emph" presetSubtype="0" fill="hold" grpId="1" nodeType="clickEffect">
                                  <p:stCondLst>
                                    <p:cond delay="0"/>
                                  </p:stCondLst>
                                  <p:childTnLst>
                                    <p:animRot by="21600000">
                                      <p:cBhvr>
                                        <p:cTn id="71" dur="2000" fill="hold"/>
                                        <p:tgtEl>
                                          <p:spTgt spid="4">
                                            <p:graphicEl>
                                              <a:dgm id="{CF8E3977-5F97-43CA-80F6-3BCF2EB44C6E}"/>
                                            </p:graphicEl>
                                          </p:spTgt>
                                        </p:tgtEl>
                                        <p:attrNameLst>
                                          <p:attrName>r</p:attrName>
                                        </p:attrNameLst>
                                      </p:cBhvr>
                                    </p:animRot>
                                  </p:childTnLst>
                                </p:cTn>
                              </p:par>
                              <p:par>
                                <p:cTn id="72" presetID="8" presetClass="emph" presetSubtype="0" fill="hold" grpId="1" nodeType="withEffect">
                                  <p:stCondLst>
                                    <p:cond delay="0"/>
                                  </p:stCondLst>
                                  <p:childTnLst>
                                    <p:animRot by="21600000">
                                      <p:cBhvr>
                                        <p:cTn id="73" dur="2000" fill="hold"/>
                                        <p:tgtEl>
                                          <p:spTgt spid="4">
                                            <p:graphicEl>
                                              <a:dgm id="{7AD50F03-A2E6-4296-AD5D-4C18FE79039C}"/>
                                            </p:graphicEl>
                                          </p:spTgt>
                                        </p:tgtEl>
                                        <p:attrNameLst>
                                          <p:attrName>r</p:attrName>
                                        </p:attrNameLst>
                                      </p:cBhvr>
                                    </p:animRot>
                                  </p:childTnLst>
                                </p:cTn>
                              </p:par>
                            </p:childTnLst>
                          </p:cTn>
                        </p:par>
                      </p:childTnLst>
                    </p:cTn>
                  </p:par>
                  <p:par>
                    <p:cTn id="74" fill="hold">
                      <p:stCondLst>
                        <p:cond delay="indefinite"/>
                      </p:stCondLst>
                      <p:childTnLst>
                        <p:par>
                          <p:cTn id="75" fill="hold">
                            <p:stCondLst>
                              <p:cond delay="0"/>
                            </p:stCondLst>
                            <p:childTnLst>
                              <p:par>
                                <p:cTn id="76" presetID="8" presetClass="emph" presetSubtype="0" fill="hold" grpId="1" nodeType="clickEffect">
                                  <p:stCondLst>
                                    <p:cond delay="0"/>
                                  </p:stCondLst>
                                  <p:childTnLst>
                                    <p:animRot by="21600000">
                                      <p:cBhvr>
                                        <p:cTn id="77" dur="2000" fill="hold"/>
                                        <p:tgtEl>
                                          <p:spTgt spid="4">
                                            <p:graphicEl>
                                              <a:dgm id="{F8DE3F9B-04C2-432E-A268-F929243E9ABB}"/>
                                            </p:graphicEl>
                                          </p:spTgt>
                                        </p:tgtEl>
                                        <p:attrNameLst>
                                          <p:attrName>r</p:attrName>
                                        </p:attrNameLst>
                                      </p:cBhvr>
                                    </p:animRot>
                                  </p:childTnLst>
                                </p:cTn>
                              </p:par>
                              <p:par>
                                <p:cTn id="78" presetID="8" presetClass="emph" presetSubtype="0" fill="hold" grpId="1" nodeType="withEffect">
                                  <p:stCondLst>
                                    <p:cond delay="0"/>
                                  </p:stCondLst>
                                  <p:childTnLst>
                                    <p:animRot by="21600000">
                                      <p:cBhvr>
                                        <p:cTn id="79" dur="2000" fill="hold"/>
                                        <p:tgtEl>
                                          <p:spTgt spid="4">
                                            <p:graphicEl>
                                              <a:dgm id="{AEFD717B-F6FF-40A8-80BB-11B4AE9ACBA1}"/>
                                            </p:graphicEl>
                                          </p:spTgt>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8" presetClass="emph" presetSubtype="0" fill="hold" grpId="1" nodeType="clickEffect">
                                  <p:stCondLst>
                                    <p:cond delay="0"/>
                                  </p:stCondLst>
                                  <p:childTnLst>
                                    <p:animRot by="21600000">
                                      <p:cBhvr>
                                        <p:cTn id="83" dur="2000" fill="hold"/>
                                        <p:tgtEl>
                                          <p:spTgt spid="4">
                                            <p:graphicEl>
                                              <a:dgm id="{76B6911E-9F59-4E06-8A71-1BBE4FF2F075}"/>
                                            </p:graphicEl>
                                          </p:spTgt>
                                        </p:tgtEl>
                                        <p:attrNameLst>
                                          <p:attrName>r</p:attrName>
                                        </p:attrNameLst>
                                      </p:cBhvr>
                                    </p:animRot>
                                  </p:childTnLst>
                                </p:cTn>
                              </p:par>
                              <p:par>
                                <p:cTn id="84" presetID="8" presetClass="emph" presetSubtype="0" fill="hold" grpId="1" nodeType="withEffect">
                                  <p:stCondLst>
                                    <p:cond delay="0"/>
                                  </p:stCondLst>
                                  <p:childTnLst>
                                    <p:animRot by="21600000">
                                      <p:cBhvr>
                                        <p:cTn id="85" dur="2000" fill="hold"/>
                                        <p:tgtEl>
                                          <p:spTgt spid="4">
                                            <p:graphicEl>
                                              <a:dgm id="{90FDF6B2-5F76-4950-A9F8-8CF3BDBF3363}"/>
                                            </p:graphicEl>
                                          </p:spTgt>
                                        </p:tgtEl>
                                        <p:attrNameLst>
                                          <p:attrName>r</p:attrName>
                                        </p:attrNameLst>
                                      </p:cBhvr>
                                    </p:animRot>
                                  </p:childTnLst>
                                </p:cTn>
                              </p:par>
                              <p:par>
                                <p:cTn id="86" presetID="8" presetClass="emph" presetSubtype="0" fill="hold" grpId="1" nodeType="withEffect">
                                  <p:stCondLst>
                                    <p:cond delay="0"/>
                                  </p:stCondLst>
                                  <p:childTnLst>
                                    <p:animRot by="21600000">
                                      <p:cBhvr>
                                        <p:cTn id="87" dur="2000" fill="hold"/>
                                        <p:tgtEl>
                                          <p:spTgt spid="4">
                                            <p:graphicEl>
                                              <a:dgm id="{10DBBC99-7D13-4550-967D-674AFACE155E}"/>
                                            </p:graphic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bld="one"/>
        </p:bldSub>
      </p:bldGraphic>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77037" y="469171"/>
            <a:ext cx="9943970" cy="974617"/>
          </a:xfrm>
        </p:spPr>
        <p:txBody>
          <a:bodyPr/>
          <a:lstStyle/>
          <a:p>
            <a:pPr algn="ctr"/>
            <a:r>
              <a:rPr lang="fr-FR" sz="5400" b="1" dirty="0" smtClean="0">
                <a:solidFill>
                  <a:srgbClr val="FFC000"/>
                </a:solidFill>
                <a:effectLst>
                  <a:outerShdw blurRad="38100" dist="38100" dir="2700000" algn="tl">
                    <a:srgbClr val="000000">
                      <a:alpha val="43137"/>
                    </a:srgbClr>
                  </a:outerShdw>
                </a:effectLst>
              </a:rPr>
              <a:t>Les études de prospérité</a:t>
            </a:r>
            <a:endParaRPr lang="fr-FR" sz="5400" b="1" dirty="0">
              <a:solidFill>
                <a:srgbClr val="FFC000"/>
              </a:solidFill>
              <a:effectLst>
                <a:outerShdw blurRad="38100" dist="38100" dir="2700000" algn="tl">
                  <a:srgbClr val="000000">
                    <a:alpha val="43137"/>
                  </a:srgbClr>
                </a:outerShdw>
              </a:effectLst>
            </a:endParaRPr>
          </a:p>
        </p:txBody>
      </p:sp>
      <p:sp>
        <p:nvSpPr>
          <p:cNvPr id="6" name="Espace réservé du contenu 5"/>
          <p:cNvSpPr>
            <a:spLocks noGrp="1"/>
          </p:cNvSpPr>
          <p:nvPr>
            <p:ph idx="1"/>
          </p:nvPr>
        </p:nvSpPr>
        <p:spPr>
          <a:xfrm>
            <a:off x="520262" y="2445845"/>
            <a:ext cx="11225048" cy="4112610"/>
          </a:xfrm>
        </p:spPr>
        <p:txBody>
          <a:bodyPr>
            <a:normAutofit lnSpcReduction="10000"/>
          </a:bodyPr>
          <a:lstStyle/>
          <a:p>
            <a:r>
              <a:rPr lang="fr-FR" sz="2400" dirty="0" smtClean="0"/>
              <a:t>Certaines personnes qui viennent d’un même milieu, certaines nations qui partaient avec des paramètres semblables, se retrouvent par la suite à des </a:t>
            </a:r>
            <a:r>
              <a:rPr lang="fr-FR" sz="2400" b="1" dirty="0" smtClean="0"/>
              <a:t>niveaux de prospérité très différents</a:t>
            </a:r>
            <a:r>
              <a:rPr lang="fr-FR" sz="2400" dirty="0" smtClean="0"/>
              <a:t> =&gt; chercher à comprendre </a:t>
            </a:r>
            <a:r>
              <a:rPr lang="fr-FR" sz="2400" b="1" dirty="0" smtClean="0"/>
              <a:t>pourquoi certains parcours mènent mieux que d’autres à la prospérité.</a:t>
            </a:r>
          </a:p>
          <a:p>
            <a:r>
              <a:rPr lang="fr-FR" sz="2400" dirty="0" smtClean="0"/>
              <a:t>Il existe des parcours assez classiques de prospérité, mais surtout des cas de personnes qui ont prospéré ailleurs que dans leurs milieux, ou pas dans leur domaine de compétence habituel, ou pas du tout avec les compétences requises au départ.</a:t>
            </a:r>
          </a:p>
          <a:p>
            <a:r>
              <a:rPr lang="fr-FR" sz="2400" dirty="0" smtClean="0"/>
              <a:t>Nous verrons qu’il est possible d’agir sur sept leviers pour modifier nos rapports avec la prospérité. (diapositives 32 et 38)</a:t>
            </a:r>
          </a:p>
          <a:p>
            <a:endParaRPr lang="fr-FR" sz="2000" dirty="0"/>
          </a:p>
        </p:txBody>
      </p:sp>
    </p:spTree>
    <p:extLst>
      <p:ext uri="{BB962C8B-B14F-4D97-AF65-F5344CB8AC3E}">
        <p14:creationId xmlns:p14="http://schemas.microsoft.com/office/powerpoint/2010/main" val="1178971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2669" y="1093496"/>
            <a:ext cx="3630503" cy="1224035"/>
          </a:xfrm>
        </p:spPr>
        <p:txBody>
          <a:bodyPr/>
          <a:lstStyle/>
          <a:p>
            <a:r>
              <a:rPr lang="fr-FR" b="1" dirty="0" smtClean="0">
                <a:solidFill>
                  <a:srgbClr val="FFC000"/>
                </a:solidFill>
                <a:effectLst>
                  <a:outerShdw blurRad="38100" dist="38100" dir="2700000" algn="tl">
                    <a:srgbClr val="000000">
                      <a:alpha val="43137"/>
                    </a:srgbClr>
                  </a:outerShdw>
                </a:effectLst>
              </a:rPr>
              <a:t>Un exemple d’étude de prospérité</a:t>
            </a:r>
            <a:br>
              <a:rPr lang="fr-FR" b="1" dirty="0" smtClean="0">
                <a:solidFill>
                  <a:srgbClr val="FFC000"/>
                </a:solidFill>
                <a:effectLst>
                  <a:outerShdw blurRad="38100" dist="38100" dir="2700000" algn="tl">
                    <a:srgbClr val="000000">
                      <a:alpha val="43137"/>
                    </a:srgbClr>
                  </a:outerShdw>
                </a:effectLst>
              </a:rPr>
            </a:br>
            <a:endParaRPr lang="fr-FR" b="1" dirty="0">
              <a:solidFill>
                <a:srgbClr val="FFC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5050971" y="1288025"/>
            <a:ext cx="6098810" cy="5128541"/>
          </a:xfrm>
        </p:spPr>
        <p:txBody>
          <a:bodyPr>
            <a:normAutofit/>
          </a:bodyPr>
          <a:lstStyle/>
          <a:p>
            <a:r>
              <a:rPr lang="fr-FR" dirty="0" smtClean="0">
                <a:solidFill>
                  <a:srgbClr val="7030A0"/>
                </a:solidFill>
                <a:effectLst>
                  <a:outerShdw blurRad="38100" dist="38100" dir="2700000" algn="tl">
                    <a:srgbClr val="000000">
                      <a:alpha val="43137"/>
                    </a:srgbClr>
                  </a:outerShdw>
                </a:effectLst>
              </a:rPr>
              <a:t>La prospérité </a:t>
            </a:r>
            <a:r>
              <a:rPr lang="fr-FR" dirty="0">
                <a:solidFill>
                  <a:srgbClr val="7030A0"/>
                </a:solidFill>
                <a:effectLst>
                  <a:outerShdw blurRad="38100" dist="38100" dir="2700000" algn="tl">
                    <a:srgbClr val="000000">
                      <a:alpha val="43137"/>
                    </a:srgbClr>
                  </a:outerShdw>
                </a:effectLst>
              </a:rPr>
              <a:t>d’une nation </a:t>
            </a:r>
            <a:r>
              <a:rPr lang="fr-FR" dirty="0" smtClean="0">
                <a:solidFill>
                  <a:srgbClr val="7030A0"/>
                </a:solidFill>
                <a:effectLst>
                  <a:outerShdw blurRad="38100" dist="38100" dir="2700000" algn="tl">
                    <a:srgbClr val="000000">
                      <a:alpha val="43137"/>
                    </a:srgbClr>
                  </a:outerShdw>
                </a:effectLst>
              </a:rPr>
              <a:t>est souvent calculée uniquement </a:t>
            </a:r>
            <a:r>
              <a:rPr lang="fr-FR" dirty="0">
                <a:solidFill>
                  <a:srgbClr val="7030A0"/>
                </a:solidFill>
                <a:effectLst>
                  <a:outerShdw blurRad="38100" dist="38100" dir="2700000" algn="tl">
                    <a:srgbClr val="000000">
                      <a:alpha val="43137"/>
                    </a:srgbClr>
                  </a:outerShdw>
                </a:effectLst>
              </a:rPr>
              <a:t>sur ​​les indicateurs macro-économiques tels que le revenu d’un pays, représentée soit par le PIB ou le revenu moyen par habitant (PIB par habitant). </a:t>
            </a:r>
            <a:endParaRPr lang="fr-FR" dirty="0" smtClean="0">
              <a:solidFill>
                <a:srgbClr val="7030A0"/>
              </a:solidFill>
              <a:effectLst>
                <a:outerShdw blurRad="38100" dist="38100" dir="2700000" algn="tl">
                  <a:srgbClr val="000000">
                    <a:alpha val="43137"/>
                  </a:srgbClr>
                </a:outerShdw>
              </a:effectLst>
            </a:endParaRPr>
          </a:p>
          <a:p>
            <a:r>
              <a:rPr lang="fr-FR" dirty="0" smtClean="0">
                <a:solidFill>
                  <a:srgbClr val="7030A0"/>
                </a:solidFill>
                <a:effectLst>
                  <a:outerShdw blurRad="38100" dist="38100" dir="2700000" algn="tl">
                    <a:srgbClr val="000000">
                      <a:alpha val="43137"/>
                    </a:srgbClr>
                  </a:outerShdw>
                </a:effectLst>
              </a:rPr>
              <a:t>Mais pour beaucoup de gens, la </a:t>
            </a:r>
            <a:r>
              <a:rPr lang="fr-FR" dirty="0">
                <a:solidFill>
                  <a:srgbClr val="7030A0"/>
                </a:solidFill>
                <a:effectLst>
                  <a:outerShdw blurRad="38100" dist="38100" dir="2700000" algn="tl">
                    <a:srgbClr val="000000">
                      <a:alpha val="43137"/>
                    </a:srgbClr>
                  </a:outerShdw>
                </a:effectLst>
              </a:rPr>
              <a:t>prospérité est plus que </a:t>
            </a:r>
            <a:r>
              <a:rPr lang="fr-FR" dirty="0" smtClean="0">
                <a:solidFill>
                  <a:srgbClr val="7030A0"/>
                </a:solidFill>
                <a:effectLst>
                  <a:outerShdw blurRad="38100" dist="38100" dir="2700000" algn="tl">
                    <a:srgbClr val="000000">
                      <a:alpha val="43137"/>
                    </a:srgbClr>
                  </a:outerShdw>
                </a:effectLst>
              </a:rPr>
              <a:t>la simple accumulation </a:t>
            </a:r>
            <a:r>
              <a:rPr lang="fr-FR" dirty="0">
                <a:solidFill>
                  <a:srgbClr val="7030A0"/>
                </a:solidFill>
                <a:effectLst>
                  <a:outerShdw blurRad="38100" dist="38100" dir="2700000" algn="tl">
                    <a:srgbClr val="000000">
                      <a:alpha val="43137"/>
                    </a:srgbClr>
                  </a:outerShdw>
                </a:effectLst>
              </a:rPr>
              <a:t>de richesses matérielles, </a:t>
            </a:r>
            <a:r>
              <a:rPr lang="fr-FR" b="1" dirty="0">
                <a:solidFill>
                  <a:srgbClr val="7030A0"/>
                </a:solidFill>
                <a:effectLst>
                  <a:outerShdw blurRad="38100" dist="38100" dir="2700000" algn="tl">
                    <a:srgbClr val="000000">
                      <a:alpha val="43137"/>
                    </a:srgbClr>
                  </a:outerShdw>
                </a:effectLst>
              </a:rPr>
              <a:t>c’est aussi la joie de la vie quotidienne et la perspective d’être en mesure de construire une vie encore meilleure à l’avenir</a:t>
            </a:r>
            <a:r>
              <a:rPr lang="fr-FR" dirty="0">
                <a:solidFill>
                  <a:srgbClr val="7030A0"/>
                </a:solidFill>
                <a:effectLst>
                  <a:outerShdw blurRad="38100" dist="38100" dir="2700000" algn="tl">
                    <a:srgbClr val="000000">
                      <a:alpha val="43137"/>
                    </a:srgbClr>
                  </a:outerShdw>
                </a:effectLst>
              </a:rPr>
              <a:t>. </a:t>
            </a:r>
            <a:endParaRPr lang="fr-FR" dirty="0" smtClean="0">
              <a:solidFill>
                <a:srgbClr val="7030A0"/>
              </a:solidFill>
              <a:effectLst>
                <a:outerShdw blurRad="38100" dist="38100" dir="2700000" algn="tl">
                  <a:srgbClr val="000000">
                    <a:alpha val="43137"/>
                  </a:srgbClr>
                </a:outerShdw>
              </a:effectLst>
            </a:endParaRPr>
          </a:p>
          <a:p>
            <a:r>
              <a:rPr lang="fr-FR" dirty="0" smtClean="0">
                <a:solidFill>
                  <a:srgbClr val="7030A0"/>
                </a:solidFill>
                <a:effectLst>
                  <a:outerShdw blurRad="38100" dist="38100" dir="2700000" algn="tl">
                    <a:srgbClr val="000000">
                      <a:alpha val="43137"/>
                    </a:srgbClr>
                  </a:outerShdw>
                </a:effectLst>
              </a:rPr>
              <a:t>L’indice </a:t>
            </a:r>
            <a:r>
              <a:rPr lang="fr-FR" dirty="0">
                <a:solidFill>
                  <a:srgbClr val="7030A0"/>
                </a:solidFill>
                <a:effectLst>
                  <a:outerShdw blurRad="38100" dist="38100" dir="2700000" algn="tl">
                    <a:srgbClr val="000000">
                      <a:alpha val="43137"/>
                    </a:srgbClr>
                  </a:outerShdw>
                </a:effectLst>
              </a:rPr>
              <a:t>de la prospérité est </a:t>
            </a:r>
            <a:r>
              <a:rPr lang="fr-FR" dirty="0" smtClean="0">
                <a:solidFill>
                  <a:srgbClr val="7030A0"/>
                </a:solidFill>
                <a:effectLst>
                  <a:outerShdw blurRad="38100" dist="38100" dir="2700000" algn="tl">
                    <a:srgbClr val="000000">
                      <a:alpha val="43137"/>
                    </a:srgbClr>
                  </a:outerShdw>
                </a:effectLst>
              </a:rPr>
              <a:t>la </a:t>
            </a:r>
            <a:r>
              <a:rPr lang="fr-FR" dirty="0">
                <a:solidFill>
                  <a:srgbClr val="7030A0"/>
                </a:solidFill>
                <a:effectLst>
                  <a:outerShdw blurRad="38100" dist="38100" dir="2700000" algn="tl">
                    <a:srgbClr val="000000">
                      <a:alpha val="43137"/>
                    </a:srgbClr>
                  </a:outerShdw>
                </a:effectLst>
              </a:rPr>
              <a:t>seule mesure globale de prospérité fondée sur le revenu et le bien-être .</a:t>
            </a:r>
          </a:p>
          <a:p>
            <a:r>
              <a:rPr lang="fr-FR" dirty="0">
                <a:solidFill>
                  <a:srgbClr val="7030A0"/>
                </a:solidFill>
                <a:effectLst>
                  <a:outerShdw blurRad="38100" dist="38100" dir="2700000" algn="tl">
                    <a:srgbClr val="000000">
                      <a:alpha val="43137"/>
                    </a:srgbClr>
                  </a:outerShdw>
                </a:effectLst>
              </a:rPr>
              <a:t>Le </a:t>
            </a:r>
            <a:r>
              <a:rPr lang="fr-FR" dirty="0" err="1">
                <a:solidFill>
                  <a:srgbClr val="7030A0"/>
                </a:solidFill>
                <a:effectLst>
                  <a:outerShdw blurRad="38100" dist="38100" dir="2700000" algn="tl">
                    <a:srgbClr val="000000">
                      <a:alpha val="43137"/>
                    </a:srgbClr>
                  </a:outerShdw>
                </a:effectLst>
              </a:rPr>
              <a:t>Legatum</a:t>
            </a:r>
            <a:r>
              <a:rPr lang="fr-FR" dirty="0">
                <a:solidFill>
                  <a:srgbClr val="7030A0"/>
                </a:solidFill>
                <a:effectLst>
                  <a:outerShdw blurRad="38100" dist="38100" dir="2700000" algn="tl">
                    <a:srgbClr val="000000">
                      <a:alpha val="43137"/>
                    </a:srgbClr>
                  </a:outerShdw>
                </a:effectLst>
              </a:rPr>
              <a:t> </a:t>
            </a:r>
            <a:r>
              <a:rPr lang="fr-FR" dirty="0" err="1">
                <a:solidFill>
                  <a:srgbClr val="7030A0"/>
                </a:solidFill>
                <a:effectLst>
                  <a:outerShdw blurRad="38100" dist="38100" dir="2700000" algn="tl">
                    <a:srgbClr val="000000">
                      <a:alpha val="43137"/>
                    </a:srgbClr>
                  </a:outerShdw>
                </a:effectLst>
              </a:rPr>
              <a:t>Prosperity</a:t>
            </a:r>
            <a:r>
              <a:rPr lang="fr-FR" dirty="0">
                <a:solidFill>
                  <a:srgbClr val="7030A0"/>
                </a:solidFill>
                <a:effectLst>
                  <a:outerShdw blurRad="38100" dist="38100" dir="2700000" algn="tl">
                    <a:srgbClr val="000000">
                      <a:alpha val="43137"/>
                    </a:srgbClr>
                  </a:outerShdw>
                </a:effectLst>
              </a:rPr>
              <a:t> Index ™ </a:t>
            </a:r>
            <a:r>
              <a:rPr lang="fr-FR" dirty="0" smtClean="0">
                <a:solidFill>
                  <a:srgbClr val="7030A0"/>
                </a:solidFill>
                <a:effectLst>
                  <a:outerShdw blurRad="38100" dist="38100" dir="2700000" algn="tl">
                    <a:srgbClr val="000000">
                      <a:alpha val="43137"/>
                    </a:srgbClr>
                  </a:outerShdw>
                </a:effectLst>
              </a:rPr>
              <a:t> établit un classement annuel des pays selon 8 critères (voir diapositive suivante)</a:t>
            </a:r>
            <a:endParaRPr lang="fr-FR" dirty="0">
              <a:solidFill>
                <a:srgbClr val="7030A0"/>
              </a:solidFill>
              <a:effectLst>
                <a:outerShdw blurRad="38100" dist="38100" dir="2700000" algn="tl">
                  <a:srgbClr val="000000">
                    <a:alpha val="43137"/>
                  </a:srgbClr>
                </a:outerShdw>
              </a:effectLst>
            </a:endParaRPr>
          </a:p>
          <a:p>
            <a:endParaRPr lang="fr-FR" dirty="0"/>
          </a:p>
        </p:txBody>
      </p:sp>
      <p:sp>
        <p:nvSpPr>
          <p:cNvPr id="4" name="Espace réservé du texte 3"/>
          <p:cNvSpPr>
            <a:spLocks noGrp="1"/>
          </p:cNvSpPr>
          <p:nvPr>
            <p:ph type="body" sz="half" idx="2"/>
          </p:nvPr>
        </p:nvSpPr>
        <p:spPr>
          <a:xfrm>
            <a:off x="589935" y="4577539"/>
            <a:ext cx="4159046" cy="519308"/>
          </a:xfrm>
        </p:spPr>
        <p:txBody>
          <a:bodyPr>
            <a:noAutofit/>
          </a:bodyPr>
          <a:lstStyle/>
          <a:p>
            <a:pPr algn="ctr"/>
            <a:r>
              <a:rPr lang="fr-FR" sz="2400" b="1" dirty="0" err="1">
                <a:solidFill>
                  <a:srgbClr val="FFC000"/>
                </a:solidFill>
              </a:rPr>
              <a:t>Legatum</a:t>
            </a:r>
            <a:r>
              <a:rPr lang="fr-FR" sz="2400" b="1" dirty="0">
                <a:solidFill>
                  <a:srgbClr val="FFC000"/>
                </a:solidFill>
              </a:rPr>
              <a:t> </a:t>
            </a:r>
            <a:r>
              <a:rPr lang="fr-FR" sz="2400" b="1" dirty="0" err="1">
                <a:solidFill>
                  <a:srgbClr val="FFC000"/>
                </a:solidFill>
              </a:rPr>
              <a:t>Prosperity</a:t>
            </a:r>
            <a:r>
              <a:rPr lang="fr-FR" sz="2400" b="1" dirty="0">
                <a:solidFill>
                  <a:srgbClr val="FFC000"/>
                </a:solidFill>
              </a:rPr>
              <a:t> Index</a:t>
            </a:r>
          </a:p>
        </p:txBody>
      </p:sp>
      <p:sp>
        <p:nvSpPr>
          <p:cNvPr id="5" name="Rectangle 4"/>
          <p:cNvSpPr/>
          <p:nvPr/>
        </p:nvSpPr>
        <p:spPr>
          <a:xfrm>
            <a:off x="458414" y="5875959"/>
            <a:ext cx="4176647" cy="461665"/>
          </a:xfrm>
          <a:prstGeom prst="rect">
            <a:avLst/>
          </a:prstGeom>
        </p:spPr>
        <p:txBody>
          <a:bodyPr wrap="square">
            <a:spAutoFit/>
          </a:bodyPr>
          <a:lstStyle/>
          <a:p>
            <a:r>
              <a:rPr lang="fr-FR" sz="2400" dirty="0" smtClean="0">
                <a:solidFill>
                  <a:srgbClr val="FFC000"/>
                </a:solidFill>
              </a:rPr>
              <a:t>www.prosperity.com</a:t>
            </a:r>
            <a:r>
              <a:rPr lang="fr-FR" sz="2400" dirty="0">
                <a:solidFill>
                  <a:srgbClr val="FFC000"/>
                </a:solidFill>
              </a:rPr>
              <a:t>/#!/</a:t>
            </a:r>
          </a:p>
        </p:txBody>
      </p:sp>
      <p:pic>
        <p:nvPicPr>
          <p:cNvPr id="1028" name="Picture 4" descr="https://lif.blob.core.windows.net/lif/images/default-source/2014-events/pi2014_1200x600.jpg?sfvrsn=0"/>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20779" y="2317531"/>
            <a:ext cx="3914282" cy="2071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458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54A6"/>
                </a:solidFill>
                <a:effectLst/>
                <a:latin typeface="Arial" pitchFamily="34" charset="0"/>
                <a:hlinkClick r:id="rId2"/>
              </a:rPr>
              <a:t>  </a:t>
            </a:r>
            <a:r>
              <a:rPr kumimoji="0" lang="fr-FR" sz="24100" b="0" i="0" u="none" strike="noStrike" cap="none" normalizeH="0" baseline="0" dirty="0" smtClean="0">
                <a:ln>
                  <a:noFill/>
                </a:ln>
                <a:solidFill>
                  <a:srgbClr val="0054A6"/>
                </a:solidFill>
                <a:effectLst/>
                <a:latin typeface="Arial" pitchFamily="34" charset="0"/>
              </a:rPr>
              <a:t> </a:t>
            </a:r>
            <a:r>
              <a:rPr kumimoji="0" lang="fr-FR" sz="1800" b="0" i="0" u="none" strike="noStrike" cap="none" normalizeH="0" baseline="0" dirty="0" smtClean="0">
                <a:ln>
                  <a:noFill/>
                </a:ln>
                <a:solidFill>
                  <a:srgbClr val="0054A6"/>
                </a:solidFill>
                <a:effectLst/>
                <a:latin typeface="Arial" pitchFamily="34" charset="0"/>
              </a:rPr>
              <a:t>                                                                                                          </a:t>
            </a:r>
            <a:endParaRPr kumimoji="0" lang="fr-FR"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smtClean="0">
                <a:ln>
                  <a:noFill/>
                </a:ln>
                <a:solidFill>
                  <a:srgbClr val="FFFFFF"/>
                </a:solidFill>
                <a:effectLst/>
                <a:latin typeface="Arial" pitchFamily="34" charset="0"/>
              </a:rPr>
              <a:t>The </a:t>
            </a:r>
            <a:r>
              <a:rPr kumimoji="0" lang="fr-FR" sz="900" b="0" i="0" u="none" strike="noStrike" cap="none" normalizeH="0" baseline="0" dirty="0" err="1" smtClean="0">
                <a:ln>
                  <a:noFill/>
                </a:ln>
                <a:solidFill>
                  <a:srgbClr val="FFFFFF"/>
                </a:solidFill>
                <a:effectLst/>
                <a:latin typeface="Arial" pitchFamily="34" charset="0"/>
              </a:rPr>
              <a:t>eight</a:t>
            </a:r>
            <a:r>
              <a:rPr kumimoji="0" lang="fr-FR" sz="900" b="0" i="0" u="none" strike="noStrike" cap="none" normalizeH="0" baseline="0" dirty="0" smtClean="0">
                <a:ln>
                  <a:noFill/>
                </a:ln>
                <a:solidFill>
                  <a:srgbClr val="FFFFFF"/>
                </a:solidFill>
                <a:effectLst/>
                <a:latin typeface="Arial" pitchFamily="34" charset="0"/>
              </a:rPr>
              <a:t> </a:t>
            </a:r>
            <a:r>
              <a:rPr kumimoji="0" lang="fr-FR" sz="900" b="0" i="0" u="none" strike="noStrike" cap="none" normalizeH="0" baseline="0" dirty="0" err="1" smtClean="0">
                <a:ln>
                  <a:noFill/>
                </a:ln>
                <a:solidFill>
                  <a:srgbClr val="FFFFFF"/>
                </a:solidFill>
                <a:effectLst/>
                <a:latin typeface="Arial" pitchFamily="34" charset="0"/>
              </a:rPr>
              <a:t>sub</a:t>
            </a:r>
            <a:r>
              <a:rPr kumimoji="0" lang="fr-FR" sz="900" b="0" i="0" u="none" strike="noStrike" cap="none" normalizeH="0" baseline="0" dirty="0" smtClean="0">
                <a:ln>
                  <a:noFill/>
                </a:ln>
                <a:solidFill>
                  <a:srgbClr val="FFFFFF"/>
                </a:solidFill>
                <a:effectLst/>
                <a:latin typeface="Arial" pitchFamily="34" charset="0"/>
              </a:rPr>
              <a:t>-indices of </a:t>
            </a:r>
            <a:r>
              <a:rPr kumimoji="0" lang="fr-FR" sz="900" b="0" i="0" u="none" strike="noStrike" cap="none" normalizeH="0" baseline="0" dirty="0" err="1" smtClean="0">
                <a:ln>
                  <a:noFill/>
                </a:ln>
                <a:solidFill>
                  <a:srgbClr val="FFFFFF"/>
                </a:solidFill>
                <a:effectLst/>
                <a:latin typeface="Arial" pitchFamily="34" charset="0"/>
              </a:rPr>
              <a:t>Legatum</a:t>
            </a:r>
            <a:r>
              <a:rPr kumimoji="0" lang="fr-FR" sz="900" b="0" i="0" u="none" strike="noStrike" cap="none" normalizeH="0" baseline="0" dirty="0" smtClean="0">
                <a:ln>
                  <a:noFill/>
                </a:ln>
                <a:solidFill>
                  <a:srgbClr val="FFFFFF"/>
                </a:solidFill>
                <a:effectLst/>
                <a:latin typeface="Arial" pitchFamily="34" charset="0"/>
              </a:rPr>
              <a:t> </a:t>
            </a:r>
            <a:r>
              <a:rPr kumimoji="0" lang="fr-FR" sz="900" b="0" i="0" u="none" strike="noStrike" cap="none" normalizeH="0" baseline="0" dirty="0" err="1" smtClean="0">
                <a:ln>
                  <a:noFill/>
                </a:ln>
                <a:solidFill>
                  <a:srgbClr val="FFFFFF"/>
                </a:solidFill>
                <a:effectLst/>
                <a:latin typeface="Arial" pitchFamily="34" charset="0"/>
              </a:rPr>
              <a:t>Prosperity</a:t>
            </a:r>
            <a:r>
              <a:rPr kumimoji="0" lang="fr-FR" sz="900" b="0" i="0" u="none" strike="noStrike" cap="none" normalizeH="0" baseline="0" dirty="0" smtClean="0">
                <a:ln>
                  <a:noFill/>
                </a:ln>
                <a:solidFill>
                  <a:srgbClr val="FFFFFF"/>
                </a:solidFill>
                <a:effectLst/>
                <a:latin typeface="Arial" pitchFamily="34" charset="0"/>
              </a:rPr>
              <a:t> Index 2014. (</a:t>
            </a:r>
            <a:r>
              <a:rPr kumimoji="0" lang="fr-FR" sz="900" b="0" i="0" u="none" strike="noStrike" cap="none" normalizeH="0" baseline="0" dirty="0" err="1" smtClean="0">
                <a:ln>
                  <a:noFill/>
                </a:ln>
                <a:solidFill>
                  <a:srgbClr val="FFFFFF"/>
                </a:solidFill>
                <a:effectLst/>
                <a:latin typeface="Arial" pitchFamily="34" charset="0"/>
              </a:rPr>
              <a:t>Courtesy</a:t>
            </a:r>
            <a:r>
              <a:rPr kumimoji="0" lang="fr-FR" sz="900" b="0" i="0" u="none" strike="noStrike" cap="none" normalizeH="0" baseline="0" dirty="0" smtClean="0">
                <a:ln>
                  <a:noFill/>
                </a:ln>
                <a:solidFill>
                  <a:srgbClr val="FFFFFF"/>
                </a:solidFill>
                <a:effectLst/>
                <a:latin typeface="Arial" pitchFamily="34" charset="0"/>
              </a:rPr>
              <a:t> of </a:t>
            </a:r>
            <a:r>
              <a:rPr kumimoji="0" lang="fr-FR" sz="900" b="0" i="0" u="none" strike="noStrike" cap="none" normalizeH="0" baseline="0" dirty="0" err="1" smtClean="0">
                <a:ln>
                  <a:noFill/>
                </a:ln>
                <a:solidFill>
                  <a:srgbClr val="FFFFFF"/>
                </a:solidFill>
                <a:effectLst/>
                <a:latin typeface="Arial" pitchFamily="34" charset="0"/>
              </a:rPr>
              <a:t>Legatum</a:t>
            </a:r>
            <a:r>
              <a:rPr kumimoji="0" lang="fr-FR" sz="900" b="0" i="0" u="none" strike="noStrike" cap="none" normalizeH="0" baseline="0" dirty="0" smtClean="0">
                <a:ln>
                  <a:noFill/>
                </a:ln>
                <a:solidFill>
                  <a:srgbClr val="FFFFFF"/>
                </a:solidFill>
                <a:effectLst/>
                <a:latin typeface="Arial" pitchFamily="34" charset="0"/>
              </a:rPr>
              <a:t> Institute)</a:t>
            </a:r>
            <a:endParaRPr kumimoji="0" lang="fr-FR" sz="15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999999"/>
                </a:solidFill>
                <a:effectLst/>
                <a:latin typeface="Arial" pitchFamily="34" charset="0"/>
              </a:rPr>
              <a:t/>
            </a:r>
            <a:br>
              <a:rPr kumimoji="0" lang="fr-FR" sz="1800" b="0" i="0" u="none" strike="noStrike" cap="none" normalizeH="0" baseline="0" dirty="0" smtClean="0">
                <a:ln>
                  <a:noFill/>
                </a:ln>
                <a:solidFill>
                  <a:srgbClr val="999999"/>
                </a:solidFill>
                <a:effectLst/>
                <a:latin typeface="Arial" pitchFamily="34" charset="0"/>
              </a:rPr>
            </a:br>
            <a:endParaRPr kumimoji="0" lang="fr-FR" sz="1800" b="0" i="0" u="none" strike="noStrike" cap="none" normalizeH="0" baseline="0" dirty="0" smtClean="0">
              <a:ln>
                <a:noFill/>
              </a:ln>
              <a:solidFill>
                <a:srgbClr val="0054A6"/>
              </a:solidFill>
              <a:effectLst/>
              <a:latin typeface="Arial" pitchFamily="34" charset="0"/>
            </a:endParaRPr>
          </a:p>
        </p:txBody>
      </p:sp>
      <p:pic>
        <p:nvPicPr>
          <p:cNvPr id="4098" name="Picture 2" descr="foto">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093" y="-1"/>
            <a:ext cx="12218471"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19137" y="0"/>
            <a:ext cx="6753726" cy="67710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base"/>
            <a:r>
              <a:rPr lang="en-US" dirty="0" smtClean="0">
                <a:latin typeface="Arial Black" pitchFamily="34" charset="0"/>
              </a:rPr>
              <a:t>Santé </a:t>
            </a:r>
            <a:r>
              <a:rPr lang="en-US" dirty="0" err="1" smtClean="0">
                <a:latin typeface="Arial Black" pitchFamily="34" charset="0"/>
              </a:rPr>
              <a:t>économique</a:t>
            </a:r>
            <a:r>
              <a:rPr lang="en-US" dirty="0" smtClean="0">
                <a:latin typeface="Arial Black" pitchFamily="34" charset="0"/>
              </a:rPr>
              <a:t>, </a:t>
            </a:r>
            <a:r>
              <a:rPr lang="en-US" dirty="0" err="1" smtClean="0">
                <a:latin typeface="Arial Black" pitchFamily="34" charset="0"/>
              </a:rPr>
              <a:t>croissance</a:t>
            </a:r>
            <a:endParaRPr lang="en-US" dirty="0" smtClean="0">
              <a:latin typeface="Arial Black" pitchFamily="34" charset="0"/>
            </a:endParaRPr>
          </a:p>
          <a:p>
            <a:pPr algn="ctr" fontAlgn="base"/>
            <a:r>
              <a:rPr lang="en-US" dirty="0" err="1" smtClean="0">
                <a:latin typeface="Arial Black" pitchFamily="34" charset="0"/>
              </a:rPr>
              <a:t>Confiance</a:t>
            </a:r>
            <a:r>
              <a:rPr lang="en-US" dirty="0" smtClean="0">
                <a:latin typeface="Arial Black" pitchFamily="34" charset="0"/>
              </a:rPr>
              <a:t> de la population </a:t>
            </a:r>
            <a:r>
              <a:rPr lang="en-US" dirty="0" err="1" smtClean="0">
                <a:latin typeface="Arial Black" pitchFamily="34" charset="0"/>
              </a:rPr>
              <a:t>dans</a:t>
            </a:r>
            <a:r>
              <a:rPr lang="en-US" dirty="0" smtClean="0">
                <a:latin typeface="Arial Black" pitchFamily="34" charset="0"/>
              </a:rPr>
              <a:t> la santé </a:t>
            </a:r>
            <a:r>
              <a:rPr lang="en-US" dirty="0" err="1" smtClean="0">
                <a:latin typeface="Arial Black" pitchFamily="34" charset="0"/>
              </a:rPr>
              <a:t>financièr</a:t>
            </a:r>
            <a:r>
              <a:rPr lang="en-US" sz="2000" dirty="0" err="1" smtClean="0">
                <a:latin typeface="Arial Black" pitchFamily="34" charset="0"/>
              </a:rPr>
              <a:t>e</a:t>
            </a:r>
            <a:endParaRPr lang="en-US" dirty="0">
              <a:latin typeface="Arial Black" pitchFamily="34" charset="0"/>
            </a:endParaRPr>
          </a:p>
        </p:txBody>
      </p:sp>
      <p:sp>
        <p:nvSpPr>
          <p:cNvPr id="2" name="Rectangle 1"/>
          <p:cNvSpPr/>
          <p:nvPr/>
        </p:nvSpPr>
        <p:spPr>
          <a:xfrm>
            <a:off x="8605665" y="1335323"/>
            <a:ext cx="2252796" cy="646331"/>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fr-FR" dirty="0">
                <a:latin typeface="Arial Black" pitchFamily="34" charset="0"/>
              </a:rPr>
              <a:t>Entrepreneuriat </a:t>
            </a:r>
            <a:endParaRPr lang="fr-FR" dirty="0" smtClean="0">
              <a:latin typeface="Arial Black" pitchFamily="34" charset="0"/>
            </a:endParaRPr>
          </a:p>
          <a:p>
            <a:r>
              <a:rPr lang="fr-FR" dirty="0" smtClean="0">
                <a:latin typeface="Arial Black" pitchFamily="34" charset="0"/>
              </a:rPr>
              <a:t>&amp; </a:t>
            </a:r>
            <a:r>
              <a:rPr lang="fr-FR" dirty="0">
                <a:latin typeface="Arial Black" pitchFamily="34" charset="0"/>
              </a:rPr>
              <a:t>Opportunité</a:t>
            </a:r>
            <a:r>
              <a:rPr lang="fr-FR" b="1" dirty="0">
                <a:latin typeface="Arial Black" pitchFamily="34" charset="0"/>
              </a:rPr>
              <a:t> </a:t>
            </a:r>
            <a:endParaRPr lang="fr-FR" dirty="0">
              <a:latin typeface="Arial Black" pitchFamily="34" charset="0"/>
            </a:endParaRPr>
          </a:p>
        </p:txBody>
      </p:sp>
      <p:sp>
        <p:nvSpPr>
          <p:cNvPr id="6" name="Rectangle 5"/>
          <p:cNvSpPr/>
          <p:nvPr/>
        </p:nvSpPr>
        <p:spPr>
          <a:xfrm>
            <a:off x="9208425" y="2842825"/>
            <a:ext cx="2375715" cy="923330"/>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none">
            <a:spAutoFit/>
          </a:bodyPr>
          <a:lstStyle/>
          <a:p>
            <a:r>
              <a:rPr lang="en-US" dirty="0" err="1" smtClean="0">
                <a:latin typeface="Arial Black" pitchFamily="34" charset="0"/>
              </a:rPr>
              <a:t>Gouvernance</a:t>
            </a:r>
            <a:endParaRPr lang="en-US" dirty="0" smtClean="0">
              <a:latin typeface="Arial Black" pitchFamily="34" charset="0"/>
            </a:endParaRPr>
          </a:p>
          <a:p>
            <a:r>
              <a:rPr lang="en-US" dirty="0" smtClean="0">
                <a:latin typeface="Arial Black" pitchFamily="34" charset="0"/>
              </a:rPr>
              <a:t>Transparence</a:t>
            </a:r>
          </a:p>
          <a:p>
            <a:r>
              <a:rPr lang="en-US" dirty="0" smtClean="0">
                <a:latin typeface="Arial Black" pitchFamily="34" charset="0"/>
              </a:rPr>
              <a:t>Droit des </a:t>
            </a:r>
            <a:r>
              <a:rPr lang="en-US" dirty="0" smtClean="0">
                <a:latin typeface="Arial Black" pitchFamily="34" charset="0"/>
              </a:rPr>
              <a:t>affaires</a:t>
            </a:r>
            <a:endParaRPr lang="fr-FR" dirty="0">
              <a:latin typeface="Arial Black" pitchFamily="34" charset="0"/>
            </a:endParaRPr>
          </a:p>
        </p:txBody>
      </p:sp>
      <p:sp>
        <p:nvSpPr>
          <p:cNvPr id="3" name="Rectangle 2"/>
          <p:cNvSpPr/>
          <p:nvPr/>
        </p:nvSpPr>
        <p:spPr>
          <a:xfrm>
            <a:off x="8509669" y="4655586"/>
            <a:ext cx="3151415" cy="64633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base"/>
            <a:r>
              <a:rPr lang="en-US" dirty="0" err="1">
                <a:latin typeface="Arial Black" pitchFamily="34" charset="0"/>
              </a:rPr>
              <a:t>Qualité</a:t>
            </a:r>
            <a:r>
              <a:rPr lang="en-US" dirty="0">
                <a:latin typeface="Arial Black" pitchFamily="34" charset="0"/>
              </a:rPr>
              <a:t> de </a:t>
            </a:r>
            <a:r>
              <a:rPr lang="en-US" dirty="0" err="1">
                <a:latin typeface="Arial Black" pitchFamily="34" charset="0"/>
              </a:rPr>
              <a:t>l’Education</a:t>
            </a:r>
            <a:endParaRPr lang="en-US" dirty="0">
              <a:latin typeface="Arial Black" pitchFamily="34" charset="0"/>
            </a:endParaRPr>
          </a:p>
          <a:p>
            <a:pPr algn="ctr" fontAlgn="base"/>
            <a:r>
              <a:rPr lang="en-US" dirty="0" err="1">
                <a:latin typeface="Arial Black" pitchFamily="34" charset="0"/>
              </a:rPr>
              <a:t>Égalité</a:t>
            </a:r>
            <a:r>
              <a:rPr lang="en-US" dirty="0">
                <a:latin typeface="Arial Black" pitchFamily="34" charset="0"/>
              </a:rPr>
              <a:t> des chances</a:t>
            </a:r>
          </a:p>
        </p:txBody>
      </p:sp>
      <p:sp>
        <p:nvSpPr>
          <p:cNvPr id="8" name="Rectangle 7"/>
          <p:cNvSpPr/>
          <p:nvPr/>
        </p:nvSpPr>
        <p:spPr>
          <a:xfrm>
            <a:off x="3397249" y="6457890"/>
            <a:ext cx="5397501" cy="40011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fontAlgn="base"/>
            <a:r>
              <a:rPr lang="en-US" sz="2000" dirty="0" smtClean="0">
                <a:latin typeface="Arial Black" pitchFamily="34" charset="0"/>
              </a:rPr>
              <a:t>Santé, </a:t>
            </a:r>
            <a:r>
              <a:rPr lang="en-US" sz="2000" dirty="0" err="1" smtClean="0">
                <a:latin typeface="Arial Black" pitchFamily="34" charset="0"/>
              </a:rPr>
              <a:t>accès</a:t>
            </a:r>
            <a:r>
              <a:rPr lang="en-US" sz="2000" dirty="0" smtClean="0">
                <a:latin typeface="Arial Black" pitchFamily="34" charset="0"/>
              </a:rPr>
              <a:t> aux </a:t>
            </a:r>
            <a:r>
              <a:rPr lang="en-US" sz="2000" dirty="0" err="1" smtClean="0">
                <a:latin typeface="Arial Black" pitchFamily="34" charset="0"/>
              </a:rPr>
              <a:t>soins</a:t>
            </a:r>
            <a:r>
              <a:rPr lang="en-US" sz="2000" dirty="0" smtClean="0">
                <a:latin typeface="Arial Black" pitchFamily="34" charset="0"/>
              </a:rPr>
              <a:t>, </a:t>
            </a:r>
            <a:r>
              <a:rPr lang="en-US" sz="2000" dirty="0" err="1" smtClean="0">
                <a:latin typeface="Arial Black" pitchFamily="34" charset="0"/>
              </a:rPr>
              <a:t>prévention</a:t>
            </a:r>
            <a:endParaRPr lang="en-US" sz="2000" dirty="0">
              <a:latin typeface="Arial Black" pitchFamily="34" charset="0"/>
            </a:endParaRPr>
          </a:p>
        </p:txBody>
      </p:sp>
      <p:sp>
        <p:nvSpPr>
          <p:cNvPr id="9" name="Rectangle 8"/>
          <p:cNvSpPr/>
          <p:nvPr/>
        </p:nvSpPr>
        <p:spPr>
          <a:xfrm>
            <a:off x="1401147" y="4794085"/>
            <a:ext cx="2471061"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US" dirty="0" err="1" smtClean="0">
                <a:latin typeface="Arial Black" pitchFamily="34" charset="0"/>
              </a:rPr>
              <a:t>Sureté</a:t>
            </a:r>
            <a:r>
              <a:rPr lang="en-US" dirty="0" smtClean="0">
                <a:latin typeface="Arial Black" pitchFamily="34" charset="0"/>
              </a:rPr>
              <a:t> et </a:t>
            </a:r>
            <a:r>
              <a:rPr lang="en-US" dirty="0" err="1" smtClean="0">
                <a:latin typeface="Arial Black" pitchFamily="34" charset="0"/>
              </a:rPr>
              <a:t>sécurité</a:t>
            </a:r>
            <a:endParaRPr lang="fr-FR" dirty="0">
              <a:latin typeface="Arial Black" pitchFamily="34" charset="0"/>
            </a:endParaRPr>
          </a:p>
        </p:txBody>
      </p:sp>
      <p:sp>
        <p:nvSpPr>
          <p:cNvPr id="10" name="Rectangle 9"/>
          <p:cNvSpPr/>
          <p:nvPr/>
        </p:nvSpPr>
        <p:spPr>
          <a:xfrm>
            <a:off x="240633" y="2981324"/>
            <a:ext cx="2967788"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fontAlgn="base"/>
            <a:r>
              <a:rPr lang="en-US" dirty="0" err="1" smtClean="0">
                <a:latin typeface="Arial Black" pitchFamily="34" charset="0"/>
              </a:rPr>
              <a:t>Liberté</a:t>
            </a:r>
            <a:r>
              <a:rPr lang="en-US" dirty="0" smtClean="0">
                <a:latin typeface="Arial Black" pitchFamily="34" charset="0"/>
              </a:rPr>
              <a:t> </a:t>
            </a:r>
            <a:r>
              <a:rPr lang="en-US" dirty="0" err="1" smtClean="0">
                <a:latin typeface="Arial Black" pitchFamily="34" charset="0"/>
              </a:rPr>
              <a:t>personnelle</a:t>
            </a:r>
            <a:r>
              <a:rPr lang="en-US" dirty="0" smtClean="0">
                <a:latin typeface="Arial Black" pitchFamily="34" charset="0"/>
              </a:rPr>
              <a:t>, </a:t>
            </a:r>
            <a:r>
              <a:rPr lang="en-US" dirty="0" err="1" smtClean="0">
                <a:latin typeface="Arial Black" pitchFamily="34" charset="0"/>
              </a:rPr>
              <a:t>autonomie</a:t>
            </a:r>
            <a:endParaRPr lang="en-US" dirty="0">
              <a:latin typeface="Arial Black" pitchFamily="34" charset="0"/>
            </a:endParaRPr>
          </a:p>
        </p:txBody>
      </p:sp>
      <p:sp>
        <p:nvSpPr>
          <p:cNvPr id="11" name="Rectangle 10"/>
          <p:cNvSpPr/>
          <p:nvPr/>
        </p:nvSpPr>
        <p:spPr>
          <a:xfrm>
            <a:off x="289240" y="1301187"/>
            <a:ext cx="3582968" cy="646331"/>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en-US" dirty="0" smtClean="0">
                <a:latin typeface="Arial Black" pitchFamily="34" charset="0"/>
              </a:rPr>
              <a:t>Capital social, vie associative, </a:t>
            </a:r>
            <a:r>
              <a:rPr lang="en-US" dirty="0" err="1" smtClean="0">
                <a:latin typeface="Arial Black" pitchFamily="34" charset="0"/>
              </a:rPr>
              <a:t>Entraide</a:t>
            </a:r>
            <a:endParaRPr lang="fr-FR" dirty="0">
              <a:latin typeface="Arial Black" pitchFamily="34" charset="0"/>
            </a:endParaRPr>
          </a:p>
        </p:txBody>
      </p:sp>
    </p:spTree>
    <p:extLst>
      <p:ext uri="{BB962C8B-B14F-4D97-AF65-F5344CB8AC3E}">
        <p14:creationId xmlns:p14="http://schemas.microsoft.com/office/powerpoint/2010/main" val="2403934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NADA Legatum Prosperity Index">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0" y="0"/>
            <a:ext cx="6096000" cy="680186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fontAlgn="base"/>
            <a:r>
              <a:rPr lang="en-US" sz="3600" dirty="0" smtClean="0">
                <a:solidFill>
                  <a:srgbClr val="7030A0"/>
                </a:solidFill>
                <a:latin typeface="Bodoni MT Condensed" pitchFamily="18" charset="0"/>
              </a:rPr>
              <a:t>Conclusions </a:t>
            </a:r>
            <a:r>
              <a:rPr lang="en-US" sz="3600" dirty="0" err="1" smtClean="0">
                <a:solidFill>
                  <a:srgbClr val="7030A0"/>
                </a:solidFill>
                <a:latin typeface="Bodoni MT Condensed" pitchFamily="18" charset="0"/>
              </a:rPr>
              <a:t>rapides</a:t>
            </a:r>
            <a:endParaRPr lang="en-US" sz="3600" dirty="0" smtClean="0">
              <a:solidFill>
                <a:srgbClr val="7030A0"/>
              </a:solidFill>
              <a:latin typeface="Bodoni MT Condensed" pitchFamily="18" charset="0"/>
            </a:endParaRPr>
          </a:p>
          <a:p>
            <a:pPr algn="ctr" fontAlgn="base"/>
            <a:endParaRPr lang="en-US" sz="1050" dirty="0" smtClean="0">
              <a:solidFill>
                <a:srgbClr val="7030A0"/>
              </a:solidFill>
              <a:latin typeface="Bodoni MT Condensed" pitchFamily="18" charset="0"/>
            </a:endParaRPr>
          </a:p>
          <a:p>
            <a:pPr marL="457200" indent="-457200" fontAlgn="base">
              <a:buFont typeface="Wingdings" panose="05000000000000000000" pitchFamily="2" charset="2"/>
              <a:buChar char="ü"/>
            </a:pPr>
            <a:r>
              <a:rPr lang="en-US" sz="2800" dirty="0" smtClean="0">
                <a:solidFill>
                  <a:srgbClr val="7030A0"/>
                </a:solidFill>
                <a:latin typeface="Bodoni MT Condensed" pitchFamily="18" charset="0"/>
              </a:rPr>
              <a:t>Pour </a:t>
            </a:r>
            <a:r>
              <a:rPr lang="en-US" sz="2800" dirty="0" err="1" smtClean="0">
                <a:solidFill>
                  <a:srgbClr val="7030A0"/>
                </a:solidFill>
                <a:latin typeface="Bodoni MT Condensed" pitchFamily="18" charset="0"/>
              </a:rPr>
              <a:t>atteindre</a:t>
            </a:r>
            <a:r>
              <a:rPr lang="en-US" sz="2800" dirty="0" smtClean="0">
                <a:solidFill>
                  <a:srgbClr val="7030A0"/>
                </a:solidFill>
                <a:latin typeface="Bodoni MT Condensed" pitchFamily="18" charset="0"/>
              </a:rPr>
              <a:t> la </a:t>
            </a:r>
            <a:r>
              <a:rPr lang="en-US" sz="2800" dirty="0" err="1" smtClean="0">
                <a:solidFill>
                  <a:srgbClr val="7030A0"/>
                </a:solidFill>
                <a:latin typeface="Bodoni MT Condensed" pitchFamily="18" charset="0"/>
              </a:rPr>
              <a:t>prospérité</a:t>
            </a:r>
            <a:r>
              <a:rPr lang="en-US" sz="2800" dirty="0" smtClean="0">
                <a:solidFill>
                  <a:srgbClr val="7030A0"/>
                </a:solidFill>
                <a:latin typeface="Bodoni MT Condensed" pitchFamily="18" charset="0"/>
              </a:rPr>
              <a:t>, </a:t>
            </a:r>
            <a:r>
              <a:rPr lang="en-US" sz="2800" dirty="0" err="1" smtClean="0">
                <a:solidFill>
                  <a:srgbClr val="7030A0"/>
                </a:solidFill>
                <a:latin typeface="Bodoni MT Condensed" pitchFamily="18" charset="0"/>
              </a:rPr>
              <a:t>mieux</a:t>
            </a:r>
            <a:r>
              <a:rPr lang="en-US" sz="2800" dirty="0" smtClean="0">
                <a:solidFill>
                  <a:srgbClr val="7030A0"/>
                </a:solidFill>
                <a:latin typeface="Bodoni MT Condensed" pitchFamily="18" charset="0"/>
              </a:rPr>
              <a:t> </a:t>
            </a:r>
            <a:r>
              <a:rPr lang="en-US" sz="2800" dirty="0" err="1" smtClean="0">
                <a:solidFill>
                  <a:srgbClr val="7030A0"/>
                </a:solidFill>
                <a:latin typeface="Bodoni MT Condensed" pitchFamily="18" charset="0"/>
              </a:rPr>
              <a:t>vaut</a:t>
            </a:r>
            <a:r>
              <a:rPr lang="en-US" sz="2800" dirty="0" smtClean="0">
                <a:solidFill>
                  <a:srgbClr val="7030A0"/>
                </a:solidFill>
                <a:latin typeface="Bodoni MT Condensed" pitchFamily="18" charset="0"/>
              </a:rPr>
              <a:t> vivre en Occident, </a:t>
            </a:r>
            <a:r>
              <a:rPr lang="en-US" sz="2800" dirty="0" err="1" smtClean="0">
                <a:solidFill>
                  <a:srgbClr val="7030A0"/>
                </a:solidFill>
                <a:latin typeface="Bodoni MT Condensed" pitchFamily="18" charset="0"/>
              </a:rPr>
              <a:t>dans</a:t>
            </a:r>
            <a:r>
              <a:rPr lang="en-US" sz="2800" dirty="0" smtClean="0">
                <a:solidFill>
                  <a:srgbClr val="7030A0"/>
                </a:solidFill>
                <a:latin typeface="Bodoni MT Condensed" pitchFamily="18" charset="0"/>
              </a:rPr>
              <a:t> des pays </a:t>
            </a:r>
            <a:r>
              <a:rPr lang="en-US" sz="2800" dirty="0" err="1" smtClean="0">
                <a:solidFill>
                  <a:srgbClr val="7030A0"/>
                </a:solidFill>
                <a:latin typeface="Bodoni MT Condensed" pitchFamily="18" charset="0"/>
              </a:rPr>
              <a:t>privilégiant</a:t>
            </a:r>
            <a:r>
              <a:rPr lang="en-US" sz="2800" dirty="0" smtClean="0">
                <a:solidFill>
                  <a:srgbClr val="7030A0"/>
                </a:solidFill>
                <a:latin typeface="Bodoni MT Condensed" pitchFamily="18" charset="0"/>
              </a:rPr>
              <a:t> le </a:t>
            </a:r>
            <a:r>
              <a:rPr lang="en-US" sz="2800" i="1" dirty="0" smtClean="0">
                <a:solidFill>
                  <a:srgbClr val="7030A0"/>
                </a:solidFill>
                <a:latin typeface="Bodoni MT Condensed" pitchFamily="18" charset="0"/>
              </a:rPr>
              <a:t>soft power</a:t>
            </a:r>
          </a:p>
          <a:p>
            <a:pPr marL="171450" indent="-171450" fontAlgn="base">
              <a:buFont typeface="Wingdings" panose="05000000000000000000" pitchFamily="2" charset="2"/>
              <a:buChar char="ü"/>
            </a:pPr>
            <a:endParaRPr lang="en-US" sz="1200" dirty="0">
              <a:solidFill>
                <a:srgbClr val="7030A0"/>
              </a:solidFill>
              <a:latin typeface="Bodoni MT Condensed" pitchFamily="18" charset="0"/>
            </a:endParaRPr>
          </a:p>
          <a:p>
            <a:pPr marL="457200" indent="-457200" fontAlgn="base">
              <a:buFont typeface="Wingdings" panose="05000000000000000000" pitchFamily="2" charset="2"/>
              <a:buChar char="ü"/>
            </a:pPr>
            <a:r>
              <a:rPr lang="en-US" sz="2800" dirty="0" err="1" smtClean="0">
                <a:solidFill>
                  <a:srgbClr val="7030A0"/>
                </a:solidFill>
                <a:latin typeface="Bodoni MT Condensed" pitchFamily="18" charset="0"/>
              </a:rPr>
              <a:t>Mieux</a:t>
            </a:r>
            <a:r>
              <a:rPr lang="en-US" sz="2800" dirty="0" smtClean="0">
                <a:solidFill>
                  <a:srgbClr val="7030A0"/>
                </a:solidFill>
                <a:latin typeface="Bodoni MT Condensed" pitchFamily="18" charset="0"/>
              </a:rPr>
              <a:t> </a:t>
            </a:r>
            <a:r>
              <a:rPr lang="en-US" sz="2800" dirty="0" err="1" smtClean="0">
                <a:solidFill>
                  <a:srgbClr val="7030A0"/>
                </a:solidFill>
                <a:latin typeface="Bodoni MT Condensed" pitchFamily="18" charset="0"/>
              </a:rPr>
              <a:t>vaut</a:t>
            </a:r>
            <a:r>
              <a:rPr lang="en-US" sz="2800" dirty="0" smtClean="0">
                <a:solidFill>
                  <a:srgbClr val="7030A0"/>
                </a:solidFill>
                <a:latin typeface="Bodoni MT Condensed" pitchFamily="18" charset="0"/>
              </a:rPr>
              <a:t> vivre </a:t>
            </a:r>
            <a:r>
              <a:rPr lang="en-US" sz="2800" dirty="0" err="1" smtClean="0">
                <a:solidFill>
                  <a:srgbClr val="7030A0"/>
                </a:solidFill>
                <a:latin typeface="Bodoni MT Condensed" pitchFamily="18" charset="0"/>
              </a:rPr>
              <a:t>dans</a:t>
            </a:r>
            <a:r>
              <a:rPr lang="en-US" sz="2800" dirty="0" smtClean="0">
                <a:solidFill>
                  <a:srgbClr val="7030A0"/>
                </a:solidFill>
                <a:latin typeface="Bodoni MT Condensed" pitchFamily="18" charset="0"/>
              </a:rPr>
              <a:t> des pays de </a:t>
            </a:r>
            <a:r>
              <a:rPr lang="en-US" sz="2800" dirty="0" err="1" smtClean="0">
                <a:solidFill>
                  <a:srgbClr val="7030A0"/>
                </a:solidFill>
                <a:latin typeface="Bodoni MT Condensed" pitchFamily="18" charset="0"/>
              </a:rPr>
              <a:t>moins</a:t>
            </a:r>
            <a:r>
              <a:rPr lang="en-US" sz="2800" dirty="0" smtClean="0">
                <a:solidFill>
                  <a:srgbClr val="7030A0"/>
                </a:solidFill>
                <a:latin typeface="Bodoni MT Condensed" pitchFamily="18" charset="0"/>
              </a:rPr>
              <a:t> de 10 millions </a:t>
            </a:r>
            <a:r>
              <a:rPr lang="en-US" sz="2800" dirty="0" err="1" smtClean="0">
                <a:solidFill>
                  <a:srgbClr val="7030A0"/>
                </a:solidFill>
                <a:latin typeface="Bodoni MT Condensed" pitchFamily="18" charset="0"/>
              </a:rPr>
              <a:t>d’habitants</a:t>
            </a:r>
            <a:r>
              <a:rPr lang="en-US" sz="2800" dirty="0">
                <a:solidFill>
                  <a:srgbClr val="7030A0"/>
                </a:solidFill>
                <a:latin typeface="Bodoni MT Condensed" pitchFamily="18" charset="0"/>
              </a:rPr>
              <a:t> </a:t>
            </a:r>
            <a:r>
              <a:rPr lang="en-US" sz="2800" dirty="0" smtClean="0">
                <a:solidFill>
                  <a:srgbClr val="7030A0"/>
                </a:solidFill>
                <a:latin typeface="Bodoni MT Condensed" pitchFamily="18" charset="0"/>
              </a:rPr>
              <a:t>(1,2, 4, 5, 6, 8, 10)</a:t>
            </a:r>
          </a:p>
          <a:p>
            <a:pPr marL="285750" indent="-285750" fontAlgn="base">
              <a:buFont typeface="Wingdings" panose="05000000000000000000" pitchFamily="2" charset="2"/>
              <a:buChar char="ü"/>
            </a:pPr>
            <a:endParaRPr lang="en-US" dirty="0">
              <a:solidFill>
                <a:srgbClr val="7030A0"/>
              </a:solidFill>
              <a:latin typeface="Bodoni MT Condensed" pitchFamily="18" charset="0"/>
            </a:endParaRPr>
          </a:p>
          <a:p>
            <a:pPr marL="457200" indent="-457200" fontAlgn="base">
              <a:buFont typeface="Wingdings" panose="05000000000000000000" pitchFamily="2" charset="2"/>
              <a:buChar char="ü"/>
            </a:pPr>
            <a:r>
              <a:rPr lang="en-US" sz="2800" dirty="0" err="1" smtClean="0">
                <a:solidFill>
                  <a:srgbClr val="7030A0"/>
                </a:solidFill>
                <a:latin typeface="Bodoni MT Condensed" pitchFamily="18" charset="0"/>
              </a:rPr>
              <a:t>Mieux</a:t>
            </a:r>
            <a:r>
              <a:rPr lang="en-US" sz="2800" dirty="0" smtClean="0">
                <a:solidFill>
                  <a:srgbClr val="7030A0"/>
                </a:solidFill>
                <a:latin typeface="Bodoni MT Condensed" pitchFamily="18" charset="0"/>
              </a:rPr>
              <a:t> </a:t>
            </a:r>
            <a:r>
              <a:rPr lang="en-US" sz="2800" dirty="0" err="1" smtClean="0">
                <a:solidFill>
                  <a:srgbClr val="7030A0"/>
                </a:solidFill>
                <a:latin typeface="Bodoni MT Condensed" pitchFamily="18" charset="0"/>
              </a:rPr>
              <a:t>vaut</a:t>
            </a:r>
            <a:r>
              <a:rPr lang="en-US" sz="2800" dirty="0" smtClean="0">
                <a:solidFill>
                  <a:srgbClr val="7030A0"/>
                </a:solidFill>
                <a:latin typeface="Bodoni MT Condensed" pitchFamily="18" charset="0"/>
              </a:rPr>
              <a:t> vivre </a:t>
            </a:r>
            <a:r>
              <a:rPr lang="en-US" sz="2800" dirty="0" err="1" smtClean="0">
                <a:solidFill>
                  <a:srgbClr val="7030A0"/>
                </a:solidFill>
                <a:latin typeface="Bodoni MT Condensed" pitchFamily="18" charset="0"/>
              </a:rPr>
              <a:t>dans</a:t>
            </a:r>
            <a:r>
              <a:rPr lang="en-US" sz="2800" dirty="0" smtClean="0">
                <a:solidFill>
                  <a:srgbClr val="7030A0"/>
                </a:solidFill>
                <a:latin typeface="Bodoni MT Condensed" pitchFamily="18" charset="0"/>
              </a:rPr>
              <a:t> des pays </a:t>
            </a:r>
            <a:r>
              <a:rPr lang="en-US" sz="2800" dirty="0" err="1" smtClean="0">
                <a:solidFill>
                  <a:srgbClr val="7030A0"/>
                </a:solidFill>
                <a:latin typeface="Bodoni MT Condensed" pitchFamily="18" charset="0"/>
              </a:rPr>
              <a:t>scandinaves</a:t>
            </a:r>
            <a:r>
              <a:rPr lang="en-US" sz="2800" dirty="0" smtClean="0">
                <a:solidFill>
                  <a:srgbClr val="7030A0"/>
                </a:solidFill>
                <a:latin typeface="Bodoni MT Condensed" pitchFamily="18" charset="0"/>
              </a:rPr>
              <a:t> (1, 4, 6, 8)</a:t>
            </a:r>
          </a:p>
          <a:p>
            <a:pPr fontAlgn="base"/>
            <a:r>
              <a:rPr lang="en-US" sz="2800" dirty="0" smtClean="0">
                <a:solidFill>
                  <a:srgbClr val="7030A0"/>
                </a:solidFill>
                <a:latin typeface="Bodoni MT Condensed" pitchFamily="18" charset="0"/>
              </a:rPr>
              <a:t>       </a:t>
            </a:r>
            <a:r>
              <a:rPr lang="en-US" sz="2800" dirty="0" err="1" smtClean="0">
                <a:solidFill>
                  <a:srgbClr val="7030A0"/>
                </a:solidFill>
                <a:latin typeface="Bodoni MT Condensed" pitchFamily="18" charset="0"/>
              </a:rPr>
              <a:t>ou</a:t>
            </a:r>
            <a:r>
              <a:rPr lang="en-US" sz="2800" dirty="0" smtClean="0">
                <a:solidFill>
                  <a:srgbClr val="7030A0"/>
                </a:solidFill>
                <a:latin typeface="Bodoni MT Condensed" pitchFamily="18" charset="0"/>
              </a:rPr>
              <a:t> de culture </a:t>
            </a:r>
            <a:r>
              <a:rPr lang="en-US" sz="2800" dirty="0" err="1" smtClean="0">
                <a:solidFill>
                  <a:srgbClr val="7030A0"/>
                </a:solidFill>
                <a:latin typeface="Bodoni MT Condensed" pitchFamily="18" charset="0"/>
              </a:rPr>
              <a:t>anglo-saxonne</a:t>
            </a:r>
            <a:r>
              <a:rPr lang="en-US" sz="2800" dirty="0" smtClean="0">
                <a:solidFill>
                  <a:srgbClr val="7030A0"/>
                </a:solidFill>
                <a:latin typeface="Bodoni MT Condensed" pitchFamily="18" charset="0"/>
              </a:rPr>
              <a:t> (2, 5, 7)</a:t>
            </a:r>
          </a:p>
          <a:p>
            <a:pPr marL="457200" indent="-457200" fontAlgn="base">
              <a:buFont typeface="Wingdings" panose="05000000000000000000" pitchFamily="2" charset="2"/>
              <a:buChar char="ü"/>
            </a:pPr>
            <a:endParaRPr lang="en-US" sz="2800" dirty="0">
              <a:solidFill>
                <a:srgbClr val="7030A0"/>
              </a:solidFill>
              <a:latin typeface="Bodoni MT Condensed" pitchFamily="18" charset="0"/>
            </a:endParaRPr>
          </a:p>
          <a:p>
            <a:pPr marL="457200" indent="-457200" fontAlgn="base">
              <a:buFont typeface="Wingdings" panose="05000000000000000000" pitchFamily="2" charset="2"/>
              <a:buChar char="ü"/>
            </a:pPr>
            <a:r>
              <a:rPr lang="en-US" sz="2800" dirty="0" smtClean="0">
                <a:solidFill>
                  <a:srgbClr val="7030A0"/>
                </a:solidFill>
                <a:latin typeface="Bodoni MT Condensed" pitchFamily="18" charset="0"/>
              </a:rPr>
              <a:t>Vivre </a:t>
            </a:r>
            <a:r>
              <a:rPr lang="en-US" sz="2800" dirty="0" err="1" smtClean="0">
                <a:solidFill>
                  <a:srgbClr val="7030A0"/>
                </a:solidFill>
                <a:latin typeface="Bodoni MT Condensed" pitchFamily="18" charset="0"/>
              </a:rPr>
              <a:t>dans</a:t>
            </a:r>
            <a:r>
              <a:rPr lang="en-US" sz="2800" dirty="0" smtClean="0">
                <a:solidFill>
                  <a:srgbClr val="7030A0"/>
                </a:solidFill>
                <a:latin typeface="Bodoni MT Condensed" pitchFamily="18" charset="0"/>
              </a:rPr>
              <a:t> </a:t>
            </a:r>
            <a:r>
              <a:rPr lang="en-US" sz="2800" dirty="0" err="1" smtClean="0">
                <a:solidFill>
                  <a:srgbClr val="7030A0"/>
                </a:solidFill>
                <a:latin typeface="Bodoni MT Condensed" pitchFamily="18" charset="0"/>
              </a:rPr>
              <a:t>une</a:t>
            </a:r>
            <a:r>
              <a:rPr lang="en-US" sz="2800" dirty="0" smtClean="0">
                <a:solidFill>
                  <a:srgbClr val="7030A0"/>
                </a:solidFill>
                <a:latin typeface="Bodoni MT Condensed" pitchFamily="18" charset="0"/>
              </a:rPr>
              <a:t> </a:t>
            </a:r>
            <a:r>
              <a:rPr lang="en-US" sz="2800" dirty="0" err="1" smtClean="0">
                <a:solidFill>
                  <a:srgbClr val="7030A0"/>
                </a:solidFill>
                <a:latin typeface="Bodoni MT Condensed" pitchFamily="18" charset="0"/>
              </a:rPr>
              <a:t>monarchie</a:t>
            </a:r>
            <a:r>
              <a:rPr lang="en-US" sz="2800" dirty="0" smtClean="0">
                <a:solidFill>
                  <a:srgbClr val="7030A0"/>
                </a:solidFill>
                <a:latin typeface="Bodoni MT Condensed" pitchFamily="18" charset="0"/>
              </a:rPr>
              <a:t> </a:t>
            </a:r>
            <a:r>
              <a:rPr lang="en-US" sz="2800" dirty="0" err="1" smtClean="0">
                <a:solidFill>
                  <a:srgbClr val="7030A0"/>
                </a:solidFill>
                <a:latin typeface="Bodoni MT Condensed" pitchFamily="18" charset="0"/>
              </a:rPr>
              <a:t>constitutionnelle</a:t>
            </a:r>
            <a:r>
              <a:rPr lang="en-US" sz="2800" dirty="0" smtClean="0">
                <a:solidFill>
                  <a:srgbClr val="7030A0"/>
                </a:solidFill>
                <a:latin typeface="Bodoni MT Condensed" pitchFamily="18" charset="0"/>
              </a:rPr>
              <a:t> </a:t>
            </a:r>
            <a:r>
              <a:rPr lang="en-US" sz="2800" dirty="0" err="1" smtClean="0">
                <a:solidFill>
                  <a:srgbClr val="7030A0"/>
                </a:solidFill>
                <a:latin typeface="Bodoni MT Condensed" pitchFamily="18" charset="0"/>
              </a:rPr>
              <a:t>est</a:t>
            </a:r>
            <a:r>
              <a:rPr lang="en-US" sz="2800" dirty="0" smtClean="0">
                <a:solidFill>
                  <a:srgbClr val="7030A0"/>
                </a:solidFill>
                <a:latin typeface="Bodoni MT Condensed" pitchFamily="18" charset="0"/>
              </a:rPr>
              <a:t> </a:t>
            </a:r>
            <a:r>
              <a:rPr lang="en-US" sz="2800" dirty="0" err="1" smtClean="0">
                <a:solidFill>
                  <a:srgbClr val="7030A0"/>
                </a:solidFill>
                <a:latin typeface="Bodoni MT Condensed" pitchFamily="18" charset="0"/>
              </a:rPr>
              <a:t>plutôt</a:t>
            </a:r>
            <a:r>
              <a:rPr lang="en-US" sz="2800" dirty="0" smtClean="0">
                <a:solidFill>
                  <a:srgbClr val="7030A0"/>
                </a:solidFill>
                <a:latin typeface="Bodoni MT Condensed" pitchFamily="18" charset="0"/>
              </a:rPr>
              <a:t> un bon point (1, 3, 4, 5, 6, 7, 9, 10)</a:t>
            </a:r>
          </a:p>
          <a:p>
            <a:pPr marL="457200" indent="-457200" fontAlgn="base">
              <a:buFont typeface="Wingdings" panose="05000000000000000000" pitchFamily="2" charset="2"/>
              <a:buChar char="ü"/>
            </a:pPr>
            <a:endParaRPr lang="en-US" sz="2800" dirty="0">
              <a:solidFill>
                <a:srgbClr val="7030A0"/>
              </a:solidFill>
              <a:latin typeface="Bodoni MT Condensed" pitchFamily="18" charset="0"/>
            </a:endParaRPr>
          </a:p>
          <a:p>
            <a:pPr fontAlgn="base"/>
            <a:r>
              <a:rPr lang="en-US" sz="2400" dirty="0" smtClean="0">
                <a:solidFill>
                  <a:srgbClr val="7030A0"/>
                </a:solidFill>
                <a:latin typeface="Bodoni MT Condensed" pitchFamily="18" charset="0"/>
              </a:rPr>
              <a:t>       </a:t>
            </a:r>
            <a:r>
              <a:rPr lang="en-US" sz="2400" dirty="0" err="1" smtClean="0">
                <a:solidFill>
                  <a:srgbClr val="7030A0"/>
                </a:solidFill>
                <a:latin typeface="Bodoni MT Condensed" pitchFamily="18" charset="0"/>
              </a:rPr>
              <a:t>Noter</a:t>
            </a:r>
            <a:r>
              <a:rPr lang="en-US" sz="2400" dirty="0" smtClean="0">
                <a:solidFill>
                  <a:srgbClr val="7030A0"/>
                </a:solidFill>
                <a:latin typeface="Bodoni MT Condensed" pitchFamily="18" charset="0"/>
              </a:rPr>
              <a:t> que </a:t>
            </a:r>
            <a:r>
              <a:rPr lang="en-US" sz="2400" dirty="0" err="1" smtClean="0">
                <a:solidFill>
                  <a:srgbClr val="7030A0"/>
                </a:solidFill>
                <a:latin typeface="Bodoni MT Condensed" pitchFamily="18" charset="0"/>
              </a:rPr>
              <a:t>l’Australie</a:t>
            </a:r>
            <a:r>
              <a:rPr lang="en-US" sz="2400" dirty="0" smtClean="0">
                <a:solidFill>
                  <a:srgbClr val="7030A0"/>
                </a:solidFill>
                <a:latin typeface="Bodoni MT Condensed" pitchFamily="18" charset="0"/>
              </a:rPr>
              <a:t>, le Canada et la Nouvelle-</a:t>
            </a:r>
            <a:r>
              <a:rPr lang="en-US" sz="2400" dirty="0" err="1" smtClean="0">
                <a:solidFill>
                  <a:srgbClr val="7030A0"/>
                </a:solidFill>
                <a:latin typeface="Bodoni MT Condensed" pitchFamily="18" charset="0"/>
              </a:rPr>
              <a:t>Zélande</a:t>
            </a:r>
            <a:r>
              <a:rPr lang="en-US" sz="2400" dirty="0" smtClean="0">
                <a:solidFill>
                  <a:srgbClr val="7030A0"/>
                </a:solidFill>
                <a:latin typeface="Bodoni MT Condensed" pitchFamily="18" charset="0"/>
              </a:rPr>
              <a:t> </a:t>
            </a:r>
            <a:r>
              <a:rPr lang="en-US" sz="2400" dirty="0" err="1" smtClean="0">
                <a:solidFill>
                  <a:srgbClr val="7030A0"/>
                </a:solidFill>
                <a:latin typeface="Bodoni MT Condensed" pitchFamily="18" charset="0"/>
              </a:rPr>
              <a:t>ont</a:t>
            </a:r>
            <a:r>
              <a:rPr lang="en-US" sz="2400" dirty="0" smtClean="0">
                <a:solidFill>
                  <a:srgbClr val="7030A0"/>
                </a:solidFill>
                <a:latin typeface="Bodoni MT Condensed" pitchFamily="18" charset="0"/>
              </a:rPr>
              <a:t> le</a:t>
            </a:r>
          </a:p>
          <a:p>
            <a:pPr fontAlgn="base"/>
            <a:r>
              <a:rPr lang="en-US" sz="2400" dirty="0">
                <a:solidFill>
                  <a:srgbClr val="7030A0"/>
                </a:solidFill>
                <a:latin typeface="Bodoni MT Condensed" pitchFamily="18" charset="0"/>
              </a:rPr>
              <a:t> </a:t>
            </a:r>
            <a:r>
              <a:rPr lang="en-US" sz="2400" dirty="0" smtClean="0">
                <a:solidFill>
                  <a:srgbClr val="7030A0"/>
                </a:solidFill>
                <a:latin typeface="Bodoni MT Condensed" pitchFamily="18" charset="0"/>
              </a:rPr>
              <a:t>      </a:t>
            </a:r>
            <a:r>
              <a:rPr lang="en-US" sz="2400" dirty="0" err="1" smtClean="0">
                <a:solidFill>
                  <a:srgbClr val="7030A0"/>
                </a:solidFill>
                <a:latin typeface="Bodoni MT Condensed" pitchFamily="18" charset="0"/>
              </a:rPr>
              <a:t>même</a:t>
            </a:r>
            <a:r>
              <a:rPr lang="en-US" sz="2400" dirty="0" smtClean="0">
                <a:solidFill>
                  <a:srgbClr val="7030A0"/>
                </a:solidFill>
                <a:latin typeface="Bodoni MT Condensed" pitchFamily="18" charset="0"/>
              </a:rPr>
              <a:t> </a:t>
            </a:r>
            <a:r>
              <a:rPr lang="en-US" sz="2400" dirty="0" err="1" smtClean="0">
                <a:solidFill>
                  <a:srgbClr val="7030A0"/>
                </a:solidFill>
                <a:latin typeface="Bodoni MT Condensed" pitchFamily="18" charset="0"/>
              </a:rPr>
              <a:t>souverain</a:t>
            </a:r>
            <a:r>
              <a:rPr lang="en-US" sz="2400" dirty="0" smtClean="0">
                <a:solidFill>
                  <a:srgbClr val="7030A0"/>
                </a:solidFill>
                <a:latin typeface="Bodoni MT Condensed" pitchFamily="18" charset="0"/>
              </a:rPr>
              <a:t>, </a:t>
            </a:r>
            <a:r>
              <a:rPr lang="en-US" sz="2400" dirty="0" err="1" smtClean="0">
                <a:solidFill>
                  <a:srgbClr val="7030A0"/>
                </a:solidFill>
                <a:latin typeface="Bodoni MT Condensed" pitchFamily="18" charset="0"/>
              </a:rPr>
              <a:t>représenté</a:t>
            </a:r>
            <a:r>
              <a:rPr lang="en-US" sz="2400" dirty="0" smtClean="0">
                <a:solidFill>
                  <a:srgbClr val="7030A0"/>
                </a:solidFill>
                <a:latin typeface="Bodoni MT Condensed" pitchFamily="18" charset="0"/>
              </a:rPr>
              <a:t> par un </a:t>
            </a:r>
            <a:r>
              <a:rPr lang="en-US" sz="2400" dirty="0" err="1" smtClean="0">
                <a:solidFill>
                  <a:srgbClr val="7030A0"/>
                </a:solidFill>
                <a:latin typeface="Bodoni MT Condensed" pitchFamily="18" charset="0"/>
              </a:rPr>
              <a:t>gouverneur</a:t>
            </a:r>
            <a:r>
              <a:rPr lang="en-US" sz="2400" dirty="0" smtClean="0">
                <a:solidFill>
                  <a:srgbClr val="7030A0"/>
                </a:solidFill>
                <a:latin typeface="Bodoni MT Condensed" pitchFamily="18" charset="0"/>
              </a:rPr>
              <a:t> </a:t>
            </a:r>
            <a:r>
              <a:rPr lang="en-US" sz="2400" dirty="0" err="1" smtClean="0">
                <a:solidFill>
                  <a:srgbClr val="7030A0"/>
                </a:solidFill>
                <a:latin typeface="Bodoni MT Condensed" pitchFamily="18" charset="0"/>
              </a:rPr>
              <a:t>général</a:t>
            </a:r>
            <a:r>
              <a:rPr lang="en-US" sz="2400" dirty="0" smtClean="0">
                <a:solidFill>
                  <a:srgbClr val="7030A0"/>
                </a:solidFill>
                <a:latin typeface="Bodoni MT Condensed" pitchFamily="18" charset="0"/>
              </a:rPr>
              <a:t> </a:t>
            </a:r>
            <a:r>
              <a:rPr lang="en-US" sz="2400" dirty="0" err="1" smtClean="0">
                <a:solidFill>
                  <a:srgbClr val="7030A0"/>
                </a:solidFill>
                <a:latin typeface="Bodoni MT Condensed" pitchFamily="18" charset="0"/>
              </a:rPr>
              <a:t>faisant</a:t>
            </a:r>
            <a:r>
              <a:rPr lang="en-US" sz="2400" dirty="0" smtClean="0">
                <a:solidFill>
                  <a:srgbClr val="7030A0"/>
                </a:solidFill>
                <a:latin typeface="Bodoni MT Condensed" pitchFamily="18" charset="0"/>
              </a:rPr>
              <a:t> </a:t>
            </a:r>
          </a:p>
          <a:p>
            <a:pPr fontAlgn="base"/>
            <a:r>
              <a:rPr lang="en-US" sz="2400" dirty="0">
                <a:solidFill>
                  <a:srgbClr val="7030A0"/>
                </a:solidFill>
                <a:latin typeface="Bodoni MT Condensed" pitchFamily="18" charset="0"/>
              </a:rPr>
              <a:t> </a:t>
            </a:r>
            <a:r>
              <a:rPr lang="en-US" sz="2400" dirty="0" smtClean="0">
                <a:solidFill>
                  <a:srgbClr val="7030A0"/>
                </a:solidFill>
                <a:latin typeface="Bodoni MT Condensed" pitchFamily="18" charset="0"/>
              </a:rPr>
              <a:t>      office de vice-</a:t>
            </a:r>
            <a:r>
              <a:rPr lang="en-US" sz="2400" dirty="0" err="1" smtClean="0">
                <a:solidFill>
                  <a:srgbClr val="7030A0"/>
                </a:solidFill>
                <a:latin typeface="Bodoni MT Condensed" pitchFamily="18" charset="0"/>
              </a:rPr>
              <a:t>roi</a:t>
            </a:r>
            <a:endParaRPr lang="en-US" sz="2400" dirty="0">
              <a:solidFill>
                <a:srgbClr val="7030A0"/>
              </a:solidFill>
              <a:latin typeface="Bodoni MT Condensed" pitchFamily="18" charset="0"/>
            </a:endParaRPr>
          </a:p>
        </p:txBody>
      </p:sp>
    </p:spTree>
    <p:extLst>
      <p:ext uri="{BB962C8B-B14F-4D97-AF65-F5344CB8AC3E}">
        <p14:creationId xmlns:p14="http://schemas.microsoft.com/office/powerpoint/2010/main" val="1165156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atlantico.fr/sites/atlantico.fr/files/u9698/2014/11/prosperity1.jpg">
            <a:hlinkClick r:id="rId2" tgtFrame="&quot;_blank&quo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76980" y="132737"/>
            <a:ext cx="6531846" cy="6626941"/>
          </a:xfrm>
          <a:prstGeom prst="rect">
            <a:avLst/>
          </a:prstGeom>
          <a:noFill/>
          <a:ln>
            <a:noFill/>
          </a:ln>
        </p:spPr>
      </p:pic>
      <p:pic>
        <p:nvPicPr>
          <p:cNvPr id="2050" name="Picture 2" descr="gaborone Botswan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79395" y="3747645"/>
            <a:ext cx="4430567" cy="28703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28042" y="2803560"/>
            <a:ext cx="5615704" cy="1200329"/>
          </a:xfrm>
          <a:prstGeom prst="rect">
            <a:avLst/>
          </a:prstGeom>
        </p:spPr>
        <p:txBody>
          <a:bodyPr wrap="none">
            <a:spAutoFit/>
          </a:bodyPr>
          <a:lstStyle/>
          <a:p>
            <a:r>
              <a:rPr lang="en-US" dirty="0" err="1">
                <a:solidFill>
                  <a:srgbClr val="7030A0"/>
                </a:solidFill>
                <a:latin typeface="Bodoni MT Condensed" pitchFamily="18" charset="0"/>
              </a:rPr>
              <a:t>Une</a:t>
            </a:r>
            <a:r>
              <a:rPr lang="en-US" dirty="0">
                <a:solidFill>
                  <a:srgbClr val="7030A0"/>
                </a:solidFill>
                <a:latin typeface="Bodoni MT Condensed" pitchFamily="18" charset="0"/>
              </a:rPr>
              <a:t> exception </a:t>
            </a:r>
            <a:r>
              <a:rPr lang="en-US" dirty="0" err="1">
                <a:solidFill>
                  <a:srgbClr val="7030A0"/>
                </a:solidFill>
                <a:latin typeface="Bodoni MT Condensed" pitchFamily="18" charset="0"/>
              </a:rPr>
              <a:t>en</a:t>
            </a:r>
            <a:r>
              <a:rPr lang="en-US" dirty="0">
                <a:solidFill>
                  <a:srgbClr val="7030A0"/>
                </a:solidFill>
                <a:latin typeface="Bodoni MT Condensed" pitchFamily="18" charset="0"/>
              </a:rPr>
              <a:t> </a:t>
            </a:r>
            <a:r>
              <a:rPr lang="en-US" dirty="0" err="1" smtClean="0">
                <a:solidFill>
                  <a:srgbClr val="7030A0"/>
                </a:solidFill>
                <a:latin typeface="Bodoni MT Condensed" pitchFamily="18" charset="0"/>
              </a:rPr>
              <a:t>Afrique</a:t>
            </a:r>
            <a:r>
              <a:rPr lang="en-US" dirty="0" smtClean="0">
                <a:solidFill>
                  <a:srgbClr val="7030A0"/>
                </a:solidFill>
                <a:latin typeface="Bodoni MT Condensed" pitchFamily="18" charset="0"/>
              </a:rPr>
              <a:t> </a:t>
            </a:r>
            <a:r>
              <a:rPr lang="fr-FR" dirty="0" smtClean="0">
                <a:solidFill>
                  <a:srgbClr val="7030A0"/>
                </a:solidFill>
                <a:latin typeface="Bodoni MT Condensed" pitchFamily="18" charset="0"/>
              </a:rPr>
              <a:t>: le Botswana, richesse minière, </a:t>
            </a:r>
            <a:endParaRPr lang="fr-FR" dirty="0" smtClean="0">
              <a:solidFill>
                <a:srgbClr val="7030A0"/>
              </a:solidFill>
              <a:latin typeface="Bodoni MT Condensed" pitchFamily="18" charset="0"/>
            </a:endParaRPr>
          </a:p>
          <a:p>
            <a:r>
              <a:rPr lang="fr-FR" dirty="0" smtClean="0">
                <a:solidFill>
                  <a:srgbClr val="7030A0"/>
                </a:solidFill>
                <a:latin typeface="Bodoni MT Condensed" pitchFamily="18" charset="0"/>
              </a:rPr>
              <a:t>bonne </a:t>
            </a:r>
            <a:r>
              <a:rPr lang="fr-FR" dirty="0" smtClean="0">
                <a:solidFill>
                  <a:srgbClr val="7030A0"/>
                </a:solidFill>
                <a:latin typeface="Bodoni MT Condensed" pitchFamily="18" charset="0"/>
              </a:rPr>
              <a:t>gouvernance, </a:t>
            </a:r>
            <a:r>
              <a:rPr lang="fr-FR" dirty="0" smtClean="0">
                <a:solidFill>
                  <a:srgbClr val="7030A0"/>
                </a:solidFill>
                <a:latin typeface="Bodoni MT Condensed" pitchFamily="18" charset="0"/>
              </a:rPr>
              <a:t>Transparence</a:t>
            </a:r>
            <a:r>
              <a:rPr lang="fr-FR" dirty="0" smtClean="0">
                <a:solidFill>
                  <a:srgbClr val="7030A0"/>
                </a:solidFill>
                <a:latin typeface="Bodoni MT Condensed" pitchFamily="18" charset="0"/>
              </a:rPr>
              <a:t>, vision à long terme, </a:t>
            </a:r>
            <a:endParaRPr lang="fr-FR" dirty="0" smtClean="0">
              <a:solidFill>
                <a:srgbClr val="7030A0"/>
              </a:solidFill>
              <a:latin typeface="Bodoni MT Condensed" pitchFamily="18" charset="0"/>
            </a:endParaRPr>
          </a:p>
          <a:p>
            <a:r>
              <a:rPr lang="fr-FR" dirty="0" smtClean="0">
                <a:solidFill>
                  <a:srgbClr val="7030A0"/>
                </a:solidFill>
                <a:latin typeface="Bodoni MT Condensed" pitchFamily="18" charset="0"/>
              </a:rPr>
              <a:t>justice </a:t>
            </a:r>
            <a:r>
              <a:rPr lang="fr-FR" dirty="0" smtClean="0">
                <a:solidFill>
                  <a:srgbClr val="7030A0"/>
                </a:solidFill>
                <a:latin typeface="Bodoni MT Condensed" pitchFamily="18" charset="0"/>
              </a:rPr>
              <a:t>sociale</a:t>
            </a:r>
          </a:p>
          <a:p>
            <a:endParaRPr lang="fr-FR" dirty="0"/>
          </a:p>
        </p:txBody>
      </p:sp>
      <p:pic>
        <p:nvPicPr>
          <p:cNvPr id="2052" name="Picture 4" descr="geography-of-botswana0..imagech001572_lr005350-sdeol">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379395" y="423706"/>
            <a:ext cx="260032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928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02105" y="704890"/>
            <a:ext cx="3146007" cy="979531"/>
          </a:xfrm>
        </p:spPr>
        <p:txBody>
          <a:bodyPr/>
          <a:lstStyle/>
          <a:p>
            <a:r>
              <a:rPr lang="fr-FR" b="1" dirty="0" smtClean="0"/>
              <a:t>La prospérité peut-elle s’enseigner ?</a:t>
            </a:r>
            <a:endParaRPr lang="fr-FR" b="1" dirty="0"/>
          </a:p>
        </p:txBody>
      </p:sp>
      <p:sp>
        <p:nvSpPr>
          <p:cNvPr id="7" name="Espace réservé du texte 6"/>
          <p:cNvSpPr>
            <a:spLocks noGrp="1"/>
          </p:cNvSpPr>
          <p:nvPr>
            <p:ph type="body" sz="half" idx="2"/>
          </p:nvPr>
        </p:nvSpPr>
        <p:spPr>
          <a:xfrm>
            <a:off x="753978" y="2166754"/>
            <a:ext cx="3900167" cy="3736741"/>
          </a:xfrm>
        </p:spPr>
        <p:txBody>
          <a:bodyPr>
            <a:normAutofit/>
          </a:bodyPr>
          <a:lstStyle/>
          <a:p>
            <a:r>
              <a:rPr lang="fr-FR" sz="2000" dirty="0" smtClean="0"/>
              <a:t>Le « marché de la prospérité » ne cesse de croître, avec ses chapelles et ses gourous </a:t>
            </a:r>
          </a:p>
          <a:p>
            <a:pPr marL="285750" indent="-285750">
              <a:buFontTx/>
              <a:buChar char="-"/>
            </a:pPr>
            <a:r>
              <a:rPr lang="fr-FR" sz="1800" dirty="0" smtClean="0"/>
              <a:t>Développement personnel </a:t>
            </a:r>
          </a:p>
          <a:p>
            <a:pPr marL="285750" indent="-285750">
              <a:buFontTx/>
              <a:buChar char="-"/>
            </a:pPr>
            <a:r>
              <a:rPr lang="fr-FR" sz="1800" dirty="0" smtClean="0"/>
              <a:t>Coaching</a:t>
            </a:r>
          </a:p>
          <a:p>
            <a:pPr marL="285750" indent="-285750">
              <a:buFontTx/>
              <a:buChar char="-"/>
            </a:pPr>
            <a:r>
              <a:rPr lang="fr-FR" sz="1800" dirty="0" smtClean="0"/>
              <a:t>Sites internet</a:t>
            </a:r>
          </a:p>
          <a:p>
            <a:pPr marL="285750" indent="-285750">
              <a:buFontTx/>
              <a:buChar char="-"/>
            </a:pPr>
            <a:r>
              <a:rPr lang="fr-FR" sz="1800" dirty="0" smtClean="0"/>
              <a:t>« Théologie de la prospérité »</a:t>
            </a:r>
            <a:endParaRPr lang="fr-FR" sz="1800"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rPr>
              <a:t/>
            </a:r>
            <a:br>
              <a:rPr kumimoji="0" lang="fr-FR" sz="1800" b="0" i="0" u="none" strike="noStrike" cap="none" normalizeH="0" baseline="0" smtClean="0">
                <a:ln>
                  <a:noFill/>
                </a:ln>
                <a:solidFill>
                  <a:schemeClr val="tx1"/>
                </a:solidFill>
                <a:effectLst/>
                <a:latin typeface="Arial" pitchFamily="34" charset="0"/>
              </a:rPr>
            </a:br>
            <a:endParaRPr kumimoji="0" lang="fr-FR" sz="1800" b="0" i="0" u="none" strike="noStrike" cap="none" normalizeH="0" baseline="0" smtClean="0">
              <a:ln>
                <a:noFill/>
              </a:ln>
              <a:solidFill>
                <a:schemeClr val="tx1"/>
              </a:solidFill>
              <a:effectLst/>
              <a:latin typeface="Arial" pitchFamily="34" charset="0"/>
            </a:endParaRPr>
          </a:p>
        </p:txBody>
      </p:sp>
      <p:pic>
        <p:nvPicPr>
          <p:cNvPr id="3076" name="Picture 4" descr="Attirer la Prospérité"/>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21279403">
            <a:off x="4861424" y="154266"/>
            <a:ext cx="3528595" cy="46163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rocédés Vibratoires Pour La Prospérité Et Le Bonheur de Roger Gascon">
            <a:hlinkClick r:id="rId3"/>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983580" y="0"/>
            <a:ext cx="2518610" cy="34217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 descr="http://ecx.images-amazon.com/images/I/41R%2Bjet2Z-L._SX312_BO1,204,203,200_.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36067">
            <a:off x="9500895" y="2917261"/>
            <a:ext cx="2382333" cy="378593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ubliminal attirer la prosperit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07785" y="3143499"/>
            <a:ext cx="4063499" cy="3373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65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8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0"/>
            <a:ext cx="12192000" cy="1150883"/>
          </a:xfrm>
        </p:spPr>
        <p:style>
          <a:lnRef idx="0">
            <a:schemeClr val="accent2"/>
          </a:lnRef>
          <a:fillRef idx="3">
            <a:schemeClr val="accent2"/>
          </a:fillRef>
          <a:effectRef idx="3">
            <a:schemeClr val="accent2"/>
          </a:effectRef>
          <a:fontRef idx="minor">
            <a:schemeClr val="lt1"/>
          </a:fontRef>
        </p:style>
        <p:txBody>
          <a:bodyPr/>
          <a:lstStyle/>
          <a:p>
            <a:pPr algn="ctr"/>
            <a:r>
              <a:rPr lang="fr-FR" sz="6000" dirty="0" smtClean="0">
                <a:latin typeface="Bodoni MT Condensed" pitchFamily="18" charset="0"/>
              </a:rPr>
              <a:t>7 stratégies de prospérité (Jim </a:t>
            </a:r>
            <a:r>
              <a:rPr lang="fr-FR" sz="6000" dirty="0" err="1" smtClean="0">
                <a:latin typeface="Bodoni MT Condensed" pitchFamily="18" charset="0"/>
              </a:rPr>
              <a:t>Rohn</a:t>
            </a:r>
            <a:r>
              <a:rPr lang="fr-FR" sz="6000" dirty="0" smtClean="0">
                <a:latin typeface="Bodoni MT Condensed" pitchFamily="18" charset="0"/>
              </a:rPr>
              <a:t>)</a:t>
            </a:r>
            <a:endParaRPr lang="fr-FR" sz="6000" dirty="0">
              <a:latin typeface="Bodoni MT Condensed" pitchFamily="18" charset="0"/>
            </a:endParaRPr>
          </a:p>
        </p:txBody>
      </p:sp>
      <p:sp>
        <p:nvSpPr>
          <p:cNvPr id="3" name="Espace réservé du contenu 2"/>
          <p:cNvSpPr>
            <a:spLocks noGrp="1"/>
          </p:cNvSpPr>
          <p:nvPr>
            <p:ph idx="4294967295"/>
          </p:nvPr>
        </p:nvSpPr>
        <p:spPr>
          <a:xfrm>
            <a:off x="0" y="1150883"/>
            <a:ext cx="12192000" cy="4552955"/>
          </a:xfrm>
        </p:spPr>
        <p:txBody>
          <a:bodyPr>
            <a:normAutofit/>
          </a:bodyPr>
          <a:lstStyle/>
          <a:p>
            <a:r>
              <a:rPr lang="fr-FR" dirty="0"/>
              <a:t>1. </a:t>
            </a:r>
            <a:r>
              <a:rPr lang="fr-FR" b="1" dirty="0"/>
              <a:t>Définir </a:t>
            </a:r>
            <a:r>
              <a:rPr lang="fr-FR" b="1" dirty="0" smtClean="0"/>
              <a:t>ses </a:t>
            </a:r>
            <a:r>
              <a:rPr lang="fr-FR" b="1" dirty="0"/>
              <a:t>objectifs</a:t>
            </a:r>
            <a:r>
              <a:rPr lang="fr-FR" dirty="0"/>
              <a:t> </a:t>
            </a:r>
            <a:r>
              <a:rPr lang="fr-FR" dirty="0" smtClean="0"/>
              <a:t>(à court et à long terme, prioritaires et secondaires) et s’appuyer sur de bonnes motivations (</a:t>
            </a:r>
            <a:r>
              <a:rPr lang="fr-FR" dirty="0" smtClean="0">
                <a:solidFill>
                  <a:srgbClr val="FF0000"/>
                </a:solidFill>
              </a:rPr>
              <a:t>reconnaissance, générosité, famille, sentiment de réussite</a:t>
            </a:r>
            <a:r>
              <a:rPr lang="fr-FR" dirty="0" smtClean="0"/>
              <a:t>)</a:t>
            </a:r>
            <a:endParaRPr lang="fr-FR" dirty="0"/>
          </a:p>
          <a:p>
            <a:r>
              <a:rPr lang="fr-FR" dirty="0"/>
              <a:t>2. </a:t>
            </a:r>
            <a:r>
              <a:rPr lang="fr-FR" b="1" dirty="0"/>
              <a:t>Développer </a:t>
            </a:r>
            <a:r>
              <a:rPr lang="fr-FR" b="1" dirty="0" smtClean="0"/>
              <a:t>ses connaissances (études, mais surtout réfléchir à son vécu, étudier  les autres)</a:t>
            </a:r>
            <a:endParaRPr lang="fr-FR" dirty="0"/>
          </a:p>
          <a:p>
            <a:r>
              <a:rPr lang="fr-FR" dirty="0"/>
              <a:t>3. </a:t>
            </a:r>
            <a:r>
              <a:rPr lang="fr-FR" b="1" dirty="0"/>
              <a:t>Apprendre à </a:t>
            </a:r>
            <a:r>
              <a:rPr lang="fr-FR" b="1" dirty="0" smtClean="0"/>
              <a:t>changer</a:t>
            </a:r>
            <a:r>
              <a:rPr lang="fr-FR" dirty="0"/>
              <a:t> </a:t>
            </a:r>
            <a:r>
              <a:rPr lang="fr-FR" dirty="0" smtClean="0"/>
              <a:t>(on dévie parfois de son </a:t>
            </a:r>
            <a:r>
              <a:rPr lang="fr-FR" dirty="0"/>
              <a:t>chemin comme une fusée </a:t>
            </a:r>
            <a:r>
              <a:rPr lang="fr-FR" dirty="0" smtClean="0"/>
              <a:t>envoyée dans l’espace. Dans ce </a:t>
            </a:r>
            <a:r>
              <a:rPr lang="fr-FR" dirty="0"/>
              <a:t>cas là, </a:t>
            </a:r>
            <a:r>
              <a:rPr lang="fr-FR" dirty="0" smtClean="0"/>
              <a:t>rajuster </a:t>
            </a:r>
            <a:r>
              <a:rPr lang="fr-FR" dirty="0"/>
              <a:t>son tir, se remettre dans le bon chemin. C’est humain de dévier,</a:t>
            </a:r>
            <a:r>
              <a:rPr lang="fr-FR" b="1" dirty="0"/>
              <a:t> il faut savoir se remettre sur les rails.</a:t>
            </a:r>
            <a:endParaRPr lang="fr-FR" dirty="0"/>
          </a:p>
          <a:p>
            <a:r>
              <a:rPr lang="fr-FR" dirty="0" smtClean="0"/>
              <a:t>4</a:t>
            </a:r>
            <a:r>
              <a:rPr lang="fr-FR" dirty="0"/>
              <a:t>. </a:t>
            </a:r>
            <a:r>
              <a:rPr lang="fr-FR" b="1" dirty="0" smtClean="0"/>
              <a:t>S’occuper </a:t>
            </a:r>
            <a:r>
              <a:rPr lang="fr-FR" b="1" dirty="0"/>
              <a:t>de </a:t>
            </a:r>
            <a:r>
              <a:rPr lang="fr-FR" b="1" dirty="0" smtClean="0"/>
              <a:t>ses </a:t>
            </a:r>
            <a:r>
              <a:rPr lang="fr-FR" b="1" dirty="0"/>
              <a:t>finances</a:t>
            </a:r>
            <a:r>
              <a:rPr lang="fr-FR" dirty="0"/>
              <a:t> pour acquérir l’indépendance </a:t>
            </a:r>
            <a:r>
              <a:rPr lang="fr-FR" dirty="0" smtClean="0"/>
              <a:t>financière («  Si </a:t>
            </a:r>
            <a:r>
              <a:rPr lang="fr-FR" dirty="0"/>
              <a:t>l’argent devient l’objet de votre amour, et que vous poursuivez la recherche de la fortune au dépens d’autres valeurs, vous aurez perdu et non gagné. Nos actes en disent long sur nous-même</a:t>
            </a:r>
            <a:r>
              <a:rPr lang="fr-FR" dirty="0" smtClean="0"/>
              <a:t>. »</a:t>
            </a:r>
            <a:r>
              <a:rPr lang="fr-FR" dirty="0"/>
              <a:t> </a:t>
            </a:r>
            <a:r>
              <a:rPr lang="fr-FR" dirty="0" smtClean="0"/>
              <a:t>*</a:t>
            </a:r>
          </a:p>
          <a:p>
            <a:r>
              <a:rPr lang="fr-FR" dirty="0" smtClean="0"/>
              <a:t>5. </a:t>
            </a:r>
            <a:r>
              <a:rPr lang="fr-FR" b="1" dirty="0" smtClean="0"/>
              <a:t>Gérer son </a:t>
            </a:r>
            <a:r>
              <a:rPr lang="fr-FR" b="1" dirty="0"/>
              <a:t>emploi du temps</a:t>
            </a:r>
            <a:r>
              <a:rPr lang="fr-FR" dirty="0"/>
              <a:t> </a:t>
            </a:r>
            <a:r>
              <a:rPr lang="fr-FR" dirty="0" smtClean="0"/>
              <a:t>et maîtriser son </a:t>
            </a:r>
            <a:r>
              <a:rPr lang="fr-FR" dirty="0"/>
              <a:t>temps.</a:t>
            </a:r>
          </a:p>
          <a:p>
            <a:r>
              <a:rPr lang="fr-FR" dirty="0" smtClean="0"/>
              <a:t>6</a:t>
            </a:r>
            <a:r>
              <a:rPr lang="fr-FR" dirty="0"/>
              <a:t>. </a:t>
            </a:r>
            <a:r>
              <a:rPr lang="fr-FR" b="1" dirty="0" smtClean="0"/>
              <a:t>S’entourer </a:t>
            </a:r>
            <a:r>
              <a:rPr lang="fr-FR" b="1" dirty="0"/>
              <a:t>de personnes qui </a:t>
            </a:r>
            <a:r>
              <a:rPr lang="fr-FR" b="1" dirty="0" smtClean="0"/>
              <a:t>réussissent, de gagnants, de bonnes personnes.</a:t>
            </a:r>
            <a:endParaRPr lang="fr-FR" b="1" dirty="0"/>
          </a:p>
          <a:p>
            <a:r>
              <a:rPr lang="fr-FR" dirty="0"/>
              <a:t>7. Apprendre</a:t>
            </a:r>
            <a:r>
              <a:rPr lang="fr-FR" b="1" dirty="0"/>
              <a:t> l’art de bien vivre</a:t>
            </a:r>
            <a:r>
              <a:rPr lang="fr-FR" dirty="0"/>
              <a:t> car ce n’est pas une question d’argent.</a:t>
            </a:r>
          </a:p>
          <a:p>
            <a:pPr marL="0" indent="0">
              <a:buNone/>
            </a:pPr>
            <a:endParaRPr lang="fr-FR" b="1" dirty="0" smtClean="0"/>
          </a:p>
          <a:p>
            <a:pPr marL="0" indent="0">
              <a:buNone/>
            </a:pPr>
            <a:endParaRPr lang="fr-FR" dirty="0"/>
          </a:p>
        </p:txBody>
      </p:sp>
      <p:sp>
        <p:nvSpPr>
          <p:cNvPr id="4" name="Rectangle 3"/>
          <p:cNvSpPr/>
          <p:nvPr/>
        </p:nvSpPr>
        <p:spPr>
          <a:xfrm>
            <a:off x="0" y="5703838"/>
            <a:ext cx="121920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b="1" dirty="0"/>
              <a:t>* Règle des 70/30 : </a:t>
            </a:r>
            <a:r>
              <a:rPr lang="fr-FR" dirty="0"/>
              <a:t>Dépensez 70% de vos revenus (il parle en fait de tout ce qui est nécessaire pour vivre, comme son loyer, la nourriture, et aussi des taxes de l’Etat). Pour les 30% restants, faire comme suit : 10% en charité, 10% en investissement de capital : se lancer en affaire, même à temps partiel, 10% en épargne : cela vous permet d’affronter les hivers de la vie. </a:t>
            </a:r>
          </a:p>
        </p:txBody>
      </p:sp>
    </p:spTree>
    <p:extLst>
      <p:ext uri="{BB962C8B-B14F-4D97-AF65-F5344CB8AC3E}">
        <p14:creationId xmlns:p14="http://schemas.microsoft.com/office/powerpoint/2010/main" val="479199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1263" y="487483"/>
            <a:ext cx="9921265" cy="704088"/>
          </a:xfrm>
        </p:spPr>
        <p:txBody>
          <a:bodyPr/>
          <a:lstStyle/>
          <a:p>
            <a:pPr algn="ctr"/>
            <a:r>
              <a:rPr lang="fr-FR" sz="4000" dirty="0" smtClean="0">
                <a:solidFill>
                  <a:srgbClr val="FFC000"/>
                </a:solidFill>
                <a:effectLst>
                  <a:outerShdw blurRad="38100" dist="38100" dir="2700000" algn="tl">
                    <a:srgbClr val="000000">
                      <a:alpha val="43137"/>
                    </a:srgbClr>
                  </a:outerShdw>
                </a:effectLst>
              </a:rPr>
              <a:t>La Prospérité peut-elle s’enseigner ?</a:t>
            </a:r>
            <a:endParaRPr lang="fr-FR" sz="4000" dirty="0">
              <a:solidFill>
                <a:srgbClr val="FFC000"/>
              </a:solidFill>
              <a:effectLst>
                <a:outerShdw blurRad="38100" dist="38100" dir="2700000" algn="tl">
                  <a:srgbClr val="000000">
                    <a:alpha val="43137"/>
                  </a:srgbClr>
                </a:outerShdw>
              </a:effectLst>
            </a:endParaRPr>
          </a:p>
        </p:txBody>
      </p:sp>
      <p:sp>
        <p:nvSpPr>
          <p:cNvPr id="4" name="Espace réservé du texte 3"/>
          <p:cNvSpPr>
            <a:spLocks noGrp="1"/>
          </p:cNvSpPr>
          <p:nvPr>
            <p:ph type="body" idx="1"/>
          </p:nvPr>
        </p:nvSpPr>
        <p:spPr/>
        <p:txBody>
          <a:bodyPr/>
          <a:lstStyle/>
          <a:p>
            <a:pPr algn="ctr"/>
            <a:r>
              <a:rPr lang="fr-FR" sz="3600" b="1" dirty="0" smtClean="0">
                <a:effectLst>
                  <a:outerShdw blurRad="38100" dist="38100" dir="2700000" algn="tl">
                    <a:srgbClr val="000000">
                      <a:alpha val="43137"/>
                    </a:srgbClr>
                  </a:outerShdw>
                </a:effectLst>
              </a:rPr>
              <a:t>Oui </a:t>
            </a:r>
            <a:endParaRPr lang="fr-FR" sz="3600" b="1" dirty="0">
              <a:effectLst>
                <a:outerShdw blurRad="38100" dist="38100" dir="2700000" algn="tl">
                  <a:srgbClr val="000000">
                    <a:alpha val="43137"/>
                  </a:srgbClr>
                </a:outerShdw>
              </a:effectLst>
            </a:endParaRPr>
          </a:p>
        </p:txBody>
      </p:sp>
      <p:sp>
        <p:nvSpPr>
          <p:cNvPr id="5" name="Espace réservé du contenu 4"/>
          <p:cNvSpPr>
            <a:spLocks noGrp="1"/>
          </p:cNvSpPr>
          <p:nvPr>
            <p:ph sz="half" idx="2"/>
          </p:nvPr>
        </p:nvSpPr>
        <p:spPr>
          <a:xfrm>
            <a:off x="481263" y="3198448"/>
            <a:ext cx="5501723" cy="2843784"/>
          </a:xfrm>
        </p:spPr>
        <p:txBody>
          <a:bodyPr>
            <a:normAutofit/>
          </a:bodyPr>
          <a:lstStyle/>
          <a:p>
            <a:r>
              <a:rPr lang="fr-FR" dirty="0"/>
              <a:t>« </a:t>
            </a:r>
            <a:r>
              <a:rPr lang="fr-FR" i="1" dirty="0"/>
              <a:t>Pour mener une vie prospère, il vous faut dresser un plan de prospérité ; </a:t>
            </a:r>
            <a:r>
              <a:rPr lang="fr-FR" b="1" i="1" dirty="0"/>
              <a:t>pour devenir riche, établissez un plan de richesse</a:t>
            </a:r>
            <a:r>
              <a:rPr lang="fr-FR" i="1" dirty="0"/>
              <a:t>.</a:t>
            </a:r>
            <a:r>
              <a:rPr lang="fr-FR" dirty="0"/>
              <a:t> » (Jim </a:t>
            </a:r>
            <a:r>
              <a:rPr lang="fr-FR" dirty="0" err="1" smtClean="0"/>
              <a:t>Rohn</a:t>
            </a:r>
            <a:r>
              <a:rPr lang="fr-FR" dirty="0" smtClean="0"/>
              <a:t>)</a:t>
            </a:r>
          </a:p>
          <a:p>
            <a:r>
              <a:rPr lang="fr-FR" dirty="0" smtClean="0"/>
              <a:t>la </a:t>
            </a:r>
            <a:r>
              <a:rPr lang="fr-FR" dirty="0"/>
              <a:t>prospérité serait une science quasi exacte, faite de planification et de </a:t>
            </a:r>
            <a:r>
              <a:rPr lang="fr-FR" dirty="0" smtClean="0"/>
              <a:t>discipline. </a:t>
            </a:r>
          </a:p>
          <a:p>
            <a:r>
              <a:rPr lang="fr-FR" dirty="0" smtClean="0"/>
              <a:t>La prospérité comporte des règles</a:t>
            </a:r>
            <a:endParaRPr lang="fr-FR" dirty="0"/>
          </a:p>
        </p:txBody>
      </p:sp>
      <p:sp>
        <p:nvSpPr>
          <p:cNvPr id="6" name="Espace réservé du texte 5"/>
          <p:cNvSpPr>
            <a:spLocks noGrp="1"/>
          </p:cNvSpPr>
          <p:nvPr>
            <p:ph type="body" sz="quarter" idx="3"/>
          </p:nvPr>
        </p:nvSpPr>
        <p:spPr/>
        <p:txBody>
          <a:bodyPr/>
          <a:lstStyle/>
          <a:p>
            <a:pPr algn="ctr"/>
            <a:r>
              <a:rPr lang="fr-FR" sz="3600" b="1" dirty="0" smtClean="0"/>
              <a:t>Non</a:t>
            </a:r>
            <a:endParaRPr lang="fr-FR" sz="3600" b="1" dirty="0"/>
          </a:p>
        </p:txBody>
      </p:sp>
      <p:sp>
        <p:nvSpPr>
          <p:cNvPr id="7" name="Espace réservé du contenu 6"/>
          <p:cNvSpPr>
            <a:spLocks noGrp="1"/>
          </p:cNvSpPr>
          <p:nvPr>
            <p:ph sz="quarter" idx="4"/>
          </p:nvPr>
        </p:nvSpPr>
        <p:spPr>
          <a:xfrm>
            <a:off x="6208710" y="3187921"/>
            <a:ext cx="5437857" cy="3275941"/>
          </a:xfrm>
        </p:spPr>
        <p:txBody>
          <a:bodyPr/>
          <a:lstStyle/>
          <a:p>
            <a:r>
              <a:rPr lang="fr-FR" dirty="0" err="1" smtClean="0"/>
              <a:t>Rohn</a:t>
            </a:r>
            <a:r>
              <a:rPr lang="fr-FR" dirty="0" smtClean="0"/>
              <a:t> </a:t>
            </a:r>
            <a:r>
              <a:rPr lang="fr-FR" dirty="0"/>
              <a:t>est le premier à admettre que le facteur déclenchant est d’ordre émotionnel et que la finalité ultime de la prospérité est le bonheur</a:t>
            </a:r>
            <a:r>
              <a:rPr lang="fr-FR" dirty="0" smtClean="0"/>
              <a:t>.</a:t>
            </a:r>
          </a:p>
          <a:p>
            <a:r>
              <a:rPr lang="fr-FR" dirty="0" smtClean="0"/>
              <a:t>La stratégie ne fait pas tout. Chacun détient les clés de la prospérité et toutes ne sont pas rationnelles, prévisibles. </a:t>
            </a:r>
          </a:p>
          <a:p>
            <a:r>
              <a:rPr lang="fr-FR" dirty="0" smtClean="0"/>
              <a:t>La prospérité comporte des exceptions</a:t>
            </a:r>
            <a:endParaRPr lang="fr-FR" dirty="0"/>
          </a:p>
          <a:p>
            <a:endParaRPr lang="fr-FR" dirty="0"/>
          </a:p>
        </p:txBody>
      </p:sp>
    </p:spTree>
    <p:extLst>
      <p:ext uri="{BB962C8B-B14F-4D97-AF65-F5344CB8AC3E}">
        <p14:creationId xmlns:p14="http://schemas.microsoft.com/office/powerpoint/2010/main" val="7422777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6078" y="499702"/>
            <a:ext cx="9625010" cy="1433107"/>
          </a:xfrm>
        </p:spPr>
        <p:txBody>
          <a:bodyPr/>
          <a:lstStyle/>
          <a:p>
            <a:r>
              <a:rPr lang="fr-FR" dirty="0" smtClean="0"/>
              <a:t>Réflexion sur la fortune céleste</a:t>
            </a:r>
            <a:br>
              <a:rPr lang="fr-FR" dirty="0" smtClean="0"/>
            </a:br>
            <a:r>
              <a:rPr lang="fr-FR" dirty="0" smtClean="0"/>
              <a:t>Explication de </a:t>
            </a:r>
            <a:r>
              <a:rPr lang="en-US" dirty="0"/>
              <a:t>Choi </a:t>
            </a:r>
            <a:r>
              <a:rPr lang="en-US" dirty="0" smtClean="0"/>
              <a:t>Han-</a:t>
            </a:r>
            <a:r>
              <a:rPr lang="en-US" dirty="0" err="1" smtClean="0"/>
              <a:t>Gi</a:t>
            </a:r>
            <a:r>
              <a:rPr lang="en-US" dirty="0" smtClean="0"/>
              <a:t> (</a:t>
            </a:r>
            <a:r>
              <a:rPr lang="en-US" dirty="0" err="1" smtClean="0"/>
              <a:t>lettré</a:t>
            </a:r>
            <a:r>
              <a:rPr lang="en-US" dirty="0" smtClean="0"/>
              <a:t> </a:t>
            </a:r>
            <a:r>
              <a:rPr lang="en-US" dirty="0" err="1" smtClean="0"/>
              <a:t>coréen</a:t>
            </a:r>
            <a:r>
              <a:rPr lang="en-US" dirty="0" smtClean="0"/>
              <a:t>)</a:t>
            </a:r>
            <a:endParaRPr lang="fr-FR" dirty="0"/>
          </a:p>
        </p:txBody>
      </p:sp>
      <p:sp>
        <p:nvSpPr>
          <p:cNvPr id="3" name="Espace réservé du contenu 2"/>
          <p:cNvSpPr>
            <a:spLocks noGrp="1"/>
          </p:cNvSpPr>
          <p:nvPr>
            <p:ph idx="1"/>
          </p:nvPr>
        </p:nvSpPr>
        <p:spPr>
          <a:xfrm>
            <a:off x="497229" y="2651626"/>
            <a:ext cx="8085298" cy="3909594"/>
          </a:xfrm>
        </p:spPr>
        <p:txBody>
          <a:bodyPr>
            <a:normAutofit fontScale="77500" lnSpcReduction="20000"/>
          </a:bodyPr>
          <a:lstStyle/>
          <a:p>
            <a:r>
              <a:rPr lang="en-US" sz="2800" dirty="0" err="1" smtClean="0">
                <a:latin typeface="Bodoni MT Condensed" pitchFamily="18" charset="0"/>
              </a:rPr>
              <a:t>天</a:t>
            </a:r>
            <a:r>
              <a:rPr lang="en-US" sz="2800" dirty="0" err="1" smtClean="0">
                <a:solidFill>
                  <a:srgbClr val="FF0000"/>
                </a:solidFill>
                <a:latin typeface="Bodoni MT Condensed" pitchFamily="18" charset="0"/>
              </a:rPr>
              <a:t>心</a:t>
            </a:r>
            <a:r>
              <a:rPr lang="en-US" sz="2800" dirty="0" err="1" smtClean="0">
                <a:latin typeface="Bodoni MT Condensed" pitchFamily="18" charset="0"/>
              </a:rPr>
              <a:t>之活動</a:t>
            </a:r>
            <a:r>
              <a:rPr lang="en-US" sz="2800" b="1" dirty="0" err="1" smtClean="0">
                <a:solidFill>
                  <a:srgbClr val="00B050"/>
                </a:solidFill>
                <a:latin typeface="Bodoni MT Condensed" pitchFamily="18" charset="0"/>
              </a:rPr>
              <a:t>運</a:t>
            </a:r>
            <a:r>
              <a:rPr lang="en-US" sz="2800" dirty="0" err="1" smtClean="0">
                <a:latin typeface="Bodoni MT Condensed" pitchFamily="18" charset="0"/>
              </a:rPr>
              <a:t>化</a:t>
            </a:r>
            <a:r>
              <a:rPr lang="en-US" sz="2800" dirty="0" smtClean="0">
                <a:latin typeface="Bodoni MT Condensed" pitchFamily="18" charset="0"/>
              </a:rPr>
              <a:t> : le </a:t>
            </a:r>
            <a:r>
              <a:rPr lang="en-US" sz="2800" dirty="0" err="1" smtClean="0">
                <a:latin typeface="Bodoni MT Condensed" pitchFamily="18" charset="0"/>
              </a:rPr>
              <a:t>coeur</a:t>
            </a:r>
            <a:r>
              <a:rPr lang="en-US" sz="2800" dirty="0" smtClean="0">
                <a:latin typeface="Bodoni MT Condensed" pitchFamily="18" charset="0"/>
              </a:rPr>
              <a:t> de </a:t>
            </a:r>
            <a:r>
              <a:rPr lang="en-US" sz="2800" dirty="0" err="1" smtClean="0">
                <a:latin typeface="Bodoni MT Condensed" pitchFamily="18" charset="0"/>
              </a:rPr>
              <a:t>Dieu</a:t>
            </a:r>
            <a:r>
              <a:rPr lang="en-US" sz="2800" dirty="0" smtClean="0">
                <a:latin typeface="Bodoni MT Condensed" pitchFamily="18" charset="0"/>
              </a:rPr>
              <a:t> </a:t>
            </a:r>
            <a:r>
              <a:rPr lang="en-US" sz="2800" dirty="0" err="1" smtClean="0">
                <a:latin typeface="Bodoni MT Condensed" pitchFamily="18" charset="0"/>
              </a:rPr>
              <a:t>agit</a:t>
            </a:r>
            <a:r>
              <a:rPr lang="en-US" sz="2800" dirty="0" smtClean="0">
                <a:latin typeface="Bodoni MT Condensed" pitchFamily="18" charset="0"/>
              </a:rPr>
              <a:t> pour </a:t>
            </a:r>
            <a:r>
              <a:rPr lang="en-US" sz="2800" dirty="0" err="1" smtClean="0">
                <a:latin typeface="Bodoni MT Condensed" pitchFamily="18" charset="0"/>
              </a:rPr>
              <a:t>concevoir</a:t>
            </a:r>
            <a:r>
              <a:rPr lang="en-US" sz="2800" dirty="0" smtClean="0">
                <a:latin typeface="Bodoni MT Condensed" pitchFamily="18" charset="0"/>
              </a:rPr>
              <a:t> et </a:t>
            </a:r>
            <a:r>
              <a:rPr lang="en-US" sz="2800" dirty="0" err="1" smtClean="0">
                <a:latin typeface="Bodoni MT Condensed" pitchFamily="18" charset="0"/>
              </a:rPr>
              <a:t>créer</a:t>
            </a:r>
            <a:endParaRPr lang="en-US" sz="2800" dirty="0" smtClean="0">
              <a:latin typeface="Bodoni MT Condensed" pitchFamily="18" charset="0"/>
            </a:endParaRPr>
          </a:p>
          <a:p>
            <a:r>
              <a:rPr lang="en-US" sz="2800" dirty="0" err="1" smtClean="0">
                <a:latin typeface="Bodoni MT Condensed" pitchFamily="18" charset="0"/>
              </a:rPr>
              <a:t>天</a:t>
            </a:r>
            <a:r>
              <a:rPr lang="en-US" sz="2800" dirty="0" err="1" smtClean="0">
                <a:solidFill>
                  <a:srgbClr val="7030A0"/>
                </a:solidFill>
                <a:latin typeface="Bodoni MT Condensed" pitchFamily="18" charset="0"/>
              </a:rPr>
              <a:t>理</a:t>
            </a:r>
            <a:r>
              <a:rPr lang="en-US" sz="2800" dirty="0" err="1" smtClean="0">
                <a:latin typeface="Bodoni MT Condensed" pitchFamily="18" charset="0"/>
              </a:rPr>
              <a:t>之活動</a:t>
            </a:r>
            <a:r>
              <a:rPr lang="en-US" sz="2800" dirty="0" err="1" smtClean="0">
                <a:solidFill>
                  <a:srgbClr val="00B050"/>
                </a:solidFill>
                <a:latin typeface="Bodoni MT Condensed" pitchFamily="18" charset="0"/>
              </a:rPr>
              <a:t>運</a:t>
            </a:r>
            <a:r>
              <a:rPr lang="en-US" sz="2800" dirty="0" err="1" smtClean="0">
                <a:latin typeface="Bodoni MT Condensed" pitchFamily="18" charset="0"/>
              </a:rPr>
              <a:t>化</a:t>
            </a:r>
            <a:r>
              <a:rPr lang="en-US" sz="2800" dirty="0" smtClean="0">
                <a:latin typeface="Bodoni MT Condensed" pitchFamily="18" charset="0"/>
              </a:rPr>
              <a:t> : le </a:t>
            </a:r>
            <a:r>
              <a:rPr lang="en-US" sz="2800" dirty="0" err="1" smtClean="0">
                <a:latin typeface="Bodoni MT Condensed" pitchFamily="18" charset="0"/>
              </a:rPr>
              <a:t>principe</a:t>
            </a:r>
            <a:r>
              <a:rPr lang="en-US" sz="2800" dirty="0" smtClean="0">
                <a:latin typeface="Bodoni MT Condensed" pitchFamily="18" charset="0"/>
              </a:rPr>
              <a:t> de </a:t>
            </a:r>
            <a:r>
              <a:rPr lang="en-US" sz="2800" dirty="0" err="1" smtClean="0">
                <a:latin typeface="Bodoni MT Condensed" pitchFamily="18" charset="0"/>
              </a:rPr>
              <a:t>Dieu</a:t>
            </a:r>
            <a:r>
              <a:rPr lang="en-US" sz="2800" dirty="0" smtClean="0">
                <a:latin typeface="Bodoni MT Condensed" pitchFamily="18" charset="0"/>
              </a:rPr>
              <a:t> </a:t>
            </a:r>
            <a:r>
              <a:rPr lang="en-US" sz="2800" dirty="0" err="1" smtClean="0">
                <a:latin typeface="Bodoni MT Condensed" pitchFamily="18" charset="0"/>
              </a:rPr>
              <a:t>agit</a:t>
            </a:r>
            <a:r>
              <a:rPr lang="en-US" sz="2800" dirty="0" smtClean="0">
                <a:latin typeface="Bodoni MT Condensed" pitchFamily="18" charset="0"/>
              </a:rPr>
              <a:t> pour </a:t>
            </a:r>
            <a:r>
              <a:rPr lang="en-US" sz="2800" dirty="0" err="1" smtClean="0">
                <a:latin typeface="Bodoni MT Condensed" pitchFamily="18" charset="0"/>
              </a:rPr>
              <a:t>concevoir</a:t>
            </a:r>
            <a:r>
              <a:rPr lang="en-US" sz="2800" dirty="0" smtClean="0">
                <a:latin typeface="Bodoni MT Condensed" pitchFamily="18" charset="0"/>
              </a:rPr>
              <a:t> et </a:t>
            </a:r>
            <a:r>
              <a:rPr lang="en-US" sz="2800" dirty="0" err="1" smtClean="0">
                <a:latin typeface="Bodoni MT Condensed" pitchFamily="18" charset="0"/>
              </a:rPr>
              <a:t>créer</a:t>
            </a:r>
            <a:endParaRPr lang="en-US" sz="2800" dirty="0" smtClean="0">
              <a:latin typeface="Bodoni MT Condensed" pitchFamily="18" charset="0"/>
            </a:endParaRPr>
          </a:p>
          <a:p>
            <a:r>
              <a:rPr lang="en-US" sz="2800" dirty="0" err="1" smtClean="0">
                <a:latin typeface="Bodoni MT Condensed" pitchFamily="18" charset="0"/>
              </a:rPr>
              <a:t>天</a:t>
            </a:r>
            <a:r>
              <a:rPr lang="en-US" sz="2800" dirty="0" err="1" smtClean="0">
                <a:solidFill>
                  <a:srgbClr val="00B0F0"/>
                </a:solidFill>
                <a:latin typeface="Bodoni MT Condensed" pitchFamily="18" charset="0"/>
              </a:rPr>
              <a:t>氣</a:t>
            </a:r>
            <a:r>
              <a:rPr lang="en-US" sz="2800" dirty="0" err="1" smtClean="0">
                <a:latin typeface="Bodoni MT Condensed" pitchFamily="18" charset="0"/>
              </a:rPr>
              <a:t>之活動</a:t>
            </a:r>
            <a:r>
              <a:rPr lang="en-US" sz="2800" dirty="0" err="1" smtClean="0">
                <a:solidFill>
                  <a:srgbClr val="00B050"/>
                </a:solidFill>
                <a:latin typeface="Bodoni MT Condensed" pitchFamily="18" charset="0"/>
              </a:rPr>
              <a:t>運</a:t>
            </a:r>
            <a:r>
              <a:rPr lang="en-US" sz="2800" dirty="0" err="1" smtClean="0">
                <a:latin typeface="Bodoni MT Condensed" pitchFamily="18" charset="0"/>
              </a:rPr>
              <a:t>化</a:t>
            </a:r>
            <a:r>
              <a:rPr lang="en-US" sz="2800" dirty="0" smtClean="0">
                <a:latin typeface="Bodoni MT Condensed" pitchFamily="18" charset="0"/>
              </a:rPr>
              <a:t> : </a:t>
            </a:r>
            <a:r>
              <a:rPr lang="en-US" sz="2800" dirty="0" err="1" smtClean="0">
                <a:latin typeface="Bodoni MT Condensed" pitchFamily="18" charset="0"/>
              </a:rPr>
              <a:t>l’énergie</a:t>
            </a:r>
            <a:r>
              <a:rPr lang="en-US" sz="2800" dirty="0" smtClean="0">
                <a:latin typeface="Bodoni MT Condensed" pitchFamily="18" charset="0"/>
              </a:rPr>
              <a:t> de </a:t>
            </a:r>
            <a:r>
              <a:rPr lang="en-US" sz="2800" dirty="0" err="1" smtClean="0">
                <a:latin typeface="Bodoni MT Condensed" pitchFamily="18" charset="0"/>
              </a:rPr>
              <a:t>Dieu</a:t>
            </a:r>
            <a:r>
              <a:rPr lang="en-US" sz="2800" dirty="0" smtClean="0">
                <a:latin typeface="Bodoni MT Condensed" pitchFamily="18" charset="0"/>
              </a:rPr>
              <a:t> </a:t>
            </a:r>
            <a:r>
              <a:rPr lang="en-US" sz="2800" dirty="0" err="1" smtClean="0">
                <a:latin typeface="Bodoni MT Condensed" pitchFamily="18" charset="0"/>
              </a:rPr>
              <a:t>agit</a:t>
            </a:r>
            <a:r>
              <a:rPr lang="en-US" sz="2800" dirty="0" smtClean="0">
                <a:latin typeface="Bodoni MT Condensed" pitchFamily="18" charset="0"/>
              </a:rPr>
              <a:t> pour </a:t>
            </a:r>
            <a:r>
              <a:rPr lang="en-US" sz="2800" dirty="0" err="1" smtClean="0">
                <a:latin typeface="Bodoni MT Condensed" pitchFamily="18" charset="0"/>
              </a:rPr>
              <a:t>concevoir</a:t>
            </a:r>
            <a:r>
              <a:rPr lang="en-US" sz="2800" dirty="0" smtClean="0">
                <a:latin typeface="Bodoni MT Condensed" pitchFamily="18" charset="0"/>
              </a:rPr>
              <a:t> et </a:t>
            </a:r>
            <a:r>
              <a:rPr lang="en-US" sz="2800" dirty="0" err="1" smtClean="0">
                <a:latin typeface="Bodoni MT Condensed" pitchFamily="18" charset="0"/>
              </a:rPr>
              <a:t>créer</a:t>
            </a:r>
            <a:endParaRPr lang="en-US" sz="2800" dirty="0" smtClean="0">
              <a:latin typeface="Bodoni MT Condensed" pitchFamily="18" charset="0"/>
            </a:endParaRPr>
          </a:p>
          <a:p>
            <a:endParaRPr lang="en-US" sz="2800" dirty="0">
              <a:latin typeface="Bodoni MT Condensed" pitchFamily="18" charset="0"/>
            </a:endParaRPr>
          </a:p>
          <a:p>
            <a:r>
              <a:rPr lang="en-US" sz="2800" dirty="0" smtClean="0">
                <a:latin typeface="Bodoni MT Condensed" pitchFamily="18" charset="0"/>
              </a:rPr>
              <a:t>Sur la base de </a:t>
            </a:r>
            <a:r>
              <a:rPr lang="en-US" sz="2800" dirty="0" err="1" smtClean="0">
                <a:latin typeface="Bodoni MT Condensed" pitchFamily="18" charset="0"/>
              </a:rPr>
              <a:t>l’amour</a:t>
            </a:r>
            <a:r>
              <a:rPr lang="en-US" sz="2800" dirty="0" smtClean="0">
                <a:latin typeface="Bodoni MT Condensed" pitchFamily="18" charset="0"/>
              </a:rPr>
              <a:t> </a:t>
            </a:r>
            <a:r>
              <a:rPr lang="en-US" sz="2800" dirty="0" err="1" smtClean="0">
                <a:latin typeface="Bodoni MT Condensed" pitchFamily="18" charset="0"/>
              </a:rPr>
              <a:t>vrai</a:t>
            </a:r>
            <a:r>
              <a:rPr lang="en-US" sz="2800" dirty="0" smtClean="0">
                <a:latin typeface="Bodoni MT Condensed" pitchFamily="18" charset="0"/>
              </a:rPr>
              <a:t> </a:t>
            </a:r>
            <a:r>
              <a:rPr lang="en-US" sz="2800" dirty="0" err="1" smtClean="0">
                <a:latin typeface="Bodoni MT Condensed" pitchFamily="18" charset="0"/>
              </a:rPr>
              <a:t>désintéressé</a:t>
            </a:r>
            <a:r>
              <a:rPr lang="en-US" sz="2800" dirty="0" smtClean="0">
                <a:latin typeface="Bodoni MT Condensed" pitchFamily="18" charset="0"/>
              </a:rPr>
              <a:t> du </a:t>
            </a:r>
            <a:r>
              <a:rPr lang="en-US" sz="2800" dirty="0" err="1" smtClean="0">
                <a:latin typeface="Bodoni MT Condensed" pitchFamily="18" charset="0"/>
              </a:rPr>
              <a:t>Créateur</a:t>
            </a:r>
            <a:r>
              <a:rPr lang="en-US" sz="2800" dirty="0" smtClean="0">
                <a:latin typeface="Bodoni MT Condensed" pitchFamily="18" charset="0"/>
              </a:rPr>
              <a:t>, </a:t>
            </a:r>
            <a:r>
              <a:rPr lang="en-US" sz="2800" dirty="0" err="1" smtClean="0">
                <a:latin typeface="Bodoni MT Condensed" pitchFamily="18" charset="0"/>
              </a:rPr>
              <a:t>une</a:t>
            </a:r>
            <a:r>
              <a:rPr lang="en-US" sz="2800" dirty="0" smtClean="0">
                <a:latin typeface="Bodoni MT Condensed" pitchFamily="18" charset="0"/>
              </a:rPr>
              <a:t> </a:t>
            </a:r>
            <a:r>
              <a:rPr lang="en-US" sz="2800" dirty="0" err="1" smtClean="0">
                <a:latin typeface="Bodoni MT Condensed" pitchFamily="18" charset="0"/>
              </a:rPr>
              <a:t>sagesse</a:t>
            </a:r>
            <a:r>
              <a:rPr lang="en-US" sz="2800" dirty="0" smtClean="0">
                <a:latin typeface="Bodoni MT Condensed" pitchFamily="18" charset="0"/>
              </a:rPr>
              <a:t> et </a:t>
            </a:r>
            <a:r>
              <a:rPr lang="en-US" sz="2800" dirty="0" err="1" smtClean="0">
                <a:latin typeface="Bodoni MT Condensed" pitchFamily="18" charset="0"/>
              </a:rPr>
              <a:t>une</a:t>
            </a:r>
            <a:r>
              <a:rPr lang="en-US" sz="2800" dirty="0" smtClean="0">
                <a:latin typeface="Bodoni MT Condensed" pitchFamily="18" charset="0"/>
              </a:rPr>
              <a:t> </a:t>
            </a:r>
            <a:r>
              <a:rPr lang="en-US" sz="2800" dirty="0" err="1" smtClean="0">
                <a:latin typeface="Bodoni MT Condensed" pitchFamily="18" charset="0"/>
              </a:rPr>
              <a:t>énergie</a:t>
            </a:r>
            <a:r>
              <a:rPr lang="en-US" sz="2800" dirty="0" smtClean="0">
                <a:latin typeface="Bodoni MT Condensed" pitchFamily="18" charset="0"/>
              </a:rPr>
              <a:t> </a:t>
            </a:r>
            <a:r>
              <a:rPr lang="en-US" sz="2800" dirty="0" err="1" smtClean="0">
                <a:latin typeface="Bodoni MT Condensed" pitchFamily="18" charset="0"/>
              </a:rPr>
              <a:t>infinie</a:t>
            </a:r>
            <a:r>
              <a:rPr lang="en-US" sz="2800" dirty="0" smtClean="0">
                <a:latin typeface="Bodoni MT Condensed" pitchFamily="18" charset="0"/>
              </a:rPr>
              <a:t> </a:t>
            </a:r>
            <a:r>
              <a:rPr lang="en-US" sz="2800" dirty="0" err="1" smtClean="0">
                <a:latin typeface="Bodoni MT Condensed" pitchFamily="18" charset="0"/>
              </a:rPr>
              <a:t>peuvent</a:t>
            </a:r>
            <a:r>
              <a:rPr lang="en-US" sz="2800" dirty="0" smtClean="0">
                <a:latin typeface="Bodoni MT Condensed" pitchFamily="18" charset="0"/>
              </a:rPr>
              <a:t> se </a:t>
            </a:r>
            <a:r>
              <a:rPr lang="en-US" sz="2800" dirty="0" err="1" smtClean="0">
                <a:latin typeface="Bodoni MT Condensed" pitchFamily="18" charset="0"/>
              </a:rPr>
              <a:t>déployer</a:t>
            </a:r>
            <a:r>
              <a:rPr lang="en-US" sz="2800" dirty="0" smtClean="0">
                <a:latin typeface="Bodoni MT Condensed" pitchFamily="18" charset="0"/>
              </a:rPr>
              <a:t> pour </a:t>
            </a:r>
            <a:r>
              <a:rPr lang="en-US" sz="2800" dirty="0" err="1" smtClean="0">
                <a:latin typeface="Bodoni MT Condensed" pitchFamily="18" charset="0"/>
              </a:rPr>
              <a:t>créer</a:t>
            </a:r>
            <a:r>
              <a:rPr lang="en-US" sz="2800" dirty="0" smtClean="0">
                <a:latin typeface="Bodoni MT Condensed" pitchFamily="18" charset="0"/>
              </a:rPr>
              <a:t>. Si on se </a:t>
            </a:r>
            <a:r>
              <a:rPr lang="en-US" sz="2800" dirty="0" err="1" smtClean="0">
                <a:latin typeface="Bodoni MT Condensed" pitchFamily="18" charset="0"/>
              </a:rPr>
              <a:t>sert</a:t>
            </a:r>
            <a:r>
              <a:rPr lang="en-US" sz="2800" dirty="0" smtClean="0">
                <a:latin typeface="Bodoni MT Condensed" pitchFamily="18" charset="0"/>
              </a:rPr>
              <a:t> des </a:t>
            </a:r>
            <a:r>
              <a:rPr lang="en-US" sz="2800" dirty="0" err="1" smtClean="0">
                <a:latin typeface="Bodoni MT Condensed" pitchFamily="18" charset="0"/>
              </a:rPr>
              <a:t>lois</a:t>
            </a:r>
            <a:r>
              <a:rPr lang="en-US" sz="2800" dirty="0" smtClean="0">
                <a:latin typeface="Bodoni MT Condensed" pitchFamily="18" charset="0"/>
              </a:rPr>
              <a:t> et de </a:t>
            </a:r>
            <a:r>
              <a:rPr lang="en-US" sz="2800" dirty="0" err="1" smtClean="0">
                <a:latin typeface="Bodoni MT Condensed" pitchFamily="18" charset="0"/>
              </a:rPr>
              <a:t>l’énergie</a:t>
            </a:r>
            <a:r>
              <a:rPr lang="en-US" sz="2800" dirty="0" smtClean="0">
                <a:latin typeface="Bodoni MT Condensed" pitchFamily="18" charset="0"/>
              </a:rPr>
              <a:t> de </a:t>
            </a:r>
            <a:r>
              <a:rPr lang="en-US" sz="2800" dirty="0" err="1" smtClean="0">
                <a:latin typeface="Bodoni MT Condensed" pitchFamily="18" charset="0"/>
              </a:rPr>
              <a:t>Dieu</a:t>
            </a:r>
            <a:r>
              <a:rPr lang="en-US" sz="2800" dirty="0" smtClean="0">
                <a:latin typeface="Bodoni MT Condensed" pitchFamily="18" charset="0"/>
              </a:rPr>
              <a:t> sans </a:t>
            </a:r>
            <a:r>
              <a:rPr lang="en-US" sz="2800" dirty="0" err="1" smtClean="0">
                <a:latin typeface="Bodoni MT Condensed" pitchFamily="18" charset="0"/>
              </a:rPr>
              <a:t>l’amour</a:t>
            </a:r>
            <a:r>
              <a:rPr lang="en-US" sz="2800" dirty="0" smtClean="0">
                <a:latin typeface="Bodoni MT Condensed" pitchFamily="18" charset="0"/>
              </a:rPr>
              <a:t> </a:t>
            </a:r>
            <a:r>
              <a:rPr lang="en-US" sz="2800" dirty="0" err="1" smtClean="0">
                <a:latin typeface="Bodoni MT Condensed" pitchFamily="18" charset="0"/>
              </a:rPr>
              <a:t>vrai</a:t>
            </a:r>
            <a:r>
              <a:rPr lang="en-US" sz="2800" dirty="0" smtClean="0">
                <a:latin typeface="Bodoni MT Condensed" pitchFamily="18" charset="0"/>
              </a:rPr>
              <a:t>, </a:t>
            </a:r>
            <a:r>
              <a:rPr lang="en-US" sz="2800" dirty="0" err="1" smtClean="0">
                <a:latin typeface="Bodoni MT Condensed" pitchFamily="18" charset="0"/>
              </a:rPr>
              <a:t>cela</a:t>
            </a:r>
            <a:r>
              <a:rPr lang="en-US" sz="2800" dirty="0" smtClean="0">
                <a:latin typeface="Bodoni MT Condensed" pitchFamily="18" charset="0"/>
              </a:rPr>
              <a:t> </a:t>
            </a:r>
            <a:r>
              <a:rPr lang="en-US" sz="2800" dirty="0" err="1" smtClean="0">
                <a:latin typeface="Bodoni MT Condensed" pitchFamily="18" charset="0"/>
              </a:rPr>
              <a:t>peut</a:t>
            </a:r>
            <a:r>
              <a:rPr lang="en-US" sz="2800" dirty="0" smtClean="0">
                <a:latin typeface="Bodoni MT Condensed" pitchFamily="18" charset="0"/>
              </a:rPr>
              <a:t> </a:t>
            </a:r>
            <a:r>
              <a:rPr lang="en-US" sz="2800" dirty="0" err="1" smtClean="0">
                <a:latin typeface="Bodoni MT Condensed" pitchFamily="18" charset="0"/>
              </a:rPr>
              <a:t>être</a:t>
            </a:r>
            <a:r>
              <a:rPr lang="en-US" sz="2800" dirty="0" smtClean="0">
                <a:latin typeface="Bodoni MT Condensed" pitchFamily="18" charset="0"/>
              </a:rPr>
              <a:t> </a:t>
            </a:r>
            <a:r>
              <a:rPr lang="en-US" sz="2800" dirty="0" err="1" smtClean="0">
                <a:latin typeface="Bodoni MT Condensed" pitchFamily="18" charset="0"/>
              </a:rPr>
              <a:t>destructeur</a:t>
            </a:r>
            <a:r>
              <a:rPr lang="en-US" sz="2800" dirty="0" smtClean="0">
                <a:latin typeface="Bodoni MT Condensed" pitchFamily="18" charset="0"/>
              </a:rPr>
              <a:t> (</a:t>
            </a:r>
            <a:r>
              <a:rPr lang="en-US" sz="2800" dirty="0" err="1" smtClean="0">
                <a:latin typeface="Bodoni MT Condensed" pitchFamily="18" charset="0"/>
              </a:rPr>
              <a:t>exemple</a:t>
            </a:r>
            <a:r>
              <a:rPr lang="en-US" sz="2800" dirty="0" smtClean="0">
                <a:latin typeface="Bodoni MT Condensed" pitchFamily="18" charset="0"/>
              </a:rPr>
              <a:t> de </a:t>
            </a:r>
            <a:r>
              <a:rPr lang="en-US" sz="2800" dirty="0" err="1" smtClean="0">
                <a:latin typeface="Bodoni MT Condensed" pitchFamily="18" charset="0"/>
              </a:rPr>
              <a:t>l’énergie</a:t>
            </a:r>
            <a:r>
              <a:rPr lang="en-US" sz="2800" dirty="0" smtClean="0">
                <a:latin typeface="Bodoni MT Condensed" pitchFamily="18" charset="0"/>
              </a:rPr>
              <a:t> </a:t>
            </a:r>
            <a:r>
              <a:rPr lang="en-US" sz="2800" dirty="0" err="1" smtClean="0">
                <a:latin typeface="Bodoni MT Condensed" pitchFamily="18" charset="0"/>
              </a:rPr>
              <a:t>nucléaire</a:t>
            </a:r>
            <a:r>
              <a:rPr lang="en-US" sz="2800" dirty="0" smtClean="0">
                <a:latin typeface="Bodoni MT Condensed" pitchFamily="18" charset="0"/>
              </a:rPr>
              <a:t>, </a:t>
            </a:r>
            <a:r>
              <a:rPr lang="en-US" sz="2800" dirty="0" err="1" smtClean="0">
                <a:latin typeface="Bodoni MT Condensed" pitchFamily="18" charset="0"/>
              </a:rPr>
              <a:t>mais</a:t>
            </a:r>
            <a:r>
              <a:rPr lang="en-US" sz="2800" dirty="0" smtClean="0">
                <a:latin typeface="Bodoni MT Condensed" pitchFamily="18" charset="0"/>
              </a:rPr>
              <a:t> </a:t>
            </a:r>
            <a:r>
              <a:rPr lang="en-US" sz="2800" dirty="0" err="1" smtClean="0">
                <a:latin typeface="Bodoni MT Condensed" pitchFamily="18" charset="0"/>
              </a:rPr>
              <a:t>aussi</a:t>
            </a:r>
            <a:r>
              <a:rPr lang="en-US" sz="2800" dirty="0" smtClean="0">
                <a:latin typeface="Bodoni MT Condensed" pitchFamily="18" charset="0"/>
              </a:rPr>
              <a:t> de </a:t>
            </a:r>
            <a:r>
              <a:rPr lang="en-US" sz="2800" dirty="0" err="1" smtClean="0">
                <a:latin typeface="Bodoni MT Condensed" pitchFamily="18" charset="0"/>
              </a:rPr>
              <a:t>l’amour</a:t>
            </a:r>
            <a:r>
              <a:rPr lang="en-US" sz="2800" dirty="0" smtClean="0">
                <a:latin typeface="Bodoni MT Condensed" pitchFamily="18" charset="0"/>
              </a:rPr>
              <a:t>)</a:t>
            </a:r>
            <a:endParaRPr lang="fr-FR" sz="2800" dirty="0">
              <a:latin typeface="Bodoni MT Condensed" pitchFamily="18" charset="0"/>
            </a:endParaRPr>
          </a:p>
        </p:txBody>
      </p:sp>
      <p:sp>
        <p:nvSpPr>
          <p:cNvPr id="4" name="Rectangle 3"/>
          <p:cNvSpPr/>
          <p:nvPr/>
        </p:nvSpPr>
        <p:spPr>
          <a:xfrm>
            <a:off x="10441087" y="0"/>
            <a:ext cx="595035" cy="1077218"/>
          </a:xfrm>
          <a:prstGeom prst="rect">
            <a:avLst/>
          </a:prstGeom>
        </p:spPr>
        <p:txBody>
          <a:bodyPr wrap="none">
            <a:spAutoFit/>
          </a:bodyPr>
          <a:lstStyle/>
          <a:p>
            <a:r>
              <a:rPr lang="en-US" sz="3200" b="1" dirty="0" smtClean="0">
                <a:solidFill>
                  <a:srgbClr val="FFC000"/>
                </a:solidFill>
              </a:rPr>
              <a:t>天</a:t>
            </a:r>
          </a:p>
          <a:p>
            <a:r>
              <a:rPr lang="en-US" sz="3200" b="1" dirty="0" smtClean="0">
                <a:solidFill>
                  <a:srgbClr val="FFC000"/>
                </a:solidFill>
              </a:rPr>
              <a:t>運</a:t>
            </a:r>
            <a:endParaRPr lang="fr-FR" sz="3200" b="1" dirty="0">
              <a:solidFill>
                <a:srgbClr val="FFC000"/>
              </a:solidFill>
            </a:endParaRPr>
          </a:p>
        </p:txBody>
      </p:sp>
      <p:sp>
        <p:nvSpPr>
          <p:cNvPr id="5" name="Ellipse 4"/>
          <p:cNvSpPr/>
          <p:nvPr/>
        </p:nvSpPr>
        <p:spPr>
          <a:xfrm>
            <a:off x="9535131" y="4844715"/>
            <a:ext cx="1811911" cy="171650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création</a:t>
            </a:r>
            <a:endParaRPr lang="fr-FR" dirty="0"/>
          </a:p>
        </p:txBody>
      </p:sp>
      <p:sp>
        <p:nvSpPr>
          <p:cNvPr id="6" name="Flèche vers le bas 5"/>
          <p:cNvSpPr/>
          <p:nvPr/>
        </p:nvSpPr>
        <p:spPr>
          <a:xfrm>
            <a:off x="9707953" y="3689684"/>
            <a:ext cx="1466267" cy="1155031"/>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7" name="Rectangle 6"/>
          <p:cNvSpPr/>
          <p:nvPr/>
        </p:nvSpPr>
        <p:spPr>
          <a:xfrm>
            <a:off x="10233337" y="3709555"/>
            <a:ext cx="441146" cy="1015663"/>
          </a:xfrm>
          <a:prstGeom prst="rect">
            <a:avLst/>
          </a:prstGeom>
        </p:spPr>
        <p:txBody>
          <a:bodyPr wrap="none">
            <a:spAutoFit/>
          </a:bodyPr>
          <a:lstStyle/>
          <a:p>
            <a:r>
              <a:rPr lang="en-US" sz="2000" dirty="0" smtClean="0">
                <a:latin typeface="Bodoni MT Condensed" pitchFamily="18" charset="0"/>
              </a:rPr>
              <a:t>心</a:t>
            </a:r>
          </a:p>
          <a:p>
            <a:r>
              <a:rPr lang="en-US" sz="2000" dirty="0" smtClean="0">
                <a:latin typeface="Bodoni MT Condensed" pitchFamily="18" charset="0"/>
              </a:rPr>
              <a:t>理</a:t>
            </a:r>
          </a:p>
          <a:p>
            <a:r>
              <a:rPr lang="en-US" sz="2000" dirty="0">
                <a:latin typeface="Bodoni MT Condensed" pitchFamily="18" charset="0"/>
              </a:rPr>
              <a:t>氣</a:t>
            </a:r>
            <a:endParaRPr lang="fr-FR" sz="2000" dirty="0"/>
          </a:p>
        </p:txBody>
      </p:sp>
      <p:pic>
        <p:nvPicPr>
          <p:cNvPr id="1026" name="Picture 2" descr="Coeu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94998" y="1971716"/>
            <a:ext cx="1892176" cy="189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462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13520" y="999273"/>
            <a:ext cx="4776951" cy="876448"/>
          </a:xfrm>
        </p:spPr>
        <p:txBody>
          <a:bodyPr/>
          <a:lstStyle/>
          <a:p>
            <a:r>
              <a:rPr lang="fr-FR" b="1" dirty="0" smtClean="0">
                <a:solidFill>
                  <a:srgbClr val="FFC000"/>
                </a:solidFill>
                <a:effectLst>
                  <a:outerShdw blurRad="38100" dist="38100" dir="2700000" algn="tl">
                    <a:srgbClr val="000000">
                      <a:alpha val="43137"/>
                    </a:srgbClr>
                  </a:outerShdw>
                </a:effectLst>
              </a:rPr>
              <a:t>Définir la prospérité</a:t>
            </a:r>
            <a:endParaRPr lang="fr-FR" b="1" dirty="0">
              <a:solidFill>
                <a:srgbClr val="FFC000"/>
              </a:solidFill>
              <a:effectLst>
                <a:outerShdw blurRad="38100" dist="38100" dir="2700000" algn="tl">
                  <a:srgbClr val="000000">
                    <a:alpha val="43137"/>
                  </a:srgbClr>
                </a:outerShdw>
              </a:effectLst>
            </a:endParaRPr>
          </a:p>
        </p:txBody>
      </p:sp>
      <p:sp>
        <p:nvSpPr>
          <p:cNvPr id="3" name="Espace réservé du contenu 2"/>
          <p:cNvSpPr>
            <a:spLocks noGrp="1"/>
          </p:cNvSpPr>
          <p:nvPr>
            <p:ph type="body" sz="half" idx="2"/>
          </p:nvPr>
        </p:nvSpPr>
        <p:spPr>
          <a:xfrm>
            <a:off x="713520" y="2017986"/>
            <a:ext cx="5110337" cy="3533727"/>
          </a:xfrm>
        </p:spPr>
        <p:txBody>
          <a:bodyPr>
            <a:noAutofit/>
          </a:bodyPr>
          <a:lstStyle/>
          <a:p>
            <a:r>
              <a:rPr lang="fr-FR" sz="3600" dirty="0" smtClean="0">
                <a:effectLst>
                  <a:outerShdw blurRad="38100" dist="38100" dir="2700000" algn="tl">
                    <a:srgbClr val="000000">
                      <a:alpha val="43137"/>
                    </a:srgbClr>
                  </a:outerShdw>
                </a:effectLst>
              </a:rPr>
              <a:t>Situation </a:t>
            </a:r>
            <a:r>
              <a:rPr lang="fr-FR" sz="3600" dirty="0">
                <a:effectLst>
                  <a:outerShdw blurRad="38100" dist="38100" dir="2700000" algn="tl">
                    <a:srgbClr val="000000">
                      <a:alpha val="43137"/>
                    </a:srgbClr>
                  </a:outerShdw>
                </a:effectLst>
              </a:rPr>
              <a:t>d'un pays, d'une collectivité ou </a:t>
            </a:r>
            <a:r>
              <a:rPr lang="fr-FR" sz="3600" dirty="0" smtClean="0">
                <a:effectLst>
                  <a:outerShdw blurRad="38100" dist="38100" dir="2700000" algn="tl">
                    <a:srgbClr val="000000">
                      <a:alpha val="43137"/>
                    </a:srgbClr>
                  </a:outerShdw>
                </a:effectLst>
              </a:rPr>
              <a:t>d'une </a:t>
            </a:r>
            <a:r>
              <a:rPr lang="fr-FR" sz="3600" dirty="0">
                <a:effectLst>
                  <a:outerShdw blurRad="38100" dist="38100" dir="2700000" algn="tl">
                    <a:srgbClr val="000000">
                      <a:alpha val="43137"/>
                    </a:srgbClr>
                  </a:outerShdw>
                </a:effectLst>
              </a:rPr>
              <a:t>personne dont les affaires sont bonnes, dont la réussite est </a:t>
            </a:r>
            <a:r>
              <a:rPr lang="fr-FR" sz="3600" dirty="0" smtClean="0">
                <a:effectLst>
                  <a:outerShdw blurRad="38100" dist="38100" dir="2700000" algn="tl">
                    <a:srgbClr val="000000">
                      <a:alpha val="43137"/>
                    </a:srgbClr>
                  </a:outerShdw>
                </a:effectLst>
              </a:rPr>
              <a:t>manifeste.</a:t>
            </a:r>
            <a:endParaRPr lang="fr-FR" sz="3600" dirty="0">
              <a:effectLst>
                <a:outerShdw blurRad="38100" dist="38100" dir="2700000" algn="tl">
                  <a:srgbClr val="000000">
                    <a:alpha val="43137"/>
                  </a:srgbClr>
                </a:outerShdw>
              </a:effectLst>
            </a:endParaRPr>
          </a:p>
        </p:txBody>
      </p:sp>
      <p:sp>
        <p:nvSpPr>
          <p:cNvPr id="5" name="Rectangle 4"/>
          <p:cNvSpPr/>
          <p:nvPr/>
        </p:nvSpPr>
        <p:spPr>
          <a:xfrm>
            <a:off x="5970503" y="5255726"/>
            <a:ext cx="5332617" cy="1015663"/>
          </a:xfrm>
          <a:prstGeom prst="rect">
            <a:avLst/>
          </a:prstGeom>
        </p:spPr>
        <p:txBody>
          <a:bodyPr wrap="square">
            <a:spAutoFit/>
          </a:bodyPr>
          <a:lstStyle/>
          <a:p>
            <a:r>
              <a:rPr lang="fr-FR" sz="2000" i="1" dirty="0">
                <a:solidFill>
                  <a:srgbClr val="002060"/>
                </a:solidFill>
                <a:latin typeface="Garamond" panose="02020404030301010803" pitchFamily="18" charset="0"/>
              </a:rPr>
              <a:t>C</a:t>
            </a:r>
            <a:r>
              <a:rPr lang="fr-FR" sz="2000" i="1" dirty="0" smtClean="0">
                <a:solidFill>
                  <a:srgbClr val="002060"/>
                </a:solidFill>
                <a:latin typeface="Garamond" panose="02020404030301010803" pitchFamily="18" charset="0"/>
              </a:rPr>
              <a:t>orne </a:t>
            </a:r>
            <a:r>
              <a:rPr lang="fr-FR" sz="2000" i="1" dirty="0">
                <a:solidFill>
                  <a:srgbClr val="002060"/>
                </a:solidFill>
                <a:latin typeface="Garamond" panose="02020404030301010803" pitchFamily="18" charset="0"/>
              </a:rPr>
              <a:t>d'abondance </a:t>
            </a:r>
            <a:r>
              <a:rPr lang="fr-FR" sz="2000" i="1" dirty="0" smtClean="0">
                <a:solidFill>
                  <a:srgbClr val="002060"/>
                </a:solidFill>
                <a:latin typeface="Garamond" panose="02020404030301010803" pitchFamily="18" charset="0"/>
              </a:rPr>
              <a:t>: synonyme </a:t>
            </a:r>
            <a:r>
              <a:rPr lang="fr-FR" sz="2000" i="1" dirty="0">
                <a:solidFill>
                  <a:srgbClr val="002060"/>
                </a:solidFill>
                <a:latin typeface="Garamond" panose="02020404030301010803" pitchFamily="18" charset="0"/>
              </a:rPr>
              <a:t>de source inépuisable de bienfaits. </a:t>
            </a:r>
            <a:r>
              <a:rPr lang="fr-FR" sz="2000" i="1" dirty="0" smtClean="0">
                <a:solidFill>
                  <a:srgbClr val="002060"/>
                </a:solidFill>
                <a:latin typeface="Garamond" panose="02020404030301010803" pitchFamily="18" charset="0"/>
              </a:rPr>
              <a:t>Souvent représentée regorgeant </a:t>
            </a:r>
            <a:r>
              <a:rPr lang="fr-FR" sz="2000" i="1" dirty="0">
                <a:solidFill>
                  <a:srgbClr val="002060"/>
                </a:solidFill>
                <a:latin typeface="Garamond" panose="02020404030301010803" pitchFamily="18" charset="0"/>
              </a:rPr>
              <a:t>de fruits, </a:t>
            </a:r>
            <a:r>
              <a:rPr lang="fr-FR" sz="2000" i="1" dirty="0" smtClean="0">
                <a:solidFill>
                  <a:srgbClr val="002060"/>
                </a:solidFill>
                <a:latin typeface="Garamond" panose="02020404030301010803" pitchFamily="18" charset="0"/>
              </a:rPr>
              <a:t>de </a:t>
            </a:r>
            <a:r>
              <a:rPr lang="fr-FR" sz="2000" i="1" dirty="0">
                <a:solidFill>
                  <a:srgbClr val="002060"/>
                </a:solidFill>
                <a:latin typeface="Garamond" panose="02020404030301010803" pitchFamily="18" charset="0"/>
              </a:rPr>
              <a:t>lait, de miel et d'autres aliments doux et sucrés.</a:t>
            </a:r>
          </a:p>
        </p:txBody>
      </p:sp>
      <p:pic>
        <p:nvPicPr>
          <p:cNvPr id="1027" name="Picture 3" descr="CORNE D ABONDANCE">
            <a:hlinkClick r:id="rId2" tooltip="Agrandir l'image de virtuellife.centerblog.ne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5557" y="1306195"/>
            <a:ext cx="5082507" cy="381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6493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p:cNvGraphicFramePr>
            <a:graphicFrameLocks/>
          </p:cNvGraphicFramePr>
          <p:nvPr>
            <p:extLst>
              <p:ext uri="{D42A27DB-BD31-4B8C-83A1-F6EECF244321}">
                <p14:modId xmlns:p14="http://schemas.microsoft.com/office/powerpoint/2010/main" val="1485995623"/>
              </p:ext>
            </p:extLst>
          </p:nvPr>
        </p:nvGraphicFramePr>
        <p:xfrm>
          <a:off x="5628291" y="1"/>
          <a:ext cx="6563710"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Arc 39"/>
          <p:cNvSpPr>
            <a:spLocks/>
          </p:cNvSpPr>
          <p:nvPr/>
        </p:nvSpPr>
        <p:spPr bwMode="auto">
          <a:xfrm rot="5048118" flipH="1" flipV="1">
            <a:off x="7975824" y="2006602"/>
            <a:ext cx="2117782" cy="300707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206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4" name="Arc 39"/>
          <p:cNvSpPr>
            <a:spLocks/>
          </p:cNvSpPr>
          <p:nvPr/>
        </p:nvSpPr>
        <p:spPr bwMode="auto">
          <a:xfrm rot="15783795" flipH="1" flipV="1">
            <a:off x="7742244" y="2032349"/>
            <a:ext cx="2117782" cy="300707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206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6" name="Rectangle 15"/>
          <p:cNvSpPr/>
          <p:nvPr/>
        </p:nvSpPr>
        <p:spPr>
          <a:xfrm>
            <a:off x="7430849" y="2104726"/>
            <a:ext cx="2804504" cy="2862322"/>
          </a:xfrm>
          <a:prstGeom prst="rect">
            <a:avLst/>
          </a:prstGeom>
        </p:spPr>
        <p:txBody>
          <a:bodyPr wrap="square">
            <a:spAutoFit/>
          </a:bodyPr>
          <a:lstStyle/>
          <a:p>
            <a:pPr algn="ctr"/>
            <a:r>
              <a:rPr lang="fr-FR" sz="3200" b="1" dirty="0">
                <a:solidFill>
                  <a:srgbClr val="002060"/>
                </a:solidFill>
                <a:latin typeface="Bodoni MT Condensed" pitchFamily="18" charset="0"/>
              </a:rPr>
              <a:t>action de donner </a:t>
            </a:r>
            <a:endParaRPr lang="fr-FR" sz="3200" b="1" dirty="0" smtClean="0">
              <a:solidFill>
                <a:srgbClr val="002060"/>
              </a:solidFill>
              <a:latin typeface="Bodoni MT Condensed" pitchFamily="18" charset="0"/>
            </a:endParaRPr>
          </a:p>
          <a:p>
            <a:pPr algn="ctr"/>
            <a:endParaRPr lang="fr-FR" sz="3200" b="1" dirty="0">
              <a:solidFill>
                <a:srgbClr val="002060"/>
              </a:solidFill>
              <a:latin typeface="Bodoni MT Condensed" pitchFamily="18" charset="0"/>
            </a:endParaRPr>
          </a:p>
          <a:p>
            <a:pPr algn="ctr"/>
            <a:endParaRPr lang="fr-FR" sz="3200" b="1" dirty="0" smtClean="0">
              <a:solidFill>
                <a:srgbClr val="002060"/>
              </a:solidFill>
              <a:latin typeface="Bodoni MT Condensed" pitchFamily="18" charset="0"/>
            </a:endParaRPr>
          </a:p>
          <a:p>
            <a:pPr algn="ctr"/>
            <a:endParaRPr lang="fr-FR" sz="2000" b="1" dirty="0">
              <a:solidFill>
                <a:srgbClr val="002060"/>
              </a:solidFill>
              <a:latin typeface="Bodoni MT Condensed" pitchFamily="18" charset="0"/>
            </a:endParaRPr>
          </a:p>
          <a:p>
            <a:pPr algn="ctr"/>
            <a:endParaRPr lang="fr-FR" sz="3200" b="1" dirty="0" smtClean="0">
              <a:solidFill>
                <a:srgbClr val="002060"/>
              </a:solidFill>
              <a:latin typeface="Bodoni MT Condensed" pitchFamily="18" charset="0"/>
            </a:endParaRPr>
          </a:p>
          <a:p>
            <a:pPr algn="ctr"/>
            <a:r>
              <a:rPr lang="fr-FR" sz="3200" b="1" dirty="0" smtClean="0">
                <a:solidFill>
                  <a:srgbClr val="002060"/>
                </a:solidFill>
                <a:latin typeface="Bodoni MT Condensed" pitchFamily="18" charset="0"/>
              </a:rPr>
              <a:t>et </a:t>
            </a:r>
            <a:r>
              <a:rPr lang="fr-FR" sz="3200" b="1" dirty="0">
                <a:solidFill>
                  <a:srgbClr val="002060"/>
                </a:solidFill>
                <a:latin typeface="Bodoni MT Condensed" pitchFamily="18" charset="0"/>
              </a:rPr>
              <a:t>recevoir</a:t>
            </a:r>
            <a:endParaRPr lang="fr-FR" sz="3200" b="1" dirty="0">
              <a:solidFill>
                <a:srgbClr val="002060"/>
              </a:solidFill>
            </a:endParaRPr>
          </a:p>
        </p:txBody>
      </p:sp>
      <p:sp>
        <p:nvSpPr>
          <p:cNvPr id="4" name="Espace réservé du texte 3"/>
          <p:cNvSpPr>
            <a:spLocks noGrp="1"/>
          </p:cNvSpPr>
          <p:nvPr>
            <p:ph type="body" sz="half" idx="2"/>
          </p:nvPr>
        </p:nvSpPr>
        <p:spPr>
          <a:xfrm>
            <a:off x="609600" y="1022554"/>
            <a:ext cx="3930869" cy="5052629"/>
          </a:xfrm>
        </p:spPr>
        <p:txBody>
          <a:bodyPr>
            <a:normAutofit fontScale="77500" lnSpcReduction="20000"/>
          </a:bodyPr>
          <a:lstStyle/>
          <a:p>
            <a:r>
              <a:rPr lang="fr-FR" sz="2800" dirty="0">
                <a:solidFill>
                  <a:srgbClr val="FFC000"/>
                </a:solidFill>
                <a:effectLst>
                  <a:outerShdw blurRad="38100" dist="38100" dir="2700000" algn="tl">
                    <a:srgbClr val="000000">
                      <a:alpha val="43137"/>
                    </a:srgbClr>
                  </a:outerShdw>
                </a:effectLst>
                <a:latin typeface="Bodoni MT Condensed" pitchFamily="18" charset="0"/>
              </a:rPr>
              <a:t>Grâce à l’action de l’énergie première universelle, les éléments sujet et objet de chaque entité </a:t>
            </a:r>
            <a:r>
              <a:rPr lang="fr-FR" sz="2800" dirty="0" smtClean="0">
                <a:solidFill>
                  <a:srgbClr val="FFC000"/>
                </a:solidFill>
                <a:effectLst>
                  <a:outerShdw blurRad="38100" dist="38100" dir="2700000" algn="tl">
                    <a:srgbClr val="000000">
                      <a:alpha val="43137"/>
                    </a:srgbClr>
                  </a:outerShdw>
                </a:effectLst>
                <a:latin typeface="Bodoni MT Condensed" pitchFamily="18" charset="0"/>
              </a:rPr>
              <a:t>entrent </a:t>
            </a:r>
            <a:r>
              <a:rPr lang="fr-FR" sz="2800" dirty="0">
                <a:solidFill>
                  <a:srgbClr val="FFC000"/>
                </a:solidFill>
                <a:effectLst>
                  <a:outerShdw blurRad="38100" dist="38100" dir="2700000" algn="tl">
                    <a:srgbClr val="000000">
                      <a:alpha val="43137"/>
                    </a:srgbClr>
                  </a:outerShdw>
                </a:effectLst>
                <a:latin typeface="Bodoni MT Condensed" pitchFamily="18" charset="0"/>
              </a:rPr>
              <a:t>en interaction. Cette relation génère à son tour toutes les forces dont l’entité a besoin pour l’existence, la multiplication et l’action. L’interaction qui génère ainsi ces forces est appelée </a:t>
            </a:r>
            <a:r>
              <a:rPr lang="fr-FR" sz="2800" i="1" dirty="0">
                <a:solidFill>
                  <a:srgbClr val="FFC000"/>
                </a:solidFill>
                <a:effectLst>
                  <a:outerShdw blurRad="38100" dist="38100" dir="2700000" algn="tl">
                    <a:srgbClr val="000000">
                      <a:alpha val="43137"/>
                    </a:srgbClr>
                  </a:outerShdw>
                </a:effectLst>
                <a:latin typeface="Bodoni MT Condensed" pitchFamily="18" charset="0"/>
              </a:rPr>
              <a:t>action de donner et recevoir</a:t>
            </a:r>
            <a:r>
              <a:rPr lang="fr-FR" sz="2800" dirty="0">
                <a:solidFill>
                  <a:srgbClr val="FFC000"/>
                </a:solidFill>
                <a:effectLst>
                  <a:outerShdw blurRad="38100" dist="38100" dir="2700000" algn="tl">
                    <a:srgbClr val="000000">
                      <a:alpha val="43137"/>
                    </a:srgbClr>
                  </a:outerShdw>
                </a:effectLst>
                <a:latin typeface="Bodoni MT Condensed" pitchFamily="18" charset="0"/>
              </a:rPr>
              <a:t>. L’énergie première universelle engendre une force verticale, </a:t>
            </a:r>
            <a:r>
              <a:rPr lang="fr-FR" sz="2800" dirty="0" smtClean="0">
                <a:solidFill>
                  <a:srgbClr val="FFC000"/>
                </a:solidFill>
                <a:effectLst>
                  <a:outerShdw blurRad="38100" dist="38100" dir="2700000" algn="tl">
                    <a:srgbClr val="000000">
                      <a:alpha val="43137"/>
                    </a:srgbClr>
                  </a:outerShdw>
                </a:effectLst>
                <a:latin typeface="Bodoni MT Condensed" pitchFamily="18" charset="0"/>
              </a:rPr>
              <a:t>et les </a:t>
            </a:r>
            <a:r>
              <a:rPr lang="fr-FR" sz="2800" dirty="0">
                <a:solidFill>
                  <a:srgbClr val="FFC000"/>
                </a:solidFill>
                <a:effectLst>
                  <a:outerShdw blurRad="38100" dist="38100" dir="2700000" algn="tl">
                    <a:srgbClr val="000000">
                      <a:alpha val="43137"/>
                    </a:srgbClr>
                  </a:outerShdw>
                </a:effectLst>
                <a:latin typeface="Bodoni MT Condensed" pitchFamily="18" charset="0"/>
              </a:rPr>
              <a:t>forces générées par l’action de donner et recevoir sont des forces horizontales. </a:t>
            </a:r>
          </a:p>
          <a:p>
            <a:endParaRPr lang="fr-FR"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25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47861" y="-47297"/>
            <a:ext cx="7344139" cy="614167"/>
          </a:xfrm>
        </p:spPr>
        <p:style>
          <a:lnRef idx="0">
            <a:schemeClr val="accent5"/>
          </a:lnRef>
          <a:fillRef idx="3">
            <a:schemeClr val="accent5"/>
          </a:fillRef>
          <a:effectRef idx="3">
            <a:schemeClr val="accent5"/>
          </a:effectRef>
          <a:fontRef idx="minor">
            <a:schemeClr val="lt1"/>
          </a:fontRef>
        </p:style>
        <p:txBody>
          <a:bodyPr/>
          <a:lstStyle/>
          <a:p>
            <a:pPr indent="0" algn="ctr" fontAlgn="auto">
              <a:spcAft>
                <a:spcPts val="0"/>
              </a:spcAft>
              <a:defRPr/>
            </a:pPr>
            <a:r>
              <a:rPr lang="fr-FR" sz="2800" b="1" dirty="0" smtClean="0"/>
              <a:t>Action O-D-U : le temps</a:t>
            </a:r>
            <a:endParaRPr lang="fr-FR" sz="28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7766728"/>
              </p:ext>
            </p:extLst>
          </p:nvPr>
        </p:nvGraphicFramePr>
        <p:xfrm>
          <a:off x="5090987" y="629715"/>
          <a:ext cx="6752493" cy="5594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texte 2"/>
          <p:cNvSpPr>
            <a:spLocks noGrp="1"/>
          </p:cNvSpPr>
          <p:nvPr>
            <p:ph type="body" sz="half" idx="2"/>
          </p:nvPr>
        </p:nvSpPr>
        <p:spPr>
          <a:xfrm>
            <a:off x="745050" y="1759005"/>
            <a:ext cx="3716592" cy="3796780"/>
          </a:xfrm>
        </p:spPr>
        <p:txBody>
          <a:bodyPr>
            <a:normAutofit fontScale="92500" lnSpcReduction="20000"/>
          </a:bodyPr>
          <a:lstStyle/>
          <a:p>
            <a:r>
              <a:rPr lang="fr-FR" sz="3200" dirty="0">
                <a:solidFill>
                  <a:srgbClr val="FFC000"/>
                </a:solidFill>
                <a:effectLst>
                  <a:outerShdw blurRad="38100" dist="38100" dir="2700000" algn="tl">
                    <a:srgbClr val="000000">
                      <a:alpha val="43137"/>
                    </a:srgbClr>
                  </a:outerShdw>
                </a:effectLst>
                <a:latin typeface="Bodoni MT Condensed" pitchFamily="18" charset="0"/>
              </a:rPr>
              <a:t>Le processus complet – dans lequel, à partir de Dieu qui est l’origine, deux entités se manifestent séparément et se réunissent à nouveau – est appelé </a:t>
            </a:r>
            <a:r>
              <a:rPr lang="fr-FR" sz="3200" i="1" dirty="0">
                <a:solidFill>
                  <a:srgbClr val="FFC000"/>
                </a:solidFill>
                <a:effectLst>
                  <a:outerShdw blurRad="38100" dist="38100" dir="2700000" algn="tl">
                    <a:srgbClr val="000000">
                      <a:alpha val="43137"/>
                    </a:srgbClr>
                  </a:outerShdw>
                </a:effectLst>
                <a:latin typeface="Bodoni MT Condensed" pitchFamily="18" charset="0"/>
              </a:rPr>
              <a:t>action d’origine-division-union.</a:t>
            </a:r>
            <a:endParaRPr lang="fr-FR" sz="3200" dirty="0">
              <a:solidFill>
                <a:srgbClr val="FFC000"/>
              </a:solidFill>
              <a:effectLst>
                <a:outerShdw blurRad="38100" dist="38100" dir="2700000" algn="tl">
                  <a:srgbClr val="000000">
                    <a:alpha val="43137"/>
                  </a:srgbClr>
                </a:outerShdw>
              </a:effectLst>
              <a:latin typeface="Bodoni MT Condensed" pitchFamily="18" charset="0"/>
            </a:endParaRPr>
          </a:p>
          <a:p>
            <a:endParaRPr lang="fr-FR" dirty="0"/>
          </a:p>
        </p:txBody>
      </p:sp>
      <p:sp>
        <p:nvSpPr>
          <p:cNvPr id="6" name="Rectangle 5"/>
          <p:cNvSpPr/>
          <p:nvPr/>
        </p:nvSpPr>
        <p:spPr>
          <a:xfrm>
            <a:off x="5194702" y="6374597"/>
            <a:ext cx="6672064" cy="461665"/>
          </a:xfrm>
          <a:prstGeom prst="rect">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fr-FR" sz="2400" b="1" dirty="0">
                <a:solidFill>
                  <a:srgbClr val="FFFFFF"/>
                </a:solidFill>
              </a:rPr>
              <a:t>Fondement des quatre positions : l’espace </a:t>
            </a:r>
            <a:endParaRPr lang="fr-FR" sz="2400" dirty="0">
              <a:solidFill>
                <a:srgbClr val="FFFFFF"/>
              </a:solidFill>
            </a:endParaRPr>
          </a:p>
        </p:txBody>
      </p:sp>
      <p:cxnSp>
        <p:nvCxnSpPr>
          <p:cNvPr id="9" name="Connecteur droit 8"/>
          <p:cNvCxnSpPr/>
          <p:nvPr/>
        </p:nvCxnSpPr>
        <p:spPr>
          <a:xfrm rot="5400000" flipH="1" flipV="1">
            <a:off x="6823323" y="1670505"/>
            <a:ext cx="792162" cy="105621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rot="16200000" flipH="1">
            <a:off x="6786813" y="4134763"/>
            <a:ext cx="865188" cy="105621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rot="16200000" flipH="1">
            <a:off x="9317348" y="1670505"/>
            <a:ext cx="863600" cy="105621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5400000" flipH="1" flipV="1">
            <a:off x="9353067" y="4171276"/>
            <a:ext cx="792163" cy="105621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Arc 39"/>
          <p:cNvSpPr>
            <a:spLocks/>
          </p:cNvSpPr>
          <p:nvPr/>
        </p:nvSpPr>
        <p:spPr bwMode="auto">
          <a:xfrm rot="5056235" flipH="1" flipV="1">
            <a:off x="7471843" y="1988866"/>
            <a:ext cx="2117782" cy="300707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206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2" name="Arc 39"/>
          <p:cNvSpPr>
            <a:spLocks/>
          </p:cNvSpPr>
          <p:nvPr/>
        </p:nvSpPr>
        <p:spPr bwMode="auto">
          <a:xfrm rot="15812565" flipH="1" flipV="1">
            <a:off x="7267307" y="1916339"/>
            <a:ext cx="2117782" cy="300707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206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Tree>
    <p:extLst>
      <p:ext uri="{BB962C8B-B14F-4D97-AF65-F5344CB8AC3E}">
        <p14:creationId xmlns:p14="http://schemas.microsoft.com/office/powerpoint/2010/main" val="31534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0262" y="488046"/>
            <a:ext cx="3957145" cy="656475"/>
          </a:xfrm>
        </p:spPr>
        <p:txBody>
          <a:bodyPr/>
          <a:lstStyle/>
          <a:p>
            <a:r>
              <a:rPr lang="fr-FR" sz="2800" dirty="0" smtClean="0"/>
              <a:t>« Faire fortune »</a:t>
            </a:r>
            <a:endParaRPr lang="fr-FR" sz="28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622232479"/>
              </p:ext>
            </p:extLst>
          </p:nvPr>
        </p:nvGraphicFramePr>
        <p:xfrm>
          <a:off x="4901623" y="64168"/>
          <a:ext cx="721009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contenu 4"/>
          <p:cNvSpPr>
            <a:spLocks noGrp="1"/>
          </p:cNvSpPr>
          <p:nvPr>
            <p:ph type="body" sz="half" idx="2"/>
          </p:nvPr>
        </p:nvSpPr>
        <p:spPr>
          <a:xfrm>
            <a:off x="487347" y="1347537"/>
            <a:ext cx="4277157" cy="5021179"/>
          </a:xfrm>
        </p:spPr>
        <p:txBody>
          <a:bodyPr>
            <a:normAutofit/>
          </a:bodyPr>
          <a:lstStyle/>
          <a:p>
            <a:r>
              <a:rPr lang="fr-FR" sz="1600" dirty="0" smtClean="0"/>
              <a:t>1. Puiser </a:t>
            </a:r>
            <a:r>
              <a:rPr lang="fr-FR" sz="1600" dirty="0"/>
              <a:t>à une source </a:t>
            </a:r>
            <a:r>
              <a:rPr lang="fr-FR" sz="1600" dirty="0" smtClean="0"/>
              <a:t>d’inspiration supérieure = amour </a:t>
            </a:r>
            <a:r>
              <a:rPr lang="fr-FR" sz="1600" dirty="0"/>
              <a:t>vrai.</a:t>
            </a:r>
          </a:p>
          <a:p>
            <a:r>
              <a:rPr lang="fr-FR" sz="1600" dirty="0" smtClean="0"/>
              <a:t>2. Le résultat doit refléter l’inspiration</a:t>
            </a:r>
            <a:endParaRPr lang="fr-FR" sz="1600" dirty="0"/>
          </a:p>
          <a:p>
            <a:r>
              <a:rPr lang="fr-FR" sz="1600" dirty="0" smtClean="0"/>
              <a:t>3. La </a:t>
            </a:r>
            <a:r>
              <a:rPr lang="fr-FR" sz="1600" dirty="0"/>
              <a:t>personne qui fait appel à cette source se qualifie et sait s’entourer</a:t>
            </a:r>
          </a:p>
          <a:p>
            <a:r>
              <a:rPr lang="fr-FR" sz="1600" dirty="0" smtClean="0"/>
              <a:t>4. Les </a:t>
            </a:r>
            <a:r>
              <a:rPr lang="fr-FR" sz="1600" dirty="0"/>
              <a:t>actions entreprises </a:t>
            </a:r>
            <a:r>
              <a:rPr lang="fr-FR" sz="1600" dirty="0" smtClean="0"/>
              <a:t>sont compétentes et respectent les </a:t>
            </a:r>
            <a:r>
              <a:rPr lang="fr-FR" sz="1600" dirty="0"/>
              <a:t>lois </a:t>
            </a:r>
            <a:r>
              <a:rPr lang="fr-FR" sz="1600" dirty="0" smtClean="0"/>
              <a:t>naturelles.</a:t>
            </a:r>
            <a:endParaRPr lang="fr-FR" sz="1600" dirty="0"/>
          </a:p>
          <a:p>
            <a:r>
              <a:rPr lang="fr-FR" sz="1600" dirty="0" smtClean="0"/>
              <a:t>5. Les </a:t>
            </a:r>
            <a:r>
              <a:rPr lang="fr-FR" sz="1600" dirty="0"/>
              <a:t>interactions avec les partenaires suivent la « fortune céleste »</a:t>
            </a:r>
          </a:p>
          <a:p>
            <a:r>
              <a:rPr lang="fr-FR" sz="1600" dirty="0" smtClean="0"/>
              <a:t>6. Trouver </a:t>
            </a:r>
            <a:r>
              <a:rPr lang="fr-FR" sz="1600" dirty="0"/>
              <a:t>le cadre spatial approprié (Fondement des Quatre Positions</a:t>
            </a:r>
          </a:p>
          <a:p>
            <a:r>
              <a:rPr lang="fr-FR" sz="1600" dirty="0" smtClean="0"/>
              <a:t>7. Être dans </a:t>
            </a:r>
            <a:r>
              <a:rPr lang="fr-FR" sz="1600" dirty="0"/>
              <a:t>le temps de la fortune céleste (Action O-D-U)</a:t>
            </a:r>
          </a:p>
        </p:txBody>
      </p:sp>
      <p:sp>
        <p:nvSpPr>
          <p:cNvPr id="6" name="Arc 39"/>
          <p:cNvSpPr>
            <a:spLocks/>
          </p:cNvSpPr>
          <p:nvPr/>
        </p:nvSpPr>
        <p:spPr bwMode="auto">
          <a:xfrm rot="5056235" flipH="1" flipV="1">
            <a:off x="7580473" y="1780317"/>
            <a:ext cx="2117782" cy="300707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206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7" name="Arc 39"/>
          <p:cNvSpPr>
            <a:spLocks/>
          </p:cNvSpPr>
          <p:nvPr/>
        </p:nvSpPr>
        <p:spPr bwMode="auto">
          <a:xfrm rot="15877276" flipH="1" flipV="1">
            <a:off x="7371927" y="2237518"/>
            <a:ext cx="2117782" cy="300707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206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3" name="Rectangle 2"/>
          <p:cNvSpPr/>
          <p:nvPr/>
        </p:nvSpPr>
        <p:spPr>
          <a:xfrm>
            <a:off x="7961240" y="3628761"/>
            <a:ext cx="1090864" cy="707886"/>
          </a:xfrm>
          <a:prstGeom prst="rect">
            <a:avLst/>
          </a:prstGeom>
        </p:spPr>
        <p:txBody>
          <a:bodyPr wrap="square">
            <a:spAutoFit/>
          </a:bodyPr>
          <a:lstStyle/>
          <a:p>
            <a:pPr lvl="0" algn="ctr"/>
            <a:r>
              <a:rPr lang="fr-FR" sz="2000" dirty="0">
                <a:solidFill>
                  <a:srgbClr val="FFC000"/>
                </a:solidFill>
              </a:rPr>
              <a:t>Action</a:t>
            </a:r>
          </a:p>
          <a:p>
            <a:pPr lvl="0" algn="ctr"/>
            <a:r>
              <a:rPr lang="fr-FR" sz="2000" dirty="0">
                <a:solidFill>
                  <a:srgbClr val="FFC000"/>
                </a:solidFill>
              </a:rPr>
              <a:t>(4)</a:t>
            </a:r>
          </a:p>
        </p:txBody>
      </p:sp>
      <p:sp>
        <p:nvSpPr>
          <p:cNvPr id="8" name="Rectangle 7"/>
          <p:cNvSpPr/>
          <p:nvPr/>
        </p:nvSpPr>
        <p:spPr>
          <a:xfrm>
            <a:off x="8265259" y="4364498"/>
            <a:ext cx="482825" cy="369332"/>
          </a:xfrm>
          <a:prstGeom prst="rect">
            <a:avLst/>
          </a:prstGeom>
        </p:spPr>
        <p:txBody>
          <a:bodyPr wrap="none">
            <a:spAutoFit/>
          </a:bodyPr>
          <a:lstStyle/>
          <a:p>
            <a:pPr lvl="0" algn="ctr"/>
            <a:r>
              <a:rPr lang="fr-FR" dirty="0" smtClean="0">
                <a:solidFill>
                  <a:srgbClr val="002060"/>
                </a:solidFill>
              </a:rPr>
              <a:t>(5)</a:t>
            </a:r>
            <a:endParaRPr lang="fr-FR" dirty="0">
              <a:solidFill>
                <a:srgbClr val="002060"/>
              </a:solidFill>
            </a:endParaRPr>
          </a:p>
        </p:txBody>
      </p:sp>
      <p:cxnSp>
        <p:nvCxnSpPr>
          <p:cNvPr id="9" name="Connecteur droit 8"/>
          <p:cNvCxnSpPr/>
          <p:nvPr/>
        </p:nvCxnSpPr>
        <p:spPr>
          <a:xfrm rot="5400000" flipH="1" flipV="1">
            <a:off x="6823323" y="1670505"/>
            <a:ext cx="792162" cy="105621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rot="5400000" flipH="1" flipV="1">
            <a:off x="9630914" y="4601803"/>
            <a:ext cx="792162" cy="105621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6528507" y="4487556"/>
            <a:ext cx="1018239" cy="87050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9498887" y="1724187"/>
            <a:ext cx="1018239" cy="87050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8506672" y="1631148"/>
            <a:ext cx="0" cy="3894844"/>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982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7"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0"/>
            <a:ext cx="12192000" cy="1450428"/>
          </a:xfrm>
        </p:spPr>
        <p:style>
          <a:lnRef idx="0">
            <a:schemeClr val="accent1"/>
          </a:lnRef>
          <a:fillRef idx="3">
            <a:schemeClr val="accent1"/>
          </a:fillRef>
          <a:effectRef idx="3">
            <a:schemeClr val="accent1"/>
          </a:effectRef>
          <a:fontRef idx="minor">
            <a:schemeClr val="lt1"/>
          </a:fontRef>
        </p:style>
        <p:txBody>
          <a:bodyPr/>
          <a:lstStyle/>
          <a:p>
            <a:pPr algn="ctr"/>
            <a:r>
              <a:rPr lang="fr-FR" sz="8000" b="1" dirty="0" smtClean="0">
                <a:latin typeface="Bodoni MT Condensed" pitchFamily="18" charset="0"/>
              </a:rPr>
              <a:t>7 paramètres de prospérité</a:t>
            </a:r>
            <a:endParaRPr lang="fr-FR" sz="8000" b="1" dirty="0">
              <a:latin typeface="Bodoni MT Condensed" pitchFamily="18" charset="0"/>
            </a:endParaRPr>
          </a:p>
        </p:txBody>
      </p:sp>
      <p:sp>
        <p:nvSpPr>
          <p:cNvPr id="3" name="Espace réservé du contenu 2"/>
          <p:cNvSpPr>
            <a:spLocks noGrp="1"/>
          </p:cNvSpPr>
          <p:nvPr>
            <p:ph idx="4294967295"/>
          </p:nvPr>
        </p:nvSpPr>
        <p:spPr>
          <a:xfrm>
            <a:off x="-1" y="1529255"/>
            <a:ext cx="9232531" cy="5328745"/>
          </a:xfrm>
        </p:spPr>
        <p:style>
          <a:lnRef idx="1">
            <a:schemeClr val="accent1"/>
          </a:lnRef>
          <a:fillRef idx="2">
            <a:schemeClr val="accent1"/>
          </a:fillRef>
          <a:effectRef idx="1">
            <a:schemeClr val="accent1"/>
          </a:effectRef>
          <a:fontRef idx="minor">
            <a:schemeClr val="dk1"/>
          </a:fontRef>
        </p:style>
        <p:txBody>
          <a:bodyPr>
            <a:noAutofit/>
          </a:bodyPr>
          <a:lstStyle/>
          <a:p>
            <a:r>
              <a:rPr lang="fr-FR" sz="2000" b="1" dirty="0" smtClean="0">
                <a:solidFill>
                  <a:srgbClr val="00B0F0"/>
                </a:solidFill>
              </a:rPr>
              <a:t>Pourquoi vouloir devenir prospère ? (motifs, mobiles, motivations) </a:t>
            </a:r>
          </a:p>
          <a:p>
            <a:r>
              <a:rPr lang="fr-FR" sz="2000" b="1" dirty="0" smtClean="0">
                <a:solidFill>
                  <a:srgbClr val="0070C0"/>
                </a:solidFill>
              </a:rPr>
              <a:t>Pour quoi veut-on atteindre la prospérité ? (Objectifs, buts)</a:t>
            </a:r>
          </a:p>
          <a:p>
            <a:endParaRPr lang="fr-FR" sz="2000" b="1" dirty="0" smtClean="0"/>
          </a:p>
          <a:p>
            <a:r>
              <a:rPr lang="fr-FR" sz="2000" b="1" dirty="0" smtClean="0">
                <a:solidFill>
                  <a:srgbClr val="FF0000"/>
                </a:solidFill>
              </a:rPr>
              <a:t>Qui devient prospère ? Avec qui ? (profil</a:t>
            </a:r>
            <a:r>
              <a:rPr lang="fr-FR" sz="2000" b="1" dirty="0">
                <a:solidFill>
                  <a:srgbClr val="FF0000"/>
                </a:solidFill>
              </a:rPr>
              <a:t> </a:t>
            </a:r>
            <a:r>
              <a:rPr lang="fr-FR" sz="2000" b="1" dirty="0" smtClean="0">
                <a:solidFill>
                  <a:srgbClr val="FF0000"/>
                </a:solidFill>
              </a:rPr>
              <a:t>des gagnants. (implique le travail sur soi et le changement, le savoir-être, savoir-vivre)</a:t>
            </a:r>
          </a:p>
          <a:p>
            <a:endParaRPr lang="fr-FR" sz="2000" b="1" dirty="0" smtClean="0">
              <a:solidFill>
                <a:srgbClr val="FF0000"/>
              </a:solidFill>
            </a:endParaRPr>
          </a:p>
          <a:p>
            <a:r>
              <a:rPr lang="fr-FR" sz="2000" b="1" dirty="0" smtClean="0">
                <a:solidFill>
                  <a:srgbClr val="7030A0"/>
                </a:solidFill>
              </a:rPr>
              <a:t>Quoi ? Quelles actions assurent la prospérité (savoir-faire)</a:t>
            </a:r>
          </a:p>
          <a:p>
            <a:endParaRPr lang="fr-FR" sz="2000" b="1" dirty="0" smtClean="0">
              <a:solidFill>
                <a:srgbClr val="92D050"/>
              </a:solidFill>
            </a:endParaRPr>
          </a:p>
          <a:p>
            <a:r>
              <a:rPr lang="fr-FR" sz="2000" b="1" dirty="0" smtClean="0">
                <a:solidFill>
                  <a:srgbClr val="00B050"/>
                </a:solidFill>
              </a:rPr>
              <a:t>Comment ? Méthodes et techniques de prospérité</a:t>
            </a:r>
          </a:p>
          <a:p>
            <a:endParaRPr lang="fr-FR" sz="2000" b="1" dirty="0" smtClean="0"/>
          </a:p>
          <a:p>
            <a:r>
              <a:rPr lang="fr-FR" sz="2000" b="1" dirty="0" smtClean="0">
                <a:solidFill>
                  <a:schemeClr val="accent3">
                    <a:lumMod val="75000"/>
                  </a:schemeClr>
                </a:solidFill>
              </a:rPr>
              <a:t>Quand ? Gestion du temps pour atteindre la prospérité </a:t>
            </a:r>
          </a:p>
          <a:p>
            <a:r>
              <a:rPr lang="fr-FR" sz="2000" b="1" dirty="0" smtClean="0">
                <a:solidFill>
                  <a:schemeClr val="accent3">
                    <a:lumMod val="50000"/>
                  </a:schemeClr>
                </a:solidFill>
              </a:rPr>
              <a:t>Où ? </a:t>
            </a:r>
            <a:r>
              <a:rPr lang="fr-FR" sz="2000" b="1" dirty="0">
                <a:solidFill>
                  <a:schemeClr val="accent3">
                    <a:lumMod val="50000"/>
                  </a:schemeClr>
                </a:solidFill>
              </a:rPr>
              <a:t>G</a:t>
            </a:r>
            <a:r>
              <a:rPr lang="fr-FR" sz="2000" b="1" dirty="0" smtClean="0">
                <a:solidFill>
                  <a:schemeClr val="accent3">
                    <a:lumMod val="50000"/>
                  </a:schemeClr>
                </a:solidFill>
              </a:rPr>
              <a:t>éographie et </a:t>
            </a:r>
            <a:r>
              <a:rPr lang="fr-FR" sz="2000" b="1" dirty="0">
                <a:solidFill>
                  <a:schemeClr val="accent3">
                    <a:lumMod val="50000"/>
                  </a:schemeClr>
                </a:solidFill>
              </a:rPr>
              <a:t>e</a:t>
            </a:r>
            <a:r>
              <a:rPr lang="fr-FR" sz="2000" b="1" dirty="0" smtClean="0">
                <a:solidFill>
                  <a:schemeClr val="accent3">
                    <a:lumMod val="50000"/>
                  </a:schemeClr>
                </a:solidFill>
              </a:rPr>
              <a:t>spaces favorables à la prospérité</a:t>
            </a:r>
            <a:endParaRPr lang="fr-FR" sz="2000" b="1" dirty="0">
              <a:solidFill>
                <a:schemeClr val="accent3">
                  <a:lumMod val="50000"/>
                </a:schemeClr>
              </a:solidFill>
            </a:endParaRPr>
          </a:p>
        </p:txBody>
      </p:sp>
      <p:sp>
        <p:nvSpPr>
          <p:cNvPr id="4" name="Rectangle 3"/>
          <p:cNvSpPr/>
          <p:nvPr/>
        </p:nvSpPr>
        <p:spPr>
          <a:xfrm>
            <a:off x="9232535" y="1768807"/>
            <a:ext cx="2959465" cy="40011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gn="ctr">
              <a:spcBef>
                <a:spcPct val="0"/>
              </a:spcBef>
            </a:pPr>
            <a:r>
              <a:rPr lang="fr-FR" sz="2000" b="1" dirty="0">
                <a:solidFill>
                  <a:srgbClr val="002060"/>
                </a:solidFill>
              </a:rPr>
              <a:t>Parole Donnée N° 218 </a:t>
            </a:r>
          </a:p>
        </p:txBody>
      </p:sp>
      <p:sp>
        <p:nvSpPr>
          <p:cNvPr id="5" name="Rectangle 4"/>
          <p:cNvSpPr/>
          <p:nvPr/>
        </p:nvSpPr>
        <p:spPr>
          <a:xfrm>
            <a:off x="9232534" y="3012389"/>
            <a:ext cx="2959465" cy="40011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lvl="0" algn="ctr">
              <a:spcBef>
                <a:spcPct val="0"/>
              </a:spcBef>
            </a:pPr>
            <a:r>
              <a:rPr lang="fr-FR" sz="2000" b="1" dirty="0">
                <a:solidFill>
                  <a:srgbClr val="FF0000"/>
                </a:solidFill>
              </a:rPr>
              <a:t>Parole Donnée N° </a:t>
            </a:r>
            <a:r>
              <a:rPr lang="fr-FR" sz="2000" b="1" dirty="0" smtClean="0">
                <a:solidFill>
                  <a:srgbClr val="FF0000"/>
                </a:solidFill>
              </a:rPr>
              <a:t>219 </a:t>
            </a:r>
            <a:endParaRPr lang="fr-FR" sz="2000" b="1" dirty="0">
              <a:solidFill>
                <a:srgbClr val="FF0000"/>
              </a:solidFill>
            </a:endParaRPr>
          </a:p>
        </p:txBody>
      </p:sp>
      <p:sp>
        <p:nvSpPr>
          <p:cNvPr id="6" name="Rectangle 5"/>
          <p:cNvSpPr/>
          <p:nvPr/>
        </p:nvSpPr>
        <p:spPr>
          <a:xfrm>
            <a:off x="9232533" y="3943932"/>
            <a:ext cx="2959465" cy="400110"/>
          </a:xfrm>
          <a:prstGeom prst="rect">
            <a:avLst/>
          </a:prstGeom>
          <a:solidFill>
            <a:srgbClr val="C198E0"/>
          </a:solidFill>
        </p:spPr>
        <p:style>
          <a:lnRef idx="1">
            <a:schemeClr val="accent5"/>
          </a:lnRef>
          <a:fillRef idx="2">
            <a:schemeClr val="accent5"/>
          </a:fillRef>
          <a:effectRef idx="1">
            <a:schemeClr val="accent5"/>
          </a:effectRef>
          <a:fontRef idx="minor">
            <a:schemeClr val="dk1"/>
          </a:fontRef>
        </p:style>
        <p:txBody>
          <a:bodyPr wrap="none">
            <a:spAutoFit/>
          </a:bodyPr>
          <a:lstStyle/>
          <a:p>
            <a:pPr lvl="0" algn="ctr">
              <a:spcBef>
                <a:spcPct val="0"/>
              </a:spcBef>
            </a:pPr>
            <a:r>
              <a:rPr lang="fr-FR" sz="2000" b="1" dirty="0">
                <a:solidFill>
                  <a:srgbClr val="7030A0"/>
                </a:solidFill>
              </a:rPr>
              <a:t>Parole Donnée N° </a:t>
            </a:r>
            <a:r>
              <a:rPr lang="fr-FR" sz="2000" b="1" dirty="0" smtClean="0">
                <a:solidFill>
                  <a:srgbClr val="7030A0"/>
                </a:solidFill>
              </a:rPr>
              <a:t>220 </a:t>
            </a:r>
            <a:endParaRPr lang="fr-FR" sz="2000" b="1" dirty="0">
              <a:solidFill>
                <a:srgbClr val="7030A0"/>
              </a:solidFill>
            </a:endParaRPr>
          </a:p>
        </p:txBody>
      </p:sp>
      <p:sp>
        <p:nvSpPr>
          <p:cNvPr id="7" name="Rectangle 6"/>
          <p:cNvSpPr/>
          <p:nvPr/>
        </p:nvSpPr>
        <p:spPr>
          <a:xfrm>
            <a:off x="9232532" y="4882262"/>
            <a:ext cx="2959465"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lvl="0" algn="ctr">
              <a:spcBef>
                <a:spcPct val="0"/>
              </a:spcBef>
            </a:pPr>
            <a:r>
              <a:rPr lang="fr-FR" sz="2000" b="1" dirty="0">
                <a:solidFill>
                  <a:srgbClr val="00B050"/>
                </a:solidFill>
              </a:rPr>
              <a:t>Parole Donnée N° </a:t>
            </a:r>
            <a:r>
              <a:rPr lang="fr-FR" sz="2000" b="1" dirty="0" smtClean="0">
                <a:solidFill>
                  <a:srgbClr val="00B050"/>
                </a:solidFill>
              </a:rPr>
              <a:t>221 </a:t>
            </a:r>
            <a:endParaRPr lang="fr-FR" sz="2000" b="1" dirty="0">
              <a:solidFill>
                <a:srgbClr val="00B050"/>
              </a:solidFill>
            </a:endParaRPr>
          </a:p>
        </p:txBody>
      </p:sp>
      <p:sp>
        <p:nvSpPr>
          <p:cNvPr id="8" name="Rectangle 7"/>
          <p:cNvSpPr/>
          <p:nvPr/>
        </p:nvSpPr>
        <p:spPr>
          <a:xfrm>
            <a:off x="9232531" y="5980592"/>
            <a:ext cx="2959465" cy="40011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lvl="0" algn="ctr">
              <a:spcBef>
                <a:spcPct val="0"/>
              </a:spcBef>
            </a:pPr>
            <a:r>
              <a:rPr lang="fr-FR" sz="2000" b="1" dirty="0">
                <a:solidFill>
                  <a:schemeClr val="accent2">
                    <a:lumMod val="75000"/>
                  </a:schemeClr>
                </a:solidFill>
              </a:rPr>
              <a:t>Parole Donnée N° </a:t>
            </a:r>
            <a:r>
              <a:rPr lang="fr-FR" sz="2000" b="1" dirty="0" smtClean="0">
                <a:solidFill>
                  <a:schemeClr val="accent2">
                    <a:lumMod val="75000"/>
                  </a:schemeClr>
                </a:solidFill>
              </a:rPr>
              <a:t>222 </a:t>
            </a:r>
            <a:endParaRPr lang="fr-FR" sz="2000" b="1" dirty="0">
              <a:solidFill>
                <a:schemeClr val="accent2">
                  <a:lumMod val="75000"/>
                </a:schemeClr>
              </a:solidFill>
            </a:endParaRPr>
          </a:p>
        </p:txBody>
      </p:sp>
    </p:spTree>
    <p:extLst>
      <p:ext uri="{BB962C8B-B14F-4D97-AF65-F5344CB8AC3E}">
        <p14:creationId xmlns:p14="http://schemas.microsoft.com/office/powerpoint/2010/main" val="33784308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81263" y="488000"/>
            <a:ext cx="9946105" cy="704088"/>
          </a:xfrm>
        </p:spPr>
        <p:txBody>
          <a:bodyPr/>
          <a:lstStyle/>
          <a:p>
            <a:pPr algn="ctr"/>
            <a:r>
              <a:rPr lang="fr-FR" sz="4000" dirty="0" smtClean="0"/>
              <a:t>Etudes de cas : Jacques </a:t>
            </a:r>
            <a:r>
              <a:rPr lang="fr-FR" sz="4000" dirty="0" err="1" smtClean="0"/>
              <a:t>Brannelec</a:t>
            </a:r>
            <a:endParaRPr lang="fr-FR" sz="4000" dirty="0"/>
          </a:p>
        </p:txBody>
      </p:sp>
      <p:sp>
        <p:nvSpPr>
          <p:cNvPr id="6" name="Espace réservé du contenu 5"/>
          <p:cNvSpPr>
            <a:spLocks noGrp="1"/>
          </p:cNvSpPr>
          <p:nvPr>
            <p:ph sz="half" idx="1"/>
          </p:nvPr>
        </p:nvSpPr>
        <p:spPr>
          <a:xfrm>
            <a:off x="5374105" y="2470400"/>
            <a:ext cx="6352673" cy="3763419"/>
          </a:xfrm>
        </p:spPr>
        <p:txBody>
          <a:bodyPr>
            <a:normAutofit fontScale="92500" lnSpcReduction="20000"/>
          </a:bodyPr>
          <a:lstStyle/>
          <a:p>
            <a:r>
              <a:rPr lang="fr-FR" dirty="0" smtClean="0"/>
              <a:t>Breton, père de huit enfants, un des trois premiers producteurs mondiaux de perles. Vit dans la simplicité aux Philippines</a:t>
            </a:r>
          </a:p>
          <a:p>
            <a:r>
              <a:rPr lang="fr-FR" dirty="0" smtClean="0"/>
              <a:t>Études de psychologie à Rennes, puis pilote d’hélicoptère à Tahiti, découverte de la perle</a:t>
            </a:r>
          </a:p>
          <a:p>
            <a:r>
              <a:rPr lang="fr-FR" dirty="0" smtClean="0"/>
              <a:t>Un produit miraculeux de la nature : la perle</a:t>
            </a:r>
          </a:p>
          <a:p>
            <a:r>
              <a:rPr lang="fr-FR" dirty="0" smtClean="0"/>
              <a:t>Un travail mêlant le danger, la prise de risque (plongée), un savoir-faire qui demande des années, des secrets de fabrication, un travail d’équipe « Il faut cinq à six ans pour intégrer l’expertise nécessaire, un cycle de production de perles dure quatre à cinq ans. »</a:t>
            </a:r>
          </a:p>
          <a:p>
            <a:r>
              <a:rPr lang="fr-FR" dirty="0" smtClean="0"/>
              <a:t>Reste un artisanat à très forte valeur ajoutée, mais au risque maximum.</a:t>
            </a:r>
            <a:endParaRPr lang="fr-FR" dirty="0"/>
          </a:p>
        </p:txBody>
      </p:sp>
      <p:pic>
        <p:nvPicPr>
          <p:cNvPr id="4098" name="Picture 2" descr="Rare Golden Pearls in a Mysterious Island Palawa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1263" y="2471443"/>
            <a:ext cx="4762500" cy="376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3075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cas </a:t>
            </a:r>
            <a:r>
              <a:rPr lang="fr-FR" dirty="0" err="1" smtClean="0"/>
              <a:t>Brannelec</a:t>
            </a:r>
            <a:endParaRPr lang="fr-FR" dirty="0"/>
          </a:p>
        </p:txBody>
      </p:sp>
      <p:sp>
        <p:nvSpPr>
          <p:cNvPr id="5" name="Rectangle à coins arrondis 4"/>
          <p:cNvSpPr/>
          <p:nvPr/>
        </p:nvSpPr>
        <p:spPr>
          <a:xfrm>
            <a:off x="4837472" y="2535661"/>
            <a:ext cx="6829012" cy="394137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2400" i="1" dirty="0" smtClean="0">
                <a:solidFill>
                  <a:srgbClr val="FFC000"/>
                </a:solidFill>
                <a:latin typeface="Garamond" panose="02020404030301010803" pitchFamily="18" charset="0"/>
              </a:rPr>
              <a:t>J’ai toujours </a:t>
            </a:r>
            <a:r>
              <a:rPr lang="fr-FR" sz="2400" b="1" i="1" dirty="0" smtClean="0">
                <a:solidFill>
                  <a:srgbClr val="FFC000"/>
                </a:solidFill>
                <a:latin typeface="Garamond" panose="02020404030301010803" pitchFamily="18" charset="0"/>
              </a:rPr>
              <a:t>rêvé</a:t>
            </a:r>
            <a:r>
              <a:rPr lang="fr-FR" sz="2400" i="1" dirty="0" smtClean="0">
                <a:solidFill>
                  <a:srgbClr val="FFC000"/>
                </a:solidFill>
                <a:latin typeface="Garamond" panose="02020404030301010803" pitchFamily="18" charset="0"/>
              </a:rPr>
              <a:t> de partir, de voyager, mais je ne pensais pas avoir autant de </a:t>
            </a:r>
            <a:r>
              <a:rPr lang="fr-FR" sz="2400" b="1" i="1" dirty="0" smtClean="0">
                <a:solidFill>
                  <a:srgbClr val="FFC000"/>
                </a:solidFill>
                <a:latin typeface="Garamond" panose="02020404030301010803" pitchFamily="18" charset="0"/>
              </a:rPr>
              <a:t>bénédictions</a:t>
            </a:r>
            <a:r>
              <a:rPr lang="fr-FR" sz="2400" i="1" dirty="0" smtClean="0">
                <a:solidFill>
                  <a:srgbClr val="FFC000"/>
                </a:solidFill>
                <a:latin typeface="Garamond" panose="02020404030301010803" pitchFamily="18" charset="0"/>
              </a:rPr>
              <a:t>. Cette aptitude à rompre avec le quotidien en </a:t>
            </a:r>
            <a:r>
              <a:rPr lang="fr-FR" sz="2400" b="1" i="1" dirty="0" smtClean="0">
                <a:solidFill>
                  <a:srgbClr val="FFC000"/>
                </a:solidFill>
                <a:latin typeface="Garamond" panose="02020404030301010803" pitchFamily="18" charset="0"/>
              </a:rPr>
              <a:t>imaginant des lendemains aux aubes radieuses </a:t>
            </a:r>
            <a:r>
              <a:rPr lang="fr-FR" sz="2400" i="1" dirty="0" smtClean="0">
                <a:solidFill>
                  <a:srgbClr val="FFC000"/>
                </a:solidFill>
                <a:latin typeface="Garamond" panose="02020404030301010803" pitchFamily="18" charset="0"/>
              </a:rPr>
              <a:t>est notre lot commun [d’expatriés]. Il est plus rare, hélas, d’achever le poème démarré dans l’enthousiasme et de conduire le roman à son terme. La persévérance est une autre vertu, infiniment plus rare que celle des commencements. </a:t>
            </a:r>
          </a:p>
          <a:p>
            <a:pPr algn="ctr"/>
            <a:r>
              <a:rPr lang="fr-FR" sz="2000" b="1" dirty="0" smtClean="0">
                <a:solidFill>
                  <a:srgbClr val="FFC000"/>
                </a:solidFill>
                <a:latin typeface="Garamond" panose="02020404030301010803" pitchFamily="18" charset="0"/>
              </a:rPr>
              <a:t>(Valeurs Actuelles N° 4109)</a:t>
            </a:r>
            <a:endParaRPr lang="fr-FR" sz="2000" b="1" dirty="0">
              <a:solidFill>
                <a:srgbClr val="FFC000"/>
              </a:solidFill>
              <a:latin typeface="Garamond" panose="02020404030301010803" pitchFamily="18" charset="0"/>
            </a:endParaRPr>
          </a:p>
        </p:txBody>
      </p:sp>
      <p:sp>
        <p:nvSpPr>
          <p:cNvPr id="6" name="Rectangle 5"/>
          <p:cNvSpPr/>
          <p:nvPr/>
        </p:nvSpPr>
        <p:spPr>
          <a:xfrm>
            <a:off x="541810" y="2700716"/>
            <a:ext cx="4295661" cy="3416320"/>
          </a:xfrm>
          <a:prstGeom prst="rect">
            <a:avLst/>
          </a:prstGeom>
        </p:spPr>
        <p:txBody>
          <a:bodyPr wrap="square">
            <a:spAutoFit/>
          </a:bodyPr>
          <a:lstStyle/>
          <a:p>
            <a:pPr marL="285750" indent="-285750">
              <a:buFont typeface="Arial" pitchFamily="34" charset="0"/>
              <a:buChar char="•"/>
            </a:pPr>
            <a:r>
              <a:rPr lang="fr-FR" dirty="0">
                <a:solidFill>
                  <a:srgbClr val="FF0000"/>
                </a:solidFill>
              </a:rPr>
              <a:t>P</a:t>
            </a:r>
            <a:r>
              <a:rPr lang="fr-FR" dirty="0" smtClean="0">
                <a:solidFill>
                  <a:srgbClr val="FF0000"/>
                </a:solidFill>
              </a:rPr>
              <a:t>rofil atypique</a:t>
            </a:r>
            <a:r>
              <a:rPr lang="fr-FR" dirty="0" smtClean="0"/>
              <a:t> (aventurier, franc-tireur, « poète ») dans les affaires, </a:t>
            </a:r>
            <a:endParaRPr lang="fr-FR" dirty="0"/>
          </a:p>
          <a:p>
            <a:pPr marL="285750" indent="-285750">
              <a:buFont typeface="Arial" pitchFamily="34" charset="0"/>
              <a:buChar char="•"/>
            </a:pPr>
            <a:r>
              <a:rPr lang="fr-FR" dirty="0" smtClean="0">
                <a:solidFill>
                  <a:srgbClr val="FF0000"/>
                </a:solidFill>
              </a:rPr>
              <a:t>produit hors-norme</a:t>
            </a:r>
            <a:r>
              <a:rPr lang="fr-FR" dirty="0" smtClean="0"/>
              <a:t>, très difficile</a:t>
            </a:r>
          </a:p>
          <a:p>
            <a:pPr marL="285750" indent="-285750">
              <a:buFont typeface="Arial" pitchFamily="34" charset="0"/>
              <a:buChar char="•"/>
            </a:pPr>
            <a:r>
              <a:rPr lang="fr-FR" dirty="0" smtClean="0"/>
              <a:t>Lieu de travail aux </a:t>
            </a:r>
            <a:r>
              <a:rPr lang="fr-FR" dirty="0" smtClean="0">
                <a:solidFill>
                  <a:srgbClr val="FF0000"/>
                </a:solidFill>
              </a:rPr>
              <a:t>antipodes de ses origines</a:t>
            </a:r>
            <a:r>
              <a:rPr lang="fr-FR" dirty="0" smtClean="0"/>
              <a:t>, </a:t>
            </a:r>
          </a:p>
          <a:p>
            <a:pPr marL="285750" indent="-285750">
              <a:buFont typeface="Arial" pitchFamily="34" charset="0"/>
              <a:buChar char="•"/>
            </a:pPr>
            <a:r>
              <a:rPr lang="fr-FR" dirty="0" smtClean="0"/>
              <a:t>logique sociale peu commune dans le milieu des affaires. </a:t>
            </a:r>
          </a:p>
          <a:p>
            <a:endParaRPr lang="fr-FR" dirty="0"/>
          </a:p>
          <a:p>
            <a:r>
              <a:rPr lang="fr-FR" dirty="0" smtClean="0"/>
              <a:t>Mais Jacques </a:t>
            </a:r>
            <a:r>
              <a:rPr lang="fr-FR" dirty="0" err="1" smtClean="0"/>
              <a:t>Brannelec</a:t>
            </a:r>
            <a:r>
              <a:rPr lang="fr-FR" dirty="0" smtClean="0"/>
              <a:t> est l’exemple d’une personne qui a laissé la fortune céleste travailler dans sa vie.</a:t>
            </a:r>
            <a:endParaRPr lang="fr-FR" dirty="0"/>
          </a:p>
        </p:txBody>
      </p:sp>
    </p:spTree>
    <p:extLst>
      <p:ext uri="{BB962C8B-B14F-4D97-AF65-F5344CB8AC3E}">
        <p14:creationId xmlns:p14="http://schemas.microsoft.com/office/powerpoint/2010/main" val="819679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56"/>
            <a:ext cx="7441324" cy="1200329"/>
          </a:xfrm>
        </p:spPr>
        <p:txBody>
          <a:bodyPr/>
          <a:lstStyle/>
          <a:p>
            <a:r>
              <a:rPr lang="fr-FR" b="1" dirty="0" smtClean="0">
                <a:solidFill>
                  <a:srgbClr val="7030A0"/>
                </a:solidFill>
              </a:rPr>
              <a:t>Exemple : le rêve américain</a:t>
            </a:r>
            <a:endParaRPr lang="fr-FR" b="1" dirty="0">
              <a:solidFill>
                <a:srgbClr val="7030A0"/>
              </a:solidFill>
            </a:endParaRPr>
          </a:p>
        </p:txBody>
      </p:sp>
      <p:graphicFrame>
        <p:nvGraphicFramePr>
          <p:cNvPr id="5" name="Espace réservé du contenu 3"/>
          <p:cNvGraphicFramePr>
            <a:graphicFrameLocks noGrp="1"/>
          </p:cNvGraphicFramePr>
          <p:nvPr>
            <p:ph idx="4294967295"/>
            <p:extLst>
              <p:ext uri="{D42A27DB-BD31-4B8C-83A1-F6EECF244321}">
                <p14:modId xmlns:p14="http://schemas.microsoft.com/office/powerpoint/2010/main" val="2069532861"/>
              </p:ext>
            </p:extLst>
          </p:nvPr>
        </p:nvGraphicFramePr>
        <p:xfrm>
          <a:off x="5433276" y="0"/>
          <a:ext cx="675872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9714271" y="56"/>
            <a:ext cx="2477729" cy="147732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r>
              <a:rPr lang="fr-FR" dirty="0"/>
              <a:t>C</a:t>
            </a:r>
            <a:r>
              <a:rPr lang="fr-FR" dirty="0" smtClean="0"/>
              <a:t>ité </a:t>
            </a:r>
            <a:r>
              <a:rPr lang="fr-FR" dirty="0"/>
              <a:t>sur la </a:t>
            </a:r>
            <a:r>
              <a:rPr lang="fr-FR" dirty="0" smtClean="0"/>
              <a:t>colline</a:t>
            </a:r>
          </a:p>
          <a:p>
            <a:pPr lvl="0"/>
            <a:r>
              <a:rPr lang="fr-FR" dirty="0" smtClean="0"/>
              <a:t>Thanksgiving</a:t>
            </a:r>
          </a:p>
          <a:p>
            <a:pPr lvl="0"/>
            <a:r>
              <a:rPr lang="fr-FR" dirty="0" smtClean="0"/>
              <a:t>Destinée Manifeste</a:t>
            </a:r>
          </a:p>
          <a:p>
            <a:pPr lvl="0"/>
            <a:r>
              <a:rPr lang="fr-FR" dirty="0" smtClean="0"/>
              <a:t>Une nation unie sous un seul Dieu</a:t>
            </a:r>
            <a:endParaRPr lang="fr-FR" dirty="0"/>
          </a:p>
        </p:txBody>
      </p:sp>
      <p:sp>
        <p:nvSpPr>
          <p:cNvPr id="7" name="Rectangle 6"/>
          <p:cNvSpPr/>
          <p:nvPr/>
        </p:nvSpPr>
        <p:spPr>
          <a:xfrm>
            <a:off x="9632730" y="5332916"/>
            <a:ext cx="2173233" cy="1323439"/>
          </a:xfrm>
          <a:prstGeom prst="rect">
            <a:avLst/>
          </a:prstGeom>
        </p:spPr>
        <p:txBody>
          <a:bodyPr wrap="square">
            <a:spAutoFit/>
          </a:bodyPr>
          <a:lstStyle/>
          <a:p>
            <a:pPr algn="ctr"/>
            <a:r>
              <a:rPr lang="fr-FR" sz="2000" dirty="0" smtClean="0"/>
              <a:t>Terre d’opportunités</a:t>
            </a:r>
          </a:p>
          <a:p>
            <a:pPr algn="ctr"/>
            <a:r>
              <a:rPr lang="fr-FR" sz="2000" dirty="0" smtClean="0"/>
              <a:t>Recherche </a:t>
            </a:r>
            <a:r>
              <a:rPr lang="fr-FR" sz="2000" dirty="0"/>
              <a:t>du bonheur</a:t>
            </a:r>
          </a:p>
        </p:txBody>
      </p:sp>
      <p:sp>
        <p:nvSpPr>
          <p:cNvPr id="8" name="Rectangle 7"/>
          <p:cNvSpPr/>
          <p:nvPr/>
        </p:nvSpPr>
        <p:spPr>
          <a:xfrm>
            <a:off x="5472619" y="5908293"/>
            <a:ext cx="2108269" cy="369332"/>
          </a:xfrm>
          <a:prstGeom prst="rect">
            <a:avLst/>
          </a:prstGeom>
        </p:spPr>
        <p:txBody>
          <a:bodyPr wrap="none">
            <a:spAutoFit/>
          </a:bodyPr>
          <a:lstStyle/>
          <a:p>
            <a:pPr lvl="0"/>
            <a:r>
              <a:rPr lang="fr-FR" dirty="0"/>
              <a:t>« Je fais un rêve »</a:t>
            </a:r>
          </a:p>
        </p:txBody>
      </p:sp>
      <p:sp>
        <p:nvSpPr>
          <p:cNvPr id="3" name="Rectangle à coins arrondis 2"/>
          <p:cNvSpPr/>
          <p:nvPr/>
        </p:nvSpPr>
        <p:spPr>
          <a:xfrm rot="21254679">
            <a:off x="166792" y="1300607"/>
            <a:ext cx="5165541" cy="5075903"/>
          </a:xfrm>
          <a:prstGeom prst="roundRect">
            <a:avLst/>
          </a:prstGeom>
          <a:ln w="76200">
            <a:solidFill>
              <a:schemeClr val="accent3">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r>
              <a:rPr lang="fr-FR" sz="2400" i="1" dirty="0">
                <a:effectLst>
                  <a:outerShdw blurRad="38100" dist="38100" dir="2700000" algn="tl">
                    <a:srgbClr val="000000">
                      <a:alpha val="43137"/>
                    </a:srgbClr>
                  </a:outerShdw>
                </a:effectLst>
                <a:latin typeface="Garamond" panose="02020404030301010803" pitchFamily="18" charset="0"/>
              </a:rPr>
              <a:t>Nous tenons pour évidentes par elles-mêmes les vérités suivantes : tous les hommes sont créés égaux ; ils sont dotés par le Créateur de certains droits inaliénables ; parmi ces droits se trouvent la vie, la liberté et la recherche du bonheur. Les gouvernements sont établis parmi les hommes pour garantir ces droits, et leur juste pouvoir émane du consentement des gouvernés. </a:t>
            </a:r>
            <a:endParaRPr lang="fr-FR" sz="2400" i="1" dirty="0" smtClean="0">
              <a:effectLst>
                <a:outerShdw blurRad="38100" dist="38100" dir="2700000" algn="tl">
                  <a:srgbClr val="000000">
                    <a:alpha val="43137"/>
                  </a:srgbClr>
                </a:outerShdw>
              </a:effectLst>
              <a:latin typeface="Garamond" panose="02020404030301010803" pitchFamily="18" charset="0"/>
            </a:endParaRPr>
          </a:p>
          <a:p>
            <a:r>
              <a:rPr lang="fr-FR" b="1" dirty="0" smtClean="0">
                <a:effectLst>
                  <a:outerShdw blurRad="38100" dist="38100" dir="2700000" algn="tl">
                    <a:srgbClr val="000000">
                      <a:alpha val="43137"/>
                    </a:srgbClr>
                  </a:outerShdw>
                </a:effectLst>
                <a:latin typeface="Garamond" panose="02020404030301010803" pitchFamily="18" charset="0"/>
              </a:rPr>
              <a:t>Préambule de la Déclaration d’Indépendance</a:t>
            </a:r>
            <a:endParaRPr lang="fr-FR" b="1" dirty="0">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6063324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idx="4294967295"/>
          </p:nvPr>
        </p:nvSpPr>
        <p:spPr>
          <a:xfrm>
            <a:off x="0" y="0"/>
            <a:ext cx="12192000" cy="706438"/>
          </a:xfrm>
        </p:spPr>
        <p:style>
          <a:lnRef idx="0">
            <a:schemeClr val="accent1"/>
          </a:lnRef>
          <a:fillRef idx="3">
            <a:schemeClr val="accent1"/>
          </a:fillRef>
          <a:effectRef idx="3">
            <a:schemeClr val="accent1"/>
          </a:effectRef>
          <a:fontRef idx="minor">
            <a:schemeClr val="lt1"/>
          </a:fontRef>
        </p:style>
        <p:txBody>
          <a:bodyPr/>
          <a:lstStyle/>
          <a:p>
            <a:pPr algn="ctr"/>
            <a:r>
              <a:rPr lang="fr-FR" sz="3200" dirty="0" smtClean="0"/>
              <a:t>Bonnes motivations (amour vrai) et objectifs sains</a:t>
            </a:r>
            <a:endParaRPr lang="fr-FR" sz="3200" dirty="0"/>
          </a:p>
        </p:txBody>
      </p:sp>
      <p:sp>
        <p:nvSpPr>
          <p:cNvPr id="13" name="Espace réservé du texte 12"/>
          <p:cNvSpPr>
            <a:spLocks noGrp="1"/>
          </p:cNvSpPr>
          <p:nvPr>
            <p:ph type="body" idx="4294967295"/>
          </p:nvPr>
        </p:nvSpPr>
        <p:spPr>
          <a:xfrm>
            <a:off x="0" y="980419"/>
            <a:ext cx="3610303" cy="517525"/>
          </a:xfrm>
          <a:solidFill>
            <a:srgbClr val="C198E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fr-FR" sz="2400" dirty="0" smtClean="0"/>
              <a:t>Savoir-être (qui ?)</a:t>
            </a:r>
            <a:endParaRPr lang="fr-FR" sz="2400" dirty="0"/>
          </a:p>
        </p:txBody>
      </p:sp>
      <p:sp>
        <p:nvSpPr>
          <p:cNvPr id="14" name="Espace réservé du texte 13"/>
          <p:cNvSpPr>
            <a:spLocks noGrp="1"/>
          </p:cNvSpPr>
          <p:nvPr>
            <p:ph type="body" sz="quarter" idx="4294967295"/>
          </p:nvPr>
        </p:nvSpPr>
        <p:spPr>
          <a:xfrm>
            <a:off x="3957145" y="963503"/>
            <a:ext cx="4209393" cy="534221"/>
          </a:xfrm>
          <a:solidFill>
            <a:schemeClr val="accent3">
              <a:lumMod val="75000"/>
            </a:schemeClr>
          </a:solidFill>
        </p:spPr>
        <p:style>
          <a:lnRef idx="1">
            <a:schemeClr val="accent2"/>
          </a:lnRef>
          <a:fillRef idx="2">
            <a:schemeClr val="accent2"/>
          </a:fillRef>
          <a:effectRef idx="1">
            <a:schemeClr val="accent2"/>
          </a:effectRef>
          <a:fontRef idx="minor">
            <a:schemeClr val="dk1"/>
          </a:fontRef>
        </p:style>
        <p:txBody>
          <a:bodyPr>
            <a:noAutofit/>
          </a:bodyPr>
          <a:lstStyle/>
          <a:p>
            <a:pPr algn="ctr"/>
            <a:r>
              <a:rPr lang="fr-FR" sz="2400" dirty="0" smtClean="0"/>
              <a:t>Savoir-vivre (avec qui ?)</a:t>
            </a:r>
            <a:endParaRPr lang="fr-FR" sz="2400" dirty="0"/>
          </a:p>
        </p:txBody>
      </p:sp>
      <p:sp>
        <p:nvSpPr>
          <p:cNvPr id="15" name="Espace réservé du texte 14"/>
          <p:cNvSpPr>
            <a:spLocks noGrp="1"/>
          </p:cNvSpPr>
          <p:nvPr>
            <p:ph type="body" sz="quarter" idx="4294967295"/>
          </p:nvPr>
        </p:nvSpPr>
        <p:spPr>
          <a:xfrm>
            <a:off x="8463730" y="971222"/>
            <a:ext cx="3728270" cy="526502"/>
          </a:xfrm>
          <a:solidFill>
            <a:schemeClr val="tx2">
              <a:lumMod val="40000"/>
              <a:lumOff val="60000"/>
            </a:schemeClr>
          </a:solidFill>
        </p:spPr>
        <p:style>
          <a:lnRef idx="1">
            <a:schemeClr val="accent5"/>
          </a:lnRef>
          <a:fillRef idx="2">
            <a:schemeClr val="accent5"/>
          </a:fillRef>
          <a:effectRef idx="1">
            <a:schemeClr val="accent5"/>
          </a:effectRef>
          <a:fontRef idx="minor">
            <a:schemeClr val="dk1"/>
          </a:fontRef>
        </p:style>
        <p:txBody>
          <a:bodyPr>
            <a:noAutofit/>
          </a:bodyPr>
          <a:lstStyle/>
          <a:p>
            <a:pPr algn="ctr"/>
            <a:r>
              <a:rPr lang="fr-FR" sz="2400" dirty="0" smtClean="0"/>
              <a:t>Savoir-faire (quoi ?)</a:t>
            </a:r>
            <a:endParaRPr lang="fr-FR" sz="2400" dirty="0"/>
          </a:p>
        </p:txBody>
      </p:sp>
      <p:graphicFrame>
        <p:nvGraphicFramePr>
          <p:cNvPr id="19" name="Espace réservé du contenu 3"/>
          <p:cNvGraphicFramePr>
            <a:graphicFrameLocks/>
          </p:cNvGraphicFramePr>
          <p:nvPr>
            <p:extLst>
              <p:ext uri="{D42A27DB-BD31-4B8C-83A1-F6EECF244321}">
                <p14:modId xmlns:p14="http://schemas.microsoft.com/office/powerpoint/2010/main" val="1905985277"/>
              </p:ext>
            </p:extLst>
          </p:nvPr>
        </p:nvGraphicFramePr>
        <p:xfrm>
          <a:off x="0" y="1529254"/>
          <a:ext cx="3752193" cy="331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Espace réservé du contenu 3"/>
          <p:cNvGraphicFramePr>
            <a:graphicFrameLocks/>
          </p:cNvGraphicFramePr>
          <p:nvPr>
            <p:extLst>
              <p:ext uri="{D42A27DB-BD31-4B8C-83A1-F6EECF244321}">
                <p14:modId xmlns:p14="http://schemas.microsoft.com/office/powerpoint/2010/main" val="1107662744"/>
              </p:ext>
            </p:extLst>
          </p:nvPr>
        </p:nvGraphicFramePr>
        <p:xfrm>
          <a:off x="4020206" y="1513490"/>
          <a:ext cx="4130565" cy="33895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1" name="Espace réservé du contenu 3"/>
          <p:cNvGraphicFramePr>
            <a:graphicFrameLocks/>
          </p:cNvGraphicFramePr>
          <p:nvPr>
            <p:extLst>
              <p:ext uri="{D42A27DB-BD31-4B8C-83A1-F6EECF244321}">
                <p14:modId xmlns:p14="http://schemas.microsoft.com/office/powerpoint/2010/main" val="3318562733"/>
              </p:ext>
            </p:extLst>
          </p:nvPr>
        </p:nvGraphicFramePr>
        <p:xfrm>
          <a:off x="8502870" y="1545021"/>
          <a:ext cx="3689130" cy="340535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4" name="Espace réservé du contenu 8"/>
          <p:cNvGraphicFramePr>
            <a:graphicFrameLocks/>
          </p:cNvGraphicFramePr>
          <p:nvPr>
            <p:extLst>
              <p:ext uri="{D42A27DB-BD31-4B8C-83A1-F6EECF244321}">
                <p14:modId xmlns:p14="http://schemas.microsoft.com/office/powerpoint/2010/main" val="3019176796"/>
              </p:ext>
            </p:extLst>
          </p:nvPr>
        </p:nvGraphicFramePr>
        <p:xfrm>
          <a:off x="0" y="5149850"/>
          <a:ext cx="12192000" cy="17081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7696392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8091" y="460322"/>
            <a:ext cx="8825659" cy="706964"/>
          </a:xfrm>
        </p:spPr>
        <p:txBody>
          <a:bodyPr/>
          <a:lstStyle/>
          <a:p>
            <a:r>
              <a:rPr lang="fr-FR" sz="4000" dirty="0" smtClean="0">
                <a:solidFill>
                  <a:srgbClr val="FFC000"/>
                </a:solidFill>
              </a:rPr>
              <a:t>Amour vrai et plus grande joie</a:t>
            </a:r>
            <a:endParaRPr lang="fr-FR" sz="4000" dirty="0">
              <a:solidFill>
                <a:srgbClr val="FFC000"/>
              </a:solidFill>
            </a:endParaRPr>
          </a:p>
        </p:txBody>
      </p:sp>
      <p:sp>
        <p:nvSpPr>
          <p:cNvPr id="3" name="Espace réservé du contenu 2"/>
          <p:cNvSpPr>
            <a:spLocks noGrp="1"/>
          </p:cNvSpPr>
          <p:nvPr>
            <p:ph idx="1"/>
          </p:nvPr>
        </p:nvSpPr>
        <p:spPr>
          <a:xfrm>
            <a:off x="481186" y="2394952"/>
            <a:ext cx="11181425" cy="4222157"/>
          </a:xfrm>
        </p:spPr>
        <p:txBody>
          <a:bodyPr>
            <a:normAutofit lnSpcReduction="10000"/>
          </a:bodyPr>
          <a:lstStyle/>
          <a:p>
            <a:r>
              <a:rPr lang="fr-FR" sz="2000" dirty="0" smtClean="0"/>
              <a:t>Les démarches les plus prospères dans la vie sont motivées par l’amour vrai désintéressé. Se dire que notre naissance a été désirée, voulue, espérée par des personnes qui croient en nous et veulent investir en nous. Cultiver le désir irrépressible de faire quelque chose de bien, de beau et de vrai pour ceux qu’on aime (proches, compatriotes, humanité). Les motivations de ressentiment, de revanche, de vengeance, de haine, d’égoïsme peuvent créer de la richesse, mais n’attireront jamais la fortune céleste.</a:t>
            </a:r>
          </a:p>
          <a:p>
            <a:r>
              <a:rPr lang="fr-FR" sz="2000" dirty="0" smtClean="0"/>
              <a:t>Une démarche ne peut être prospère que si elle respecte l’apport des aînés, des figures d’autorité, de tous ceux qui peuvent nous mettre sur la voie. </a:t>
            </a:r>
          </a:p>
          <a:p>
            <a:r>
              <a:rPr lang="fr-FR" sz="2000" dirty="0" smtClean="0"/>
              <a:t>En même temps, la vraie prospérité passe par une prise de risque, un effort pour sortir des sentiers battus, aller plus loin que les prédécesseurs, oser ce qu’eux n’ont pas osé. En fait, il s’agit de leur donner une plus grande joie en réponse à l’amour qu’ils nous ont donné (faire mieux qu’eux). </a:t>
            </a:r>
            <a:endParaRPr lang="fr-FR" sz="2000" dirty="0"/>
          </a:p>
        </p:txBody>
      </p:sp>
    </p:spTree>
    <p:extLst>
      <p:ext uri="{BB962C8B-B14F-4D97-AF65-F5344CB8AC3E}">
        <p14:creationId xmlns:p14="http://schemas.microsoft.com/office/powerpoint/2010/main" val="39616610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utiliser ces paramètres</a:t>
            </a:r>
            <a:endParaRPr lang="fr-FR" dirty="0"/>
          </a:p>
        </p:txBody>
      </p:sp>
      <p:sp>
        <p:nvSpPr>
          <p:cNvPr id="3" name="Espace réservé du contenu 2"/>
          <p:cNvSpPr>
            <a:spLocks noGrp="1"/>
          </p:cNvSpPr>
          <p:nvPr>
            <p:ph idx="1"/>
          </p:nvPr>
        </p:nvSpPr>
        <p:spPr>
          <a:xfrm>
            <a:off x="540099" y="2364827"/>
            <a:ext cx="11173680" cy="4146331"/>
          </a:xfrm>
        </p:spPr>
        <p:txBody>
          <a:bodyPr>
            <a:noAutofit/>
          </a:bodyPr>
          <a:lstStyle/>
          <a:p>
            <a:r>
              <a:rPr lang="fr-FR" sz="2000" dirty="0" smtClean="0">
                <a:effectLst>
                  <a:outerShdw blurRad="38100" dist="38100" dir="2700000" algn="tl">
                    <a:srgbClr val="000000">
                      <a:alpha val="43137"/>
                    </a:srgbClr>
                  </a:outerShdw>
                </a:effectLst>
              </a:rPr>
              <a:t>Une personne ou une collectivité peut ne pas prospérer car ses motivations restent trop négatives (ressentiment, revanche, orgueil), trop ambiguës (impressionner, séduire, vouloir prouver quelque chose), trop faibles (manque de cœur et d’enthousiasme). L’idéal est d’arriver à mettre l’amour vrai au cœur de la motivation</a:t>
            </a:r>
          </a:p>
          <a:p>
            <a:r>
              <a:rPr lang="fr-FR" sz="2000" dirty="0" smtClean="0">
                <a:effectLst>
                  <a:outerShdw blurRad="38100" dist="38100" dir="2700000" algn="tl">
                    <a:srgbClr val="000000">
                      <a:alpha val="43137"/>
                    </a:srgbClr>
                  </a:outerShdw>
                </a:effectLst>
              </a:rPr>
              <a:t>Une personne ou une collectivité peut ne pas prospérer car les objectifs sont irréalistes, mal définis, sans véritable hiérarchie. Il faut créer une richesse vraiment bénéfique à long terme, accompagnée d’un projet qui augmente l’être humain, pas seulement le chiffre d’affaire</a:t>
            </a:r>
          </a:p>
          <a:p>
            <a:r>
              <a:rPr lang="fr-FR" sz="2000" dirty="0" smtClean="0">
                <a:effectLst>
                  <a:outerShdw blurRad="38100" dist="38100" dir="2700000" algn="tl">
                    <a:srgbClr val="000000">
                      <a:alpha val="43137"/>
                    </a:srgbClr>
                  </a:outerShdw>
                </a:effectLst>
              </a:rPr>
              <a:t>Dans le prochain « Parole Donnée », nous verrons l’action que l’on doit faire sur soi pour se qualifier, changer son caractère, devenir une personne dont le savoir-être attire plus facilement </a:t>
            </a:r>
            <a:r>
              <a:rPr lang="fr-FR" sz="2000" smtClean="0">
                <a:effectLst>
                  <a:outerShdw blurRad="38100" dist="38100" dir="2700000" algn="tl">
                    <a:srgbClr val="000000">
                      <a:alpha val="43137"/>
                    </a:srgbClr>
                  </a:outerShdw>
                </a:effectLst>
              </a:rPr>
              <a:t>la prospérité.</a:t>
            </a:r>
            <a:endParaRPr lang="fr-FR" sz="20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2501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3329" y="518741"/>
            <a:ext cx="8861964" cy="731724"/>
          </a:xfrm>
        </p:spPr>
        <p:txBody>
          <a:bodyPr>
            <a:noAutofit/>
          </a:bodyPr>
          <a:lstStyle/>
          <a:p>
            <a:pPr algn="ctr"/>
            <a:r>
              <a:rPr lang="fr-FR" sz="4400" b="1" dirty="0">
                <a:effectLst>
                  <a:outerShdw blurRad="38100" dist="38100" dir="2700000" algn="tl">
                    <a:srgbClr val="000000">
                      <a:alpha val="43137"/>
                    </a:srgbClr>
                  </a:outerShdw>
                </a:effectLst>
              </a:rPr>
              <a:t>S</a:t>
            </a:r>
            <a:r>
              <a:rPr lang="fr-FR" sz="4400" b="1" dirty="0" smtClean="0">
                <a:effectLst>
                  <a:outerShdw blurRad="38100" dist="38100" dir="2700000" algn="tl">
                    <a:srgbClr val="000000">
                      <a:alpha val="43137"/>
                    </a:srgbClr>
                  </a:outerShdw>
                </a:effectLst>
              </a:rPr>
              <a:t>ynonymes de prospérité</a:t>
            </a:r>
            <a:endParaRPr lang="fr-FR" sz="4400" b="1" dirty="0">
              <a:effectLst>
                <a:outerShdw blurRad="38100" dist="38100" dir="2700000" algn="tl">
                  <a:srgbClr val="000000">
                    <a:alpha val="43137"/>
                  </a:srgbClr>
                </a:outerShdw>
              </a:effectLst>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066994546"/>
              </p:ext>
            </p:extLst>
          </p:nvPr>
        </p:nvGraphicFramePr>
        <p:xfrm>
          <a:off x="480569" y="2614108"/>
          <a:ext cx="11266781" cy="398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924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graphicEl>
                                              <a:dgm id="{FFEF6625-5CFD-4D02-9A75-E75E4F4D5CB7}"/>
                                            </p:graphicEl>
                                          </p:spTgt>
                                        </p:tgtEl>
                                        <p:attrNameLst>
                                          <p:attrName>style.visibility</p:attrName>
                                        </p:attrNameLst>
                                      </p:cBhvr>
                                      <p:to>
                                        <p:strVal val="visible"/>
                                      </p:to>
                                    </p:set>
                                    <p:anim calcmode="lin" valueType="num">
                                      <p:cBhvr>
                                        <p:cTn id="7" dur="1000" fill="hold"/>
                                        <p:tgtEl>
                                          <p:spTgt spid="5">
                                            <p:graphicEl>
                                              <a:dgm id="{FFEF6625-5CFD-4D02-9A75-E75E4F4D5CB7}"/>
                                            </p:graphicEl>
                                          </p:spTgt>
                                        </p:tgtEl>
                                        <p:attrNameLst>
                                          <p:attrName>ppt_w</p:attrName>
                                        </p:attrNameLst>
                                      </p:cBhvr>
                                      <p:tavLst>
                                        <p:tav tm="0">
                                          <p:val>
                                            <p:fltVal val="0"/>
                                          </p:val>
                                        </p:tav>
                                        <p:tav tm="100000">
                                          <p:val>
                                            <p:strVal val="#ppt_w"/>
                                          </p:val>
                                        </p:tav>
                                      </p:tavLst>
                                    </p:anim>
                                    <p:anim calcmode="lin" valueType="num">
                                      <p:cBhvr>
                                        <p:cTn id="8" dur="1000" fill="hold"/>
                                        <p:tgtEl>
                                          <p:spTgt spid="5">
                                            <p:graphicEl>
                                              <a:dgm id="{FFEF6625-5CFD-4D02-9A75-E75E4F4D5CB7}"/>
                                            </p:graphicEl>
                                          </p:spTgt>
                                        </p:tgtEl>
                                        <p:attrNameLst>
                                          <p:attrName>ppt_h</p:attrName>
                                        </p:attrNameLst>
                                      </p:cBhvr>
                                      <p:tavLst>
                                        <p:tav tm="0">
                                          <p:val>
                                            <p:fltVal val="0"/>
                                          </p:val>
                                        </p:tav>
                                        <p:tav tm="100000">
                                          <p:val>
                                            <p:strVal val="#ppt_h"/>
                                          </p:val>
                                        </p:tav>
                                      </p:tavLst>
                                    </p:anim>
                                    <p:anim calcmode="lin" valueType="num">
                                      <p:cBhvr>
                                        <p:cTn id="9" dur="1000" fill="hold"/>
                                        <p:tgtEl>
                                          <p:spTgt spid="5">
                                            <p:graphicEl>
                                              <a:dgm id="{FFEF6625-5CFD-4D02-9A75-E75E4F4D5CB7}"/>
                                            </p:graphicEl>
                                          </p:spTgt>
                                        </p:tgtEl>
                                        <p:attrNameLst>
                                          <p:attrName>style.rotation</p:attrName>
                                        </p:attrNameLst>
                                      </p:cBhvr>
                                      <p:tavLst>
                                        <p:tav tm="0">
                                          <p:val>
                                            <p:fltVal val="90"/>
                                          </p:val>
                                        </p:tav>
                                        <p:tav tm="100000">
                                          <p:val>
                                            <p:fltVal val="0"/>
                                          </p:val>
                                        </p:tav>
                                      </p:tavLst>
                                    </p:anim>
                                    <p:animEffect transition="in" filter="fade">
                                      <p:cBhvr>
                                        <p:cTn id="10" dur="1000"/>
                                        <p:tgtEl>
                                          <p:spTgt spid="5">
                                            <p:graphicEl>
                                              <a:dgm id="{FFEF6625-5CFD-4D02-9A75-E75E4F4D5CB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graphicEl>
                                              <a:dgm id="{203204B9-3EEC-4801-9BA9-1E4CFA929E10}"/>
                                            </p:graphicEl>
                                          </p:spTgt>
                                        </p:tgtEl>
                                        <p:attrNameLst>
                                          <p:attrName>style.visibility</p:attrName>
                                        </p:attrNameLst>
                                      </p:cBhvr>
                                      <p:to>
                                        <p:strVal val="visible"/>
                                      </p:to>
                                    </p:set>
                                    <p:anim calcmode="lin" valueType="num">
                                      <p:cBhvr>
                                        <p:cTn id="15" dur="1000" fill="hold"/>
                                        <p:tgtEl>
                                          <p:spTgt spid="5">
                                            <p:graphicEl>
                                              <a:dgm id="{203204B9-3EEC-4801-9BA9-1E4CFA929E10}"/>
                                            </p:graphicEl>
                                          </p:spTgt>
                                        </p:tgtEl>
                                        <p:attrNameLst>
                                          <p:attrName>ppt_w</p:attrName>
                                        </p:attrNameLst>
                                      </p:cBhvr>
                                      <p:tavLst>
                                        <p:tav tm="0">
                                          <p:val>
                                            <p:fltVal val="0"/>
                                          </p:val>
                                        </p:tav>
                                        <p:tav tm="100000">
                                          <p:val>
                                            <p:strVal val="#ppt_w"/>
                                          </p:val>
                                        </p:tav>
                                      </p:tavLst>
                                    </p:anim>
                                    <p:anim calcmode="lin" valueType="num">
                                      <p:cBhvr>
                                        <p:cTn id="16" dur="1000" fill="hold"/>
                                        <p:tgtEl>
                                          <p:spTgt spid="5">
                                            <p:graphicEl>
                                              <a:dgm id="{203204B9-3EEC-4801-9BA9-1E4CFA929E10}"/>
                                            </p:graphicEl>
                                          </p:spTgt>
                                        </p:tgtEl>
                                        <p:attrNameLst>
                                          <p:attrName>ppt_h</p:attrName>
                                        </p:attrNameLst>
                                      </p:cBhvr>
                                      <p:tavLst>
                                        <p:tav tm="0">
                                          <p:val>
                                            <p:fltVal val="0"/>
                                          </p:val>
                                        </p:tav>
                                        <p:tav tm="100000">
                                          <p:val>
                                            <p:strVal val="#ppt_h"/>
                                          </p:val>
                                        </p:tav>
                                      </p:tavLst>
                                    </p:anim>
                                    <p:anim calcmode="lin" valueType="num">
                                      <p:cBhvr>
                                        <p:cTn id="17" dur="1000" fill="hold"/>
                                        <p:tgtEl>
                                          <p:spTgt spid="5">
                                            <p:graphicEl>
                                              <a:dgm id="{203204B9-3EEC-4801-9BA9-1E4CFA929E10}"/>
                                            </p:graphicEl>
                                          </p:spTgt>
                                        </p:tgtEl>
                                        <p:attrNameLst>
                                          <p:attrName>style.rotation</p:attrName>
                                        </p:attrNameLst>
                                      </p:cBhvr>
                                      <p:tavLst>
                                        <p:tav tm="0">
                                          <p:val>
                                            <p:fltVal val="90"/>
                                          </p:val>
                                        </p:tav>
                                        <p:tav tm="100000">
                                          <p:val>
                                            <p:fltVal val="0"/>
                                          </p:val>
                                        </p:tav>
                                      </p:tavLst>
                                    </p:anim>
                                    <p:animEffect transition="in" filter="fade">
                                      <p:cBhvr>
                                        <p:cTn id="18" dur="1000"/>
                                        <p:tgtEl>
                                          <p:spTgt spid="5">
                                            <p:graphicEl>
                                              <a:dgm id="{203204B9-3EEC-4801-9BA9-1E4CFA929E1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graphicEl>
                                              <a:dgm id="{3CEFADF2-7302-4C99-8C6F-3247ED6A6D5D}"/>
                                            </p:graphicEl>
                                          </p:spTgt>
                                        </p:tgtEl>
                                        <p:attrNameLst>
                                          <p:attrName>style.visibility</p:attrName>
                                        </p:attrNameLst>
                                      </p:cBhvr>
                                      <p:to>
                                        <p:strVal val="visible"/>
                                      </p:to>
                                    </p:set>
                                    <p:anim calcmode="lin" valueType="num">
                                      <p:cBhvr>
                                        <p:cTn id="23" dur="1000" fill="hold"/>
                                        <p:tgtEl>
                                          <p:spTgt spid="5">
                                            <p:graphicEl>
                                              <a:dgm id="{3CEFADF2-7302-4C99-8C6F-3247ED6A6D5D}"/>
                                            </p:graphicEl>
                                          </p:spTgt>
                                        </p:tgtEl>
                                        <p:attrNameLst>
                                          <p:attrName>ppt_w</p:attrName>
                                        </p:attrNameLst>
                                      </p:cBhvr>
                                      <p:tavLst>
                                        <p:tav tm="0">
                                          <p:val>
                                            <p:fltVal val="0"/>
                                          </p:val>
                                        </p:tav>
                                        <p:tav tm="100000">
                                          <p:val>
                                            <p:strVal val="#ppt_w"/>
                                          </p:val>
                                        </p:tav>
                                      </p:tavLst>
                                    </p:anim>
                                    <p:anim calcmode="lin" valueType="num">
                                      <p:cBhvr>
                                        <p:cTn id="24" dur="1000" fill="hold"/>
                                        <p:tgtEl>
                                          <p:spTgt spid="5">
                                            <p:graphicEl>
                                              <a:dgm id="{3CEFADF2-7302-4C99-8C6F-3247ED6A6D5D}"/>
                                            </p:graphicEl>
                                          </p:spTgt>
                                        </p:tgtEl>
                                        <p:attrNameLst>
                                          <p:attrName>ppt_h</p:attrName>
                                        </p:attrNameLst>
                                      </p:cBhvr>
                                      <p:tavLst>
                                        <p:tav tm="0">
                                          <p:val>
                                            <p:fltVal val="0"/>
                                          </p:val>
                                        </p:tav>
                                        <p:tav tm="100000">
                                          <p:val>
                                            <p:strVal val="#ppt_h"/>
                                          </p:val>
                                        </p:tav>
                                      </p:tavLst>
                                    </p:anim>
                                    <p:anim calcmode="lin" valueType="num">
                                      <p:cBhvr>
                                        <p:cTn id="25" dur="1000" fill="hold"/>
                                        <p:tgtEl>
                                          <p:spTgt spid="5">
                                            <p:graphicEl>
                                              <a:dgm id="{3CEFADF2-7302-4C99-8C6F-3247ED6A6D5D}"/>
                                            </p:graphicEl>
                                          </p:spTgt>
                                        </p:tgtEl>
                                        <p:attrNameLst>
                                          <p:attrName>style.rotation</p:attrName>
                                        </p:attrNameLst>
                                      </p:cBhvr>
                                      <p:tavLst>
                                        <p:tav tm="0">
                                          <p:val>
                                            <p:fltVal val="90"/>
                                          </p:val>
                                        </p:tav>
                                        <p:tav tm="100000">
                                          <p:val>
                                            <p:fltVal val="0"/>
                                          </p:val>
                                        </p:tav>
                                      </p:tavLst>
                                    </p:anim>
                                    <p:animEffect transition="in" filter="fade">
                                      <p:cBhvr>
                                        <p:cTn id="26" dur="1000"/>
                                        <p:tgtEl>
                                          <p:spTgt spid="5">
                                            <p:graphicEl>
                                              <a:dgm id="{3CEFADF2-7302-4C99-8C6F-3247ED6A6D5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graphicEl>
                                              <a:dgm id="{CE0749A2-DFC2-43FE-9062-A6ADABC2A933}"/>
                                            </p:graphicEl>
                                          </p:spTgt>
                                        </p:tgtEl>
                                        <p:attrNameLst>
                                          <p:attrName>style.visibility</p:attrName>
                                        </p:attrNameLst>
                                      </p:cBhvr>
                                      <p:to>
                                        <p:strVal val="visible"/>
                                      </p:to>
                                    </p:set>
                                    <p:anim calcmode="lin" valueType="num">
                                      <p:cBhvr>
                                        <p:cTn id="31" dur="1000" fill="hold"/>
                                        <p:tgtEl>
                                          <p:spTgt spid="5">
                                            <p:graphicEl>
                                              <a:dgm id="{CE0749A2-DFC2-43FE-9062-A6ADABC2A933}"/>
                                            </p:graphicEl>
                                          </p:spTgt>
                                        </p:tgtEl>
                                        <p:attrNameLst>
                                          <p:attrName>ppt_w</p:attrName>
                                        </p:attrNameLst>
                                      </p:cBhvr>
                                      <p:tavLst>
                                        <p:tav tm="0">
                                          <p:val>
                                            <p:fltVal val="0"/>
                                          </p:val>
                                        </p:tav>
                                        <p:tav tm="100000">
                                          <p:val>
                                            <p:strVal val="#ppt_w"/>
                                          </p:val>
                                        </p:tav>
                                      </p:tavLst>
                                    </p:anim>
                                    <p:anim calcmode="lin" valueType="num">
                                      <p:cBhvr>
                                        <p:cTn id="32" dur="1000" fill="hold"/>
                                        <p:tgtEl>
                                          <p:spTgt spid="5">
                                            <p:graphicEl>
                                              <a:dgm id="{CE0749A2-DFC2-43FE-9062-A6ADABC2A933}"/>
                                            </p:graphicEl>
                                          </p:spTgt>
                                        </p:tgtEl>
                                        <p:attrNameLst>
                                          <p:attrName>ppt_h</p:attrName>
                                        </p:attrNameLst>
                                      </p:cBhvr>
                                      <p:tavLst>
                                        <p:tav tm="0">
                                          <p:val>
                                            <p:fltVal val="0"/>
                                          </p:val>
                                        </p:tav>
                                        <p:tav tm="100000">
                                          <p:val>
                                            <p:strVal val="#ppt_h"/>
                                          </p:val>
                                        </p:tav>
                                      </p:tavLst>
                                    </p:anim>
                                    <p:anim calcmode="lin" valueType="num">
                                      <p:cBhvr>
                                        <p:cTn id="33" dur="1000" fill="hold"/>
                                        <p:tgtEl>
                                          <p:spTgt spid="5">
                                            <p:graphicEl>
                                              <a:dgm id="{CE0749A2-DFC2-43FE-9062-A6ADABC2A933}"/>
                                            </p:graphicEl>
                                          </p:spTgt>
                                        </p:tgtEl>
                                        <p:attrNameLst>
                                          <p:attrName>style.rotation</p:attrName>
                                        </p:attrNameLst>
                                      </p:cBhvr>
                                      <p:tavLst>
                                        <p:tav tm="0">
                                          <p:val>
                                            <p:fltVal val="90"/>
                                          </p:val>
                                        </p:tav>
                                        <p:tav tm="100000">
                                          <p:val>
                                            <p:fltVal val="0"/>
                                          </p:val>
                                        </p:tav>
                                      </p:tavLst>
                                    </p:anim>
                                    <p:animEffect transition="in" filter="fade">
                                      <p:cBhvr>
                                        <p:cTn id="34" dur="1000"/>
                                        <p:tgtEl>
                                          <p:spTgt spid="5">
                                            <p:graphicEl>
                                              <a:dgm id="{CE0749A2-DFC2-43FE-9062-A6ADABC2A933}"/>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graphicEl>
                                              <a:dgm id="{B39DA3D9-A3AF-42A0-9FA8-993676DE14FE}"/>
                                            </p:graphicEl>
                                          </p:spTgt>
                                        </p:tgtEl>
                                        <p:attrNameLst>
                                          <p:attrName>style.visibility</p:attrName>
                                        </p:attrNameLst>
                                      </p:cBhvr>
                                      <p:to>
                                        <p:strVal val="visible"/>
                                      </p:to>
                                    </p:set>
                                    <p:anim calcmode="lin" valueType="num">
                                      <p:cBhvr>
                                        <p:cTn id="39" dur="1000" fill="hold"/>
                                        <p:tgtEl>
                                          <p:spTgt spid="5">
                                            <p:graphicEl>
                                              <a:dgm id="{B39DA3D9-A3AF-42A0-9FA8-993676DE14FE}"/>
                                            </p:graphicEl>
                                          </p:spTgt>
                                        </p:tgtEl>
                                        <p:attrNameLst>
                                          <p:attrName>ppt_w</p:attrName>
                                        </p:attrNameLst>
                                      </p:cBhvr>
                                      <p:tavLst>
                                        <p:tav tm="0">
                                          <p:val>
                                            <p:fltVal val="0"/>
                                          </p:val>
                                        </p:tav>
                                        <p:tav tm="100000">
                                          <p:val>
                                            <p:strVal val="#ppt_w"/>
                                          </p:val>
                                        </p:tav>
                                      </p:tavLst>
                                    </p:anim>
                                    <p:anim calcmode="lin" valueType="num">
                                      <p:cBhvr>
                                        <p:cTn id="40" dur="1000" fill="hold"/>
                                        <p:tgtEl>
                                          <p:spTgt spid="5">
                                            <p:graphicEl>
                                              <a:dgm id="{B39DA3D9-A3AF-42A0-9FA8-993676DE14FE}"/>
                                            </p:graphicEl>
                                          </p:spTgt>
                                        </p:tgtEl>
                                        <p:attrNameLst>
                                          <p:attrName>ppt_h</p:attrName>
                                        </p:attrNameLst>
                                      </p:cBhvr>
                                      <p:tavLst>
                                        <p:tav tm="0">
                                          <p:val>
                                            <p:fltVal val="0"/>
                                          </p:val>
                                        </p:tav>
                                        <p:tav tm="100000">
                                          <p:val>
                                            <p:strVal val="#ppt_h"/>
                                          </p:val>
                                        </p:tav>
                                      </p:tavLst>
                                    </p:anim>
                                    <p:anim calcmode="lin" valueType="num">
                                      <p:cBhvr>
                                        <p:cTn id="41" dur="1000" fill="hold"/>
                                        <p:tgtEl>
                                          <p:spTgt spid="5">
                                            <p:graphicEl>
                                              <a:dgm id="{B39DA3D9-A3AF-42A0-9FA8-993676DE14FE}"/>
                                            </p:graphicEl>
                                          </p:spTgt>
                                        </p:tgtEl>
                                        <p:attrNameLst>
                                          <p:attrName>style.rotation</p:attrName>
                                        </p:attrNameLst>
                                      </p:cBhvr>
                                      <p:tavLst>
                                        <p:tav tm="0">
                                          <p:val>
                                            <p:fltVal val="90"/>
                                          </p:val>
                                        </p:tav>
                                        <p:tav tm="100000">
                                          <p:val>
                                            <p:fltVal val="0"/>
                                          </p:val>
                                        </p:tav>
                                      </p:tavLst>
                                    </p:anim>
                                    <p:animEffect transition="in" filter="fade">
                                      <p:cBhvr>
                                        <p:cTn id="42" dur="1000"/>
                                        <p:tgtEl>
                                          <p:spTgt spid="5">
                                            <p:graphicEl>
                                              <a:dgm id="{B39DA3D9-A3AF-42A0-9FA8-993676DE14F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3464" y="500332"/>
            <a:ext cx="9947456" cy="706964"/>
          </a:xfrm>
        </p:spPr>
        <p:txBody>
          <a:bodyPr/>
          <a:lstStyle/>
          <a:p>
            <a:pPr algn="ctr"/>
            <a:r>
              <a:rPr lang="fr-FR" b="1" dirty="0" smtClean="0">
                <a:solidFill>
                  <a:srgbClr val="FFC000"/>
                </a:solidFill>
                <a:effectLst>
                  <a:outerShdw blurRad="38100" dist="38100" dir="2700000" algn="tl">
                    <a:srgbClr val="000000">
                      <a:alpha val="43137"/>
                    </a:srgbClr>
                  </a:outerShdw>
                </a:effectLst>
              </a:rPr>
              <a:t>Problématique de cette soirée</a:t>
            </a:r>
            <a:endParaRPr lang="fr-FR" b="1" dirty="0">
              <a:solidFill>
                <a:srgbClr val="FFC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606314" y="2700319"/>
            <a:ext cx="9893150" cy="3416300"/>
          </a:xfrm>
        </p:spPr>
        <p:txBody>
          <a:bodyPr>
            <a:normAutofit/>
          </a:bodyPr>
          <a:lstStyle/>
          <a:p>
            <a:r>
              <a:rPr lang="fr-FR" sz="2400" dirty="0" smtClean="0">
                <a:solidFill>
                  <a:srgbClr val="FF0000"/>
                </a:solidFill>
              </a:rPr>
              <a:t>Chacun de nous a reçu des </a:t>
            </a:r>
            <a:r>
              <a:rPr lang="fr-FR" sz="2400" b="1" dirty="0" smtClean="0">
                <a:solidFill>
                  <a:srgbClr val="FF0000"/>
                </a:solidFill>
              </a:rPr>
              <a:t>dons, </a:t>
            </a:r>
            <a:r>
              <a:rPr lang="fr-FR" sz="2400" dirty="0" smtClean="0">
                <a:solidFill>
                  <a:srgbClr val="FF0000"/>
                </a:solidFill>
              </a:rPr>
              <a:t>peut avoir des talents à cultiver, une vocation à remplir, des aspirations et des valeurs. </a:t>
            </a:r>
          </a:p>
          <a:p>
            <a:r>
              <a:rPr lang="fr-FR" sz="2400" dirty="0" smtClean="0">
                <a:solidFill>
                  <a:srgbClr val="00B050"/>
                </a:solidFill>
              </a:rPr>
              <a:t>Comment inclure ces dons, cette vocation, cette passion, dans notre métier, dans une </a:t>
            </a:r>
            <a:r>
              <a:rPr lang="fr-FR" sz="2400" b="1" dirty="0" smtClean="0">
                <a:solidFill>
                  <a:srgbClr val="00B050"/>
                </a:solidFill>
              </a:rPr>
              <a:t>activité qui se développe ?</a:t>
            </a:r>
          </a:p>
          <a:p>
            <a:r>
              <a:rPr lang="fr-FR" sz="2400" dirty="0" smtClean="0">
                <a:solidFill>
                  <a:srgbClr val="0070C0"/>
                </a:solidFill>
              </a:rPr>
              <a:t>Comment cette activité florissante peut-elle</a:t>
            </a:r>
            <a:r>
              <a:rPr lang="fr-FR" sz="2400" b="1" dirty="0" smtClean="0">
                <a:solidFill>
                  <a:srgbClr val="0070C0"/>
                </a:solidFill>
              </a:rPr>
              <a:t> nous faire vivre</a:t>
            </a:r>
            <a:r>
              <a:rPr lang="fr-FR" sz="2400" dirty="0" smtClean="0">
                <a:solidFill>
                  <a:srgbClr val="0070C0"/>
                </a:solidFill>
              </a:rPr>
              <a:t>, et même nous apporter</a:t>
            </a:r>
            <a:r>
              <a:rPr lang="fr-FR" sz="2400" b="1" dirty="0" smtClean="0">
                <a:solidFill>
                  <a:srgbClr val="0070C0"/>
                </a:solidFill>
              </a:rPr>
              <a:t> l’aisance matérielle</a:t>
            </a:r>
            <a:r>
              <a:rPr lang="fr-FR" sz="2400" dirty="0" smtClean="0">
                <a:solidFill>
                  <a:srgbClr val="0070C0"/>
                </a:solidFill>
              </a:rPr>
              <a:t>, voire </a:t>
            </a:r>
            <a:r>
              <a:rPr lang="fr-FR" sz="2400" dirty="0">
                <a:solidFill>
                  <a:srgbClr val="0070C0"/>
                </a:solidFill>
              </a:rPr>
              <a:t>la </a:t>
            </a:r>
            <a:r>
              <a:rPr lang="fr-FR" sz="2400" b="1" dirty="0" smtClean="0">
                <a:solidFill>
                  <a:srgbClr val="0070C0"/>
                </a:solidFill>
              </a:rPr>
              <a:t>prospérité</a:t>
            </a:r>
            <a:r>
              <a:rPr lang="fr-FR" sz="2400" dirty="0" smtClean="0">
                <a:solidFill>
                  <a:srgbClr val="0070C0"/>
                </a:solidFill>
              </a:rPr>
              <a:t> ?</a:t>
            </a:r>
          </a:p>
          <a:p>
            <a:r>
              <a:rPr lang="fr-FR" sz="2400" dirty="0" smtClean="0">
                <a:solidFill>
                  <a:srgbClr val="7030A0"/>
                </a:solidFill>
              </a:rPr>
              <a:t>Et comment tout cela peut nous rendre </a:t>
            </a:r>
            <a:r>
              <a:rPr lang="fr-FR" sz="2400" b="1" dirty="0" smtClean="0">
                <a:solidFill>
                  <a:srgbClr val="7030A0"/>
                </a:solidFill>
              </a:rPr>
              <a:t>heureux </a:t>
            </a:r>
            <a:r>
              <a:rPr lang="fr-FR" sz="2400" dirty="0">
                <a:solidFill>
                  <a:srgbClr val="7030A0"/>
                </a:solidFill>
              </a:rPr>
              <a:t>?</a:t>
            </a:r>
          </a:p>
        </p:txBody>
      </p:sp>
    </p:spTree>
    <p:extLst>
      <p:ext uri="{BB962C8B-B14F-4D97-AF65-F5344CB8AC3E}">
        <p14:creationId xmlns:p14="http://schemas.microsoft.com/office/powerpoint/2010/main" val="226906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4294967295"/>
            <p:extLst>
              <p:ext uri="{D42A27DB-BD31-4B8C-83A1-F6EECF244321}">
                <p14:modId xmlns:p14="http://schemas.microsoft.com/office/powerpoint/2010/main" val="525671366"/>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9788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8841" y="433945"/>
            <a:ext cx="10495893" cy="1741695"/>
          </a:xfrm>
        </p:spPr>
        <p:txBody>
          <a:bodyPr>
            <a:noAutofit/>
          </a:bodyPr>
          <a:lstStyle/>
          <a:p>
            <a:pPr algn="ctr"/>
            <a:r>
              <a:rPr lang="fr-FR" sz="9600" dirty="0" smtClean="0">
                <a:solidFill>
                  <a:srgbClr val="FFC000"/>
                </a:solidFill>
                <a:effectLst>
                  <a:outerShdw blurRad="38100" dist="38100" dir="2700000" algn="tl">
                    <a:srgbClr val="000000">
                      <a:alpha val="43137"/>
                    </a:srgbClr>
                  </a:outerShdw>
                </a:effectLst>
              </a:rPr>
              <a:t>Première partie</a:t>
            </a:r>
            <a:endParaRPr lang="fr-FR" sz="9600" dirty="0">
              <a:solidFill>
                <a:srgbClr val="FFC000"/>
              </a:solidFill>
              <a:effectLst>
                <a:outerShdw blurRad="38100" dist="38100" dir="2700000" algn="tl">
                  <a:srgbClr val="000000">
                    <a:alpha val="43137"/>
                  </a:srgbClr>
                </a:outerShdw>
              </a:effectLst>
            </a:endParaRPr>
          </a:p>
        </p:txBody>
      </p:sp>
      <p:sp>
        <p:nvSpPr>
          <p:cNvPr id="3" name="Espace réservé du texte 2"/>
          <p:cNvSpPr>
            <a:spLocks noGrp="1"/>
          </p:cNvSpPr>
          <p:nvPr>
            <p:ph type="body" sz="half" idx="2"/>
          </p:nvPr>
        </p:nvSpPr>
        <p:spPr>
          <a:xfrm>
            <a:off x="456685" y="4171620"/>
            <a:ext cx="4982418" cy="838200"/>
          </a:xfrm>
        </p:spPr>
        <p:txBody>
          <a:bodyPr>
            <a:normAutofit/>
          </a:bodyPr>
          <a:lstStyle/>
          <a:p>
            <a:pPr algn="ctr"/>
            <a:r>
              <a:rPr lang="fr-FR"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Discussion par tables</a:t>
            </a:r>
            <a:endParaRPr lang="fr-FR"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9103" y="2514993"/>
            <a:ext cx="5535273" cy="41514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86625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noFill/>
        </p:spPr>
        <p:style>
          <a:lnRef idx="0">
            <a:schemeClr val="accent1"/>
          </a:lnRef>
          <a:fillRef idx="3">
            <a:schemeClr val="accent1"/>
          </a:fillRef>
          <a:effectRef idx="3">
            <a:schemeClr val="accent1"/>
          </a:effectRef>
          <a:fontRef idx="minor">
            <a:schemeClr val="lt1"/>
          </a:fontRef>
        </p:style>
        <p:txBody>
          <a:bodyPr/>
          <a:lstStyle/>
          <a:p>
            <a:r>
              <a:rPr lang="fr-FR" sz="5400" dirty="0" smtClean="0"/>
              <a:t>Table 1</a:t>
            </a:r>
            <a:endParaRPr lang="fr-FR" sz="5400" dirty="0"/>
          </a:p>
        </p:txBody>
      </p:sp>
      <p:sp>
        <p:nvSpPr>
          <p:cNvPr id="2" name="Espace réservé du contenu 1"/>
          <p:cNvSpPr>
            <a:spLocks noGrp="1"/>
          </p:cNvSpPr>
          <p:nvPr>
            <p:ph idx="1"/>
          </p:nvPr>
        </p:nvSpPr>
        <p:spPr>
          <a:xfrm>
            <a:off x="4950373" y="1229710"/>
            <a:ext cx="6321972" cy="5155324"/>
          </a:xfrm>
        </p:spPr>
        <p:txBody>
          <a:bodyPr>
            <a:normAutofit/>
          </a:bodyPr>
          <a:lstStyle/>
          <a:p>
            <a:pPr lvl="0"/>
            <a:r>
              <a:rPr lang="fr-FR" sz="2400" b="1" dirty="0"/>
              <a:t>Voici 12 synonymes de « prospérité ». </a:t>
            </a:r>
            <a:r>
              <a:rPr lang="fr-FR" sz="2400" b="1" dirty="0" smtClean="0"/>
              <a:t>A cette table, chacun dira comment il/elle voit surtout sa prospérité dans le futur (3 </a:t>
            </a:r>
            <a:r>
              <a:rPr lang="fr-FR" sz="2400" b="1" dirty="0"/>
              <a:t>réponses)</a:t>
            </a:r>
            <a:endParaRPr lang="fr-FR" sz="2400" dirty="0"/>
          </a:p>
          <a:p>
            <a:r>
              <a:rPr lang="fr-FR" dirty="0" smtClean="0">
                <a:sym typeface="Wingdings"/>
              </a:rPr>
              <a:t></a:t>
            </a:r>
            <a:r>
              <a:rPr lang="fr-FR" dirty="0"/>
              <a:t>abondance </a:t>
            </a:r>
            <a:r>
              <a:rPr lang="fr-FR" dirty="0" smtClean="0">
                <a:sym typeface="Wingdings"/>
              </a:rPr>
              <a:t>activité </a:t>
            </a:r>
            <a:r>
              <a:rPr lang="fr-FR" dirty="0">
                <a:sym typeface="Wingdings"/>
              </a:rPr>
              <a:t> </a:t>
            </a:r>
            <a:r>
              <a:rPr lang="fr-FR" dirty="0" smtClean="0"/>
              <a:t>bénédiction </a:t>
            </a:r>
            <a:r>
              <a:rPr lang="fr-FR" dirty="0" smtClean="0">
                <a:sym typeface="Wingdings"/>
              </a:rPr>
              <a:t></a:t>
            </a:r>
            <a:r>
              <a:rPr lang="fr-FR" dirty="0" smtClean="0"/>
              <a:t>bonheur </a:t>
            </a:r>
            <a:r>
              <a:rPr lang="fr-FR" dirty="0" smtClean="0">
                <a:sym typeface="Wingdings"/>
              </a:rPr>
              <a:t> </a:t>
            </a:r>
            <a:r>
              <a:rPr lang="fr-FR" dirty="0" smtClean="0"/>
              <a:t>chance </a:t>
            </a:r>
            <a:r>
              <a:rPr lang="fr-FR" dirty="0" smtClean="0">
                <a:sym typeface="Wingdings"/>
              </a:rPr>
              <a:t></a:t>
            </a:r>
            <a:r>
              <a:rPr lang="fr-FR" dirty="0" smtClean="0"/>
              <a:t> développement </a:t>
            </a:r>
            <a:r>
              <a:rPr lang="fr-FR" dirty="0" smtClean="0">
                <a:sym typeface="Wingdings"/>
              </a:rPr>
              <a:t></a:t>
            </a:r>
            <a:r>
              <a:rPr lang="fr-FR" dirty="0"/>
              <a:t>expansion </a:t>
            </a:r>
            <a:r>
              <a:rPr lang="fr-FR" dirty="0" smtClean="0">
                <a:sym typeface="Wingdings"/>
              </a:rPr>
              <a:t></a:t>
            </a:r>
            <a:r>
              <a:rPr lang="fr-FR" dirty="0" smtClean="0"/>
              <a:t>fortune </a:t>
            </a:r>
            <a:r>
              <a:rPr lang="fr-FR" dirty="0" smtClean="0">
                <a:sym typeface="Wingdings"/>
              </a:rPr>
              <a:t>plénitude</a:t>
            </a:r>
            <a:r>
              <a:rPr lang="fr-FR" dirty="0" smtClean="0"/>
              <a:t> </a:t>
            </a:r>
            <a:r>
              <a:rPr lang="fr-FR" dirty="0" smtClean="0">
                <a:sym typeface="Wingdings"/>
              </a:rPr>
              <a:t> progrès </a:t>
            </a:r>
            <a:r>
              <a:rPr lang="fr-FR" dirty="0">
                <a:sym typeface="Wingdings"/>
              </a:rPr>
              <a:t> </a:t>
            </a:r>
            <a:r>
              <a:rPr lang="fr-FR" dirty="0" smtClean="0">
                <a:sym typeface="Wingdings"/>
              </a:rPr>
              <a:t>richesse </a:t>
            </a:r>
            <a:r>
              <a:rPr lang="fr-FR" dirty="0">
                <a:sym typeface="Wingdings"/>
              </a:rPr>
              <a:t> </a:t>
            </a:r>
            <a:r>
              <a:rPr lang="fr-FR" dirty="0" smtClean="0"/>
              <a:t>réussite</a:t>
            </a:r>
            <a:endParaRPr lang="fr-FR" dirty="0"/>
          </a:p>
          <a:p>
            <a:r>
              <a:rPr lang="fr-FR" sz="2400" b="1" dirty="0" smtClean="0"/>
              <a:t>Sur </a:t>
            </a:r>
            <a:r>
              <a:rPr lang="fr-FR" sz="2400" b="1" dirty="0"/>
              <a:t>quoi comptez-vous le plus pour atteindre la prospérité ? (3 réponses)</a:t>
            </a:r>
            <a:endParaRPr lang="fr-FR" sz="2400" dirty="0"/>
          </a:p>
          <a:p>
            <a:r>
              <a:rPr lang="fr-FR" sz="2000" dirty="0" smtClean="0">
                <a:sym typeface="Wingdings"/>
              </a:rPr>
              <a:t></a:t>
            </a:r>
            <a:r>
              <a:rPr lang="fr-FR" sz="2000" dirty="0"/>
              <a:t>la destinée </a:t>
            </a:r>
            <a:r>
              <a:rPr lang="fr-FR" sz="2000" dirty="0">
                <a:sym typeface="Wingdings"/>
              </a:rPr>
              <a:t></a:t>
            </a:r>
            <a:r>
              <a:rPr lang="fr-FR" sz="2000" dirty="0"/>
              <a:t>les occasions </a:t>
            </a:r>
            <a:r>
              <a:rPr lang="fr-FR" sz="2000" dirty="0">
                <a:sym typeface="Wingdings"/>
              </a:rPr>
              <a:t></a:t>
            </a:r>
            <a:r>
              <a:rPr lang="fr-FR" sz="2000" dirty="0"/>
              <a:t>des rencontres </a:t>
            </a:r>
            <a:r>
              <a:rPr lang="fr-FR" sz="2000" dirty="0" smtClean="0"/>
              <a:t>      </a:t>
            </a:r>
            <a:r>
              <a:rPr lang="fr-FR" sz="2000" dirty="0" smtClean="0">
                <a:sym typeface="Wingdings"/>
              </a:rPr>
              <a:t></a:t>
            </a:r>
            <a:r>
              <a:rPr lang="fr-FR" sz="2000" dirty="0"/>
              <a:t>le travail </a:t>
            </a:r>
            <a:r>
              <a:rPr lang="fr-FR" sz="2000" dirty="0">
                <a:sym typeface="Wingdings"/>
              </a:rPr>
              <a:t></a:t>
            </a:r>
            <a:r>
              <a:rPr lang="fr-FR" sz="2000" dirty="0"/>
              <a:t>la discipline </a:t>
            </a:r>
            <a:r>
              <a:rPr lang="fr-FR" sz="2000" dirty="0" smtClean="0">
                <a:sym typeface="Wingdings"/>
              </a:rPr>
              <a:t>de bons principes    </a:t>
            </a:r>
            <a:r>
              <a:rPr lang="fr-FR" sz="2000" dirty="0" smtClean="0"/>
              <a:t>mes </a:t>
            </a:r>
            <a:r>
              <a:rPr lang="fr-FR" sz="2000" dirty="0"/>
              <a:t>talents </a:t>
            </a:r>
            <a:r>
              <a:rPr lang="fr-FR" sz="2000" dirty="0" smtClean="0">
                <a:sym typeface="Wingdings"/>
              </a:rPr>
              <a:t></a:t>
            </a:r>
            <a:r>
              <a:rPr lang="fr-FR" sz="2000" dirty="0"/>
              <a:t>mon caractère </a:t>
            </a:r>
            <a:r>
              <a:rPr lang="fr-FR" sz="2000" dirty="0">
                <a:sym typeface="Wingdings"/>
              </a:rPr>
              <a:t> l’altruisme</a:t>
            </a:r>
            <a:r>
              <a:rPr lang="fr-FR" sz="2000" dirty="0"/>
              <a:t> </a:t>
            </a:r>
            <a:r>
              <a:rPr lang="fr-FR" sz="2000" dirty="0" smtClean="0">
                <a:sym typeface="Wingdings"/>
              </a:rPr>
              <a:t></a:t>
            </a:r>
            <a:r>
              <a:rPr lang="fr-FR" sz="2000" dirty="0"/>
              <a:t>mon </a:t>
            </a:r>
            <a:r>
              <a:rPr lang="fr-FR" sz="2000" dirty="0" smtClean="0"/>
              <a:t>ambition </a:t>
            </a:r>
            <a:r>
              <a:rPr lang="fr-FR" sz="2000" dirty="0" smtClean="0">
                <a:sym typeface="Wingdings"/>
              </a:rPr>
              <a:t></a:t>
            </a:r>
            <a:r>
              <a:rPr lang="fr-FR" sz="2000" dirty="0"/>
              <a:t>la bénédiction de Dieu </a:t>
            </a:r>
            <a:r>
              <a:rPr lang="fr-FR" sz="2000" dirty="0">
                <a:sym typeface="Wingdings"/>
              </a:rPr>
              <a:t></a:t>
            </a:r>
            <a:r>
              <a:rPr lang="fr-FR" sz="2000" dirty="0"/>
              <a:t>autres</a:t>
            </a:r>
          </a:p>
          <a:p>
            <a:endParaRPr lang="fr-FR" dirty="0"/>
          </a:p>
        </p:txBody>
      </p:sp>
      <p:sp>
        <p:nvSpPr>
          <p:cNvPr id="3" name="Espace réservé du texte 2"/>
          <p:cNvSpPr>
            <a:spLocks noGrp="1"/>
          </p:cNvSpPr>
          <p:nvPr>
            <p:ph type="body" sz="half" idx="2"/>
          </p:nvPr>
        </p:nvSpPr>
        <p:spPr>
          <a:xfrm>
            <a:off x="1154953" y="3129280"/>
            <a:ext cx="3384963" cy="2895599"/>
          </a:xfrm>
        </p:spPr>
        <p:txBody>
          <a:bodyPr>
            <a:normAutofit/>
          </a:bodyPr>
          <a:lstStyle/>
          <a:p>
            <a:r>
              <a:rPr lang="fr-FR" sz="1800" dirty="0" smtClean="0"/>
              <a:t>Ma voie vers la prospérité</a:t>
            </a:r>
            <a:endParaRPr lang="fr-FR" sz="1800" dirty="0"/>
          </a:p>
        </p:txBody>
      </p:sp>
    </p:spTree>
    <p:extLst>
      <p:ext uri="{BB962C8B-B14F-4D97-AF65-F5344CB8AC3E}">
        <p14:creationId xmlns:p14="http://schemas.microsoft.com/office/powerpoint/2010/main" val="348971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a:spLocks/>
          </p:cNvSpPr>
          <p:nvPr/>
        </p:nvSpPr>
        <p:spPr>
          <a:xfrm>
            <a:off x="0" y="2903621"/>
            <a:ext cx="12192000" cy="3954378"/>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fr-FR" sz="2000" b="1" dirty="0" smtClean="0"/>
              <a:t>A cette table, nous avons surtout retenu le témoignage de </a:t>
            </a:r>
            <a:r>
              <a:rPr lang="fr-FR" sz="2000" b="1" dirty="0" err="1" smtClean="0"/>
              <a:t>Ayaka</a:t>
            </a:r>
            <a:r>
              <a:rPr lang="fr-FR" sz="2000" b="1" dirty="0" smtClean="0"/>
              <a:t> et de Torrence : </a:t>
            </a:r>
          </a:p>
          <a:p>
            <a:r>
              <a:rPr lang="fr-FR" sz="2000" b="1" dirty="0" err="1" smtClean="0"/>
              <a:t>Ayaka</a:t>
            </a:r>
            <a:r>
              <a:rPr lang="fr-FR" sz="2000" b="1" dirty="0" smtClean="0"/>
              <a:t> (21 ans</a:t>
            </a:r>
            <a:r>
              <a:rPr lang="fr-FR" sz="2000" b="1" dirty="0" smtClean="0"/>
              <a:t>) : je viens </a:t>
            </a:r>
            <a:r>
              <a:rPr lang="fr-FR" sz="2000" b="1" dirty="0" smtClean="0"/>
              <a:t>du Japon, </a:t>
            </a:r>
            <a:r>
              <a:rPr lang="fr-FR" sz="2000" b="1" dirty="0" smtClean="0"/>
              <a:t>et suis volontaire </a:t>
            </a:r>
            <a:r>
              <a:rPr lang="fr-FR" sz="2000" b="1" dirty="0" smtClean="0"/>
              <a:t>à l’Espace Culture et Paix pour une période d’un an. </a:t>
            </a:r>
            <a:r>
              <a:rPr lang="fr-FR" sz="2000" b="1" dirty="0" smtClean="0"/>
              <a:t>Je suis fiancée </a:t>
            </a:r>
            <a:r>
              <a:rPr lang="fr-FR" sz="2000" b="1" dirty="0" smtClean="0"/>
              <a:t>à un jeune homme dont le père est congolais et la mère japonaise. A ce stade de </a:t>
            </a:r>
            <a:r>
              <a:rPr lang="fr-FR" sz="2000" b="1" dirty="0" smtClean="0"/>
              <a:t>ma </a:t>
            </a:r>
            <a:r>
              <a:rPr lang="fr-FR" sz="2000" b="1" dirty="0" smtClean="0"/>
              <a:t>vie, </a:t>
            </a:r>
            <a:r>
              <a:rPr lang="fr-FR" sz="2000" b="1" dirty="0" smtClean="0"/>
              <a:t>je vois </a:t>
            </a:r>
            <a:r>
              <a:rPr lang="fr-FR" sz="2000" b="1" dirty="0" smtClean="0"/>
              <a:t>la prospérité surtout comme activité, bénédiction et bonheur. Ces trois aspects sont liés à </a:t>
            </a:r>
            <a:r>
              <a:rPr lang="fr-FR" sz="2000" b="1" dirty="0" smtClean="0"/>
              <a:t>mon </a:t>
            </a:r>
            <a:r>
              <a:rPr lang="fr-FR" sz="2000" b="1" dirty="0" smtClean="0"/>
              <a:t>rêve de faire des activités liées à l’Afrique, même si rien n’est encore concret. </a:t>
            </a:r>
            <a:r>
              <a:rPr lang="fr-FR" sz="2000" b="1" dirty="0" smtClean="0"/>
              <a:t>J’ai </a:t>
            </a:r>
            <a:r>
              <a:rPr lang="fr-FR" sz="2000" b="1" dirty="0" smtClean="0"/>
              <a:t>besoin de bénédiction de Dieu pour faire ces activités. Si </a:t>
            </a:r>
            <a:r>
              <a:rPr lang="fr-FR" sz="2000" b="1" dirty="0" smtClean="0"/>
              <a:t>je réalise </a:t>
            </a:r>
            <a:r>
              <a:rPr lang="fr-FR" sz="2000" b="1" dirty="0" smtClean="0"/>
              <a:t>ce rêve, </a:t>
            </a:r>
            <a:r>
              <a:rPr lang="fr-FR" sz="2000" b="1" dirty="0"/>
              <a:t>j</a:t>
            </a:r>
            <a:r>
              <a:rPr lang="fr-FR" sz="2000" b="1" dirty="0" smtClean="0"/>
              <a:t>e serai </a:t>
            </a:r>
            <a:r>
              <a:rPr lang="fr-FR" sz="2000" b="1" dirty="0" smtClean="0"/>
              <a:t>heureuse. Pour </a:t>
            </a:r>
            <a:r>
              <a:rPr lang="fr-FR" sz="2000" b="1" dirty="0" smtClean="0"/>
              <a:t>moi, </a:t>
            </a:r>
            <a:r>
              <a:rPr lang="fr-FR" sz="2000" b="1" dirty="0" smtClean="0"/>
              <a:t>atteindre cette prospérité passe par une bonne discipline et une grande force de caractère. </a:t>
            </a:r>
          </a:p>
          <a:p>
            <a:r>
              <a:rPr lang="fr-FR" sz="2000" b="1" dirty="0" smtClean="0"/>
              <a:t>Torrence (20 ans) </a:t>
            </a:r>
            <a:r>
              <a:rPr lang="fr-FR" sz="2000" b="1" dirty="0" smtClean="0"/>
              <a:t>: je suis</a:t>
            </a:r>
            <a:r>
              <a:rPr lang="fr-FR" sz="2000" b="1" dirty="0" smtClean="0"/>
              <a:t> </a:t>
            </a:r>
            <a:r>
              <a:rPr lang="fr-FR" sz="2000" b="1" dirty="0" smtClean="0"/>
              <a:t>franco-malgache, </a:t>
            </a:r>
            <a:r>
              <a:rPr lang="fr-FR" sz="2000" b="1" dirty="0" smtClean="0"/>
              <a:t>j’étudie </a:t>
            </a:r>
            <a:r>
              <a:rPr lang="fr-FR" sz="2000" b="1" dirty="0" smtClean="0"/>
              <a:t>les Langues Etrangères Appliquées à </a:t>
            </a:r>
            <a:r>
              <a:rPr lang="fr-FR" sz="2000" b="1" dirty="0" smtClean="0"/>
              <a:t>Paris. Je vois </a:t>
            </a:r>
            <a:r>
              <a:rPr lang="fr-FR" sz="2000" b="1" dirty="0" smtClean="0"/>
              <a:t>la prospérité comme bonheur, richesse et réussite. </a:t>
            </a:r>
            <a:r>
              <a:rPr lang="fr-FR" sz="2000" b="1" dirty="0" smtClean="0"/>
              <a:t>Mes </a:t>
            </a:r>
            <a:r>
              <a:rPr lang="fr-FR" sz="2000" b="1" dirty="0" smtClean="0"/>
              <a:t>deux parents travaillent dans l’importation et la vente d’automobiles à Tananarive, et leur affaire fonctionne plutôt bien. </a:t>
            </a:r>
            <a:r>
              <a:rPr lang="fr-FR" sz="2000" b="1" dirty="0" smtClean="0"/>
              <a:t>Je pourras me </a:t>
            </a:r>
            <a:r>
              <a:rPr lang="fr-FR" sz="2000" b="1" dirty="0" smtClean="0"/>
              <a:t>joindre à eux, mais ce n’est pas sûr. </a:t>
            </a:r>
            <a:r>
              <a:rPr lang="fr-FR" sz="2000" b="1" dirty="0" smtClean="0"/>
              <a:t>Je veux </a:t>
            </a:r>
            <a:r>
              <a:rPr lang="fr-FR" sz="2000" b="1" dirty="0" smtClean="0"/>
              <a:t>arriver à la prospérité par le travail et l’ambition.</a:t>
            </a:r>
          </a:p>
          <a:p>
            <a:endParaRPr lang="fr-FR" dirty="0"/>
          </a:p>
        </p:txBody>
      </p:sp>
      <p:sp>
        <p:nvSpPr>
          <p:cNvPr id="6" name="Rectangle 5"/>
          <p:cNvSpPr/>
          <p:nvPr/>
        </p:nvSpPr>
        <p:spPr>
          <a:xfrm rot="16200000">
            <a:off x="10120482" y="262251"/>
            <a:ext cx="1252266" cy="461665"/>
          </a:xfrm>
          <a:prstGeom prst="rect">
            <a:avLst/>
          </a:prstGeom>
        </p:spPr>
        <p:txBody>
          <a:bodyPr wrap="none">
            <a:spAutoFit/>
          </a:bodyPr>
          <a:lstStyle/>
          <a:p>
            <a:r>
              <a:rPr lang="fr-FR" sz="2400" b="1" dirty="0">
                <a:solidFill>
                  <a:srgbClr val="FFC000"/>
                </a:solidFill>
              </a:rPr>
              <a:t>Table 1</a:t>
            </a:r>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8757" y="271111"/>
            <a:ext cx="3850105" cy="2421514"/>
          </a:xfrm>
          <a:prstGeom prst="rect">
            <a:avLst/>
          </a:prstGeom>
        </p:spPr>
      </p:pic>
      <p:pic>
        <p:nvPicPr>
          <p:cNvPr id="3" name="Imag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99283" y="271110"/>
            <a:ext cx="3015917" cy="2469527"/>
          </a:xfrm>
          <a:prstGeom prst="rect">
            <a:avLst/>
          </a:prstGeom>
        </p:spPr>
      </p:pic>
      <p:pic>
        <p:nvPicPr>
          <p:cNvPr id="4" name="Imag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67925" y="271110"/>
            <a:ext cx="2815064" cy="2484724"/>
          </a:xfrm>
          <a:prstGeom prst="rect">
            <a:avLst/>
          </a:prstGeom>
        </p:spPr>
      </p:pic>
    </p:spTree>
    <p:extLst>
      <p:ext uri="{BB962C8B-B14F-4D97-AF65-F5344CB8AC3E}">
        <p14:creationId xmlns:p14="http://schemas.microsoft.com/office/powerpoint/2010/main" val="5768469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rection 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rection 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6356</TotalTime>
  <Words>2653</Words>
  <Application>Microsoft Office PowerPoint</Application>
  <PresentationFormat>Grand écran</PresentationFormat>
  <Paragraphs>322</Paragraphs>
  <Slides>39</Slides>
  <Notes>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39</vt:i4>
      </vt:variant>
    </vt:vector>
  </HeadingPairs>
  <TitlesOfParts>
    <vt:vector size="48" baseType="lpstr">
      <vt:lpstr>Arial</vt:lpstr>
      <vt:lpstr>Arial Black</vt:lpstr>
      <vt:lpstr>Bodoni MT Condensed</vt:lpstr>
      <vt:lpstr>Calibri</vt:lpstr>
      <vt:lpstr>Century Gothic</vt:lpstr>
      <vt:lpstr>Garamond</vt:lpstr>
      <vt:lpstr>Wingdings</vt:lpstr>
      <vt:lpstr>Wingdings 3</vt:lpstr>
      <vt:lpstr>Direction Ion</vt:lpstr>
      <vt:lpstr>Les semaines de la prospérité</vt:lpstr>
      <vt:lpstr>La prospérité heureuse </vt:lpstr>
      <vt:lpstr>Définir la prospérité</vt:lpstr>
      <vt:lpstr>Synonymes de prospérité</vt:lpstr>
      <vt:lpstr>Problématique de cette soirée</vt:lpstr>
      <vt:lpstr>Présentation PowerPoint</vt:lpstr>
      <vt:lpstr>Première partie</vt:lpstr>
      <vt:lpstr>Table 1</vt:lpstr>
      <vt:lpstr>Présentation PowerPoint</vt:lpstr>
      <vt:lpstr>Table 2</vt:lpstr>
      <vt:lpstr>Présentation PowerPoint</vt:lpstr>
      <vt:lpstr>Table 3 : Résolutions – Vision 2020</vt:lpstr>
      <vt:lpstr>Présentation PowerPoint</vt:lpstr>
      <vt:lpstr>Deuxième partie</vt:lpstr>
      <vt:lpstr>Etymologie de prospérité</vt:lpstr>
      <vt:lpstr>Synonymes (et conditions) de la prospérité</vt:lpstr>
      <vt:lpstr>Ô toi que l'univers adore, Ô toi que maudit l'univers,  Fortune, dont la main, du couchant à l'aurore,  Dispense les lauriers, les sceptres et les fers,  Ton aveugle courroux nous garde-t-il encore  Des triomphes et des revers? Delavigne, Messéniennes,1824</vt:lpstr>
      <vt:lpstr>La Roue de la Fortune</vt:lpstr>
      <vt:lpstr>Allez comprendre  …</vt:lpstr>
      <vt:lpstr>Le cycle de la prospérité</vt:lpstr>
      <vt:lpstr>Les études de prospérité</vt:lpstr>
      <vt:lpstr>Un exemple d’étude de prospérité </vt:lpstr>
      <vt:lpstr>Présentation PowerPoint</vt:lpstr>
      <vt:lpstr>Présentation PowerPoint</vt:lpstr>
      <vt:lpstr>Présentation PowerPoint</vt:lpstr>
      <vt:lpstr>La prospérité peut-elle s’enseigner ?</vt:lpstr>
      <vt:lpstr>7 stratégies de prospérité (Jim Rohn)</vt:lpstr>
      <vt:lpstr>La Prospérité peut-elle s’enseigner ?</vt:lpstr>
      <vt:lpstr>Réflexion sur la fortune céleste Explication de Choi Han-Gi (lettré coréen)</vt:lpstr>
      <vt:lpstr>Présentation PowerPoint</vt:lpstr>
      <vt:lpstr>Action O-D-U : le temps</vt:lpstr>
      <vt:lpstr>« Faire fortune »</vt:lpstr>
      <vt:lpstr>7 paramètres de prospérité</vt:lpstr>
      <vt:lpstr>Etudes de cas : Jacques Brannelec</vt:lpstr>
      <vt:lpstr>Le cas Brannelec</vt:lpstr>
      <vt:lpstr>Exemple : le rêve américain</vt:lpstr>
      <vt:lpstr>Bonnes motivations (amour vrai) et objectifs sains</vt:lpstr>
      <vt:lpstr>Amour vrai et plus grande joie</vt:lpstr>
      <vt:lpstr>Comment utiliser ces paramètres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semaines de la nature</dc:title>
  <dc:creator>laurent ladouce</dc:creator>
  <cp:lastModifiedBy>laurent ladouce</cp:lastModifiedBy>
  <cp:revision>305</cp:revision>
  <dcterms:created xsi:type="dcterms:W3CDTF">2015-06-01T10:46:43Z</dcterms:created>
  <dcterms:modified xsi:type="dcterms:W3CDTF">2015-10-25T13:54:44Z</dcterms:modified>
</cp:coreProperties>
</file>