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39"/>
  </p:notesMasterIdLst>
  <p:sldIdLst>
    <p:sldId id="374" r:id="rId2"/>
    <p:sldId id="385" r:id="rId3"/>
    <p:sldId id="386" r:id="rId4"/>
    <p:sldId id="440" r:id="rId5"/>
    <p:sldId id="391" r:id="rId6"/>
    <p:sldId id="444" r:id="rId7"/>
    <p:sldId id="403" r:id="rId8"/>
    <p:sldId id="460" r:id="rId9"/>
    <p:sldId id="390" r:id="rId10"/>
    <p:sldId id="401" r:id="rId11"/>
    <p:sldId id="461" r:id="rId12"/>
    <p:sldId id="417" r:id="rId13"/>
    <p:sldId id="427" r:id="rId14"/>
    <p:sldId id="437" r:id="rId15"/>
    <p:sldId id="457" r:id="rId16"/>
    <p:sldId id="431" r:id="rId17"/>
    <p:sldId id="432" r:id="rId18"/>
    <p:sldId id="433" r:id="rId19"/>
    <p:sldId id="407" r:id="rId20"/>
    <p:sldId id="441" r:id="rId21"/>
    <p:sldId id="442" r:id="rId22"/>
    <p:sldId id="424" r:id="rId23"/>
    <p:sldId id="429" r:id="rId24"/>
    <p:sldId id="430" r:id="rId25"/>
    <p:sldId id="434" r:id="rId26"/>
    <p:sldId id="445" r:id="rId27"/>
    <p:sldId id="446" r:id="rId28"/>
    <p:sldId id="421" r:id="rId29"/>
    <p:sldId id="449" r:id="rId30"/>
    <p:sldId id="453" r:id="rId31"/>
    <p:sldId id="451" r:id="rId32"/>
    <p:sldId id="422" r:id="rId33"/>
    <p:sldId id="454" r:id="rId34"/>
    <p:sldId id="458" r:id="rId35"/>
    <p:sldId id="455" r:id="rId36"/>
    <p:sldId id="456" r:id="rId37"/>
    <p:sldId id="45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399"/>
    <a:srgbClr val="D75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5" autoAdjust="0"/>
    <p:restoredTop sz="94660"/>
  </p:normalViewPr>
  <p:slideViewPr>
    <p:cSldViewPr snapToGrid="0">
      <p:cViewPr>
        <p:scale>
          <a:sx n="70" d="100"/>
          <a:sy n="70" d="100"/>
        </p:scale>
        <p:origin x="1224" y="480"/>
      </p:cViewPr>
      <p:guideLst>
        <p:guide orient="horz" pos="2160"/>
        <p:guide pos="3840"/>
      </p:guideLst>
    </p:cSldViewPr>
  </p:slideViewPr>
  <p:notesTextViewPr>
    <p:cViewPr>
      <p:scale>
        <a:sx n="1" d="1"/>
        <a:sy n="1" d="1"/>
      </p:scale>
      <p:origin x="0" y="0"/>
    </p:cViewPr>
  </p:notesTextViewPr>
  <p:sorterViewPr>
    <p:cViewPr>
      <p:scale>
        <a:sx n="70" d="100"/>
        <a:sy n="70" d="100"/>
      </p:scale>
      <p:origin x="0" y="63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98EE0-D083-4E6D-ABD3-CED6654FA4EC}"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fr-FR"/>
        </a:p>
      </dgm:t>
    </dgm:pt>
    <dgm:pt modelId="{F9F678D1-EA88-4CF9-9D67-CEDC8160F687}">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Les Trois Premières Places</a:t>
          </a:r>
          <a:endParaRPr lang="fr-FR" dirty="0"/>
        </a:p>
      </dgm:t>
    </dgm:pt>
    <dgm:pt modelId="{D3155A5B-018B-4937-9F9E-8BDE21FC35C3}" type="parTrans" cxnId="{8E5AC42F-9AE0-4ACC-AB6A-0A64AE236DA7}">
      <dgm:prSet/>
      <dgm:spPr/>
      <dgm:t>
        <a:bodyPr/>
        <a:lstStyle/>
        <a:p>
          <a:endParaRPr lang="fr-FR"/>
        </a:p>
      </dgm:t>
    </dgm:pt>
    <dgm:pt modelId="{D70AA324-FACA-4448-9F92-FEB211D50E9E}" type="sibTrans" cxnId="{8E5AC42F-9AE0-4ACC-AB6A-0A64AE236DA7}">
      <dgm:prSet/>
      <dgm:spPr/>
      <dgm:t>
        <a:bodyPr/>
        <a:lstStyle/>
        <a:p>
          <a:endParaRPr lang="fr-FR"/>
        </a:p>
      </dgm:t>
    </dgm:pt>
    <dgm:pt modelId="{565101B1-709E-4D9A-AE54-139BFAC37491}">
      <dgm:prSet phldrT="[Texte]"/>
      <dgm:spPr/>
      <dgm:t>
        <a:bodyPr/>
        <a:lstStyle/>
        <a:p>
          <a:r>
            <a:rPr lang="fr-FR" dirty="0" smtClean="0"/>
            <a:t>Parole Donnée N°235</a:t>
          </a:r>
          <a:endParaRPr lang="fr-FR" dirty="0"/>
        </a:p>
      </dgm:t>
    </dgm:pt>
    <dgm:pt modelId="{F099666E-0B6B-40FD-AA41-9A823997905F}" type="parTrans" cxnId="{2DD4357C-8618-4B7B-8266-96A06AAEE886}">
      <dgm:prSet/>
      <dgm:spPr/>
      <dgm:t>
        <a:bodyPr/>
        <a:lstStyle/>
        <a:p>
          <a:endParaRPr lang="fr-FR"/>
        </a:p>
      </dgm:t>
    </dgm:pt>
    <dgm:pt modelId="{DE18A9F6-B8C4-4BFB-8699-D054311FFBF4}" type="sibTrans" cxnId="{2DD4357C-8618-4B7B-8266-96A06AAEE886}">
      <dgm:prSet/>
      <dgm:spPr/>
      <dgm:t>
        <a:bodyPr/>
        <a:lstStyle/>
        <a:p>
          <a:endParaRPr lang="fr-FR"/>
        </a:p>
      </dgm:t>
    </dgm:pt>
    <dgm:pt modelId="{F13CB386-4E1B-4D37-BF65-42C0A3704A89}">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Mercredi 6 janvier</a:t>
          </a:r>
          <a:endParaRPr lang="fr-FR" dirty="0"/>
        </a:p>
      </dgm:t>
    </dgm:pt>
    <dgm:pt modelId="{9FA8FCEC-7401-426E-A91D-3A8D330A23F1}" type="parTrans" cxnId="{D510833E-B6E3-4CF5-9182-1B9F9F572EFB}">
      <dgm:prSet/>
      <dgm:spPr/>
      <dgm:t>
        <a:bodyPr/>
        <a:lstStyle/>
        <a:p>
          <a:endParaRPr lang="fr-FR"/>
        </a:p>
      </dgm:t>
    </dgm:pt>
    <dgm:pt modelId="{B0B04701-6630-458C-B5C4-F647D26380DB}" type="sibTrans" cxnId="{D510833E-B6E3-4CF5-9182-1B9F9F572EFB}">
      <dgm:prSet/>
      <dgm:spPr/>
      <dgm:t>
        <a:bodyPr/>
        <a:lstStyle/>
        <a:p>
          <a:endParaRPr lang="fr-FR"/>
        </a:p>
      </dgm:t>
    </dgm:pt>
    <dgm:pt modelId="{8E3943B0-27F1-4BD4-BCFF-E52F4D3938FE}">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Être, aimer, créer</a:t>
          </a:r>
          <a:endParaRPr lang="fr-FR" dirty="0"/>
        </a:p>
      </dgm:t>
    </dgm:pt>
    <dgm:pt modelId="{D1376875-5D8F-4512-BECA-F8536DCA0F97}" type="parTrans" cxnId="{333968BE-3B58-455E-B908-E59F9BE9CB11}">
      <dgm:prSet/>
      <dgm:spPr/>
      <dgm:t>
        <a:bodyPr/>
        <a:lstStyle/>
        <a:p>
          <a:endParaRPr lang="fr-FR"/>
        </a:p>
      </dgm:t>
    </dgm:pt>
    <dgm:pt modelId="{99DC51F8-AE13-4763-A5C1-7A5E0BA5225A}" type="sibTrans" cxnId="{333968BE-3B58-455E-B908-E59F9BE9CB11}">
      <dgm:prSet/>
      <dgm:spPr/>
      <dgm:t>
        <a:bodyPr/>
        <a:lstStyle/>
        <a:p>
          <a:endParaRPr lang="fr-FR"/>
        </a:p>
      </dgm:t>
    </dgm:pt>
    <dgm:pt modelId="{63615927-C6D8-4A45-ABBD-3D75CF32C316}">
      <dgm:prSet phldrT="[Texte]"/>
      <dgm:spPr/>
      <dgm:t>
        <a:bodyPr/>
        <a:lstStyle/>
        <a:p>
          <a:r>
            <a:rPr lang="fr-FR" dirty="0" smtClean="0"/>
            <a:t>Parole Donnée N° 236</a:t>
          </a:r>
          <a:endParaRPr lang="fr-FR" dirty="0"/>
        </a:p>
      </dgm:t>
    </dgm:pt>
    <dgm:pt modelId="{C56E19A9-EDEE-451A-96DE-824A9C125B0F}" type="parTrans" cxnId="{6764F9BD-B173-4CBC-B5B1-CF9929A5A854}">
      <dgm:prSet/>
      <dgm:spPr/>
      <dgm:t>
        <a:bodyPr/>
        <a:lstStyle/>
        <a:p>
          <a:endParaRPr lang="fr-FR"/>
        </a:p>
      </dgm:t>
    </dgm:pt>
    <dgm:pt modelId="{75449A62-CA32-4060-8E82-A6BB987B7610}" type="sibTrans" cxnId="{6764F9BD-B173-4CBC-B5B1-CF9929A5A854}">
      <dgm:prSet/>
      <dgm:spPr/>
      <dgm:t>
        <a:bodyPr/>
        <a:lstStyle/>
        <a:p>
          <a:endParaRPr lang="fr-FR"/>
        </a:p>
      </dgm:t>
    </dgm:pt>
    <dgm:pt modelId="{852C1F68-9EE6-4AC1-8109-4F53DAF19EC9}">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Mercredi 13 janvier</a:t>
          </a:r>
          <a:endParaRPr lang="fr-FR" dirty="0"/>
        </a:p>
      </dgm:t>
    </dgm:pt>
    <dgm:pt modelId="{CE881505-BC6A-483F-8A7E-D8A0C5E90398}" type="parTrans" cxnId="{C2EB68BE-4A16-4771-B93E-5CE25DC910D0}">
      <dgm:prSet/>
      <dgm:spPr/>
      <dgm:t>
        <a:bodyPr/>
        <a:lstStyle/>
        <a:p>
          <a:endParaRPr lang="fr-FR"/>
        </a:p>
      </dgm:t>
    </dgm:pt>
    <dgm:pt modelId="{31FD6AFF-8416-4F82-9334-AFA81DAB0E3C}" type="sibTrans" cxnId="{C2EB68BE-4A16-4771-B93E-5CE25DC910D0}">
      <dgm:prSet/>
      <dgm:spPr/>
      <dgm:t>
        <a:bodyPr/>
        <a:lstStyle/>
        <a:p>
          <a:endParaRPr lang="fr-FR"/>
        </a:p>
      </dgm:t>
    </dgm:pt>
    <dgm:pt modelId="{E5308979-9ABC-40C3-9EC4-98A00D39F962}">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L’homme, la femme et l’enfant d’abord</a:t>
          </a:r>
          <a:endParaRPr lang="fr-FR" dirty="0"/>
        </a:p>
      </dgm:t>
    </dgm:pt>
    <dgm:pt modelId="{0167DC2F-B267-4D4A-912A-C0907D1F00EE}" type="parTrans" cxnId="{51E404F8-7DFD-4A7C-A23D-6ACBB17DBCD4}">
      <dgm:prSet/>
      <dgm:spPr/>
      <dgm:t>
        <a:bodyPr/>
        <a:lstStyle/>
        <a:p>
          <a:endParaRPr lang="fr-FR"/>
        </a:p>
      </dgm:t>
    </dgm:pt>
    <dgm:pt modelId="{A87CAC22-1784-4EAA-994D-8F2515590357}" type="sibTrans" cxnId="{51E404F8-7DFD-4A7C-A23D-6ACBB17DBCD4}">
      <dgm:prSet/>
      <dgm:spPr/>
      <dgm:t>
        <a:bodyPr/>
        <a:lstStyle/>
        <a:p>
          <a:endParaRPr lang="fr-FR"/>
        </a:p>
      </dgm:t>
    </dgm:pt>
    <dgm:pt modelId="{175A005E-23A4-4251-A95C-0878721F6A25}">
      <dgm:prSet phldrT="[Texte]"/>
      <dgm:spPr/>
      <dgm:t>
        <a:bodyPr/>
        <a:lstStyle/>
        <a:p>
          <a:r>
            <a:rPr lang="fr-FR" dirty="0" smtClean="0"/>
            <a:t>Parole Donnée N° 237</a:t>
          </a:r>
          <a:endParaRPr lang="fr-FR" dirty="0"/>
        </a:p>
      </dgm:t>
    </dgm:pt>
    <dgm:pt modelId="{EB322571-6386-4CA1-AAD0-1218113311F3}" type="parTrans" cxnId="{03FD48EA-8BF1-439F-96BA-7721218A1C46}">
      <dgm:prSet/>
      <dgm:spPr/>
      <dgm:t>
        <a:bodyPr/>
        <a:lstStyle/>
        <a:p>
          <a:endParaRPr lang="fr-FR"/>
        </a:p>
      </dgm:t>
    </dgm:pt>
    <dgm:pt modelId="{DBA64E62-C28E-4E5F-8CDC-4AE947FE0447}" type="sibTrans" cxnId="{03FD48EA-8BF1-439F-96BA-7721218A1C46}">
      <dgm:prSet/>
      <dgm:spPr/>
      <dgm:t>
        <a:bodyPr/>
        <a:lstStyle/>
        <a:p>
          <a:endParaRPr lang="fr-FR"/>
        </a:p>
      </dgm:t>
    </dgm:pt>
    <dgm:pt modelId="{657042ED-3157-4456-B1B8-95EB67442652}">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Mercredi 20 janvier</a:t>
          </a:r>
          <a:endParaRPr lang="fr-FR" dirty="0"/>
        </a:p>
      </dgm:t>
    </dgm:pt>
    <dgm:pt modelId="{620AC9C3-EA8A-4D50-A496-EA2C7AE8F138}" type="parTrans" cxnId="{B25998B9-1D9D-4B54-B5AE-9B9BFCE26D47}">
      <dgm:prSet/>
      <dgm:spPr/>
      <dgm:t>
        <a:bodyPr/>
        <a:lstStyle/>
        <a:p>
          <a:endParaRPr lang="fr-FR"/>
        </a:p>
      </dgm:t>
    </dgm:pt>
    <dgm:pt modelId="{313EE550-792A-498F-B20C-8B5187E63E79}" type="sibTrans" cxnId="{B25998B9-1D9D-4B54-B5AE-9B9BFCE26D47}">
      <dgm:prSet/>
      <dgm:spPr/>
      <dgm:t>
        <a:bodyPr/>
        <a:lstStyle/>
        <a:p>
          <a:endParaRPr lang="fr-FR"/>
        </a:p>
      </dgm:t>
    </dgm:pt>
    <dgm:pt modelId="{82905287-2678-42FA-BCC6-8EE5AF57D16B}">
      <dgm:prSet>
        <dgm:style>
          <a:lnRef idx="1">
            <a:schemeClr val="accent1"/>
          </a:lnRef>
          <a:fillRef idx="2">
            <a:schemeClr val="accent1"/>
          </a:fillRef>
          <a:effectRef idx="1">
            <a:schemeClr val="accent1"/>
          </a:effectRef>
          <a:fontRef idx="minor">
            <a:schemeClr val="dk1"/>
          </a:fontRef>
        </dgm:style>
      </dgm:prSet>
      <dgm:spPr>
        <a:solidFill>
          <a:schemeClr val="accent5">
            <a:lumMod val="20000"/>
            <a:lumOff val="80000"/>
          </a:schemeClr>
        </a:solidFill>
      </dgm:spPr>
      <dgm:t>
        <a:bodyPr/>
        <a:lstStyle/>
        <a:p>
          <a:r>
            <a:rPr lang="fr-FR" dirty="0" smtClean="0"/>
            <a:t>Le Ciel, l’humanité et la terre</a:t>
          </a:r>
          <a:endParaRPr lang="fr-FR" dirty="0"/>
        </a:p>
      </dgm:t>
    </dgm:pt>
    <dgm:pt modelId="{4DC81231-5037-4950-8AE9-A7BB8316A01E}" type="parTrans" cxnId="{D3B3D560-66A0-4DB9-9339-69C691D70A6F}">
      <dgm:prSet/>
      <dgm:spPr/>
      <dgm:t>
        <a:bodyPr/>
        <a:lstStyle/>
        <a:p>
          <a:endParaRPr lang="fr-FR"/>
        </a:p>
      </dgm:t>
    </dgm:pt>
    <dgm:pt modelId="{25D29A56-1CB0-4FDA-871A-4C7374654166}" type="sibTrans" cxnId="{D3B3D560-66A0-4DB9-9339-69C691D70A6F}">
      <dgm:prSet/>
      <dgm:spPr/>
      <dgm:t>
        <a:bodyPr/>
        <a:lstStyle/>
        <a:p>
          <a:endParaRPr lang="fr-FR"/>
        </a:p>
      </dgm:t>
    </dgm:pt>
    <dgm:pt modelId="{3F4D40DA-1CD3-4EC9-80E1-A1ED2CE427D7}" type="pres">
      <dgm:prSet presAssocID="{45398EE0-D083-4E6D-ABD3-CED6654FA4EC}" presName="theList" presStyleCnt="0">
        <dgm:presLayoutVars>
          <dgm:dir/>
          <dgm:animLvl val="lvl"/>
          <dgm:resizeHandles val="exact"/>
        </dgm:presLayoutVars>
      </dgm:prSet>
      <dgm:spPr/>
      <dgm:t>
        <a:bodyPr/>
        <a:lstStyle/>
        <a:p>
          <a:endParaRPr lang="fr-FR"/>
        </a:p>
      </dgm:t>
    </dgm:pt>
    <dgm:pt modelId="{CC6F72B0-9987-41FE-88C6-BDC73F882D98}" type="pres">
      <dgm:prSet presAssocID="{F9F678D1-EA88-4CF9-9D67-CEDC8160F687}" presName="compNode" presStyleCnt="0"/>
      <dgm:spPr/>
    </dgm:pt>
    <dgm:pt modelId="{09676589-DAA0-419C-AADE-AA8DA6903160}" type="pres">
      <dgm:prSet presAssocID="{F9F678D1-EA88-4CF9-9D67-CEDC8160F687}" presName="aNode" presStyleLbl="bgShp" presStyleIdx="0" presStyleCnt="4"/>
      <dgm:spPr/>
      <dgm:t>
        <a:bodyPr/>
        <a:lstStyle/>
        <a:p>
          <a:endParaRPr lang="fr-FR"/>
        </a:p>
      </dgm:t>
    </dgm:pt>
    <dgm:pt modelId="{69B8C4C6-E9FE-4420-B4AF-FFA3B1410B9E}" type="pres">
      <dgm:prSet presAssocID="{F9F678D1-EA88-4CF9-9D67-CEDC8160F687}" presName="textNode" presStyleLbl="bgShp" presStyleIdx="0" presStyleCnt="4"/>
      <dgm:spPr/>
      <dgm:t>
        <a:bodyPr/>
        <a:lstStyle/>
        <a:p>
          <a:endParaRPr lang="fr-FR"/>
        </a:p>
      </dgm:t>
    </dgm:pt>
    <dgm:pt modelId="{C974F2B5-776E-4228-86A0-56C63EB5F538}" type="pres">
      <dgm:prSet presAssocID="{F9F678D1-EA88-4CF9-9D67-CEDC8160F687}" presName="compChildNode" presStyleCnt="0"/>
      <dgm:spPr/>
    </dgm:pt>
    <dgm:pt modelId="{A9DB1F56-B44B-41C2-818B-514C686D1A94}" type="pres">
      <dgm:prSet presAssocID="{F9F678D1-EA88-4CF9-9D67-CEDC8160F687}" presName="theInnerList" presStyleCnt="0"/>
      <dgm:spPr/>
    </dgm:pt>
    <dgm:pt modelId="{BAEE87F2-0A92-466B-8C29-4D44E05AB757}" type="pres">
      <dgm:prSet presAssocID="{565101B1-709E-4D9A-AE54-139BFAC37491}" presName="childNode" presStyleLbl="node1" presStyleIdx="0" presStyleCnt="6">
        <dgm:presLayoutVars>
          <dgm:bulletEnabled val="1"/>
        </dgm:presLayoutVars>
      </dgm:prSet>
      <dgm:spPr/>
      <dgm:t>
        <a:bodyPr/>
        <a:lstStyle/>
        <a:p>
          <a:endParaRPr lang="fr-FR"/>
        </a:p>
      </dgm:t>
    </dgm:pt>
    <dgm:pt modelId="{E5E7713C-A347-40E1-9703-609B49606F08}" type="pres">
      <dgm:prSet presAssocID="{565101B1-709E-4D9A-AE54-139BFAC37491}" presName="aSpace2" presStyleCnt="0"/>
      <dgm:spPr/>
    </dgm:pt>
    <dgm:pt modelId="{513ACC3D-AA94-4F14-B15D-1ED71C884BB0}" type="pres">
      <dgm:prSet presAssocID="{F13CB386-4E1B-4D37-BF65-42C0A3704A89}" presName="childNode" presStyleLbl="node1" presStyleIdx="1" presStyleCnt="6">
        <dgm:presLayoutVars>
          <dgm:bulletEnabled val="1"/>
        </dgm:presLayoutVars>
      </dgm:prSet>
      <dgm:spPr/>
      <dgm:t>
        <a:bodyPr/>
        <a:lstStyle/>
        <a:p>
          <a:endParaRPr lang="fr-FR"/>
        </a:p>
      </dgm:t>
    </dgm:pt>
    <dgm:pt modelId="{A2556313-1D69-48EE-9D26-119692801666}" type="pres">
      <dgm:prSet presAssocID="{F9F678D1-EA88-4CF9-9D67-CEDC8160F687}" presName="aSpace" presStyleCnt="0"/>
      <dgm:spPr/>
    </dgm:pt>
    <dgm:pt modelId="{FD4373C2-2C44-4C30-B2E2-A2266BF7F3D7}" type="pres">
      <dgm:prSet presAssocID="{8E3943B0-27F1-4BD4-BCFF-E52F4D3938FE}" presName="compNode" presStyleCnt="0"/>
      <dgm:spPr/>
    </dgm:pt>
    <dgm:pt modelId="{D1984B02-359F-4BCD-854A-A74F4CDCEF94}" type="pres">
      <dgm:prSet presAssocID="{8E3943B0-27F1-4BD4-BCFF-E52F4D3938FE}" presName="aNode" presStyleLbl="bgShp" presStyleIdx="1" presStyleCnt="4"/>
      <dgm:spPr/>
      <dgm:t>
        <a:bodyPr/>
        <a:lstStyle/>
        <a:p>
          <a:endParaRPr lang="fr-FR"/>
        </a:p>
      </dgm:t>
    </dgm:pt>
    <dgm:pt modelId="{CF02DC47-A79A-4D15-81E9-3104E5886918}" type="pres">
      <dgm:prSet presAssocID="{8E3943B0-27F1-4BD4-BCFF-E52F4D3938FE}" presName="textNode" presStyleLbl="bgShp" presStyleIdx="1" presStyleCnt="4"/>
      <dgm:spPr/>
      <dgm:t>
        <a:bodyPr/>
        <a:lstStyle/>
        <a:p>
          <a:endParaRPr lang="fr-FR"/>
        </a:p>
      </dgm:t>
    </dgm:pt>
    <dgm:pt modelId="{ED530E75-6635-4459-B6DF-2E36B770A05B}" type="pres">
      <dgm:prSet presAssocID="{8E3943B0-27F1-4BD4-BCFF-E52F4D3938FE}" presName="compChildNode" presStyleCnt="0"/>
      <dgm:spPr/>
    </dgm:pt>
    <dgm:pt modelId="{7F6FACBA-2A3E-4307-94B7-85FF6B6CE738}" type="pres">
      <dgm:prSet presAssocID="{8E3943B0-27F1-4BD4-BCFF-E52F4D3938FE}" presName="theInnerList" presStyleCnt="0"/>
      <dgm:spPr/>
    </dgm:pt>
    <dgm:pt modelId="{C5057DC6-6B41-44AB-8296-2C6EE1543FAA}" type="pres">
      <dgm:prSet presAssocID="{63615927-C6D8-4A45-ABBD-3D75CF32C316}" presName="childNode" presStyleLbl="node1" presStyleIdx="2" presStyleCnt="6">
        <dgm:presLayoutVars>
          <dgm:bulletEnabled val="1"/>
        </dgm:presLayoutVars>
      </dgm:prSet>
      <dgm:spPr/>
      <dgm:t>
        <a:bodyPr/>
        <a:lstStyle/>
        <a:p>
          <a:endParaRPr lang="fr-FR"/>
        </a:p>
      </dgm:t>
    </dgm:pt>
    <dgm:pt modelId="{61978A84-857A-4CC8-A35B-7D319C65393E}" type="pres">
      <dgm:prSet presAssocID="{63615927-C6D8-4A45-ABBD-3D75CF32C316}" presName="aSpace2" presStyleCnt="0"/>
      <dgm:spPr/>
    </dgm:pt>
    <dgm:pt modelId="{974A11EE-D8F1-4BCB-9C8D-938C24328E35}" type="pres">
      <dgm:prSet presAssocID="{852C1F68-9EE6-4AC1-8109-4F53DAF19EC9}" presName="childNode" presStyleLbl="node1" presStyleIdx="3" presStyleCnt="6">
        <dgm:presLayoutVars>
          <dgm:bulletEnabled val="1"/>
        </dgm:presLayoutVars>
      </dgm:prSet>
      <dgm:spPr/>
      <dgm:t>
        <a:bodyPr/>
        <a:lstStyle/>
        <a:p>
          <a:endParaRPr lang="fr-FR"/>
        </a:p>
      </dgm:t>
    </dgm:pt>
    <dgm:pt modelId="{A35636BE-88F3-4CD6-B344-39381AFE7044}" type="pres">
      <dgm:prSet presAssocID="{8E3943B0-27F1-4BD4-BCFF-E52F4D3938FE}" presName="aSpace" presStyleCnt="0"/>
      <dgm:spPr/>
    </dgm:pt>
    <dgm:pt modelId="{B6545108-6082-478F-A7C1-072ADB36655B}" type="pres">
      <dgm:prSet presAssocID="{E5308979-9ABC-40C3-9EC4-98A00D39F962}" presName="compNode" presStyleCnt="0"/>
      <dgm:spPr/>
    </dgm:pt>
    <dgm:pt modelId="{60A5BDB9-80B6-4333-AF60-D03D92B3F29F}" type="pres">
      <dgm:prSet presAssocID="{E5308979-9ABC-40C3-9EC4-98A00D39F962}" presName="aNode" presStyleLbl="bgShp" presStyleIdx="2" presStyleCnt="4"/>
      <dgm:spPr/>
      <dgm:t>
        <a:bodyPr/>
        <a:lstStyle/>
        <a:p>
          <a:endParaRPr lang="fr-FR"/>
        </a:p>
      </dgm:t>
    </dgm:pt>
    <dgm:pt modelId="{707A4CD9-356E-4279-BBBA-054E392218E5}" type="pres">
      <dgm:prSet presAssocID="{E5308979-9ABC-40C3-9EC4-98A00D39F962}" presName="textNode" presStyleLbl="bgShp" presStyleIdx="2" presStyleCnt="4"/>
      <dgm:spPr/>
      <dgm:t>
        <a:bodyPr/>
        <a:lstStyle/>
        <a:p>
          <a:endParaRPr lang="fr-FR"/>
        </a:p>
      </dgm:t>
    </dgm:pt>
    <dgm:pt modelId="{CE14CF05-3146-4415-B9BE-A64513FF81F8}" type="pres">
      <dgm:prSet presAssocID="{E5308979-9ABC-40C3-9EC4-98A00D39F962}" presName="compChildNode" presStyleCnt="0"/>
      <dgm:spPr/>
    </dgm:pt>
    <dgm:pt modelId="{D7302072-DD61-420A-A5B4-841B4A51DEC1}" type="pres">
      <dgm:prSet presAssocID="{E5308979-9ABC-40C3-9EC4-98A00D39F962}" presName="theInnerList" presStyleCnt="0"/>
      <dgm:spPr/>
    </dgm:pt>
    <dgm:pt modelId="{705BD17A-A13E-4CAD-876C-2EC3E56B22FA}" type="pres">
      <dgm:prSet presAssocID="{175A005E-23A4-4251-A95C-0878721F6A25}" presName="childNode" presStyleLbl="node1" presStyleIdx="4" presStyleCnt="6">
        <dgm:presLayoutVars>
          <dgm:bulletEnabled val="1"/>
        </dgm:presLayoutVars>
      </dgm:prSet>
      <dgm:spPr/>
      <dgm:t>
        <a:bodyPr/>
        <a:lstStyle/>
        <a:p>
          <a:endParaRPr lang="fr-FR"/>
        </a:p>
      </dgm:t>
    </dgm:pt>
    <dgm:pt modelId="{0604226A-2EE3-4BDA-AB2F-12341A4976E8}" type="pres">
      <dgm:prSet presAssocID="{175A005E-23A4-4251-A95C-0878721F6A25}" presName="aSpace2" presStyleCnt="0"/>
      <dgm:spPr/>
    </dgm:pt>
    <dgm:pt modelId="{F2C43595-95FD-4B69-A3B0-1A2764CDF195}" type="pres">
      <dgm:prSet presAssocID="{657042ED-3157-4456-B1B8-95EB67442652}" presName="childNode" presStyleLbl="node1" presStyleIdx="5" presStyleCnt="6">
        <dgm:presLayoutVars>
          <dgm:bulletEnabled val="1"/>
        </dgm:presLayoutVars>
      </dgm:prSet>
      <dgm:spPr/>
      <dgm:t>
        <a:bodyPr/>
        <a:lstStyle/>
        <a:p>
          <a:endParaRPr lang="fr-FR"/>
        </a:p>
      </dgm:t>
    </dgm:pt>
    <dgm:pt modelId="{550F3BAD-C826-4F0C-9B16-33858A26A614}" type="pres">
      <dgm:prSet presAssocID="{E5308979-9ABC-40C3-9EC4-98A00D39F962}" presName="aSpace" presStyleCnt="0"/>
      <dgm:spPr/>
    </dgm:pt>
    <dgm:pt modelId="{23D32759-29F3-4C4B-AE88-2D91F581374A}" type="pres">
      <dgm:prSet presAssocID="{82905287-2678-42FA-BCC6-8EE5AF57D16B}" presName="compNode" presStyleCnt="0"/>
      <dgm:spPr/>
    </dgm:pt>
    <dgm:pt modelId="{18445F10-4714-4679-9DB7-A2304F41A6A0}" type="pres">
      <dgm:prSet presAssocID="{82905287-2678-42FA-BCC6-8EE5AF57D16B}" presName="aNode" presStyleLbl="bgShp" presStyleIdx="3" presStyleCnt="4"/>
      <dgm:spPr/>
      <dgm:t>
        <a:bodyPr/>
        <a:lstStyle/>
        <a:p>
          <a:endParaRPr lang="fr-FR"/>
        </a:p>
      </dgm:t>
    </dgm:pt>
    <dgm:pt modelId="{3E4FDAB2-3EE2-460C-A4E5-1E260277B772}" type="pres">
      <dgm:prSet presAssocID="{82905287-2678-42FA-BCC6-8EE5AF57D16B}" presName="textNode" presStyleLbl="bgShp" presStyleIdx="3" presStyleCnt="4"/>
      <dgm:spPr/>
      <dgm:t>
        <a:bodyPr/>
        <a:lstStyle/>
        <a:p>
          <a:endParaRPr lang="fr-FR"/>
        </a:p>
      </dgm:t>
    </dgm:pt>
    <dgm:pt modelId="{E04EB915-94D9-4AC8-AFA6-1CEB4E84323C}" type="pres">
      <dgm:prSet presAssocID="{82905287-2678-42FA-BCC6-8EE5AF57D16B}" presName="compChildNode" presStyleCnt="0"/>
      <dgm:spPr/>
    </dgm:pt>
    <dgm:pt modelId="{9D8898B3-80A8-48C9-9AC3-8C7F3D1B128C}" type="pres">
      <dgm:prSet presAssocID="{82905287-2678-42FA-BCC6-8EE5AF57D16B}" presName="theInnerList" presStyleCnt="0"/>
      <dgm:spPr/>
    </dgm:pt>
  </dgm:ptLst>
  <dgm:cxnLst>
    <dgm:cxn modelId="{F4BBEADA-5D2F-4935-9322-B2331118C915}" type="presOf" srcId="{175A005E-23A4-4251-A95C-0878721F6A25}" destId="{705BD17A-A13E-4CAD-876C-2EC3E56B22FA}" srcOrd="0" destOrd="0" presId="urn:microsoft.com/office/officeart/2005/8/layout/lProcess2"/>
    <dgm:cxn modelId="{03FD48EA-8BF1-439F-96BA-7721218A1C46}" srcId="{E5308979-9ABC-40C3-9EC4-98A00D39F962}" destId="{175A005E-23A4-4251-A95C-0878721F6A25}" srcOrd="0" destOrd="0" parTransId="{EB322571-6386-4CA1-AAD0-1218113311F3}" sibTransId="{DBA64E62-C28E-4E5F-8CDC-4AE947FE0447}"/>
    <dgm:cxn modelId="{D408B8DC-F2A4-4E03-8460-2265E354217C}" type="presOf" srcId="{565101B1-709E-4D9A-AE54-139BFAC37491}" destId="{BAEE87F2-0A92-466B-8C29-4D44E05AB757}" srcOrd="0" destOrd="0" presId="urn:microsoft.com/office/officeart/2005/8/layout/lProcess2"/>
    <dgm:cxn modelId="{C2EB68BE-4A16-4771-B93E-5CE25DC910D0}" srcId="{8E3943B0-27F1-4BD4-BCFF-E52F4D3938FE}" destId="{852C1F68-9EE6-4AC1-8109-4F53DAF19EC9}" srcOrd="1" destOrd="0" parTransId="{CE881505-BC6A-483F-8A7E-D8A0C5E90398}" sibTransId="{31FD6AFF-8416-4F82-9334-AFA81DAB0E3C}"/>
    <dgm:cxn modelId="{B6F50F8E-564B-442C-82B8-739FF240A84B}" type="presOf" srcId="{E5308979-9ABC-40C3-9EC4-98A00D39F962}" destId="{60A5BDB9-80B6-4333-AF60-D03D92B3F29F}" srcOrd="0" destOrd="0" presId="urn:microsoft.com/office/officeart/2005/8/layout/lProcess2"/>
    <dgm:cxn modelId="{8977FD44-9C60-4327-9B06-52122604CD12}" type="presOf" srcId="{F9F678D1-EA88-4CF9-9D67-CEDC8160F687}" destId="{69B8C4C6-E9FE-4420-B4AF-FFA3B1410B9E}" srcOrd="1" destOrd="0" presId="urn:microsoft.com/office/officeart/2005/8/layout/lProcess2"/>
    <dgm:cxn modelId="{8E5AC42F-9AE0-4ACC-AB6A-0A64AE236DA7}" srcId="{45398EE0-D083-4E6D-ABD3-CED6654FA4EC}" destId="{F9F678D1-EA88-4CF9-9D67-CEDC8160F687}" srcOrd="0" destOrd="0" parTransId="{D3155A5B-018B-4937-9F9E-8BDE21FC35C3}" sibTransId="{D70AA324-FACA-4448-9F92-FEB211D50E9E}"/>
    <dgm:cxn modelId="{802F8315-1EF7-426E-A15D-5B0727A1A1A2}" type="presOf" srcId="{8E3943B0-27F1-4BD4-BCFF-E52F4D3938FE}" destId="{D1984B02-359F-4BCD-854A-A74F4CDCEF94}" srcOrd="0" destOrd="0" presId="urn:microsoft.com/office/officeart/2005/8/layout/lProcess2"/>
    <dgm:cxn modelId="{D3B3D560-66A0-4DB9-9339-69C691D70A6F}" srcId="{45398EE0-D083-4E6D-ABD3-CED6654FA4EC}" destId="{82905287-2678-42FA-BCC6-8EE5AF57D16B}" srcOrd="3" destOrd="0" parTransId="{4DC81231-5037-4950-8AE9-A7BB8316A01E}" sibTransId="{25D29A56-1CB0-4FDA-871A-4C7374654166}"/>
    <dgm:cxn modelId="{84B9EB5E-EB5B-499F-8046-17AEE9FC239C}" type="presOf" srcId="{8E3943B0-27F1-4BD4-BCFF-E52F4D3938FE}" destId="{CF02DC47-A79A-4D15-81E9-3104E5886918}" srcOrd="1" destOrd="0" presId="urn:microsoft.com/office/officeart/2005/8/layout/lProcess2"/>
    <dgm:cxn modelId="{F20A68E9-389E-424B-9267-CC135DFF2081}" type="presOf" srcId="{82905287-2678-42FA-BCC6-8EE5AF57D16B}" destId="{3E4FDAB2-3EE2-460C-A4E5-1E260277B772}" srcOrd="1" destOrd="0" presId="urn:microsoft.com/office/officeart/2005/8/layout/lProcess2"/>
    <dgm:cxn modelId="{2DD4357C-8618-4B7B-8266-96A06AAEE886}" srcId="{F9F678D1-EA88-4CF9-9D67-CEDC8160F687}" destId="{565101B1-709E-4D9A-AE54-139BFAC37491}" srcOrd="0" destOrd="0" parTransId="{F099666E-0B6B-40FD-AA41-9A823997905F}" sibTransId="{DE18A9F6-B8C4-4BFB-8699-D054311FFBF4}"/>
    <dgm:cxn modelId="{9D2A7D84-91DA-437C-B45F-637C251F53EF}" type="presOf" srcId="{63615927-C6D8-4A45-ABBD-3D75CF32C316}" destId="{C5057DC6-6B41-44AB-8296-2C6EE1543FAA}" srcOrd="0" destOrd="0" presId="urn:microsoft.com/office/officeart/2005/8/layout/lProcess2"/>
    <dgm:cxn modelId="{C63CE99E-1B86-4CBA-95D8-8F2617EB8CDF}" type="presOf" srcId="{F13CB386-4E1B-4D37-BF65-42C0A3704A89}" destId="{513ACC3D-AA94-4F14-B15D-1ED71C884BB0}" srcOrd="0" destOrd="0" presId="urn:microsoft.com/office/officeart/2005/8/layout/lProcess2"/>
    <dgm:cxn modelId="{51E404F8-7DFD-4A7C-A23D-6ACBB17DBCD4}" srcId="{45398EE0-D083-4E6D-ABD3-CED6654FA4EC}" destId="{E5308979-9ABC-40C3-9EC4-98A00D39F962}" srcOrd="2" destOrd="0" parTransId="{0167DC2F-B267-4D4A-912A-C0907D1F00EE}" sibTransId="{A87CAC22-1784-4EAA-994D-8F2515590357}"/>
    <dgm:cxn modelId="{333968BE-3B58-455E-B908-E59F9BE9CB11}" srcId="{45398EE0-D083-4E6D-ABD3-CED6654FA4EC}" destId="{8E3943B0-27F1-4BD4-BCFF-E52F4D3938FE}" srcOrd="1" destOrd="0" parTransId="{D1376875-5D8F-4512-BECA-F8536DCA0F97}" sibTransId="{99DC51F8-AE13-4763-A5C1-7A5E0BA5225A}"/>
    <dgm:cxn modelId="{82E7A114-AC66-424B-97B6-53D5FC98B400}" type="presOf" srcId="{852C1F68-9EE6-4AC1-8109-4F53DAF19EC9}" destId="{974A11EE-D8F1-4BCB-9C8D-938C24328E35}" srcOrd="0" destOrd="0" presId="urn:microsoft.com/office/officeart/2005/8/layout/lProcess2"/>
    <dgm:cxn modelId="{8146E4A5-F24E-4B9C-8FA5-D00933AC2F73}" type="presOf" srcId="{45398EE0-D083-4E6D-ABD3-CED6654FA4EC}" destId="{3F4D40DA-1CD3-4EC9-80E1-A1ED2CE427D7}" srcOrd="0" destOrd="0" presId="urn:microsoft.com/office/officeart/2005/8/layout/lProcess2"/>
    <dgm:cxn modelId="{44D9DA90-4251-45C3-8DA1-95B3374FE9F3}" type="presOf" srcId="{F9F678D1-EA88-4CF9-9D67-CEDC8160F687}" destId="{09676589-DAA0-419C-AADE-AA8DA6903160}" srcOrd="0" destOrd="0" presId="urn:microsoft.com/office/officeart/2005/8/layout/lProcess2"/>
    <dgm:cxn modelId="{B25998B9-1D9D-4B54-B5AE-9B9BFCE26D47}" srcId="{E5308979-9ABC-40C3-9EC4-98A00D39F962}" destId="{657042ED-3157-4456-B1B8-95EB67442652}" srcOrd="1" destOrd="0" parTransId="{620AC9C3-EA8A-4D50-A496-EA2C7AE8F138}" sibTransId="{313EE550-792A-498F-B20C-8B5187E63E79}"/>
    <dgm:cxn modelId="{6764F9BD-B173-4CBC-B5B1-CF9929A5A854}" srcId="{8E3943B0-27F1-4BD4-BCFF-E52F4D3938FE}" destId="{63615927-C6D8-4A45-ABBD-3D75CF32C316}" srcOrd="0" destOrd="0" parTransId="{C56E19A9-EDEE-451A-96DE-824A9C125B0F}" sibTransId="{75449A62-CA32-4060-8E82-A6BB987B7610}"/>
    <dgm:cxn modelId="{2E4F15E6-B28E-4031-9EEE-BFCA28F6EB2A}" type="presOf" srcId="{82905287-2678-42FA-BCC6-8EE5AF57D16B}" destId="{18445F10-4714-4679-9DB7-A2304F41A6A0}" srcOrd="0" destOrd="0" presId="urn:microsoft.com/office/officeart/2005/8/layout/lProcess2"/>
    <dgm:cxn modelId="{D510833E-B6E3-4CF5-9182-1B9F9F572EFB}" srcId="{F9F678D1-EA88-4CF9-9D67-CEDC8160F687}" destId="{F13CB386-4E1B-4D37-BF65-42C0A3704A89}" srcOrd="1" destOrd="0" parTransId="{9FA8FCEC-7401-426E-A91D-3A8D330A23F1}" sibTransId="{B0B04701-6630-458C-B5C4-F647D26380DB}"/>
    <dgm:cxn modelId="{CCC2330E-A44F-410E-B7DC-726A4415A530}" type="presOf" srcId="{E5308979-9ABC-40C3-9EC4-98A00D39F962}" destId="{707A4CD9-356E-4279-BBBA-054E392218E5}" srcOrd="1" destOrd="0" presId="urn:microsoft.com/office/officeart/2005/8/layout/lProcess2"/>
    <dgm:cxn modelId="{E6FCBCB6-13AD-49E5-BAF4-AFFEB508BF75}" type="presOf" srcId="{657042ED-3157-4456-B1B8-95EB67442652}" destId="{F2C43595-95FD-4B69-A3B0-1A2764CDF195}" srcOrd="0" destOrd="0" presId="urn:microsoft.com/office/officeart/2005/8/layout/lProcess2"/>
    <dgm:cxn modelId="{FBA4C078-CC6B-4723-A825-5270A25125CC}" type="presParOf" srcId="{3F4D40DA-1CD3-4EC9-80E1-A1ED2CE427D7}" destId="{CC6F72B0-9987-41FE-88C6-BDC73F882D98}" srcOrd="0" destOrd="0" presId="urn:microsoft.com/office/officeart/2005/8/layout/lProcess2"/>
    <dgm:cxn modelId="{AA5BED69-EB6B-45BD-9928-11B0AA950C01}" type="presParOf" srcId="{CC6F72B0-9987-41FE-88C6-BDC73F882D98}" destId="{09676589-DAA0-419C-AADE-AA8DA6903160}" srcOrd="0" destOrd="0" presId="urn:microsoft.com/office/officeart/2005/8/layout/lProcess2"/>
    <dgm:cxn modelId="{37D02547-9980-49D1-AEE3-5D7EF1319D4D}" type="presParOf" srcId="{CC6F72B0-9987-41FE-88C6-BDC73F882D98}" destId="{69B8C4C6-E9FE-4420-B4AF-FFA3B1410B9E}" srcOrd="1" destOrd="0" presId="urn:microsoft.com/office/officeart/2005/8/layout/lProcess2"/>
    <dgm:cxn modelId="{C297D0CB-64B8-44DD-8610-FBC27961451B}" type="presParOf" srcId="{CC6F72B0-9987-41FE-88C6-BDC73F882D98}" destId="{C974F2B5-776E-4228-86A0-56C63EB5F538}" srcOrd="2" destOrd="0" presId="urn:microsoft.com/office/officeart/2005/8/layout/lProcess2"/>
    <dgm:cxn modelId="{C508E16B-6BFA-4FE8-AEC6-2023741B6D23}" type="presParOf" srcId="{C974F2B5-776E-4228-86A0-56C63EB5F538}" destId="{A9DB1F56-B44B-41C2-818B-514C686D1A94}" srcOrd="0" destOrd="0" presId="urn:microsoft.com/office/officeart/2005/8/layout/lProcess2"/>
    <dgm:cxn modelId="{D94DB0C8-DFC1-41FD-8928-AEF173DCE8E8}" type="presParOf" srcId="{A9DB1F56-B44B-41C2-818B-514C686D1A94}" destId="{BAEE87F2-0A92-466B-8C29-4D44E05AB757}" srcOrd="0" destOrd="0" presId="urn:microsoft.com/office/officeart/2005/8/layout/lProcess2"/>
    <dgm:cxn modelId="{69FBB7B7-351B-43F7-971D-BA14E509ED63}" type="presParOf" srcId="{A9DB1F56-B44B-41C2-818B-514C686D1A94}" destId="{E5E7713C-A347-40E1-9703-609B49606F08}" srcOrd="1" destOrd="0" presId="urn:microsoft.com/office/officeart/2005/8/layout/lProcess2"/>
    <dgm:cxn modelId="{80B0C6FC-1368-454B-A969-E38F750B7F2C}" type="presParOf" srcId="{A9DB1F56-B44B-41C2-818B-514C686D1A94}" destId="{513ACC3D-AA94-4F14-B15D-1ED71C884BB0}" srcOrd="2" destOrd="0" presId="urn:microsoft.com/office/officeart/2005/8/layout/lProcess2"/>
    <dgm:cxn modelId="{02782502-94CE-4023-9C6D-8D76F0E5F99E}" type="presParOf" srcId="{3F4D40DA-1CD3-4EC9-80E1-A1ED2CE427D7}" destId="{A2556313-1D69-48EE-9D26-119692801666}" srcOrd="1" destOrd="0" presId="urn:microsoft.com/office/officeart/2005/8/layout/lProcess2"/>
    <dgm:cxn modelId="{802803A3-86D2-4706-84E3-DCF634B71CAC}" type="presParOf" srcId="{3F4D40DA-1CD3-4EC9-80E1-A1ED2CE427D7}" destId="{FD4373C2-2C44-4C30-B2E2-A2266BF7F3D7}" srcOrd="2" destOrd="0" presId="urn:microsoft.com/office/officeart/2005/8/layout/lProcess2"/>
    <dgm:cxn modelId="{2EC78CED-3484-443F-AEB2-A12597FAF3E0}" type="presParOf" srcId="{FD4373C2-2C44-4C30-B2E2-A2266BF7F3D7}" destId="{D1984B02-359F-4BCD-854A-A74F4CDCEF94}" srcOrd="0" destOrd="0" presId="urn:microsoft.com/office/officeart/2005/8/layout/lProcess2"/>
    <dgm:cxn modelId="{72866512-AC30-45F8-9272-AFEF5EA1EBBE}" type="presParOf" srcId="{FD4373C2-2C44-4C30-B2E2-A2266BF7F3D7}" destId="{CF02DC47-A79A-4D15-81E9-3104E5886918}" srcOrd="1" destOrd="0" presId="urn:microsoft.com/office/officeart/2005/8/layout/lProcess2"/>
    <dgm:cxn modelId="{853A9824-4E0E-4A92-9544-D7EA131700AD}" type="presParOf" srcId="{FD4373C2-2C44-4C30-B2E2-A2266BF7F3D7}" destId="{ED530E75-6635-4459-B6DF-2E36B770A05B}" srcOrd="2" destOrd="0" presId="urn:microsoft.com/office/officeart/2005/8/layout/lProcess2"/>
    <dgm:cxn modelId="{78E83CF8-955F-4249-A71A-32D771953B02}" type="presParOf" srcId="{ED530E75-6635-4459-B6DF-2E36B770A05B}" destId="{7F6FACBA-2A3E-4307-94B7-85FF6B6CE738}" srcOrd="0" destOrd="0" presId="urn:microsoft.com/office/officeart/2005/8/layout/lProcess2"/>
    <dgm:cxn modelId="{8A8E25BB-F52B-4E46-9977-DB0F0449D72A}" type="presParOf" srcId="{7F6FACBA-2A3E-4307-94B7-85FF6B6CE738}" destId="{C5057DC6-6B41-44AB-8296-2C6EE1543FAA}" srcOrd="0" destOrd="0" presId="urn:microsoft.com/office/officeart/2005/8/layout/lProcess2"/>
    <dgm:cxn modelId="{B5756CDB-918F-483B-9E3A-04789BF0E7F7}" type="presParOf" srcId="{7F6FACBA-2A3E-4307-94B7-85FF6B6CE738}" destId="{61978A84-857A-4CC8-A35B-7D319C65393E}" srcOrd="1" destOrd="0" presId="urn:microsoft.com/office/officeart/2005/8/layout/lProcess2"/>
    <dgm:cxn modelId="{03052194-84CB-43D3-A0BE-9B8200D4EC9A}" type="presParOf" srcId="{7F6FACBA-2A3E-4307-94B7-85FF6B6CE738}" destId="{974A11EE-D8F1-4BCB-9C8D-938C24328E35}" srcOrd="2" destOrd="0" presId="urn:microsoft.com/office/officeart/2005/8/layout/lProcess2"/>
    <dgm:cxn modelId="{C6DF5EA4-9F17-4A6C-947F-329F185DBF3F}" type="presParOf" srcId="{3F4D40DA-1CD3-4EC9-80E1-A1ED2CE427D7}" destId="{A35636BE-88F3-4CD6-B344-39381AFE7044}" srcOrd="3" destOrd="0" presId="urn:microsoft.com/office/officeart/2005/8/layout/lProcess2"/>
    <dgm:cxn modelId="{2AD69373-536E-497A-8261-D8B119BBBA3F}" type="presParOf" srcId="{3F4D40DA-1CD3-4EC9-80E1-A1ED2CE427D7}" destId="{B6545108-6082-478F-A7C1-072ADB36655B}" srcOrd="4" destOrd="0" presId="urn:microsoft.com/office/officeart/2005/8/layout/lProcess2"/>
    <dgm:cxn modelId="{67286076-CEBB-4F41-A0B1-550D41EE6300}" type="presParOf" srcId="{B6545108-6082-478F-A7C1-072ADB36655B}" destId="{60A5BDB9-80B6-4333-AF60-D03D92B3F29F}" srcOrd="0" destOrd="0" presId="urn:microsoft.com/office/officeart/2005/8/layout/lProcess2"/>
    <dgm:cxn modelId="{79446D72-B64E-4C9D-B4B0-1C9C4DA33E8E}" type="presParOf" srcId="{B6545108-6082-478F-A7C1-072ADB36655B}" destId="{707A4CD9-356E-4279-BBBA-054E392218E5}" srcOrd="1" destOrd="0" presId="urn:microsoft.com/office/officeart/2005/8/layout/lProcess2"/>
    <dgm:cxn modelId="{491B36B3-77CB-44B5-B852-DDA1C00FF34C}" type="presParOf" srcId="{B6545108-6082-478F-A7C1-072ADB36655B}" destId="{CE14CF05-3146-4415-B9BE-A64513FF81F8}" srcOrd="2" destOrd="0" presId="urn:microsoft.com/office/officeart/2005/8/layout/lProcess2"/>
    <dgm:cxn modelId="{8AF2E14F-34C1-49A6-A832-85F461706D75}" type="presParOf" srcId="{CE14CF05-3146-4415-B9BE-A64513FF81F8}" destId="{D7302072-DD61-420A-A5B4-841B4A51DEC1}" srcOrd="0" destOrd="0" presId="urn:microsoft.com/office/officeart/2005/8/layout/lProcess2"/>
    <dgm:cxn modelId="{F6ABC6AD-4A8C-4E46-A8E1-EFDEDC32CE90}" type="presParOf" srcId="{D7302072-DD61-420A-A5B4-841B4A51DEC1}" destId="{705BD17A-A13E-4CAD-876C-2EC3E56B22FA}" srcOrd="0" destOrd="0" presId="urn:microsoft.com/office/officeart/2005/8/layout/lProcess2"/>
    <dgm:cxn modelId="{A7FB4CFD-D50F-4FAC-B24A-C03D83324973}" type="presParOf" srcId="{D7302072-DD61-420A-A5B4-841B4A51DEC1}" destId="{0604226A-2EE3-4BDA-AB2F-12341A4976E8}" srcOrd="1" destOrd="0" presId="urn:microsoft.com/office/officeart/2005/8/layout/lProcess2"/>
    <dgm:cxn modelId="{D8F89641-4423-4008-83D7-172647F67F0D}" type="presParOf" srcId="{D7302072-DD61-420A-A5B4-841B4A51DEC1}" destId="{F2C43595-95FD-4B69-A3B0-1A2764CDF195}" srcOrd="2" destOrd="0" presId="urn:microsoft.com/office/officeart/2005/8/layout/lProcess2"/>
    <dgm:cxn modelId="{E77B4380-FCBA-4799-9D8F-E895F9224266}" type="presParOf" srcId="{3F4D40DA-1CD3-4EC9-80E1-A1ED2CE427D7}" destId="{550F3BAD-C826-4F0C-9B16-33858A26A614}" srcOrd="5" destOrd="0" presId="urn:microsoft.com/office/officeart/2005/8/layout/lProcess2"/>
    <dgm:cxn modelId="{3C8506FE-AD9E-4317-A004-718BC86E13DB}" type="presParOf" srcId="{3F4D40DA-1CD3-4EC9-80E1-A1ED2CE427D7}" destId="{23D32759-29F3-4C4B-AE88-2D91F581374A}" srcOrd="6" destOrd="0" presId="urn:microsoft.com/office/officeart/2005/8/layout/lProcess2"/>
    <dgm:cxn modelId="{93E585D2-39AA-4346-BF78-2EACE72011F0}" type="presParOf" srcId="{23D32759-29F3-4C4B-AE88-2D91F581374A}" destId="{18445F10-4714-4679-9DB7-A2304F41A6A0}" srcOrd="0" destOrd="0" presId="urn:microsoft.com/office/officeart/2005/8/layout/lProcess2"/>
    <dgm:cxn modelId="{50952971-90FF-418F-A9A3-A0D4D9D38DA1}" type="presParOf" srcId="{23D32759-29F3-4C4B-AE88-2D91F581374A}" destId="{3E4FDAB2-3EE2-460C-A4E5-1E260277B772}" srcOrd="1" destOrd="0" presId="urn:microsoft.com/office/officeart/2005/8/layout/lProcess2"/>
    <dgm:cxn modelId="{5D13D740-B6C4-4BA3-8B41-A5BD57883B88}" type="presParOf" srcId="{23D32759-29F3-4C4B-AE88-2D91F581374A}" destId="{E04EB915-94D9-4AC8-AFA6-1CEB4E84323C}" srcOrd="2" destOrd="0" presId="urn:microsoft.com/office/officeart/2005/8/layout/lProcess2"/>
    <dgm:cxn modelId="{4670D21D-15FA-4F6B-850D-9B8217DC2CD6}" type="presParOf" srcId="{E04EB915-94D9-4AC8-AFA6-1CEB4E84323C}" destId="{9D8898B3-80A8-48C9-9AC3-8C7F3D1B128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E8241B-BA64-4E84-B56B-BE281E6DEF7B}"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fr-FR"/>
        </a:p>
      </dgm:t>
    </dgm:pt>
    <dgm:pt modelId="{87222DD3-7E5C-4B53-BCBB-9D51922BDFB0}">
      <dgm:prSet phldrT="[Texte]"/>
      <dgm:spPr/>
      <dgm:t>
        <a:bodyPr/>
        <a:lstStyle/>
        <a:p>
          <a:r>
            <a:rPr lang="fr-FR" dirty="0" smtClean="0"/>
            <a:t>2.</a:t>
          </a:r>
          <a:endParaRPr lang="fr-FR" dirty="0"/>
        </a:p>
      </dgm:t>
    </dgm:pt>
    <dgm:pt modelId="{D2190AB7-4F38-4B6F-AF27-BBC446307FD2}" type="parTrans" cxnId="{B197DD74-A8AC-4310-AAFB-8DDC33F07E89}">
      <dgm:prSet/>
      <dgm:spPr/>
      <dgm:t>
        <a:bodyPr/>
        <a:lstStyle/>
        <a:p>
          <a:endParaRPr lang="fr-FR"/>
        </a:p>
      </dgm:t>
    </dgm:pt>
    <dgm:pt modelId="{060A55BD-CEFC-48FD-88AB-728B7512CA08}" type="sibTrans" cxnId="{B197DD74-A8AC-4310-AAFB-8DDC33F07E89}">
      <dgm:prSet/>
      <dgm:spPr/>
      <dgm:t>
        <a:bodyPr/>
        <a:lstStyle/>
        <a:p>
          <a:endParaRPr lang="fr-FR"/>
        </a:p>
      </dgm:t>
    </dgm:pt>
    <dgm:pt modelId="{3CD53E32-B962-4061-A087-1ED65AE18237}">
      <dgm:prSet phldrT="[Texte]"/>
      <dgm:spPr/>
      <dgm:t>
        <a:bodyPr/>
        <a:lstStyle/>
        <a:p>
          <a:r>
            <a:rPr lang="fr-FR" dirty="0" smtClean="0"/>
            <a:t>Civilisations spirituelles, humanistes, matérialistes</a:t>
          </a:r>
          <a:endParaRPr lang="fr-FR" dirty="0"/>
        </a:p>
      </dgm:t>
    </dgm:pt>
    <dgm:pt modelId="{CF6AD5A1-E670-4705-9F19-173C9F9EEFD8}" type="parTrans" cxnId="{6D357F96-F949-4F6B-800A-20E05D2DEEEB}">
      <dgm:prSet/>
      <dgm:spPr/>
      <dgm:t>
        <a:bodyPr/>
        <a:lstStyle/>
        <a:p>
          <a:endParaRPr lang="fr-FR"/>
        </a:p>
      </dgm:t>
    </dgm:pt>
    <dgm:pt modelId="{1A3DD11A-D812-4C36-8DDD-EB049D610462}" type="sibTrans" cxnId="{6D357F96-F949-4F6B-800A-20E05D2DEEEB}">
      <dgm:prSet/>
      <dgm:spPr/>
      <dgm:t>
        <a:bodyPr/>
        <a:lstStyle/>
        <a:p>
          <a:endParaRPr lang="fr-FR"/>
        </a:p>
      </dgm:t>
    </dgm:pt>
    <dgm:pt modelId="{2F35852D-B5AA-4694-BE0A-CD46C9DC1E23}">
      <dgm:prSet phldrT="[Texte]"/>
      <dgm:spPr/>
      <dgm:t>
        <a:bodyPr/>
        <a:lstStyle/>
        <a:p>
          <a:r>
            <a:rPr lang="fr-FR" dirty="0" smtClean="0"/>
            <a:t>3. </a:t>
          </a:r>
          <a:endParaRPr lang="fr-FR" dirty="0"/>
        </a:p>
      </dgm:t>
    </dgm:pt>
    <dgm:pt modelId="{39BBFF1C-9F9E-417E-A500-8338E44014D3}" type="parTrans" cxnId="{A5609B32-0159-4B1B-AB10-58AD866A65BB}">
      <dgm:prSet/>
      <dgm:spPr/>
      <dgm:t>
        <a:bodyPr/>
        <a:lstStyle/>
        <a:p>
          <a:endParaRPr lang="fr-FR"/>
        </a:p>
      </dgm:t>
    </dgm:pt>
    <dgm:pt modelId="{5AAE12B7-6CFA-4012-A05A-0025390D5547}" type="sibTrans" cxnId="{A5609B32-0159-4B1B-AB10-58AD866A65BB}">
      <dgm:prSet/>
      <dgm:spPr/>
      <dgm:t>
        <a:bodyPr/>
        <a:lstStyle/>
        <a:p>
          <a:endParaRPr lang="fr-FR"/>
        </a:p>
      </dgm:t>
    </dgm:pt>
    <dgm:pt modelId="{61EB7E4E-9E65-40EC-A224-644F58F6A82A}">
      <dgm:prSet phldrT="[Texte]"/>
      <dgm:spPr/>
      <dgm:t>
        <a:bodyPr/>
        <a:lstStyle/>
        <a:p>
          <a:r>
            <a:rPr lang="fr-FR" dirty="0" err="1" smtClean="0"/>
            <a:t>Cosmothéandrisme</a:t>
          </a:r>
          <a:r>
            <a:rPr lang="fr-FR" dirty="0" smtClean="0"/>
            <a:t> de </a:t>
          </a:r>
          <a:r>
            <a:rPr lang="fr-FR" dirty="0" err="1" smtClean="0"/>
            <a:t>Panikkar</a:t>
          </a:r>
          <a:endParaRPr lang="fr-FR" dirty="0"/>
        </a:p>
      </dgm:t>
    </dgm:pt>
    <dgm:pt modelId="{2DF4B60F-612B-45E5-B371-46E569F252D3}" type="parTrans" cxnId="{A44CDA51-FE2A-4360-ACE5-479EEA18C015}">
      <dgm:prSet/>
      <dgm:spPr/>
      <dgm:t>
        <a:bodyPr/>
        <a:lstStyle/>
        <a:p>
          <a:endParaRPr lang="fr-FR"/>
        </a:p>
      </dgm:t>
    </dgm:pt>
    <dgm:pt modelId="{A62F4050-7634-4EFF-ADEA-C3E96851BC22}" type="sibTrans" cxnId="{A44CDA51-FE2A-4360-ACE5-479EEA18C015}">
      <dgm:prSet/>
      <dgm:spPr/>
      <dgm:t>
        <a:bodyPr/>
        <a:lstStyle/>
        <a:p>
          <a:endParaRPr lang="fr-FR"/>
        </a:p>
      </dgm:t>
    </dgm:pt>
    <dgm:pt modelId="{A3C19AB3-BBBD-4183-B33B-B579C119E0BA}">
      <dgm:prSet phldrT="[Texte]"/>
      <dgm:spPr/>
      <dgm:t>
        <a:bodyPr/>
        <a:lstStyle/>
        <a:p>
          <a:r>
            <a:rPr lang="fr-FR" dirty="0" err="1" smtClean="0"/>
            <a:t>Samtaeguk</a:t>
          </a:r>
          <a:r>
            <a:rPr lang="fr-FR" dirty="0" smtClean="0"/>
            <a:t> en Corée</a:t>
          </a:r>
          <a:endParaRPr lang="fr-FR" dirty="0"/>
        </a:p>
      </dgm:t>
    </dgm:pt>
    <dgm:pt modelId="{B11AEF69-94A6-4DA2-A6EA-0452B16D9402}" type="parTrans" cxnId="{649EE2A4-91C8-432B-A389-55C04C68E80A}">
      <dgm:prSet/>
      <dgm:spPr/>
      <dgm:t>
        <a:bodyPr/>
        <a:lstStyle/>
        <a:p>
          <a:endParaRPr lang="fr-FR"/>
        </a:p>
      </dgm:t>
    </dgm:pt>
    <dgm:pt modelId="{44FE726B-A4C5-40A4-870C-9F68A12690D9}" type="sibTrans" cxnId="{649EE2A4-91C8-432B-A389-55C04C68E80A}">
      <dgm:prSet/>
      <dgm:spPr/>
      <dgm:t>
        <a:bodyPr/>
        <a:lstStyle/>
        <a:p>
          <a:endParaRPr lang="fr-FR"/>
        </a:p>
      </dgm:t>
    </dgm:pt>
    <dgm:pt modelId="{1E627AD6-A063-4DB2-97A0-833EAAEEA2EF}">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4.</a:t>
          </a:r>
          <a:endParaRPr lang="fr-FR" dirty="0"/>
        </a:p>
      </dgm:t>
    </dgm:pt>
    <dgm:pt modelId="{6A950FB6-0962-4A55-A7C9-28669D8115AC}" type="parTrans" cxnId="{BD5028DD-B308-4C10-BB30-F302964B18B6}">
      <dgm:prSet/>
      <dgm:spPr/>
      <dgm:t>
        <a:bodyPr/>
        <a:lstStyle/>
        <a:p>
          <a:endParaRPr lang="fr-FR"/>
        </a:p>
      </dgm:t>
    </dgm:pt>
    <dgm:pt modelId="{648BBF6C-5F96-42EA-BCED-FE9DCAC1866E}" type="sibTrans" cxnId="{BD5028DD-B308-4C10-BB30-F302964B18B6}">
      <dgm:prSet/>
      <dgm:spPr/>
      <dgm:t>
        <a:bodyPr/>
        <a:lstStyle/>
        <a:p>
          <a:endParaRPr lang="fr-FR"/>
        </a:p>
      </dgm:t>
    </dgm:pt>
    <dgm:pt modelId="{13303A65-7289-4BC8-B14B-C5257918DEF4}">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Vers un humanisme intégral</a:t>
          </a:r>
          <a:endParaRPr lang="fr-FR" dirty="0"/>
        </a:p>
      </dgm:t>
    </dgm:pt>
    <dgm:pt modelId="{CDB0A129-0AA9-4BB7-A535-5BAFA91F75A6}" type="parTrans" cxnId="{8DE1066D-737C-478D-9F72-E61A74CEF5A5}">
      <dgm:prSet/>
      <dgm:spPr/>
      <dgm:t>
        <a:bodyPr/>
        <a:lstStyle/>
        <a:p>
          <a:endParaRPr lang="fr-FR"/>
        </a:p>
      </dgm:t>
    </dgm:pt>
    <dgm:pt modelId="{581263E5-9986-46D5-A94B-E02E3FBA19B0}" type="sibTrans" cxnId="{8DE1066D-737C-478D-9F72-E61A74CEF5A5}">
      <dgm:prSet/>
      <dgm:spPr/>
      <dgm:t>
        <a:bodyPr/>
        <a:lstStyle/>
        <a:p>
          <a:endParaRPr lang="fr-FR"/>
        </a:p>
      </dgm:t>
    </dgm:pt>
    <dgm:pt modelId="{A7D147E6-9854-41EC-98AC-41CF7EEB0696}">
      <dgm:prSet/>
      <dgm:spPr/>
      <dgm:t>
        <a:bodyPr/>
        <a:lstStyle/>
        <a:p>
          <a:r>
            <a:rPr lang="fr-FR" dirty="0" smtClean="0"/>
            <a:t>1.</a:t>
          </a:r>
          <a:endParaRPr lang="fr-FR" dirty="0"/>
        </a:p>
      </dgm:t>
    </dgm:pt>
    <dgm:pt modelId="{1159824A-BD61-4804-AEF1-61A87CEAFEB3}" type="parTrans" cxnId="{10FAF894-43DB-4D69-BA3B-698853C420FC}">
      <dgm:prSet/>
      <dgm:spPr/>
      <dgm:t>
        <a:bodyPr/>
        <a:lstStyle/>
        <a:p>
          <a:endParaRPr lang="fr-FR"/>
        </a:p>
      </dgm:t>
    </dgm:pt>
    <dgm:pt modelId="{F8D9BB30-F0C8-49A3-8B85-FFE736D979BE}" type="sibTrans" cxnId="{10FAF894-43DB-4D69-BA3B-698853C420FC}">
      <dgm:prSet/>
      <dgm:spPr/>
      <dgm:t>
        <a:bodyPr/>
        <a:lstStyle/>
        <a:p>
          <a:endParaRPr lang="fr-FR"/>
        </a:p>
      </dgm:t>
    </dgm:pt>
    <dgm:pt modelId="{9F38374F-AA92-4948-BECA-D4D0FE691B8D}" type="pres">
      <dgm:prSet presAssocID="{55E8241B-BA64-4E84-B56B-BE281E6DEF7B}" presName="Name0" presStyleCnt="0">
        <dgm:presLayoutVars>
          <dgm:dir/>
          <dgm:animLvl val="lvl"/>
          <dgm:resizeHandles val="exact"/>
        </dgm:presLayoutVars>
      </dgm:prSet>
      <dgm:spPr/>
      <dgm:t>
        <a:bodyPr/>
        <a:lstStyle/>
        <a:p>
          <a:endParaRPr lang="fr-FR"/>
        </a:p>
      </dgm:t>
    </dgm:pt>
    <dgm:pt modelId="{7F585926-39E3-4EE6-8BED-F501D895649E}" type="pres">
      <dgm:prSet presAssocID="{A7D147E6-9854-41EC-98AC-41CF7EEB0696}" presName="linNode" presStyleCnt="0"/>
      <dgm:spPr/>
      <dgm:t>
        <a:bodyPr/>
        <a:lstStyle/>
        <a:p>
          <a:endParaRPr lang="fr-FR"/>
        </a:p>
      </dgm:t>
    </dgm:pt>
    <dgm:pt modelId="{91C3D043-2CB3-49AB-98C1-B83332DE1FB1}" type="pres">
      <dgm:prSet presAssocID="{A7D147E6-9854-41EC-98AC-41CF7EEB0696}" presName="parentText" presStyleLbl="node1" presStyleIdx="0" presStyleCnt="4">
        <dgm:presLayoutVars>
          <dgm:chMax val="1"/>
          <dgm:bulletEnabled val="1"/>
        </dgm:presLayoutVars>
      </dgm:prSet>
      <dgm:spPr/>
      <dgm:t>
        <a:bodyPr/>
        <a:lstStyle/>
        <a:p>
          <a:endParaRPr lang="fr-FR"/>
        </a:p>
      </dgm:t>
    </dgm:pt>
    <dgm:pt modelId="{57616623-6BD6-49BE-BE6E-4926F49DF5F9}" type="pres">
      <dgm:prSet presAssocID="{F8D9BB30-F0C8-49A3-8B85-FFE736D979BE}" presName="sp" presStyleCnt="0"/>
      <dgm:spPr/>
      <dgm:t>
        <a:bodyPr/>
        <a:lstStyle/>
        <a:p>
          <a:endParaRPr lang="fr-FR"/>
        </a:p>
      </dgm:t>
    </dgm:pt>
    <dgm:pt modelId="{D263E00A-16C0-4E9C-B36E-B2296BC13F4B}" type="pres">
      <dgm:prSet presAssocID="{87222DD3-7E5C-4B53-BCBB-9D51922BDFB0}" presName="linNode" presStyleCnt="0"/>
      <dgm:spPr/>
      <dgm:t>
        <a:bodyPr/>
        <a:lstStyle/>
        <a:p>
          <a:endParaRPr lang="fr-FR"/>
        </a:p>
      </dgm:t>
    </dgm:pt>
    <dgm:pt modelId="{6BB17725-91D3-458B-B82F-07243B127C99}" type="pres">
      <dgm:prSet presAssocID="{87222DD3-7E5C-4B53-BCBB-9D51922BDFB0}" presName="parentText" presStyleLbl="node1" presStyleIdx="1" presStyleCnt="4">
        <dgm:presLayoutVars>
          <dgm:chMax val="1"/>
          <dgm:bulletEnabled val="1"/>
        </dgm:presLayoutVars>
      </dgm:prSet>
      <dgm:spPr/>
      <dgm:t>
        <a:bodyPr/>
        <a:lstStyle/>
        <a:p>
          <a:endParaRPr lang="fr-FR"/>
        </a:p>
      </dgm:t>
    </dgm:pt>
    <dgm:pt modelId="{3A739C6B-E4F6-407C-85BA-86E317E0128F}" type="pres">
      <dgm:prSet presAssocID="{87222DD3-7E5C-4B53-BCBB-9D51922BDFB0}" presName="descendantText" presStyleLbl="alignAccFollowNode1" presStyleIdx="0" presStyleCnt="3">
        <dgm:presLayoutVars>
          <dgm:bulletEnabled val="1"/>
        </dgm:presLayoutVars>
      </dgm:prSet>
      <dgm:spPr/>
      <dgm:t>
        <a:bodyPr/>
        <a:lstStyle/>
        <a:p>
          <a:endParaRPr lang="fr-FR"/>
        </a:p>
      </dgm:t>
    </dgm:pt>
    <dgm:pt modelId="{0250F180-03B1-4813-AE6E-AAECD41D4896}" type="pres">
      <dgm:prSet presAssocID="{060A55BD-CEFC-48FD-88AB-728B7512CA08}" presName="sp" presStyleCnt="0"/>
      <dgm:spPr/>
      <dgm:t>
        <a:bodyPr/>
        <a:lstStyle/>
        <a:p>
          <a:endParaRPr lang="fr-FR"/>
        </a:p>
      </dgm:t>
    </dgm:pt>
    <dgm:pt modelId="{B9CB964A-3884-40FF-B6A5-CDC5B35050F6}" type="pres">
      <dgm:prSet presAssocID="{2F35852D-B5AA-4694-BE0A-CD46C9DC1E23}" presName="linNode" presStyleCnt="0"/>
      <dgm:spPr/>
      <dgm:t>
        <a:bodyPr/>
        <a:lstStyle/>
        <a:p>
          <a:endParaRPr lang="fr-FR"/>
        </a:p>
      </dgm:t>
    </dgm:pt>
    <dgm:pt modelId="{BCA61BCF-8C10-4A5B-A382-F81610E42A66}" type="pres">
      <dgm:prSet presAssocID="{2F35852D-B5AA-4694-BE0A-CD46C9DC1E23}" presName="parentText" presStyleLbl="node1" presStyleIdx="2" presStyleCnt="4">
        <dgm:presLayoutVars>
          <dgm:chMax val="1"/>
          <dgm:bulletEnabled val="1"/>
        </dgm:presLayoutVars>
      </dgm:prSet>
      <dgm:spPr/>
      <dgm:t>
        <a:bodyPr/>
        <a:lstStyle/>
        <a:p>
          <a:endParaRPr lang="fr-FR"/>
        </a:p>
      </dgm:t>
    </dgm:pt>
    <dgm:pt modelId="{BB6269C5-94A9-4C02-A3B6-BEDC06480BF3}" type="pres">
      <dgm:prSet presAssocID="{2F35852D-B5AA-4694-BE0A-CD46C9DC1E23}" presName="descendantText" presStyleLbl="alignAccFollowNode1" presStyleIdx="1" presStyleCnt="3">
        <dgm:presLayoutVars>
          <dgm:bulletEnabled val="1"/>
        </dgm:presLayoutVars>
      </dgm:prSet>
      <dgm:spPr/>
      <dgm:t>
        <a:bodyPr/>
        <a:lstStyle/>
        <a:p>
          <a:endParaRPr lang="fr-FR"/>
        </a:p>
      </dgm:t>
    </dgm:pt>
    <dgm:pt modelId="{DFF4A3C9-15EA-4986-96B7-7348A95C1E6D}" type="pres">
      <dgm:prSet presAssocID="{5AAE12B7-6CFA-4012-A05A-0025390D5547}" presName="sp" presStyleCnt="0"/>
      <dgm:spPr/>
      <dgm:t>
        <a:bodyPr/>
        <a:lstStyle/>
        <a:p>
          <a:endParaRPr lang="fr-FR"/>
        </a:p>
      </dgm:t>
    </dgm:pt>
    <dgm:pt modelId="{4CD625BF-3B33-4B94-9FCD-3B82D6DDDBA5}" type="pres">
      <dgm:prSet presAssocID="{1E627AD6-A063-4DB2-97A0-833EAAEEA2EF}" presName="linNode" presStyleCnt="0"/>
      <dgm:spPr/>
      <dgm:t>
        <a:bodyPr/>
        <a:lstStyle/>
        <a:p>
          <a:endParaRPr lang="fr-FR"/>
        </a:p>
      </dgm:t>
    </dgm:pt>
    <dgm:pt modelId="{7EAD963A-9B53-4116-BB60-2821D45450F9}" type="pres">
      <dgm:prSet presAssocID="{1E627AD6-A063-4DB2-97A0-833EAAEEA2EF}" presName="parentText" presStyleLbl="node1" presStyleIdx="3" presStyleCnt="4">
        <dgm:presLayoutVars>
          <dgm:chMax val="1"/>
          <dgm:bulletEnabled val="1"/>
        </dgm:presLayoutVars>
      </dgm:prSet>
      <dgm:spPr/>
      <dgm:t>
        <a:bodyPr/>
        <a:lstStyle/>
        <a:p>
          <a:endParaRPr lang="fr-FR"/>
        </a:p>
      </dgm:t>
    </dgm:pt>
    <dgm:pt modelId="{646A3FD1-B7F1-4C85-A64D-527B5C464F08}" type="pres">
      <dgm:prSet presAssocID="{1E627AD6-A063-4DB2-97A0-833EAAEEA2EF}" presName="descendantText" presStyleLbl="alignAccFollowNode1" presStyleIdx="2" presStyleCnt="3">
        <dgm:presLayoutVars>
          <dgm:bulletEnabled val="1"/>
        </dgm:presLayoutVars>
      </dgm:prSet>
      <dgm:spPr/>
      <dgm:t>
        <a:bodyPr/>
        <a:lstStyle/>
        <a:p>
          <a:endParaRPr lang="fr-FR"/>
        </a:p>
      </dgm:t>
    </dgm:pt>
  </dgm:ptLst>
  <dgm:cxnLst>
    <dgm:cxn modelId="{60AD54A1-FC1E-4F0D-9459-58EDF09D6B7E}" type="presOf" srcId="{13303A65-7289-4BC8-B14B-C5257918DEF4}" destId="{646A3FD1-B7F1-4C85-A64D-527B5C464F08}" srcOrd="0" destOrd="0" presId="urn:microsoft.com/office/officeart/2005/8/layout/vList5"/>
    <dgm:cxn modelId="{AD8BA0F9-A8C0-4523-9FB1-AB5D446F8FEE}" type="presOf" srcId="{A3C19AB3-BBBD-4183-B33B-B579C119E0BA}" destId="{BB6269C5-94A9-4C02-A3B6-BEDC06480BF3}" srcOrd="0" destOrd="1" presId="urn:microsoft.com/office/officeart/2005/8/layout/vList5"/>
    <dgm:cxn modelId="{1126FC13-12EE-4694-B5AF-EF8AD80A76C4}" type="presOf" srcId="{A7D147E6-9854-41EC-98AC-41CF7EEB0696}" destId="{91C3D043-2CB3-49AB-98C1-B83332DE1FB1}" srcOrd="0" destOrd="0" presId="urn:microsoft.com/office/officeart/2005/8/layout/vList5"/>
    <dgm:cxn modelId="{3C7F7B0B-1422-4AD2-A0DF-1C08093AD59A}" type="presOf" srcId="{3CD53E32-B962-4061-A087-1ED65AE18237}" destId="{3A739C6B-E4F6-407C-85BA-86E317E0128F}" srcOrd="0" destOrd="0" presId="urn:microsoft.com/office/officeart/2005/8/layout/vList5"/>
    <dgm:cxn modelId="{10FAF894-43DB-4D69-BA3B-698853C420FC}" srcId="{55E8241B-BA64-4E84-B56B-BE281E6DEF7B}" destId="{A7D147E6-9854-41EC-98AC-41CF7EEB0696}" srcOrd="0" destOrd="0" parTransId="{1159824A-BD61-4804-AEF1-61A87CEAFEB3}" sibTransId="{F8D9BB30-F0C8-49A3-8B85-FFE736D979BE}"/>
    <dgm:cxn modelId="{A5609B32-0159-4B1B-AB10-58AD866A65BB}" srcId="{55E8241B-BA64-4E84-B56B-BE281E6DEF7B}" destId="{2F35852D-B5AA-4694-BE0A-CD46C9DC1E23}" srcOrd="2" destOrd="0" parTransId="{39BBFF1C-9F9E-417E-A500-8338E44014D3}" sibTransId="{5AAE12B7-6CFA-4012-A05A-0025390D5547}"/>
    <dgm:cxn modelId="{6D357F96-F949-4F6B-800A-20E05D2DEEEB}" srcId="{87222DD3-7E5C-4B53-BCBB-9D51922BDFB0}" destId="{3CD53E32-B962-4061-A087-1ED65AE18237}" srcOrd="0" destOrd="0" parTransId="{CF6AD5A1-E670-4705-9F19-173C9F9EEFD8}" sibTransId="{1A3DD11A-D812-4C36-8DDD-EB049D610462}"/>
    <dgm:cxn modelId="{A44CDA51-FE2A-4360-ACE5-479EEA18C015}" srcId="{2F35852D-B5AA-4694-BE0A-CD46C9DC1E23}" destId="{61EB7E4E-9E65-40EC-A224-644F58F6A82A}" srcOrd="0" destOrd="0" parTransId="{2DF4B60F-612B-45E5-B371-46E569F252D3}" sibTransId="{A62F4050-7634-4EFF-ADEA-C3E96851BC22}"/>
    <dgm:cxn modelId="{649EE2A4-91C8-432B-A389-55C04C68E80A}" srcId="{2F35852D-B5AA-4694-BE0A-CD46C9DC1E23}" destId="{A3C19AB3-BBBD-4183-B33B-B579C119E0BA}" srcOrd="1" destOrd="0" parTransId="{B11AEF69-94A6-4DA2-A6EA-0452B16D9402}" sibTransId="{44FE726B-A4C5-40A4-870C-9F68A12690D9}"/>
    <dgm:cxn modelId="{2A14849B-34AD-4BBF-9B81-D9087D334364}" type="presOf" srcId="{1E627AD6-A063-4DB2-97A0-833EAAEEA2EF}" destId="{7EAD963A-9B53-4116-BB60-2821D45450F9}" srcOrd="0" destOrd="0" presId="urn:microsoft.com/office/officeart/2005/8/layout/vList5"/>
    <dgm:cxn modelId="{B197DD74-A8AC-4310-AAFB-8DDC33F07E89}" srcId="{55E8241B-BA64-4E84-B56B-BE281E6DEF7B}" destId="{87222DD3-7E5C-4B53-BCBB-9D51922BDFB0}" srcOrd="1" destOrd="0" parTransId="{D2190AB7-4F38-4B6F-AF27-BBC446307FD2}" sibTransId="{060A55BD-CEFC-48FD-88AB-728B7512CA08}"/>
    <dgm:cxn modelId="{BD5028DD-B308-4C10-BB30-F302964B18B6}" srcId="{55E8241B-BA64-4E84-B56B-BE281E6DEF7B}" destId="{1E627AD6-A063-4DB2-97A0-833EAAEEA2EF}" srcOrd="3" destOrd="0" parTransId="{6A950FB6-0962-4A55-A7C9-28669D8115AC}" sibTransId="{648BBF6C-5F96-42EA-BCED-FE9DCAC1866E}"/>
    <dgm:cxn modelId="{1BEA9199-8621-46A3-BEF9-F688F6FFA0B6}" type="presOf" srcId="{61EB7E4E-9E65-40EC-A224-644F58F6A82A}" destId="{BB6269C5-94A9-4C02-A3B6-BEDC06480BF3}" srcOrd="0" destOrd="0" presId="urn:microsoft.com/office/officeart/2005/8/layout/vList5"/>
    <dgm:cxn modelId="{E636B27A-DF7A-4C04-A2E1-C6592A526891}" type="presOf" srcId="{55E8241B-BA64-4E84-B56B-BE281E6DEF7B}" destId="{9F38374F-AA92-4948-BECA-D4D0FE691B8D}" srcOrd="0" destOrd="0" presId="urn:microsoft.com/office/officeart/2005/8/layout/vList5"/>
    <dgm:cxn modelId="{7DEE47B6-56A9-4DF7-9F0E-E625B90CCD5B}" type="presOf" srcId="{2F35852D-B5AA-4694-BE0A-CD46C9DC1E23}" destId="{BCA61BCF-8C10-4A5B-A382-F81610E42A66}" srcOrd="0" destOrd="0" presId="urn:microsoft.com/office/officeart/2005/8/layout/vList5"/>
    <dgm:cxn modelId="{8DE1066D-737C-478D-9F72-E61A74CEF5A5}" srcId="{1E627AD6-A063-4DB2-97A0-833EAAEEA2EF}" destId="{13303A65-7289-4BC8-B14B-C5257918DEF4}" srcOrd="0" destOrd="0" parTransId="{CDB0A129-0AA9-4BB7-A535-5BAFA91F75A6}" sibTransId="{581263E5-9986-46D5-A94B-E02E3FBA19B0}"/>
    <dgm:cxn modelId="{D657F7B4-34FF-4702-B7A6-9C459958EDC3}" type="presOf" srcId="{87222DD3-7E5C-4B53-BCBB-9D51922BDFB0}" destId="{6BB17725-91D3-458B-B82F-07243B127C99}" srcOrd="0" destOrd="0" presId="urn:microsoft.com/office/officeart/2005/8/layout/vList5"/>
    <dgm:cxn modelId="{7130D5F4-79A2-4165-A093-BFDFAE32F7A3}" type="presParOf" srcId="{9F38374F-AA92-4948-BECA-D4D0FE691B8D}" destId="{7F585926-39E3-4EE6-8BED-F501D895649E}" srcOrd="0" destOrd="0" presId="urn:microsoft.com/office/officeart/2005/8/layout/vList5"/>
    <dgm:cxn modelId="{5557879C-763B-4586-8299-088393E82E0F}" type="presParOf" srcId="{7F585926-39E3-4EE6-8BED-F501D895649E}" destId="{91C3D043-2CB3-49AB-98C1-B83332DE1FB1}" srcOrd="0" destOrd="0" presId="urn:microsoft.com/office/officeart/2005/8/layout/vList5"/>
    <dgm:cxn modelId="{284DB571-739A-4859-BD68-1F181CADB614}" type="presParOf" srcId="{9F38374F-AA92-4948-BECA-D4D0FE691B8D}" destId="{57616623-6BD6-49BE-BE6E-4926F49DF5F9}" srcOrd="1" destOrd="0" presId="urn:microsoft.com/office/officeart/2005/8/layout/vList5"/>
    <dgm:cxn modelId="{DF7AF526-6294-4204-BEB6-8E1A844406FA}" type="presParOf" srcId="{9F38374F-AA92-4948-BECA-D4D0FE691B8D}" destId="{D263E00A-16C0-4E9C-B36E-B2296BC13F4B}" srcOrd="2" destOrd="0" presId="urn:microsoft.com/office/officeart/2005/8/layout/vList5"/>
    <dgm:cxn modelId="{D159F65C-7698-4EC4-BA28-049DCF60CCC9}" type="presParOf" srcId="{D263E00A-16C0-4E9C-B36E-B2296BC13F4B}" destId="{6BB17725-91D3-458B-B82F-07243B127C99}" srcOrd="0" destOrd="0" presId="urn:microsoft.com/office/officeart/2005/8/layout/vList5"/>
    <dgm:cxn modelId="{BE0DEF50-CCC6-42DF-A7AC-0DB61B94B084}" type="presParOf" srcId="{D263E00A-16C0-4E9C-B36E-B2296BC13F4B}" destId="{3A739C6B-E4F6-407C-85BA-86E317E0128F}" srcOrd="1" destOrd="0" presId="urn:microsoft.com/office/officeart/2005/8/layout/vList5"/>
    <dgm:cxn modelId="{2540F9B7-7832-4C0D-A70B-7AFDF18EF7EF}" type="presParOf" srcId="{9F38374F-AA92-4948-BECA-D4D0FE691B8D}" destId="{0250F180-03B1-4813-AE6E-AAECD41D4896}" srcOrd="3" destOrd="0" presId="urn:microsoft.com/office/officeart/2005/8/layout/vList5"/>
    <dgm:cxn modelId="{C1098356-B4B6-41BE-A6DB-A0E3A0371066}" type="presParOf" srcId="{9F38374F-AA92-4948-BECA-D4D0FE691B8D}" destId="{B9CB964A-3884-40FF-B6A5-CDC5B35050F6}" srcOrd="4" destOrd="0" presId="urn:microsoft.com/office/officeart/2005/8/layout/vList5"/>
    <dgm:cxn modelId="{F99CBE1E-E0E9-4627-9EB5-67479C0B63BC}" type="presParOf" srcId="{B9CB964A-3884-40FF-B6A5-CDC5B35050F6}" destId="{BCA61BCF-8C10-4A5B-A382-F81610E42A66}" srcOrd="0" destOrd="0" presId="urn:microsoft.com/office/officeart/2005/8/layout/vList5"/>
    <dgm:cxn modelId="{40C25B5E-C3C7-46C1-9B94-CD49CA6687E3}" type="presParOf" srcId="{B9CB964A-3884-40FF-B6A5-CDC5B35050F6}" destId="{BB6269C5-94A9-4C02-A3B6-BEDC06480BF3}" srcOrd="1" destOrd="0" presId="urn:microsoft.com/office/officeart/2005/8/layout/vList5"/>
    <dgm:cxn modelId="{0BB0D3F4-9B15-4020-870C-302C10F46A8A}" type="presParOf" srcId="{9F38374F-AA92-4948-BECA-D4D0FE691B8D}" destId="{DFF4A3C9-15EA-4986-96B7-7348A95C1E6D}" srcOrd="5" destOrd="0" presId="urn:microsoft.com/office/officeart/2005/8/layout/vList5"/>
    <dgm:cxn modelId="{23C5B716-DF59-45B2-8A95-F9C4361DE060}" type="presParOf" srcId="{9F38374F-AA92-4948-BECA-D4D0FE691B8D}" destId="{4CD625BF-3B33-4B94-9FCD-3B82D6DDDBA5}" srcOrd="6" destOrd="0" presId="urn:microsoft.com/office/officeart/2005/8/layout/vList5"/>
    <dgm:cxn modelId="{26946D9E-5539-45DB-934B-6AB7C93591D6}" type="presParOf" srcId="{4CD625BF-3B33-4B94-9FCD-3B82D6DDDBA5}" destId="{7EAD963A-9B53-4116-BB60-2821D45450F9}" srcOrd="0" destOrd="0" presId="urn:microsoft.com/office/officeart/2005/8/layout/vList5"/>
    <dgm:cxn modelId="{B493D3FA-ED3E-4270-8ADB-095DE1539CA7}" type="presParOf" srcId="{4CD625BF-3B33-4B94-9FCD-3B82D6DDDBA5}" destId="{646A3FD1-B7F1-4C85-A64D-527B5C464F0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601109-BAA5-462A-9D9D-CCCAE0B75281}" type="doc">
      <dgm:prSet loTypeId="urn:microsoft.com/office/officeart/2011/layout/TabList" loCatId="list" qsTypeId="urn:microsoft.com/office/officeart/2005/8/quickstyle/simple5" qsCatId="simple" csTypeId="urn:microsoft.com/office/officeart/2005/8/colors/colorful5" csCatId="colorful" phldr="1"/>
      <dgm:spPr/>
      <dgm:t>
        <a:bodyPr/>
        <a:lstStyle/>
        <a:p>
          <a:endParaRPr lang="fr-FR"/>
        </a:p>
      </dgm:t>
    </dgm:pt>
    <dgm:pt modelId="{5424CC84-34B1-4F36-8046-B4E2A65FE836}">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Eros</a:t>
          </a:r>
          <a:endParaRPr lang="fr-FR" dirty="0"/>
        </a:p>
      </dgm:t>
    </dgm:pt>
    <dgm:pt modelId="{10DF270D-5DD5-4413-8A69-469667D02A9F}" type="parTrans" cxnId="{00774685-E2AD-4A33-BA8E-7B5A62072A39}">
      <dgm:prSet/>
      <dgm:spPr/>
      <dgm:t>
        <a:bodyPr/>
        <a:lstStyle/>
        <a:p>
          <a:endParaRPr lang="fr-FR"/>
        </a:p>
      </dgm:t>
    </dgm:pt>
    <dgm:pt modelId="{41F367A8-0963-47F2-BE1A-4D2C6B057E4B}" type="sibTrans" cxnId="{00774685-E2AD-4A33-BA8E-7B5A62072A39}">
      <dgm:prSet/>
      <dgm:spPr/>
      <dgm:t>
        <a:bodyPr/>
        <a:lstStyle/>
        <a:p>
          <a:endParaRPr lang="fr-FR"/>
        </a:p>
      </dgm:t>
    </dgm:pt>
    <dgm:pt modelId="{1B5F7F02-21D9-4920-A808-2334A6F21A6F}">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b="1" dirty="0" smtClean="0">
              <a:solidFill>
                <a:srgbClr val="FF0000"/>
              </a:solidFill>
              <a:latin typeface="Garamond" panose="02020404030301010803" pitchFamily="18" charset="0"/>
            </a:rPr>
            <a:t>Stade esthétique</a:t>
          </a:r>
          <a:endParaRPr lang="fr-FR" b="1" dirty="0">
            <a:solidFill>
              <a:srgbClr val="FF0000"/>
            </a:solidFill>
            <a:latin typeface="Garamond" panose="02020404030301010803" pitchFamily="18" charset="0"/>
          </a:endParaRPr>
        </a:p>
      </dgm:t>
    </dgm:pt>
    <dgm:pt modelId="{F021FAC5-267C-4FCD-BBC2-60A3A9B2159E}" type="parTrans" cxnId="{F86D9FCD-2154-41F4-A44C-9B08472227FE}">
      <dgm:prSet/>
      <dgm:spPr/>
      <dgm:t>
        <a:bodyPr/>
        <a:lstStyle/>
        <a:p>
          <a:endParaRPr lang="fr-FR"/>
        </a:p>
      </dgm:t>
    </dgm:pt>
    <dgm:pt modelId="{297551A3-2202-46C9-88EC-19DF177548B8}" type="sibTrans" cxnId="{F86D9FCD-2154-41F4-A44C-9B08472227FE}">
      <dgm:prSet/>
      <dgm:spPr/>
      <dgm:t>
        <a:bodyPr/>
        <a:lstStyle/>
        <a:p>
          <a:endParaRPr lang="fr-FR"/>
        </a:p>
      </dgm:t>
    </dgm:pt>
    <dgm:pt modelId="{33D63C20-6867-4A13-B81A-FE78A634D907}">
      <dgm:prSet phldrT="[Texte]"/>
      <dgm:spPr>
        <a:solidFill>
          <a:schemeClr val="accent2">
            <a:lumMod val="40000"/>
            <a:lumOff val="60000"/>
          </a:schemeClr>
        </a:solidFill>
      </dgm:spPr>
      <dgm:t>
        <a:bodyPr/>
        <a:lstStyle/>
        <a:p>
          <a:r>
            <a:rPr lang="fr-FR" b="1" dirty="0" smtClean="0">
              <a:solidFill>
                <a:srgbClr val="FF0000"/>
              </a:solidFill>
              <a:latin typeface="Garamond" pitchFamily="18" charset="0"/>
            </a:rPr>
            <a:t>Vie sensuelle, attachement aux choses terrestres en vue du plaisir, vie de sensation et d’excitation. =&gt; angoisse</a:t>
          </a:r>
          <a:endParaRPr lang="fr-FR" b="1" dirty="0">
            <a:solidFill>
              <a:srgbClr val="FF0000"/>
            </a:solidFill>
            <a:latin typeface="Garamond" pitchFamily="18" charset="0"/>
          </a:endParaRPr>
        </a:p>
      </dgm:t>
    </dgm:pt>
    <dgm:pt modelId="{F1A87F7B-FCBA-40CD-8D3D-677E185B7AB8}" type="parTrans" cxnId="{981040F7-8557-4CF5-AFF8-640550A00097}">
      <dgm:prSet/>
      <dgm:spPr/>
      <dgm:t>
        <a:bodyPr/>
        <a:lstStyle/>
        <a:p>
          <a:endParaRPr lang="fr-FR"/>
        </a:p>
      </dgm:t>
    </dgm:pt>
    <dgm:pt modelId="{AE41BC5F-B86D-4238-89EF-6922A6522C1B}" type="sibTrans" cxnId="{981040F7-8557-4CF5-AFF8-640550A00097}">
      <dgm:prSet/>
      <dgm:spPr/>
      <dgm:t>
        <a:bodyPr/>
        <a:lstStyle/>
        <a:p>
          <a:endParaRPr lang="fr-FR"/>
        </a:p>
      </dgm:t>
    </dgm:pt>
    <dgm:pt modelId="{F468ACD8-6756-4FCB-B3DD-B0AB704A268E}">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err="1" smtClean="0"/>
            <a:t>Philia</a:t>
          </a:r>
          <a:endParaRPr lang="fr-FR" dirty="0"/>
        </a:p>
      </dgm:t>
    </dgm:pt>
    <dgm:pt modelId="{5E4956F7-33DA-462B-AD02-665D2F41DD38}" type="parTrans" cxnId="{86072A33-9B1D-464D-8254-F037315593AE}">
      <dgm:prSet/>
      <dgm:spPr/>
      <dgm:t>
        <a:bodyPr/>
        <a:lstStyle/>
        <a:p>
          <a:endParaRPr lang="fr-FR"/>
        </a:p>
      </dgm:t>
    </dgm:pt>
    <dgm:pt modelId="{5C285E60-18B5-4CF7-B02F-A000357E74A0}" type="sibTrans" cxnId="{86072A33-9B1D-464D-8254-F037315593AE}">
      <dgm:prSet/>
      <dgm:spPr/>
      <dgm:t>
        <a:bodyPr/>
        <a:lstStyle/>
        <a:p>
          <a:endParaRPr lang="fr-FR"/>
        </a:p>
      </dgm:t>
    </dgm:pt>
    <dgm:pt modelId="{12721995-4BAE-4F91-A58F-7D083D1F6858}">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b="1" dirty="0" smtClean="0">
              <a:solidFill>
                <a:schemeClr val="accent4">
                  <a:lumMod val="75000"/>
                </a:schemeClr>
              </a:solidFill>
              <a:latin typeface="Garamond" panose="02020404030301010803" pitchFamily="18" charset="0"/>
            </a:rPr>
            <a:t>Stade éthique</a:t>
          </a:r>
          <a:endParaRPr lang="fr-FR" b="1" dirty="0">
            <a:solidFill>
              <a:schemeClr val="accent4">
                <a:lumMod val="75000"/>
              </a:schemeClr>
            </a:solidFill>
            <a:latin typeface="Garamond" panose="02020404030301010803" pitchFamily="18" charset="0"/>
          </a:endParaRPr>
        </a:p>
      </dgm:t>
    </dgm:pt>
    <dgm:pt modelId="{FFD05C45-C866-43E6-BA8D-4DD0FB4C1532}" type="parTrans" cxnId="{817C8DAA-C0C0-4A18-A778-56AA47310A3D}">
      <dgm:prSet/>
      <dgm:spPr/>
      <dgm:t>
        <a:bodyPr/>
        <a:lstStyle/>
        <a:p>
          <a:endParaRPr lang="fr-FR"/>
        </a:p>
      </dgm:t>
    </dgm:pt>
    <dgm:pt modelId="{424D1B98-B886-412D-BFFA-7C3A488EB37E}" type="sibTrans" cxnId="{817C8DAA-C0C0-4A18-A778-56AA47310A3D}">
      <dgm:prSet/>
      <dgm:spPr/>
      <dgm:t>
        <a:bodyPr/>
        <a:lstStyle/>
        <a:p>
          <a:endParaRPr lang="fr-FR"/>
        </a:p>
      </dgm:t>
    </dgm:pt>
    <dgm:pt modelId="{ADC9B3A1-07A8-4BFB-9927-017D761A399B}">
      <dgm:prSet phldrT="[Texte]"/>
      <dgm:spPr>
        <a:solidFill>
          <a:schemeClr val="accent4">
            <a:lumMod val="40000"/>
            <a:lumOff val="60000"/>
          </a:schemeClr>
        </a:solidFill>
      </dgm:spPr>
      <dgm:t>
        <a:bodyPr/>
        <a:lstStyle/>
        <a:p>
          <a:r>
            <a:rPr lang="fr-FR" b="1" dirty="0" smtClean="0">
              <a:solidFill>
                <a:schemeClr val="accent4">
                  <a:lumMod val="75000"/>
                </a:schemeClr>
              </a:solidFill>
              <a:latin typeface="Garamond" pitchFamily="18" charset="0"/>
            </a:rPr>
            <a:t>Vie selon la conscience humaniste, s’attacher aux autres dans des liens réciproques, vivre dans la cité. =&gt; angoisse</a:t>
          </a:r>
          <a:endParaRPr lang="fr-FR" b="1" dirty="0">
            <a:solidFill>
              <a:schemeClr val="accent4">
                <a:lumMod val="75000"/>
              </a:schemeClr>
            </a:solidFill>
            <a:latin typeface="Garamond" pitchFamily="18" charset="0"/>
          </a:endParaRPr>
        </a:p>
      </dgm:t>
    </dgm:pt>
    <dgm:pt modelId="{C18211CB-8E6C-472E-B4E8-EA72D7E27439}" type="parTrans" cxnId="{41749469-D01F-4824-966B-7C3BF97A8F89}">
      <dgm:prSet/>
      <dgm:spPr/>
      <dgm:t>
        <a:bodyPr/>
        <a:lstStyle/>
        <a:p>
          <a:endParaRPr lang="fr-FR"/>
        </a:p>
      </dgm:t>
    </dgm:pt>
    <dgm:pt modelId="{2B96273B-E52E-409A-AEA7-A61CA8D48705}" type="sibTrans" cxnId="{41749469-D01F-4824-966B-7C3BF97A8F89}">
      <dgm:prSet/>
      <dgm:spPr/>
      <dgm:t>
        <a:bodyPr/>
        <a:lstStyle/>
        <a:p>
          <a:endParaRPr lang="fr-FR"/>
        </a:p>
      </dgm:t>
    </dgm:pt>
    <dgm:pt modelId="{039177A5-89D6-4A09-A8AF-F48D2B1E2E4D}">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Agape</a:t>
          </a:r>
          <a:endParaRPr lang="fr-FR" dirty="0"/>
        </a:p>
      </dgm:t>
    </dgm:pt>
    <dgm:pt modelId="{81E15481-F8A9-4044-AD5F-B51960A09130}" type="parTrans" cxnId="{B2137174-056C-4C61-8EA4-4EF53ED79AA2}">
      <dgm:prSet/>
      <dgm:spPr/>
      <dgm:t>
        <a:bodyPr/>
        <a:lstStyle/>
        <a:p>
          <a:endParaRPr lang="fr-FR"/>
        </a:p>
      </dgm:t>
    </dgm:pt>
    <dgm:pt modelId="{F177B3B6-AF32-412D-8F21-E22012742BA7}" type="sibTrans" cxnId="{B2137174-056C-4C61-8EA4-4EF53ED79AA2}">
      <dgm:prSet/>
      <dgm:spPr/>
      <dgm:t>
        <a:bodyPr/>
        <a:lstStyle/>
        <a:p>
          <a:endParaRPr lang="fr-FR"/>
        </a:p>
      </dgm:t>
    </dgm:pt>
    <dgm:pt modelId="{18F2DBB5-9D34-493C-8CC4-F5A1B0A87605}">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b="1" dirty="0" smtClean="0">
              <a:solidFill>
                <a:srgbClr val="002060"/>
              </a:solidFill>
              <a:latin typeface="Garamond" panose="02020404030301010803" pitchFamily="18" charset="0"/>
            </a:rPr>
            <a:t>Stade spirituel</a:t>
          </a:r>
          <a:endParaRPr lang="fr-FR" b="1" dirty="0">
            <a:solidFill>
              <a:srgbClr val="002060"/>
            </a:solidFill>
            <a:latin typeface="Garamond" panose="02020404030301010803" pitchFamily="18" charset="0"/>
          </a:endParaRPr>
        </a:p>
      </dgm:t>
    </dgm:pt>
    <dgm:pt modelId="{D62D7DDA-E3C8-4529-A996-F6836B7BA027}" type="parTrans" cxnId="{8E0CE6EA-EC95-45BB-90AE-3A313A46661C}">
      <dgm:prSet/>
      <dgm:spPr/>
      <dgm:t>
        <a:bodyPr/>
        <a:lstStyle/>
        <a:p>
          <a:endParaRPr lang="fr-FR"/>
        </a:p>
      </dgm:t>
    </dgm:pt>
    <dgm:pt modelId="{F3B9F2E7-5892-41DF-9AB1-CD31B87019E8}" type="sibTrans" cxnId="{8E0CE6EA-EC95-45BB-90AE-3A313A46661C}">
      <dgm:prSet/>
      <dgm:spPr/>
      <dgm:t>
        <a:bodyPr/>
        <a:lstStyle/>
        <a:p>
          <a:endParaRPr lang="fr-FR"/>
        </a:p>
      </dgm:t>
    </dgm:pt>
    <dgm:pt modelId="{1BBF8FD4-E05B-44D6-A45D-21E7B1436AFE}">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solidFill>
                <a:srgbClr val="002060"/>
              </a:solidFill>
              <a:latin typeface="Garamond" panose="02020404030301010803" pitchFamily="18" charset="0"/>
            </a:rPr>
            <a:t>Vivre avec la foi en quête de Dieu et Se tenir devant Dieu</a:t>
          </a:r>
          <a:endParaRPr lang="fr-FR" dirty="0">
            <a:solidFill>
              <a:srgbClr val="002060"/>
            </a:solidFill>
            <a:latin typeface="Garamond" panose="02020404030301010803" pitchFamily="18" charset="0"/>
          </a:endParaRPr>
        </a:p>
      </dgm:t>
    </dgm:pt>
    <dgm:pt modelId="{A5070D5E-A584-4AB8-A4EE-610B95A66C5E}" type="parTrans" cxnId="{DF691184-F174-47C9-891A-17152C473980}">
      <dgm:prSet/>
      <dgm:spPr/>
      <dgm:t>
        <a:bodyPr/>
        <a:lstStyle/>
        <a:p>
          <a:endParaRPr lang="fr-FR"/>
        </a:p>
      </dgm:t>
    </dgm:pt>
    <dgm:pt modelId="{933539E8-743E-40BB-800A-72982D48224B}" type="sibTrans" cxnId="{DF691184-F174-47C9-891A-17152C473980}">
      <dgm:prSet/>
      <dgm:spPr/>
      <dgm:t>
        <a:bodyPr/>
        <a:lstStyle/>
        <a:p>
          <a:endParaRPr lang="fr-FR"/>
        </a:p>
      </dgm:t>
    </dgm:pt>
    <dgm:pt modelId="{018037DB-2984-4441-A6A6-709C3D46B4B0}" type="pres">
      <dgm:prSet presAssocID="{7A601109-BAA5-462A-9D9D-CCCAE0B75281}" presName="Name0" presStyleCnt="0">
        <dgm:presLayoutVars>
          <dgm:chMax/>
          <dgm:chPref val="3"/>
          <dgm:dir/>
          <dgm:animOne val="branch"/>
          <dgm:animLvl val="lvl"/>
        </dgm:presLayoutVars>
      </dgm:prSet>
      <dgm:spPr/>
      <dgm:t>
        <a:bodyPr/>
        <a:lstStyle/>
        <a:p>
          <a:endParaRPr lang="fr-FR"/>
        </a:p>
      </dgm:t>
    </dgm:pt>
    <dgm:pt modelId="{6E0BEA66-0DCC-48A6-877C-F8C87EA72BD4}" type="pres">
      <dgm:prSet presAssocID="{5424CC84-34B1-4F36-8046-B4E2A65FE836}" presName="composite" presStyleCnt="0"/>
      <dgm:spPr/>
      <dgm:t>
        <a:bodyPr/>
        <a:lstStyle/>
        <a:p>
          <a:endParaRPr lang="fr-FR"/>
        </a:p>
      </dgm:t>
    </dgm:pt>
    <dgm:pt modelId="{9CD3753F-D2EC-4AEE-9572-EFFADEC321F6}" type="pres">
      <dgm:prSet presAssocID="{5424CC84-34B1-4F36-8046-B4E2A65FE836}" presName="FirstChild" presStyleLbl="revTx" presStyleIdx="0" presStyleCnt="6">
        <dgm:presLayoutVars>
          <dgm:chMax val="0"/>
          <dgm:chPref val="0"/>
          <dgm:bulletEnabled val="1"/>
        </dgm:presLayoutVars>
      </dgm:prSet>
      <dgm:spPr/>
      <dgm:t>
        <a:bodyPr/>
        <a:lstStyle/>
        <a:p>
          <a:endParaRPr lang="fr-FR"/>
        </a:p>
      </dgm:t>
    </dgm:pt>
    <dgm:pt modelId="{AB2D566A-0EC7-404C-8F06-1FF419BFFC84}" type="pres">
      <dgm:prSet presAssocID="{5424CC84-34B1-4F36-8046-B4E2A65FE836}" presName="Parent" presStyleLbl="alignNode1" presStyleIdx="0" presStyleCnt="3">
        <dgm:presLayoutVars>
          <dgm:chMax val="3"/>
          <dgm:chPref val="3"/>
          <dgm:bulletEnabled val="1"/>
        </dgm:presLayoutVars>
      </dgm:prSet>
      <dgm:spPr/>
      <dgm:t>
        <a:bodyPr/>
        <a:lstStyle/>
        <a:p>
          <a:endParaRPr lang="fr-FR"/>
        </a:p>
      </dgm:t>
    </dgm:pt>
    <dgm:pt modelId="{98AF68A9-DA99-4418-B76E-DA4264F2C835}" type="pres">
      <dgm:prSet presAssocID="{5424CC84-34B1-4F36-8046-B4E2A65FE836}" presName="Accent" presStyleLbl="parChTrans1D1" presStyleIdx="0" presStyleCnt="3"/>
      <dgm:spPr/>
      <dgm:t>
        <a:bodyPr/>
        <a:lstStyle/>
        <a:p>
          <a:endParaRPr lang="fr-FR"/>
        </a:p>
      </dgm:t>
    </dgm:pt>
    <dgm:pt modelId="{3ECAEE51-5A7B-4EE6-ABF4-739725C611E5}" type="pres">
      <dgm:prSet presAssocID="{5424CC84-34B1-4F36-8046-B4E2A65FE836}" presName="Child" presStyleLbl="revTx" presStyleIdx="1" presStyleCnt="6">
        <dgm:presLayoutVars>
          <dgm:chMax val="0"/>
          <dgm:chPref val="0"/>
          <dgm:bulletEnabled val="1"/>
        </dgm:presLayoutVars>
      </dgm:prSet>
      <dgm:spPr/>
      <dgm:t>
        <a:bodyPr/>
        <a:lstStyle/>
        <a:p>
          <a:endParaRPr lang="fr-FR"/>
        </a:p>
      </dgm:t>
    </dgm:pt>
    <dgm:pt modelId="{E641ED39-A12D-4828-BC7B-E42B1BE94317}" type="pres">
      <dgm:prSet presAssocID="{41F367A8-0963-47F2-BE1A-4D2C6B057E4B}" presName="sibTrans" presStyleCnt="0"/>
      <dgm:spPr/>
      <dgm:t>
        <a:bodyPr/>
        <a:lstStyle/>
        <a:p>
          <a:endParaRPr lang="fr-FR"/>
        </a:p>
      </dgm:t>
    </dgm:pt>
    <dgm:pt modelId="{0B1B262F-AB21-4764-8688-07F3961B44E7}" type="pres">
      <dgm:prSet presAssocID="{F468ACD8-6756-4FCB-B3DD-B0AB704A268E}" presName="composite" presStyleCnt="0"/>
      <dgm:spPr/>
      <dgm:t>
        <a:bodyPr/>
        <a:lstStyle/>
        <a:p>
          <a:endParaRPr lang="fr-FR"/>
        </a:p>
      </dgm:t>
    </dgm:pt>
    <dgm:pt modelId="{887D1405-FA14-41D6-A0AE-937C204EB345}" type="pres">
      <dgm:prSet presAssocID="{F468ACD8-6756-4FCB-B3DD-B0AB704A268E}" presName="FirstChild" presStyleLbl="revTx" presStyleIdx="2" presStyleCnt="6">
        <dgm:presLayoutVars>
          <dgm:chMax val="0"/>
          <dgm:chPref val="0"/>
          <dgm:bulletEnabled val="1"/>
        </dgm:presLayoutVars>
      </dgm:prSet>
      <dgm:spPr/>
      <dgm:t>
        <a:bodyPr/>
        <a:lstStyle/>
        <a:p>
          <a:endParaRPr lang="fr-FR"/>
        </a:p>
      </dgm:t>
    </dgm:pt>
    <dgm:pt modelId="{BF4CD551-D937-44A0-A501-2B5F5DD7F27A}" type="pres">
      <dgm:prSet presAssocID="{F468ACD8-6756-4FCB-B3DD-B0AB704A268E}" presName="Parent" presStyleLbl="alignNode1" presStyleIdx="1" presStyleCnt="3">
        <dgm:presLayoutVars>
          <dgm:chMax val="3"/>
          <dgm:chPref val="3"/>
          <dgm:bulletEnabled val="1"/>
        </dgm:presLayoutVars>
      </dgm:prSet>
      <dgm:spPr/>
      <dgm:t>
        <a:bodyPr/>
        <a:lstStyle/>
        <a:p>
          <a:endParaRPr lang="fr-FR"/>
        </a:p>
      </dgm:t>
    </dgm:pt>
    <dgm:pt modelId="{F61D7076-2991-4803-BD48-F290FA8C823E}" type="pres">
      <dgm:prSet presAssocID="{F468ACD8-6756-4FCB-B3DD-B0AB704A268E}" presName="Accent" presStyleLbl="parChTrans1D1" presStyleIdx="1" presStyleCnt="3"/>
      <dgm:spPr/>
      <dgm:t>
        <a:bodyPr/>
        <a:lstStyle/>
        <a:p>
          <a:endParaRPr lang="fr-FR"/>
        </a:p>
      </dgm:t>
    </dgm:pt>
    <dgm:pt modelId="{244513E3-0104-4764-A53E-F92CB6DE106F}" type="pres">
      <dgm:prSet presAssocID="{F468ACD8-6756-4FCB-B3DD-B0AB704A268E}" presName="Child" presStyleLbl="revTx" presStyleIdx="3" presStyleCnt="6">
        <dgm:presLayoutVars>
          <dgm:chMax val="0"/>
          <dgm:chPref val="0"/>
          <dgm:bulletEnabled val="1"/>
        </dgm:presLayoutVars>
      </dgm:prSet>
      <dgm:spPr/>
      <dgm:t>
        <a:bodyPr/>
        <a:lstStyle/>
        <a:p>
          <a:endParaRPr lang="fr-FR"/>
        </a:p>
      </dgm:t>
    </dgm:pt>
    <dgm:pt modelId="{7A43CE6E-095D-4273-B584-D3734C2B3B6A}" type="pres">
      <dgm:prSet presAssocID="{5C285E60-18B5-4CF7-B02F-A000357E74A0}" presName="sibTrans" presStyleCnt="0"/>
      <dgm:spPr/>
      <dgm:t>
        <a:bodyPr/>
        <a:lstStyle/>
        <a:p>
          <a:endParaRPr lang="fr-FR"/>
        </a:p>
      </dgm:t>
    </dgm:pt>
    <dgm:pt modelId="{1DC4ED7D-2076-43C4-97BE-B934FFA7AC3D}" type="pres">
      <dgm:prSet presAssocID="{039177A5-89D6-4A09-A8AF-F48D2B1E2E4D}" presName="composite" presStyleCnt="0"/>
      <dgm:spPr/>
      <dgm:t>
        <a:bodyPr/>
        <a:lstStyle/>
        <a:p>
          <a:endParaRPr lang="fr-FR"/>
        </a:p>
      </dgm:t>
    </dgm:pt>
    <dgm:pt modelId="{F0D0E0C6-017F-4876-8C6E-24A46E2A73EB}" type="pres">
      <dgm:prSet presAssocID="{039177A5-89D6-4A09-A8AF-F48D2B1E2E4D}" presName="FirstChild" presStyleLbl="revTx" presStyleIdx="4" presStyleCnt="6">
        <dgm:presLayoutVars>
          <dgm:chMax val="0"/>
          <dgm:chPref val="0"/>
          <dgm:bulletEnabled val="1"/>
        </dgm:presLayoutVars>
      </dgm:prSet>
      <dgm:spPr/>
      <dgm:t>
        <a:bodyPr/>
        <a:lstStyle/>
        <a:p>
          <a:endParaRPr lang="fr-FR"/>
        </a:p>
      </dgm:t>
    </dgm:pt>
    <dgm:pt modelId="{A5D3A6FC-B26B-4F08-AC7B-BBA9615E6018}" type="pres">
      <dgm:prSet presAssocID="{039177A5-89D6-4A09-A8AF-F48D2B1E2E4D}" presName="Parent" presStyleLbl="alignNode1" presStyleIdx="2" presStyleCnt="3">
        <dgm:presLayoutVars>
          <dgm:chMax val="3"/>
          <dgm:chPref val="3"/>
          <dgm:bulletEnabled val="1"/>
        </dgm:presLayoutVars>
      </dgm:prSet>
      <dgm:spPr/>
      <dgm:t>
        <a:bodyPr/>
        <a:lstStyle/>
        <a:p>
          <a:endParaRPr lang="fr-FR"/>
        </a:p>
      </dgm:t>
    </dgm:pt>
    <dgm:pt modelId="{96672CFE-76AB-483A-8A96-BC14E0740C65}" type="pres">
      <dgm:prSet presAssocID="{039177A5-89D6-4A09-A8AF-F48D2B1E2E4D}" presName="Accent" presStyleLbl="parChTrans1D1" presStyleIdx="2" presStyleCnt="3"/>
      <dgm:spPr/>
      <dgm:t>
        <a:bodyPr/>
        <a:lstStyle/>
        <a:p>
          <a:endParaRPr lang="fr-FR"/>
        </a:p>
      </dgm:t>
    </dgm:pt>
    <dgm:pt modelId="{3CA4950D-DE40-4C40-8CBD-D095F64B07DF}" type="pres">
      <dgm:prSet presAssocID="{039177A5-89D6-4A09-A8AF-F48D2B1E2E4D}" presName="Child" presStyleLbl="revTx" presStyleIdx="5" presStyleCnt="6">
        <dgm:presLayoutVars>
          <dgm:chMax val="0"/>
          <dgm:chPref val="0"/>
          <dgm:bulletEnabled val="1"/>
        </dgm:presLayoutVars>
      </dgm:prSet>
      <dgm:spPr/>
      <dgm:t>
        <a:bodyPr/>
        <a:lstStyle/>
        <a:p>
          <a:endParaRPr lang="fr-FR"/>
        </a:p>
      </dgm:t>
    </dgm:pt>
  </dgm:ptLst>
  <dgm:cxnLst>
    <dgm:cxn modelId="{B2137174-056C-4C61-8EA4-4EF53ED79AA2}" srcId="{7A601109-BAA5-462A-9D9D-CCCAE0B75281}" destId="{039177A5-89D6-4A09-A8AF-F48D2B1E2E4D}" srcOrd="2" destOrd="0" parTransId="{81E15481-F8A9-4044-AD5F-B51960A09130}" sibTransId="{F177B3B6-AF32-412D-8F21-E22012742BA7}"/>
    <dgm:cxn modelId="{9F2076E0-7B6B-4935-8462-6C99708E4BDF}" type="presOf" srcId="{33D63C20-6867-4A13-B81A-FE78A634D907}" destId="{3ECAEE51-5A7B-4EE6-ABF4-739725C611E5}" srcOrd="0" destOrd="0" presId="urn:microsoft.com/office/officeart/2011/layout/TabList"/>
    <dgm:cxn modelId="{41749469-D01F-4824-966B-7C3BF97A8F89}" srcId="{F468ACD8-6756-4FCB-B3DD-B0AB704A268E}" destId="{ADC9B3A1-07A8-4BFB-9927-017D761A399B}" srcOrd="1" destOrd="0" parTransId="{C18211CB-8E6C-472E-B4E8-EA72D7E27439}" sibTransId="{2B96273B-E52E-409A-AEA7-A61CA8D48705}"/>
    <dgm:cxn modelId="{F86D9FCD-2154-41F4-A44C-9B08472227FE}" srcId="{5424CC84-34B1-4F36-8046-B4E2A65FE836}" destId="{1B5F7F02-21D9-4920-A808-2334A6F21A6F}" srcOrd="0" destOrd="0" parTransId="{F021FAC5-267C-4FCD-BBC2-60A3A9B2159E}" sibTransId="{297551A3-2202-46C9-88EC-19DF177548B8}"/>
    <dgm:cxn modelId="{E0B80763-5B9D-48A4-82F3-979A2ABE16AA}" type="presOf" srcId="{1B5F7F02-21D9-4920-A808-2334A6F21A6F}" destId="{9CD3753F-D2EC-4AEE-9572-EFFADEC321F6}" srcOrd="0" destOrd="0" presId="urn:microsoft.com/office/officeart/2011/layout/TabList"/>
    <dgm:cxn modelId="{8E0CE6EA-EC95-45BB-90AE-3A313A46661C}" srcId="{039177A5-89D6-4A09-A8AF-F48D2B1E2E4D}" destId="{18F2DBB5-9D34-493C-8CC4-F5A1B0A87605}" srcOrd="0" destOrd="0" parTransId="{D62D7DDA-E3C8-4529-A996-F6836B7BA027}" sibTransId="{F3B9F2E7-5892-41DF-9AB1-CD31B87019E8}"/>
    <dgm:cxn modelId="{1A8A40EB-4C12-446F-B86A-F2F1E326E914}" type="presOf" srcId="{7A601109-BAA5-462A-9D9D-CCCAE0B75281}" destId="{018037DB-2984-4441-A6A6-709C3D46B4B0}" srcOrd="0" destOrd="0" presId="urn:microsoft.com/office/officeart/2011/layout/TabList"/>
    <dgm:cxn modelId="{8CAB70FE-3F0C-4B8B-B5E5-8DACC667BE87}" type="presOf" srcId="{F468ACD8-6756-4FCB-B3DD-B0AB704A268E}" destId="{BF4CD551-D937-44A0-A501-2B5F5DD7F27A}" srcOrd="0" destOrd="0" presId="urn:microsoft.com/office/officeart/2011/layout/TabList"/>
    <dgm:cxn modelId="{DF691184-F174-47C9-891A-17152C473980}" srcId="{039177A5-89D6-4A09-A8AF-F48D2B1E2E4D}" destId="{1BBF8FD4-E05B-44D6-A45D-21E7B1436AFE}" srcOrd="1" destOrd="0" parTransId="{A5070D5E-A584-4AB8-A4EE-610B95A66C5E}" sibTransId="{933539E8-743E-40BB-800A-72982D48224B}"/>
    <dgm:cxn modelId="{2479BC20-F9CF-43D9-B7AE-44C7B6E56065}" type="presOf" srcId="{5424CC84-34B1-4F36-8046-B4E2A65FE836}" destId="{AB2D566A-0EC7-404C-8F06-1FF419BFFC84}" srcOrd="0" destOrd="0" presId="urn:microsoft.com/office/officeart/2011/layout/TabList"/>
    <dgm:cxn modelId="{CE747850-D142-40DC-A084-CB420B7BBAE2}" type="presOf" srcId="{1BBF8FD4-E05B-44D6-A45D-21E7B1436AFE}" destId="{3CA4950D-DE40-4C40-8CBD-D095F64B07DF}" srcOrd="0" destOrd="0" presId="urn:microsoft.com/office/officeart/2011/layout/TabList"/>
    <dgm:cxn modelId="{4AC35C1D-2057-4E32-B02C-1494AB46FBF6}" type="presOf" srcId="{ADC9B3A1-07A8-4BFB-9927-017D761A399B}" destId="{244513E3-0104-4764-A53E-F92CB6DE106F}" srcOrd="0" destOrd="0" presId="urn:microsoft.com/office/officeart/2011/layout/TabList"/>
    <dgm:cxn modelId="{FD440A02-6B67-4E62-9F78-B392B80B5425}" type="presOf" srcId="{18F2DBB5-9D34-493C-8CC4-F5A1B0A87605}" destId="{F0D0E0C6-017F-4876-8C6E-24A46E2A73EB}" srcOrd="0" destOrd="0" presId="urn:microsoft.com/office/officeart/2011/layout/TabList"/>
    <dgm:cxn modelId="{AF8C9B71-493D-4D6A-98FC-E96B733D5753}" type="presOf" srcId="{12721995-4BAE-4F91-A58F-7D083D1F6858}" destId="{887D1405-FA14-41D6-A0AE-937C204EB345}" srcOrd="0" destOrd="0" presId="urn:microsoft.com/office/officeart/2011/layout/TabList"/>
    <dgm:cxn modelId="{00774685-E2AD-4A33-BA8E-7B5A62072A39}" srcId="{7A601109-BAA5-462A-9D9D-CCCAE0B75281}" destId="{5424CC84-34B1-4F36-8046-B4E2A65FE836}" srcOrd="0" destOrd="0" parTransId="{10DF270D-5DD5-4413-8A69-469667D02A9F}" sibTransId="{41F367A8-0963-47F2-BE1A-4D2C6B057E4B}"/>
    <dgm:cxn modelId="{C41E7582-4BCD-4F9F-A2C5-77DEC9B55BAA}" type="presOf" srcId="{039177A5-89D6-4A09-A8AF-F48D2B1E2E4D}" destId="{A5D3A6FC-B26B-4F08-AC7B-BBA9615E6018}" srcOrd="0" destOrd="0" presId="urn:microsoft.com/office/officeart/2011/layout/TabList"/>
    <dgm:cxn modelId="{817C8DAA-C0C0-4A18-A778-56AA47310A3D}" srcId="{F468ACD8-6756-4FCB-B3DD-B0AB704A268E}" destId="{12721995-4BAE-4F91-A58F-7D083D1F6858}" srcOrd="0" destOrd="0" parTransId="{FFD05C45-C866-43E6-BA8D-4DD0FB4C1532}" sibTransId="{424D1B98-B886-412D-BFFA-7C3A488EB37E}"/>
    <dgm:cxn modelId="{86072A33-9B1D-464D-8254-F037315593AE}" srcId="{7A601109-BAA5-462A-9D9D-CCCAE0B75281}" destId="{F468ACD8-6756-4FCB-B3DD-B0AB704A268E}" srcOrd="1" destOrd="0" parTransId="{5E4956F7-33DA-462B-AD02-665D2F41DD38}" sibTransId="{5C285E60-18B5-4CF7-B02F-A000357E74A0}"/>
    <dgm:cxn modelId="{981040F7-8557-4CF5-AFF8-640550A00097}" srcId="{5424CC84-34B1-4F36-8046-B4E2A65FE836}" destId="{33D63C20-6867-4A13-B81A-FE78A634D907}" srcOrd="1" destOrd="0" parTransId="{F1A87F7B-FCBA-40CD-8D3D-677E185B7AB8}" sibTransId="{AE41BC5F-B86D-4238-89EF-6922A6522C1B}"/>
    <dgm:cxn modelId="{957D6806-FC4B-4F33-BEBA-B82EA3E3DACF}" type="presParOf" srcId="{018037DB-2984-4441-A6A6-709C3D46B4B0}" destId="{6E0BEA66-0DCC-48A6-877C-F8C87EA72BD4}" srcOrd="0" destOrd="0" presId="urn:microsoft.com/office/officeart/2011/layout/TabList"/>
    <dgm:cxn modelId="{9B36476B-95BF-4217-8269-4C5641DE4094}" type="presParOf" srcId="{6E0BEA66-0DCC-48A6-877C-F8C87EA72BD4}" destId="{9CD3753F-D2EC-4AEE-9572-EFFADEC321F6}" srcOrd="0" destOrd="0" presId="urn:microsoft.com/office/officeart/2011/layout/TabList"/>
    <dgm:cxn modelId="{9017C336-4F98-486B-B571-90F83F211300}" type="presParOf" srcId="{6E0BEA66-0DCC-48A6-877C-F8C87EA72BD4}" destId="{AB2D566A-0EC7-404C-8F06-1FF419BFFC84}" srcOrd="1" destOrd="0" presId="urn:microsoft.com/office/officeart/2011/layout/TabList"/>
    <dgm:cxn modelId="{C3C61C74-6ED4-4DA7-AC28-5A6708999259}" type="presParOf" srcId="{6E0BEA66-0DCC-48A6-877C-F8C87EA72BD4}" destId="{98AF68A9-DA99-4418-B76E-DA4264F2C835}" srcOrd="2" destOrd="0" presId="urn:microsoft.com/office/officeart/2011/layout/TabList"/>
    <dgm:cxn modelId="{61052366-652A-4FDE-B735-22773FC02F55}" type="presParOf" srcId="{018037DB-2984-4441-A6A6-709C3D46B4B0}" destId="{3ECAEE51-5A7B-4EE6-ABF4-739725C611E5}" srcOrd="1" destOrd="0" presId="urn:microsoft.com/office/officeart/2011/layout/TabList"/>
    <dgm:cxn modelId="{A61B99F7-946D-4BC7-B53E-4813C3E02F52}" type="presParOf" srcId="{018037DB-2984-4441-A6A6-709C3D46B4B0}" destId="{E641ED39-A12D-4828-BC7B-E42B1BE94317}" srcOrd="2" destOrd="0" presId="urn:microsoft.com/office/officeart/2011/layout/TabList"/>
    <dgm:cxn modelId="{17F612D5-594C-4689-BAE7-926B93A1CEE4}" type="presParOf" srcId="{018037DB-2984-4441-A6A6-709C3D46B4B0}" destId="{0B1B262F-AB21-4764-8688-07F3961B44E7}" srcOrd="3" destOrd="0" presId="urn:microsoft.com/office/officeart/2011/layout/TabList"/>
    <dgm:cxn modelId="{05300121-A93F-4F08-8573-2F3230C1C47C}" type="presParOf" srcId="{0B1B262F-AB21-4764-8688-07F3961B44E7}" destId="{887D1405-FA14-41D6-A0AE-937C204EB345}" srcOrd="0" destOrd="0" presId="urn:microsoft.com/office/officeart/2011/layout/TabList"/>
    <dgm:cxn modelId="{F5967203-8832-45E2-9FA9-AA37BA773502}" type="presParOf" srcId="{0B1B262F-AB21-4764-8688-07F3961B44E7}" destId="{BF4CD551-D937-44A0-A501-2B5F5DD7F27A}" srcOrd="1" destOrd="0" presId="urn:microsoft.com/office/officeart/2011/layout/TabList"/>
    <dgm:cxn modelId="{C7EBC583-24F7-46EA-868E-573D438B9346}" type="presParOf" srcId="{0B1B262F-AB21-4764-8688-07F3961B44E7}" destId="{F61D7076-2991-4803-BD48-F290FA8C823E}" srcOrd="2" destOrd="0" presId="urn:microsoft.com/office/officeart/2011/layout/TabList"/>
    <dgm:cxn modelId="{41EBCC71-AEB2-436F-A935-A6C168277A78}" type="presParOf" srcId="{018037DB-2984-4441-A6A6-709C3D46B4B0}" destId="{244513E3-0104-4764-A53E-F92CB6DE106F}" srcOrd="4" destOrd="0" presId="urn:microsoft.com/office/officeart/2011/layout/TabList"/>
    <dgm:cxn modelId="{B799E107-C2D0-4650-9842-327DA81D351A}" type="presParOf" srcId="{018037DB-2984-4441-A6A6-709C3D46B4B0}" destId="{7A43CE6E-095D-4273-B584-D3734C2B3B6A}" srcOrd="5" destOrd="0" presId="urn:microsoft.com/office/officeart/2011/layout/TabList"/>
    <dgm:cxn modelId="{337B57E7-86F0-4453-BD8A-BF3982F9847D}" type="presParOf" srcId="{018037DB-2984-4441-A6A6-709C3D46B4B0}" destId="{1DC4ED7D-2076-43C4-97BE-B934FFA7AC3D}" srcOrd="6" destOrd="0" presId="urn:microsoft.com/office/officeart/2011/layout/TabList"/>
    <dgm:cxn modelId="{F9C33CF3-E1FC-468C-B172-039CA07CAD57}" type="presParOf" srcId="{1DC4ED7D-2076-43C4-97BE-B934FFA7AC3D}" destId="{F0D0E0C6-017F-4876-8C6E-24A46E2A73EB}" srcOrd="0" destOrd="0" presId="urn:microsoft.com/office/officeart/2011/layout/TabList"/>
    <dgm:cxn modelId="{E679F2A2-554F-41A5-8B8F-BC365D552F01}" type="presParOf" srcId="{1DC4ED7D-2076-43C4-97BE-B934FFA7AC3D}" destId="{A5D3A6FC-B26B-4F08-AC7B-BBA9615E6018}" srcOrd="1" destOrd="0" presId="urn:microsoft.com/office/officeart/2011/layout/TabList"/>
    <dgm:cxn modelId="{B444132A-8114-451F-B9F7-ADCA74CDC06F}" type="presParOf" srcId="{1DC4ED7D-2076-43C4-97BE-B934FFA7AC3D}" destId="{96672CFE-76AB-483A-8A96-BC14E0740C65}" srcOrd="2" destOrd="0" presId="urn:microsoft.com/office/officeart/2011/layout/TabList"/>
    <dgm:cxn modelId="{AC122E28-698B-4DA0-B292-9BA33F12DB90}" type="presParOf" srcId="{018037DB-2984-4441-A6A6-709C3D46B4B0}" destId="{3CA4950D-DE40-4C40-8CBD-D095F64B07DF}"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531EB3-560A-4A2E-BB47-C7DC4DF970E7}" type="doc">
      <dgm:prSet loTypeId="urn:microsoft.com/office/officeart/2005/8/layout/target1" loCatId="relationship" qsTypeId="urn:microsoft.com/office/officeart/2005/8/quickstyle/simple5" qsCatId="simple" csTypeId="urn:microsoft.com/office/officeart/2005/8/colors/accent1_2" csCatId="accent1" phldr="1"/>
      <dgm:spPr/>
    </dgm:pt>
    <dgm:pt modelId="{8C3ACB1D-7DFF-49F7-B893-3C23BCA0186C}">
      <dgm:prSet phldrT="[Texte]" custT="1">
        <dgm:style>
          <a:lnRef idx="0">
            <a:schemeClr val="accent5"/>
          </a:lnRef>
          <a:fillRef idx="3">
            <a:schemeClr val="accent5"/>
          </a:fillRef>
          <a:effectRef idx="3">
            <a:schemeClr val="accent5"/>
          </a:effectRef>
          <a:fontRef idx="minor">
            <a:schemeClr val="lt1"/>
          </a:fontRef>
        </dgm:style>
      </dgm:prSet>
      <dgm:spPr>
        <a:solidFill>
          <a:srgbClr val="FF0000"/>
        </a:solidFill>
      </dgm:spPr>
      <dgm:t>
        <a:bodyPr/>
        <a:lstStyle/>
        <a:p>
          <a:r>
            <a:rPr lang="fr-FR" sz="4400" dirty="0" smtClean="0">
              <a:solidFill>
                <a:srgbClr val="FFC000"/>
              </a:solidFill>
              <a:latin typeface="Garamond" panose="02020404030301010803" pitchFamily="18" charset="0"/>
            </a:rPr>
            <a:t>Dieu</a:t>
          </a:r>
          <a:endParaRPr lang="fr-FR" sz="4400" dirty="0">
            <a:solidFill>
              <a:srgbClr val="FFC000"/>
            </a:solidFill>
            <a:latin typeface="Garamond" panose="02020404030301010803" pitchFamily="18" charset="0"/>
          </a:endParaRPr>
        </a:p>
      </dgm:t>
    </dgm:pt>
    <dgm:pt modelId="{0AB954CE-C4BC-4BF4-A2DF-8132C5A3952F}" type="parTrans" cxnId="{5AD15193-2FC6-4456-B799-936D67C7579E}">
      <dgm:prSet/>
      <dgm:spPr/>
      <dgm:t>
        <a:bodyPr/>
        <a:lstStyle/>
        <a:p>
          <a:endParaRPr lang="fr-FR"/>
        </a:p>
      </dgm:t>
    </dgm:pt>
    <dgm:pt modelId="{6A91D459-5CC7-4BFC-8A43-714D9149C4EB}" type="sibTrans" cxnId="{5AD15193-2FC6-4456-B799-936D67C7579E}">
      <dgm:prSet/>
      <dgm:spPr/>
      <dgm:t>
        <a:bodyPr/>
        <a:lstStyle/>
        <a:p>
          <a:endParaRPr lang="fr-FR"/>
        </a:p>
      </dgm:t>
    </dgm:pt>
    <dgm:pt modelId="{F09E0820-69E1-4AE0-96F1-D2558AD15A97}">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800" dirty="0" smtClean="0">
              <a:solidFill>
                <a:srgbClr val="002060"/>
              </a:solidFill>
              <a:latin typeface="Garamond" panose="02020404030301010803" pitchFamily="18" charset="0"/>
            </a:rPr>
            <a:t>être humain (image)</a:t>
          </a:r>
          <a:endParaRPr lang="fr-FR" sz="2800" dirty="0">
            <a:solidFill>
              <a:srgbClr val="002060"/>
            </a:solidFill>
            <a:latin typeface="Garamond" panose="02020404030301010803" pitchFamily="18" charset="0"/>
          </a:endParaRPr>
        </a:p>
      </dgm:t>
    </dgm:pt>
    <dgm:pt modelId="{6832950C-9B5D-4457-A958-14F88D974166}" type="parTrans" cxnId="{808DB7D5-BF15-4EB0-8E7C-9846429C1FD4}">
      <dgm:prSet/>
      <dgm:spPr/>
      <dgm:t>
        <a:bodyPr/>
        <a:lstStyle/>
        <a:p>
          <a:endParaRPr lang="fr-FR"/>
        </a:p>
      </dgm:t>
    </dgm:pt>
    <dgm:pt modelId="{94A05C20-5B86-4B9B-9583-87F96E1533B2}" type="sibTrans" cxnId="{808DB7D5-BF15-4EB0-8E7C-9846429C1FD4}">
      <dgm:prSet/>
      <dgm:spPr/>
      <dgm:t>
        <a:bodyPr/>
        <a:lstStyle/>
        <a:p>
          <a:endParaRPr lang="fr-FR"/>
        </a:p>
      </dgm:t>
    </dgm:pt>
    <dgm:pt modelId="{AF9B5D2E-2A79-447D-8C25-02BDEA8F894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solidFill>
                <a:srgbClr val="FFC000"/>
              </a:solidFill>
              <a:latin typeface="Garamond" panose="02020404030301010803" pitchFamily="18" charset="0"/>
            </a:rPr>
            <a:t>toutes les choses</a:t>
          </a:r>
        </a:p>
        <a:p>
          <a:r>
            <a:rPr lang="fr-FR" dirty="0" smtClean="0">
              <a:solidFill>
                <a:srgbClr val="FFC000"/>
              </a:solidFill>
              <a:latin typeface="Garamond" panose="02020404030301010803" pitchFamily="18" charset="0"/>
            </a:rPr>
            <a:t>(symbole)</a:t>
          </a:r>
          <a:endParaRPr lang="fr-FR" dirty="0">
            <a:solidFill>
              <a:srgbClr val="FFC000"/>
            </a:solidFill>
            <a:latin typeface="Garamond" panose="02020404030301010803" pitchFamily="18" charset="0"/>
          </a:endParaRPr>
        </a:p>
      </dgm:t>
    </dgm:pt>
    <dgm:pt modelId="{E2515401-5709-4F17-B9FE-AB8A35336A84}" type="parTrans" cxnId="{AB666250-2066-4529-A807-1A16C0054A60}">
      <dgm:prSet/>
      <dgm:spPr/>
      <dgm:t>
        <a:bodyPr/>
        <a:lstStyle/>
        <a:p>
          <a:endParaRPr lang="fr-FR"/>
        </a:p>
      </dgm:t>
    </dgm:pt>
    <dgm:pt modelId="{F91C857F-EF1A-4536-B2D5-8EA2CB5E0263}" type="sibTrans" cxnId="{AB666250-2066-4529-A807-1A16C0054A60}">
      <dgm:prSet/>
      <dgm:spPr/>
      <dgm:t>
        <a:bodyPr/>
        <a:lstStyle/>
        <a:p>
          <a:endParaRPr lang="fr-FR"/>
        </a:p>
      </dgm:t>
    </dgm:pt>
    <dgm:pt modelId="{708F03E9-0876-4C69-8671-01E5C65611C3}" type="pres">
      <dgm:prSet presAssocID="{6E531EB3-560A-4A2E-BB47-C7DC4DF970E7}" presName="composite" presStyleCnt="0">
        <dgm:presLayoutVars>
          <dgm:chMax val="5"/>
          <dgm:dir/>
          <dgm:resizeHandles val="exact"/>
        </dgm:presLayoutVars>
      </dgm:prSet>
      <dgm:spPr/>
    </dgm:pt>
    <dgm:pt modelId="{2962E8EA-5C9E-45B1-99F2-2CA911D74278}" type="pres">
      <dgm:prSet presAssocID="{8C3ACB1D-7DFF-49F7-B893-3C23BCA0186C}" presName="circle1" presStyleLbl="lnNode1" presStyleIdx="0" presStyleCnt="3">
        <dgm:style>
          <a:lnRef idx="0">
            <a:schemeClr val="accent5"/>
          </a:lnRef>
          <a:fillRef idx="3">
            <a:schemeClr val="accent5"/>
          </a:fillRef>
          <a:effectRef idx="3">
            <a:schemeClr val="accent5"/>
          </a:effectRef>
          <a:fontRef idx="minor">
            <a:schemeClr val="lt1"/>
          </a:fontRef>
        </dgm:style>
      </dgm:prSet>
      <dgm:spPr>
        <a:solidFill>
          <a:srgbClr val="FF0000"/>
        </a:solidFill>
      </dgm:spPr>
    </dgm:pt>
    <dgm:pt modelId="{72469594-F238-416A-B61C-2D938B882182}" type="pres">
      <dgm:prSet presAssocID="{8C3ACB1D-7DFF-49F7-B893-3C23BCA0186C}" presName="text1" presStyleLbl="revTx" presStyleIdx="0" presStyleCnt="3" custScaleX="122414" custLinFactNeighborX="12215">
        <dgm:presLayoutVars>
          <dgm:bulletEnabled val="1"/>
        </dgm:presLayoutVars>
      </dgm:prSet>
      <dgm:spPr/>
      <dgm:t>
        <a:bodyPr/>
        <a:lstStyle/>
        <a:p>
          <a:endParaRPr lang="fr-FR"/>
        </a:p>
      </dgm:t>
    </dgm:pt>
    <dgm:pt modelId="{5A6F5C53-245E-4BC6-8CE3-D042DF5BF748}" type="pres">
      <dgm:prSet presAssocID="{8C3ACB1D-7DFF-49F7-B893-3C23BCA0186C}" presName="line1" presStyleLbl="callout" presStyleIdx="0" presStyleCnt="6"/>
      <dgm:spPr>
        <a:ln w="38100">
          <a:solidFill>
            <a:srgbClr val="FF0000"/>
          </a:solidFill>
        </a:ln>
      </dgm:spPr>
    </dgm:pt>
    <dgm:pt modelId="{761E8DEE-1A17-4467-A389-F04D8CD532CC}" type="pres">
      <dgm:prSet presAssocID="{8C3ACB1D-7DFF-49F7-B893-3C23BCA0186C}" presName="d1" presStyleLbl="callout" presStyleIdx="1" presStyleCnt="6"/>
      <dgm:spPr>
        <a:ln w="38100">
          <a:solidFill>
            <a:srgbClr val="FF0000"/>
          </a:solidFill>
        </a:ln>
      </dgm:spPr>
    </dgm:pt>
    <dgm:pt modelId="{26F11453-43EA-47D9-A7BC-5F774785BADC}" type="pres">
      <dgm:prSet presAssocID="{F09E0820-69E1-4AE0-96F1-D2558AD15A97}" presName="circle2" presStyleLbl="lnNode1" presStyleIdx="1" presStyleCnt="3">
        <dgm:style>
          <a:lnRef idx="0">
            <a:schemeClr val="accent2"/>
          </a:lnRef>
          <a:fillRef idx="3">
            <a:schemeClr val="accent2"/>
          </a:fillRef>
          <a:effectRef idx="3">
            <a:schemeClr val="accent2"/>
          </a:effectRef>
          <a:fontRef idx="minor">
            <a:schemeClr val="lt1"/>
          </a:fontRef>
        </dgm:style>
      </dgm:prSet>
      <dgm:spPr>
        <a:solidFill>
          <a:srgbClr val="FFC000"/>
        </a:solidFill>
      </dgm:spPr>
    </dgm:pt>
    <dgm:pt modelId="{F6E76225-AE8C-4C79-9F9A-8E2522B14AA1}" type="pres">
      <dgm:prSet presAssocID="{F09E0820-69E1-4AE0-96F1-D2558AD15A97}" presName="text2" presStyleLbl="revTx" presStyleIdx="1" presStyleCnt="3" custScaleX="120690" custLinFactNeighborX="10920" custLinFactNeighborY="2463">
        <dgm:presLayoutVars>
          <dgm:bulletEnabled val="1"/>
        </dgm:presLayoutVars>
      </dgm:prSet>
      <dgm:spPr/>
      <dgm:t>
        <a:bodyPr/>
        <a:lstStyle/>
        <a:p>
          <a:endParaRPr lang="fr-FR"/>
        </a:p>
      </dgm:t>
    </dgm:pt>
    <dgm:pt modelId="{82950A3F-3E88-42F1-913A-FFB3177E9CE9}" type="pres">
      <dgm:prSet presAssocID="{F09E0820-69E1-4AE0-96F1-D2558AD15A97}" presName="line2" presStyleLbl="callout" presStyleIdx="2" presStyleCnt="6"/>
      <dgm:spPr>
        <a:ln w="38100">
          <a:solidFill>
            <a:srgbClr val="FFC000"/>
          </a:solidFill>
        </a:ln>
      </dgm:spPr>
    </dgm:pt>
    <dgm:pt modelId="{F2B2FFA5-E65B-4D24-8473-4DF7D8A08068}" type="pres">
      <dgm:prSet presAssocID="{F09E0820-69E1-4AE0-96F1-D2558AD15A97}" presName="d2" presStyleLbl="callout" presStyleIdx="3" presStyleCnt="6"/>
      <dgm:spPr>
        <a:ln w="38100">
          <a:solidFill>
            <a:srgbClr val="FFC000"/>
          </a:solidFill>
        </a:ln>
      </dgm:spPr>
    </dgm:pt>
    <dgm:pt modelId="{995F3B7C-A9E4-42A6-850F-DE0296882569}" type="pres">
      <dgm:prSet presAssocID="{AF9B5D2E-2A79-447D-8C25-02BDEA8F894F}" presName="circle3" presStyleLbl="lnNode1" presStyleIdx="2" presStyleCnt="3">
        <dgm:style>
          <a:lnRef idx="0">
            <a:schemeClr val="accent3"/>
          </a:lnRef>
          <a:fillRef idx="3">
            <a:schemeClr val="accent3"/>
          </a:fillRef>
          <a:effectRef idx="3">
            <a:schemeClr val="accent3"/>
          </a:effectRef>
          <a:fontRef idx="minor">
            <a:schemeClr val="lt1"/>
          </a:fontRef>
        </dgm:style>
      </dgm:prSet>
      <dgm:spPr/>
    </dgm:pt>
    <dgm:pt modelId="{E9F491FB-010E-4E36-88A0-7EC637FD8F25}" type="pres">
      <dgm:prSet presAssocID="{AF9B5D2E-2A79-447D-8C25-02BDEA8F894F}" presName="text3" presStyleLbl="revTx" presStyleIdx="2" presStyleCnt="3" custScaleX="121840" custLinFactNeighborX="11495" custLinFactNeighborY="4926">
        <dgm:presLayoutVars>
          <dgm:bulletEnabled val="1"/>
        </dgm:presLayoutVars>
      </dgm:prSet>
      <dgm:spPr/>
      <dgm:t>
        <a:bodyPr/>
        <a:lstStyle/>
        <a:p>
          <a:endParaRPr lang="fr-FR"/>
        </a:p>
      </dgm:t>
    </dgm:pt>
    <dgm:pt modelId="{997EE1DF-E3C4-44E2-A8CD-14FA6D8D5E60}" type="pres">
      <dgm:prSet presAssocID="{AF9B5D2E-2A79-447D-8C25-02BDEA8F894F}" presName="line3" presStyleLbl="callout" presStyleIdx="4" presStyleCnt="6"/>
      <dgm:spPr>
        <a:ln w="38100">
          <a:solidFill>
            <a:srgbClr val="0070C0"/>
          </a:solidFill>
        </a:ln>
      </dgm:spPr>
    </dgm:pt>
    <dgm:pt modelId="{678D8904-FBDC-4EB9-A1C9-5947A6A46EDF}" type="pres">
      <dgm:prSet presAssocID="{AF9B5D2E-2A79-447D-8C25-02BDEA8F894F}" presName="d3" presStyleLbl="callout" presStyleIdx="5" presStyleCnt="6"/>
      <dgm:spPr>
        <a:ln w="38100">
          <a:solidFill>
            <a:srgbClr val="0070C0"/>
          </a:solidFill>
        </a:ln>
      </dgm:spPr>
    </dgm:pt>
  </dgm:ptLst>
  <dgm:cxnLst>
    <dgm:cxn modelId="{930C1867-F3C1-479D-B8EA-CD341E13F453}" type="presOf" srcId="{8C3ACB1D-7DFF-49F7-B893-3C23BCA0186C}" destId="{72469594-F238-416A-B61C-2D938B882182}" srcOrd="0" destOrd="0" presId="urn:microsoft.com/office/officeart/2005/8/layout/target1"/>
    <dgm:cxn modelId="{1C55EB95-AF8D-492F-B635-0729C3B38FD4}" type="presOf" srcId="{F09E0820-69E1-4AE0-96F1-D2558AD15A97}" destId="{F6E76225-AE8C-4C79-9F9A-8E2522B14AA1}" srcOrd="0" destOrd="0" presId="urn:microsoft.com/office/officeart/2005/8/layout/target1"/>
    <dgm:cxn modelId="{5AD15193-2FC6-4456-B799-936D67C7579E}" srcId="{6E531EB3-560A-4A2E-BB47-C7DC4DF970E7}" destId="{8C3ACB1D-7DFF-49F7-B893-3C23BCA0186C}" srcOrd="0" destOrd="0" parTransId="{0AB954CE-C4BC-4BF4-A2DF-8132C5A3952F}" sibTransId="{6A91D459-5CC7-4BFC-8A43-714D9149C4EB}"/>
    <dgm:cxn modelId="{808DB7D5-BF15-4EB0-8E7C-9846429C1FD4}" srcId="{6E531EB3-560A-4A2E-BB47-C7DC4DF970E7}" destId="{F09E0820-69E1-4AE0-96F1-D2558AD15A97}" srcOrd="1" destOrd="0" parTransId="{6832950C-9B5D-4457-A958-14F88D974166}" sibTransId="{94A05C20-5B86-4B9B-9583-87F96E1533B2}"/>
    <dgm:cxn modelId="{02DB42E4-A742-4A21-8EA9-2CA134BFAD83}" type="presOf" srcId="{6E531EB3-560A-4A2E-BB47-C7DC4DF970E7}" destId="{708F03E9-0876-4C69-8671-01E5C65611C3}" srcOrd="0" destOrd="0" presId="urn:microsoft.com/office/officeart/2005/8/layout/target1"/>
    <dgm:cxn modelId="{B5845FF4-FED9-445D-B741-20FE50BA3F01}" type="presOf" srcId="{AF9B5D2E-2A79-447D-8C25-02BDEA8F894F}" destId="{E9F491FB-010E-4E36-88A0-7EC637FD8F25}" srcOrd="0" destOrd="0" presId="urn:microsoft.com/office/officeart/2005/8/layout/target1"/>
    <dgm:cxn modelId="{AB666250-2066-4529-A807-1A16C0054A60}" srcId="{6E531EB3-560A-4A2E-BB47-C7DC4DF970E7}" destId="{AF9B5D2E-2A79-447D-8C25-02BDEA8F894F}" srcOrd="2" destOrd="0" parTransId="{E2515401-5709-4F17-B9FE-AB8A35336A84}" sibTransId="{F91C857F-EF1A-4536-B2D5-8EA2CB5E0263}"/>
    <dgm:cxn modelId="{5133DC99-094B-4FF2-B033-C646910AC7EC}" type="presParOf" srcId="{708F03E9-0876-4C69-8671-01E5C65611C3}" destId="{2962E8EA-5C9E-45B1-99F2-2CA911D74278}" srcOrd="0" destOrd="0" presId="urn:microsoft.com/office/officeart/2005/8/layout/target1"/>
    <dgm:cxn modelId="{7C061511-216A-4C7C-A58A-F4869A691B1E}" type="presParOf" srcId="{708F03E9-0876-4C69-8671-01E5C65611C3}" destId="{72469594-F238-416A-B61C-2D938B882182}" srcOrd="1" destOrd="0" presId="urn:microsoft.com/office/officeart/2005/8/layout/target1"/>
    <dgm:cxn modelId="{6274D455-1848-45CB-88A0-7D0673D22B5E}" type="presParOf" srcId="{708F03E9-0876-4C69-8671-01E5C65611C3}" destId="{5A6F5C53-245E-4BC6-8CE3-D042DF5BF748}" srcOrd="2" destOrd="0" presId="urn:microsoft.com/office/officeart/2005/8/layout/target1"/>
    <dgm:cxn modelId="{03757BE5-C50C-4EEE-8320-5F2CC858FE09}" type="presParOf" srcId="{708F03E9-0876-4C69-8671-01E5C65611C3}" destId="{761E8DEE-1A17-4467-A389-F04D8CD532CC}" srcOrd="3" destOrd="0" presId="urn:microsoft.com/office/officeart/2005/8/layout/target1"/>
    <dgm:cxn modelId="{A96CA1CA-3434-46BC-8A60-B73526434CE5}" type="presParOf" srcId="{708F03E9-0876-4C69-8671-01E5C65611C3}" destId="{26F11453-43EA-47D9-A7BC-5F774785BADC}" srcOrd="4" destOrd="0" presId="urn:microsoft.com/office/officeart/2005/8/layout/target1"/>
    <dgm:cxn modelId="{A23766E7-904C-4CE0-8B53-928A91E6EA09}" type="presParOf" srcId="{708F03E9-0876-4C69-8671-01E5C65611C3}" destId="{F6E76225-AE8C-4C79-9F9A-8E2522B14AA1}" srcOrd="5" destOrd="0" presId="urn:microsoft.com/office/officeart/2005/8/layout/target1"/>
    <dgm:cxn modelId="{E5D997B7-4C8C-4C77-8E75-F8B0FF3B3D9C}" type="presParOf" srcId="{708F03E9-0876-4C69-8671-01E5C65611C3}" destId="{82950A3F-3E88-42F1-913A-FFB3177E9CE9}" srcOrd="6" destOrd="0" presId="urn:microsoft.com/office/officeart/2005/8/layout/target1"/>
    <dgm:cxn modelId="{49E4D41A-895D-4CEC-BE7F-4C9F29A90DC7}" type="presParOf" srcId="{708F03E9-0876-4C69-8671-01E5C65611C3}" destId="{F2B2FFA5-E65B-4D24-8473-4DF7D8A08068}" srcOrd="7" destOrd="0" presId="urn:microsoft.com/office/officeart/2005/8/layout/target1"/>
    <dgm:cxn modelId="{0115C5AA-9A8F-4203-A16C-1C2F205C1232}" type="presParOf" srcId="{708F03E9-0876-4C69-8671-01E5C65611C3}" destId="{995F3B7C-A9E4-42A6-850F-DE0296882569}" srcOrd="8" destOrd="0" presId="urn:microsoft.com/office/officeart/2005/8/layout/target1"/>
    <dgm:cxn modelId="{CB83CE53-3AA1-4019-B6B0-DAE30A07AA52}" type="presParOf" srcId="{708F03E9-0876-4C69-8671-01E5C65611C3}" destId="{E9F491FB-010E-4E36-88A0-7EC637FD8F25}" srcOrd="9" destOrd="0" presId="urn:microsoft.com/office/officeart/2005/8/layout/target1"/>
    <dgm:cxn modelId="{A6FEF34C-B58E-43F4-99FE-193042B97C03}" type="presParOf" srcId="{708F03E9-0876-4C69-8671-01E5C65611C3}" destId="{997EE1DF-E3C4-44E2-A8CD-14FA6D8D5E60}" srcOrd="10" destOrd="0" presId="urn:microsoft.com/office/officeart/2005/8/layout/target1"/>
    <dgm:cxn modelId="{663D5764-D898-4C89-86DE-F8C4C29177DD}" type="presParOf" srcId="{708F03E9-0876-4C69-8671-01E5C65611C3}" destId="{678D8904-FBDC-4EB9-A1C9-5947A6A46EDF}"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84A01D-09E4-4068-B20D-34144EBA3E30}" type="doc">
      <dgm:prSet loTypeId="urn:microsoft.com/office/officeart/2005/8/layout/radial5" loCatId="relationship" qsTypeId="urn:microsoft.com/office/officeart/2005/8/quickstyle/simple5" qsCatId="simple" csTypeId="urn:microsoft.com/office/officeart/2005/8/colors/colorful4" csCatId="colorful" phldr="1"/>
      <dgm:spPr/>
      <dgm:t>
        <a:bodyPr/>
        <a:lstStyle/>
        <a:p>
          <a:endParaRPr lang="fr-FR"/>
        </a:p>
      </dgm:t>
    </dgm:pt>
    <dgm:pt modelId="{E5B1E0C1-1077-4427-9F69-64622CE0379C}">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800" b="1" dirty="0" smtClean="0">
              <a:latin typeface="+mn-lt"/>
            </a:rPr>
            <a:t>Homme</a:t>
          </a:r>
        </a:p>
        <a:p>
          <a:r>
            <a:rPr lang="fr-FR" sz="2000" dirty="0" smtClean="0">
              <a:latin typeface="+mn-lt"/>
            </a:rPr>
            <a:t>(image)</a:t>
          </a:r>
          <a:endParaRPr lang="fr-FR" sz="2000" dirty="0">
            <a:latin typeface="+mn-lt"/>
          </a:endParaRPr>
        </a:p>
      </dgm:t>
    </dgm:pt>
    <dgm:pt modelId="{B81D1629-2B71-4F88-80A0-B5D3071A8BCF}" type="parTrans" cxnId="{AE76C9DD-7F1A-475A-9B11-634B913C9CD4}">
      <dgm:prSet/>
      <dgm:spPr/>
      <dgm:t>
        <a:bodyPr/>
        <a:lstStyle/>
        <a:p>
          <a:endParaRPr lang="fr-FR"/>
        </a:p>
      </dgm:t>
    </dgm:pt>
    <dgm:pt modelId="{70C88084-2876-4243-B243-099DF5E83241}" type="sibTrans" cxnId="{AE76C9DD-7F1A-475A-9B11-634B913C9CD4}">
      <dgm:prSet/>
      <dgm:spPr/>
      <dgm:t>
        <a:bodyPr/>
        <a:lstStyle/>
        <a:p>
          <a:endParaRPr lang="fr-FR"/>
        </a:p>
      </dgm:t>
    </dgm:pt>
    <dgm:pt modelId="{54645249-7F1B-4206-8CCB-7BE1B014C9D4}">
      <dgm:prSet phldrT="[Texte]" custT="1">
        <dgm:style>
          <a:lnRef idx="0">
            <a:schemeClr val="accent3"/>
          </a:lnRef>
          <a:fillRef idx="3">
            <a:schemeClr val="accent3"/>
          </a:fillRef>
          <a:effectRef idx="3">
            <a:schemeClr val="accent3"/>
          </a:effectRef>
          <a:fontRef idx="minor">
            <a:schemeClr val="lt1"/>
          </a:fontRef>
        </dgm:style>
      </dgm:prSet>
      <dgm:spPr>
        <a:solidFill>
          <a:srgbClr val="002060"/>
        </a:solidFill>
      </dgm:spPr>
      <dgm:t>
        <a:bodyPr/>
        <a:lstStyle/>
        <a:p>
          <a:r>
            <a:rPr lang="fr-FR" sz="1800" dirty="0" smtClean="0">
              <a:latin typeface="+mn-lt"/>
            </a:rPr>
            <a:t>Animaux</a:t>
          </a:r>
          <a:endParaRPr lang="fr-FR" sz="1800" dirty="0">
            <a:latin typeface="+mn-lt"/>
          </a:endParaRPr>
        </a:p>
      </dgm:t>
    </dgm:pt>
    <dgm:pt modelId="{B542E27B-64C2-4650-9B43-DAF98510F2E4}" type="parTrans" cxnId="{037A4923-3DDE-416F-B789-2E2B64DC9A65}">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6DB8412A-54F2-485A-A9B3-D7FC8D0A7324}" type="sibTrans" cxnId="{037A4923-3DDE-416F-B789-2E2B64DC9A65}">
      <dgm:prSet/>
      <dgm:spPr/>
      <dgm:t>
        <a:bodyPr/>
        <a:lstStyle/>
        <a:p>
          <a:endParaRPr lang="fr-FR"/>
        </a:p>
      </dgm:t>
    </dgm:pt>
    <dgm:pt modelId="{980CE4C6-4D40-413C-8A94-E33A5C2D0F16}">
      <dgm:prSet phldrT="[Texte]" phldr="1" custT="1"/>
      <dgm:spPr>
        <a:solidFill>
          <a:srgbClr val="00B050"/>
        </a:solidFill>
      </dgm:spPr>
      <dgm:t>
        <a:bodyPr/>
        <a:lstStyle/>
        <a:p>
          <a:endParaRPr lang="fr-FR" sz="400" dirty="0"/>
        </a:p>
      </dgm:t>
    </dgm:pt>
    <dgm:pt modelId="{E6B3C849-3B1E-4FBE-9BEC-A35BB71722B9}" type="parTrans" cxnId="{50571EC9-C1FF-4BA1-A046-4B34F31E1A92}">
      <dgm:prSet/>
      <dgm:spPr/>
      <dgm:t>
        <a:bodyPr/>
        <a:lstStyle/>
        <a:p>
          <a:endParaRPr lang="fr-FR"/>
        </a:p>
      </dgm:t>
    </dgm:pt>
    <dgm:pt modelId="{267B58E4-602C-43A0-A66D-1C224411D70A}" type="sibTrans" cxnId="{50571EC9-C1FF-4BA1-A046-4B34F31E1A92}">
      <dgm:prSet/>
      <dgm:spPr/>
      <dgm:t>
        <a:bodyPr/>
        <a:lstStyle/>
        <a:p>
          <a:endParaRPr lang="fr-FR"/>
        </a:p>
      </dgm:t>
    </dgm:pt>
    <dgm:pt modelId="{A20E7BA5-CE12-4A71-A866-20387ACE1E2B}">
      <dgm:prSet phldrT="[Texte]"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sz="2800" dirty="0" smtClean="0">
              <a:latin typeface="Garamond" pitchFamily="18" charset="0"/>
            </a:rPr>
            <a:t>Dieu</a:t>
          </a:r>
          <a:endParaRPr lang="fr-FR" sz="2800" dirty="0">
            <a:latin typeface="Garamond" pitchFamily="18" charset="0"/>
          </a:endParaRPr>
        </a:p>
      </dgm:t>
    </dgm:pt>
    <dgm:pt modelId="{725780C8-9331-445F-84DD-3DC31B43EF73}" type="parTrans" cxnId="{710EE174-7663-498D-9124-27651EC3786A}">
      <dgm:prSet/>
      <dgm:spPr/>
      <dgm:t>
        <a:bodyPr/>
        <a:lstStyle/>
        <a:p>
          <a:endParaRPr lang="fr-FR"/>
        </a:p>
      </dgm:t>
    </dgm:pt>
    <dgm:pt modelId="{A834DEEB-E987-4F64-B428-1374890463F3}" type="sibTrans" cxnId="{710EE174-7663-498D-9124-27651EC3786A}">
      <dgm:prSet/>
      <dgm:spPr/>
      <dgm:t>
        <a:bodyPr/>
        <a:lstStyle/>
        <a:p>
          <a:endParaRPr lang="fr-FR"/>
        </a:p>
      </dgm:t>
    </dgm:pt>
    <dgm:pt modelId="{9CD077D3-C029-489E-A5D9-3F17BA456F68}">
      <dgm:prSet phldrT="[Texte]" phldr="1"/>
      <dgm:spPr/>
      <dgm:t>
        <a:bodyPr/>
        <a:lstStyle/>
        <a:p>
          <a:endParaRPr lang="fr-FR" dirty="0"/>
        </a:p>
      </dgm:t>
    </dgm:pt>
    <dgm:pt modelId="{875DDED4-D302-4C12-BDD4-6617F84BA0AD}" type="parTrans" cxnId="{AB75EC33-1B03-47B8-B480-D6B964B916D2}">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6103AFCF-C84C-445C-BD84-9683F6FFDE6E}" type="sibTrans" cxnId="{AB75EC33-1B03-47B8-B480-D6B964B916D2}">
      <dgm:prSet/>
      <dgm:spPr/>
      <dgm:t>
        <a:bodyPr/>
        <a:lstStyle/>
        <a:p>
          <a:endParaRPr lang="fr-FR"/>
        </a:p>
      </dgm:t>
    </dgm:pt>
    <dgm:pt modelId="{7A38FC47-8B5E-4ABB-ADFB-7CFE809E4E02}">
      <dgm:prSet custT="1">
        <dgm:style>
          <a:lnRef idx="0">
            <a:schemeClr val="accent5"/>
          </a:lnRef>
          <a:fillRef idx="3">
            <a:schemeClr val="accent5"/>
          </a:fillRef>
          <a:effectRef idx="3">
            <a:schemeClr val="accent5"/>
          </a:effectRef>
          <a:fontRef idx="minor">
            <a:schemeClr val="lt1"/>
          </a:fontRef>
        </dgm:style>
      </dgm:prSet>
      <dgm:spPr>
        <a:solidFill>
          <a:schemeClr val="accent3">
            <a:lumMod val="20000"/>
            <a:lumOff val="80000"/>
          </a:schemeClr>
        </a:solidFill>
      </dgm:spPr>
      <dgm:t>
        <a:bodyPr/>
        <a:lstStyle/>
        <a:p>
          <a:r>
            <a:rPr lang="fr-FR" sz="1600" dirty="0" smtClean="0">
              <a:solidFill>
                <a:srgbClr val="002060"/>
              </a:solidFill>
            </a:rPr>
            <a:t>Particules</a:t>
          </a:r>
          <a:endParaRPr lang="fr-FR" sz="1600" dirty="0">
            <a:solidFill>
              <a:srgbClr val="002060"/>
            </a:solidFill>
          </a:endParaRPr>
        </a:p>
      </dgm:t>
    </dgm:pt>
    <dgm:pt modelId="{337B17BA-FE01-418B-8E24-28C67D7F2735}" type="parTrans" cxnId="{8F1F2AC2-2EBA-41CB-8E49-37D34A5F59DF}">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899F3413-5268-4807-A513-3D4DF965A070}" type="sibTrans" cxnId="{8F1F2AC2-2EBA-41CB-8E49-37D34A5F59DF}">
      <dgm:prSet/>
      <dgm:spPr/>
      <dgm:t>
        <a:bodyPr/>
        <a:lstStyle/>
        <a:p>
          <a:endParaRPr lang="fr-FR"/>
        </a:p>
      </dgm:t>
    </dgm:pt>
    <dgm:pt modelId="{BCA37191-409F-417D-843C-9FB7961DC729}">
      <dgm:prSet custT="1">
        <dgm:style>
          <a:lnRef idx="0">
            <a:schemeClr val="accent4"/>
          </a:lnRef>
          <a:fillRef idx="3">
            <a:schemeClr val="accent4"/>
          </a:fillRef>
          <a:effectRef idx="3">
            <a:schemeClr val="accent4"/>
          </a:effectRef>
          <a:fontRef idx="minor">
            <a:schemeClr val="lt1"/>
          </a:fontRef>
        </dgm:style>
      </dgm:prSet>
      <dgm:spPr>
        <a:solidFill>
          <a:schemeClr val="accent3">
            <a:lumMod val="40000"/>
            <a:lumOff val="60000"/>
          </a:schemeClr>
        </a:solidFill>
      </dgm:spPr>
      <dgm:t>
        <a:bodyPr/>
        <a:lstStyle/>
        <a:p>
          <a:r>
            <a:rPr lang="fr-FR" sz="2000" dirty="0" smtClean="0">
              <a:solidFill>
                <a:srgbClr val="002060"/>
              </a:solidFill>
            </a:rPr>
            <a:t>Atomes</a:t>
          </a:r>
          <a:endParaRPr lang="fr-FR" sz="2000" dirty="0">
            <a:solidFill>
              <a:srgbClr val="002060"/>
            </a:solidFill>
          </a:endParaRPr>
        </a:p>
      </dgm:t>
    </dgm:pt>
    <dgm:pt modelId="{AAD57A23-4C5C-4D64-BC34-3A1D298014A7}" type="parTrans" cxnId="{28580815-D622-4B27-8836-CDA71564310F}">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A239C439-0B23-49F5-A7EB-464322A04A58}" type="sibTrans" cxnId="{28580815-D622-4B27-8836-CDA71564310F}">
      <dgm:prSet/>
      <dgm:spPr/>
      <dgm:t>
        <a:bodyPr/>
        <a:lstStyle/>
        <a:p>
          <a:endParaRPr lang="fr-FR"/>
        </a:p>
      </dgm:t>
    </dgm:pt>
    <dgm:pt modelId="{B35EB640-D935-47E0-9EAA-EDDEEA985244}">
      <dgm:prSet custT="1">
        <dgm:style>
          <a:lnRef idx="0">
            <a:schemeClr val="accent1"/>
          </a:lnRef>
          <a:fillRef idx="3">
            <a:schemeClr val="accent1"/>
          </a:fillRef>
          <a:effectRef idx="3">
            <a:schemeClr val="accent1"/>
          </a:effectRef>
          <a:fontRef idx="minor">
            <a:schemeClr val="lt1"/>
          </a:fontRef>
        </dgm:style>
      </dgm:prSet>
      <dgm:spPr>
        <a:solidFill>
          <a:schemeClr val="accent3">
            <a:lumMod val="60000"/>
            <a:lumOff val="40000"/>
          </a:schemeClr>
        </a:solidFill>
      </dgm:spPr>
      <dgm:t>
        <a:bodyPr/>
        <a:lstStyle/>
        <a:p>
          <a:r>
            <a:rPr lang="fr-FR" sz="1600" dirty="0" smtClean="0"/>
            <a:t>Molécules</a:t>
          </a:r>
          <a:endParaRPr lang="fr-FR" sz="1600" dirty="0"/>
        </a:p>
      </dgm:t>
    </dgm:pt>
    <dgm:pt modelId="{784D8399-92A4-4584-B774-C49871A2D4EF}" type="parTrans" cxnId="{2F800082-C633-4CC3-A2B0-046D85C33304}">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75E6BB89-CAEE-4B99-9EB2-27B230005206}" type="sibTrans" cxnId="{2F800082-C633-4CC3-A2B0-046D85C33304}">
      <dgm:prSet/>
      <dgm:spPr/>
      <dgm:t>
        <a:bodyPr/>
        <a:lstStyle/>
        <a:p>
          <a:endParaRPr lang="fr-FR"/>
        </a:p>
      </dgm:t>
    </dgm:pt>
    <dgm:pt modelId="{F5146AFE-B9B4-4760-9D70-AB64B2779DEA}">
      <dgm:prSet custT="1">
        <dgm:style>
          <a:lnRef idx="0">
            <a:schemeClr val="accent2"/>
          </a:lnRef>
          <a:fillRef idx="3">
            <a:schemeClr val="accent2"/>
          </a:fillRef>
          <a:effectRef idx="3">
            <a:schemeClr val="accent2"/>
          </a:effectRef>
          <a:fontRef idx="minor">
            <a:schemeClr val="lt1"/>
          </a:fontRef>
        </dgm:style>
      </dgm:prSet>
      <dgm:spPr>
        <a:solidFill>
          <a:schemeClr val="accent3">
            <a:lumMod val="75000"/>
          </a:schemeClr>
        </a:solidFill>
      </dgm:spPr>
      <dgm:t>
        <a:bodyPr/>
        <a:lstStyle/>
        <a:p>
          <a:r>
            <a:rPr lang="fr-FR" sz="2000" dirty="0" smtClean="0">
              <a:latin typeface="+mn-lt"/>
            </a:rPr>
            <a:t>Plantes</a:t>
          </a:r>
          <a:endParaRPr lang="fr-FR" sz="2000" dirty="0">
            <a:latin typeface="+mn-lt"/>
          </a:endParaRPr>
        </a:p>
      </dgm:t>
    </dgm:pt>
    <dgm:pt modelId="{CF0B826C-4611-4070-938F-D90CFE801854}" type="parTrans" cxnId="{A5E0B477-60D0-43D5-9625-03A627F94D7F}">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F0B55A4D-535B-4337-91C5-2F44B74A5261}" type="sibTrans" cxnId="{A5E0B477-60D0-43D5-9625-03A627F94D7F}">
      <dgm:prSet/>
      <dgm:spPr/>
      <dgm:t>
        <a:bodyPr/>
        <a:lstStyle/>
        <a:p>
          <a:endParaRPr lang="fr-FR"/>
        </a:p>
      </dgm:t>
    </dgm:pt>
    <dgm:pt modelId="{C6F4A4EC-7BB3-4872-B76C-3DCCB0012E47}">
      <dgm:prSet/>
      <dgm:spPr/>
      <dgm:t>
        <a:bodyPr/>
        <a:lstStyle/>
        <a:p>
          <a:endParaRPr lang="fr-FR"/>
        </a:p>
      </dgm:t>
    </dgm:pt>
    <dgm:pt modelId="{71CC6993-5AD1-44EA-A6FE-7E56B3812AB8}" type="parTrans" cxnId="{BDA6A907-8263-46A3-AE97-0C98A906B915}">
      <dgm:prSet/>
      <dgm:spPr/>
      <dgm:t>
        <a:bodyPr/>
        <a:lstStyle/>
        <a:p>
          <a:endParaRPr lang="fr-FR"/>
        </a:p>
      </dgm:t>
    </dgm:pt>
    <dgm:pt modelId="{6A16847C-085F-4AF7-8D3B-0C7BCBD0280D}" type="sibTrans" cxnId="{BDA6A907-8263-46A3-AE97-0C98A906B915}">
      <dgm:prSet/>
      <dgm:spPr/>
      <dgm:t>
        <a:bodyPr/>
        <a:lstStyle/>
        <a:p>
          <a:endParaRPr lang="fr-FR"/>
        </a:p>
      </dgm:t>
    </dgm:pt>
    <dgm:pt modelId="{5C700A99-DA8E-4827-BAC5-EC5F5BD158F2}">
      <dgm:prSet/>
      <dgm:spPr/>
      <dgm:t>
        <a:bodyPr/>
        <a:lstStyle/>
        <a:p>
          <a:endParaRPr lang="fr-FR"/>
        </a:p>
      </dgm:t>
    </dgm:pt>
    <dgm:pt modelId="{8119F234-184B-43B6-8CC0-FEBDC11C3C41}" type="parTrans" cxnId="{DBAB3711-CE8B-45FE-97D2-B82A2819CCC1}">
      <dgm:prSet/>
      <dgm:spPr/>
      <dgm:t>
        <a:bodyPr/>
        <a:lstStyle/>
        <a:p>
          <a:endParaRPr lang="fr-FR"/>
        </a:p>
      </dgm:t>
    </dgm:pt>
    <dgm:pt modelId="{CB1D7D7A-40DF-46D3-A050-E4E15169786D}" type="sibTrans" cxnId="{DBAB3711-CE8B-45FE-97D2-B82A2819CCC1}">
      <dgm:prSet/>
      <dgm:spPr/>
      <dgm:t>
        <a:bodyPr/>
        <a:lstStyle/>
        <a:p>
          <a:endParaRPr lang="fr-FR"/>
        </a:p>
      </dgm:t>
    </dgm:pt>
    <dgm:pt modelId="{E22168A9-7CA8-44E7-9104-4D56A9487F16}" type="pres">
      <dgm:prSet presAssocID="{0784A01D-09E4-4068-B20D-34144EBA3E30}" presName="Name0" presStyleCnt="0">
        <dgm:presLayoutVars>
          <dgm:chMax val="1"/>
          <dgm:dir/>
          <dgm:animLvl val="ctr"/>
          <dgm:resizeHandles val="exact"/>
        </dgm:presLayoutVars>
      </dgm:prSet>
      <dgm:spPr/>
      <dgm:t>
        <a:bodyPr/>
        <a:lstStyle/>
        <a:p>
          <a:endParaRPr lang="fr-FR"/>
        </a:p>
      </dgm:t>
    </dgm:pt>
    <dgm:pt modelId="{CBA6FBC3-7144-4BD7-827D-FE536E23AEA2}" type="pres">
      <dgm:prSet presAssocID="{E5B1E0C1-1077-4427-9F69-64622CE0379C}" presName="centerShape" presStyleLbl="node0" presStyleIdx="0" presStyleCnt="1"/>
      <dgm:spPr/>
      <dgm:t>
        <a:bodyPr/>
        <a:lstStyle/>
        <a:p>
          <a:endParaRPr lang="fr-FR"/>
        </a:p>
      </dgm:t>
    </dgm:pt>
    <dgm:pt modelId="{0E3DADBD-1F84-43F0-B266-C9AC1890E5C8}" type="pres">
      <dgm:prSet presAssocID="{B542E27B-64C2-4650-9B43-DAF98510F2E4}" presName="parTrans" presStyleLbl="sibTrans2D1" presStyleIdx="0" presStyleCnt="8" custAng="10800000"/>
      <dgm:spPr/>
      <dgm:t>
        <a:bodyPr/>
        <a:lstStyle/>
        <a:p>
          <a:endParaRPr lang="fr-FR"/>
        </a:p>
      </dgm:t>
    </dgm:pt>
    <dgm:pt modelId="{F174C6AC-DDFD-4B2E-A084-34A2A0018E69}" type="pres">
      <dgm:prSet presAssocID="{B542E27B-64C2-4650-9B43-DAF98510F2E4}" presName="connectorText" presStyleLbl="sibTrans2D1" presStyleIdx="0" presStyleCnt="8"/>
      <dgm:spPr/>
      <dgm:t>
        <a:bodyPr/>
        <a:lstStyle/>
        <a:p>
          <a:endParaRPr lang="fr-FR"/>
        </a:p>
      </dgm:t>
    </dgm:pt>
    <dgm:pt modelId="{2CAA1A77-6E1F-4418-9859-628F9600BA3B}" type="pres">
      <dgm:prSet presAssocID="{54645249-7F1B-4206-8CCB-7BE1B014C9D4}" presName="node" presStyleLbl="node1" presStyleIdx="0" presStyleCnt="8">
        <dgm:presLayoutVars>
          <dgm:bulletEnabled val="1"/>
        </dgm:presLayoutVars>
      </dgm:prSet>
      <dgm:spPr/>
      <dgm:t>
        <a:bodyPr/>
        <a:lstStyle/>
        <a:p>
          <a:endParaRPr lang="fr-FR"/>
        </a:p>
      </dgm:t>
    </dgm:pt>
    <dgm:pt modelId="{1009A735-2731-41BA-9746-21B8CBD868A8}" type="pres">
      <dgm:prSet presAssocID="{E6B3C849-3B1E-4FBE-9BEC-A35BB71722B9}" presName="parTrans" presStyleLbl="sibTrans2D1" presStyleIdx="1" presStyleCnt="8" custAng="2875025" custFlipVert="1" custScaleX="130964" custScaleY="47170" custLinFactY="200000" custLinFactNeighborX="15464" custLinFactNeighborY="240728"/>
      <dgm:spPr/>
      <dgm:t>
        <a:bodyPr/>
        <a:lstStyle/>
        <a:p>
          <a:endParaRPr lang="fr-FR"/>
        </a:p>
      </dgm:t>
    </dgm:pt>
    <dgm:pt modelId="{AC20A9C2-B3E2-400A-BDCD-56F21762E390}" type="pres">
      <dgm:prSet presAssocID="{E6B3C849-3B1E-4FBE-9BEC-A35BB71722B9}" presName="connectorText" presStyleLbl="sibTrans2D1" presStyleIdx="1" presStyleCnt="8"/>
      <dgm:spPr/>
      <dgm:t>
        <a:bodyPr/>
        <a:lstStyle/>
        <a:p>
          <a:endParaRPr lang="fr-FR"/>
        </a:p>
      </dgm:t>
    </dgm:pt>
    <dgm:pt modelId="{B6C82FF7-87CF-4A8E-BA7E-551ED0BC37F6}" type="pres">
      <dgm:prSet presAssocID="{980CE4C6-4D40-413C-8A94-E33A5C2D0F16}" presName="node" presStyleLbl="node1" presStyleIdx="1" presStyleCnt="8" custFlipVert="1" custFlipHor="0" custScaleX="9690" custScaleY="3640" custRadScaleRad="53995" custRadScaleInc="-197661">
        <dgm:presLayoutVars>
          <dgm:bulletEnabled val="1"/>
        </dgm:presLayoutVars>
      </dgm:prSet>
      <dgm:spPr/>
      <dgm:t>
        <a:bodyPr/>
        <a:lstStyle/>
        <a:p>
          <a:endParaRPr lang="fr-FR"/>
        </a:p>
      </dgm:t>
    </dgm:pt>
    <dgm:pt modelId="{B06900F9-F946-4D7D-BD0B-7FA7F3CA882E}" type="pres">
      <dgm:prSet presAssocID="{725780C8-9331-445F-84DD-3DC31B43EF73}" presName="parTrans" presStyleLbl="sibTrans2D1" presStyleIdx="2" presStyleCnt="8" custLinFactNeighborX="24342" custLinFactNeighborY="-9582"/>
      <dgm:spPr/>
      <dgm:t>
        <a:bodyPr/>
        <a:lstStyle/>
        <a:p>
          <a:endParaRPr lang="fr-FR"/>
        </a:p>
      </dgm:t>
    </dgm:pt>
    <dgm:pt modelId="{F6E4B987-517C-4BD5-9197-E323E68A3666}" type="pres">
      <dgm:prSet presAssocID="{725780C8-9331-445F-84DD-3DC31B43EF73}" presName="connectorText" presStyleLbl="sibTrans2D1" presStyleIdx="2" presStyleCnt="8"/>
      <dgm:spPr/>
      <dgm:t>
        <a:bodyPr/>
        <a:lstStyle/>
        <a:p>
          <a:endParaRPr lang="fr-FR"/>
        </a:p>
      </dgm:t>
    </dgm:pt>
    <dgm:pt modelId="{6B916EC3-AD36-43DF-A0CF-8728EDF6C003}" type="pres">
      <dgm:prSet presAssocID="{A20E7BA5-CE12-4A71-A866-20387ACE1E2B}" presName="node" presStyleLbl="node1" presStyleIdx="2" presStyleCnt="8" custRadScaleRad="133474" custRadScaleInc="-1381">
        <dgm:presLayoutVars>
          <dgm:bulletEnabled val="1"/>
        </dgm:presLayoutVars>
      </dgm:prSet>
      <dgm:spPr/>
      <dgm:t>
        <a:bodyPr/>
        <a:lstStyle/>
        <a:p>
          <a:endParaRPr lang="fr-FR"/>
        </a:p>
      </dgm:t>
    </dgm:pt>
    <dgm:pt modelId="{7AB342D8-DB1C-4461-A330-90481A481A74}" type="pres">
      <dgm:prSet presAssocID="{875DDED4-D302-4C12-BDD4-6617F84BA0AD}" presName="parTrans" presStyleLbl="sibTrans2D1" presStyleIdx="3" presStyleCnt="8" custAng="5431590" custFlipVert="0" custFlipHor="1" custScaleX="830578" custScaleY="147338" custLinFactX="421209" custLinFactY="-90692" custLinFactNeighborX="500000" custLinFactNeighborY="-100000"/>
      <dgm:spPr/>
      <dgm:t>
        <a:bodyPr/>
        <a:lstStyle/>
        <a:p>
          <a:endParaRPr lang="fr-FR"/>
        </a:p>
      </dgm:t>
    </dgm:pt>
    <dgm:pt modelId="{5F247E7F-5BF3-4BC5-9011-4F1F740E153F}" type="pres">
      <dgm:prSet presAssocID="{875DDED4-D302-4C12-BDD4-6617F84BA0AD}" presName="connectorText" presStyleLbl="sibTrans2D1" presStyleIdx="3" presStyleCnt="8"/>
      <dgm:spPr/>
      <dgm:t>
        <a:bodyPr/>
        <a:lstStyle/>
        <a:p>
          <a:endParaRPr lang="fr-FR"/>
        </a:p>
      </dgm:t>
    </dgm:pt>
    <dgm:pt modelId="{D3CE126D-6225-4085-9E58-46F549E873B0}" type="pres">
      <dgm:prSet presAssocID="{9CD077D3-C029-489E-A5D9-3F17BA456F68}" presName="node" presStyleLbl="node1" presStyleIdx="3" presStyleCnt="8" custFlipHor="1" custScaleX="13060" custScaleY="24435" custRadScaleRad="53995" custRadScaleInc="197660">
        <dgm:presLayoutVars>
          <dgm:bulletEnabled val="1"/>
        </dgm:presLayoutVars>
      </dgm:prSet>
      <dgm:spPr/>
      <dgm:t>
        <a:bodyPr/>
        <a:lstStyle/>
        <a:p>
          <a:endParaRPr lang="fr-FR"/>
        </a:p>
      </dgm:t>
    </dgm:pt>
    <dgm:pt modelId="{FA1FD044-C2AE-454D-B9D3-0567950A4616}" type="pres">
      <dgm:prSet presAssocID="{337B17BA-FE01-418B-8E24-28C67D7F2735}" presName="parTrans" presStyleLbl="sibTrans2D1" presStyleIdx="4" presStyleCnt="8" custAng="10864868"/>
      <dgm:spPr/>
      <dgm:t>
        <a:bodyPr/>
        <a:lstStyle/>
        <a:p>
          <a:endParaRPr lang="fr-FR"/>
        </a:p>
      </dgm:t>
    </dgm:pt>
    <dgm:pt modelId="{3FC356B7-A6DA-417D-B1BA-B3968B73F9DE}" type="pres">
      <dgm:prSet presAssocID="{337B17BA-FE01-418B-8E24-28C67D7F2735}" presName="connectorText" presStyleLbl="sibTrans2D1" presStyleIdx="4" presStyleCnt="8"/>
      <dgm:spPr/>
      <dgm:t>
        <a:bodyPr/>
        <a:lstStyle/>
        <a:p>
          <a:endParaRPr lang="fr-FR"/>
        </a:p>
      </dgm:t>
    </dgm:pt>
    <dgm:pt modelId="{F688C17E-E64F-40CC-8375-273F36EC6F66}" type="pres">
      <dgm:prSet presAssocID="{7A38FC47-8B5E-4ABB-ADFB-7CFE809E4E02}" presName="node" presStyleLbl="node1" presStyleIdx="4" presStyleCnt="8" custRadScaleRad="102946" custRadScaleInc="-4805">
        <dgm:presLayoutVars>
          <dgm:bulletEnabled val="1"/>
        </dgm:presLayoutVars>
      </dgm:prSet>
      <dgm:spPr/>
      <dgm:t>
        <a:bodyPr/>
        <a:lstStyle/>
        <a:p>
          <a:endParaRPr lang="fr-FR"/>
        </a:p>
      </dgm:t>
    </dgm:pt>
    <dgm:pt modelId="{81F31485-A16D-459C-B720-EA649C0B5898}" type="pres">
      <dgm:prSet presAssocID="{AAD57A23-4C5C-4D64-BC34-3A1D298014A7}" presName="parTrans" presStyleLbl="sibTrans2D1" presStyleIdx="5" presStyleCnt="8" custAng="11094025"/>
      <dgm:spPr/>
      <dgm:t>
        <a:bodyPr/>
        <a:lstStyle/>
        <a:p>
          <a:endParaRPr lang="fr-FR"/>
        </a:p>
      </dgm:t>
    </dgm:pt>
    <dgm:pt modelId="{408275C4-8608-443D-9B63-DC6EE8E3DC83}" type="pres">
      <dgm:prSet presAssocID="{AAD57A23-4C5C-4D64-BC34-3A1D298014A7}" presName="connectorText" presStyleLbl="sibTrans2D1" presStyleIdx="5" presStyleCnt="8"/>
      <dgm:spPr/>
      <dgm:t>
        <a:bodyPr/>
        <a:lstStyle/>
        <a:p>
          <a:endParaRPr lang="fr-FR"/>
        </a:p>
      </dgm:t>
    </dgm:pt>
    <dgm:pt modelId="{C82F141C-D500-4C40-90C2-3D1247C85065}" type="pres">
      <dgm:prSet presAssocID="{BCA37191-409F-417D-843C-9FB7961DC729}" presName="node" presStyleLbl="node1" presStyleIdx="5" presStyleCnt="8">
        <dgm:presLayoutVars>
          <dgm:bulletEnabled val="1"/>
        </dgm:presLayoutVars>
      </dgm:prSet>
      <dgm:spPr/>
      <dgm:t>
        <a:bodyPr/>
        <a:lstStyle/>
        <a:p>
          <a:endParaRPr lang="fr-FR"/>
        </a:p>
      </dgm:t>
    </dgm:pt>
    <dgm:pt modelId="{2EB02DAE-9BE2-49AE-AE2C-A21E0C45AECA}" type="pres">
      <dgm:prSet presAssocID="{784D8399-92A4-4584-B774-C49871A2D4EF}" presName="parTrans" presStyleLbl="sibTrans2D1" presStyleIdx="6" presStyleCnt="8" custAng="10800000"/>
      <dgm:spPr/>
      <dgm:t>
        <a:bodyPr/>
        <a:lstStyle/>
        <a:p>
          <a:endParaRPr lang="fr-FR"/>
        </a:p>
      </dgm:t>
    </dgm:pt>
    <dgm:pt modelId="{D6A73A90-7C27-4C35-9D9A-D750CDD0422C}" type="pres">
      <dgm:prSet presAssocID="{784D8399-92A4-4584-B774-C49871A2D4EF}" presName="connectorText" presStyleLbl="sibTrans2D1" presStyleIdx="6" presStyleCnt="8"/>
      <dgm:spPr/>
      <dgm:t>
        <a:bodyPr/>
        <a:lstStyle/>
        <a:p>
          <a:endParaRPr lang="fr-FR"/>
        </a:p>
      </dgm:t>
    </dgm:pt>
    <dgm:pt modelId="{9089E49D-A8A8-42C0-9AE2-BE2597C3B067}" type="pres">
      <dgm:prSet presAssocID="{B35EB640-D935-47E0-9EAA-EDDEEA985244}" presName="node" presStyleLbl="node1" presStyleIdx="6" presStyleCnt="8">
        <dgm:presLayoutVars>
          <dgm:bulletEnabled val="1"/>
        </dgm:presLayoutVars>
      </dgm:prSet>
      <dgm:spPr/>
      <dgm:t>
        <a:bodyPr/>
        <a:lstStyle/>
        <a:p>
          <a:endParaRPr lang="fr-FR"/>
        </a:p>
      </dgm:t>
    </dgm:pt>
    <dgm:pt modelId="{5EB8C59C-93DB-4040-8368-CC8FFACB487A}" type="pres">
      <dgm:prSet presAssocID="{CF0B826C-4611-4070-938F-D90CFE801854}" presName="parTrans" presStyleLbl="sibTrans2D1" presStyleIdx="7" presStyleCnt="8" custAng="10530327"/>
      <dgm:spPr/>
      <dgm:t>
        <a:bodyPr/>
        <a:lstStyle/>
        <a:p>
          <a:endParaRPr lang="fr-FR"/>
        </a:p>
      </dgm:t>
    </dgm:pt>
    <dgm:pt modelId="{0271901A-6B85-4A18-938C-768B622223DF}" type="pres">
      <dgm:prSet presAssocID="{CF0B826C-4611-4070-938F-D90CFE801854}" presName="connectorText" presStyleLbl="sibTrans2D1" presStyleIdx="7" presStyleCnt="8"/>
      <dgm:spPr/>
      <dgm:t>
        <a:bodyPr/>
        <a:lstStyle/>
        <a:p>
          <a:endParaRPr lang="fr-FR"/>
        </a:p>
      </dgm:t>
    </dgm:pt>
    <dgm:pt modelId="{99093F86-75E1-438D-9741-14693A099FF7}" type="pres">
      <dgm:prSet presAssocID="{F5146AFE-B9B4-4760-9D70-AB64B2779DEA}" presName="node" presStyleLbl="node1" presStyleIdx="7" presStyleCnt="8">
        <dgm:presLayoutVars>
          <dgm:bulletEnabled val="1"/>
        </dgm:presLayoutVars>
      </dgm:prSet>
      <dgm:spPr/>
      <dgm:t>
        <a:bodyPr/>
        <a:lstStyle/>
        <a:p>
          <a:endParaRPr lang="fr-FR"/>
        </a:p>
      </dgm:t>
    </dgm:pt>
  </dgm:ptLst>
  <dgm:cxnLst>
    <dgm:cxn modelId="{DBAB3711-CE8B-45FE-97D2-B82A2819CCC1}" srcId="{0784A01D-09E4-4068-B20D-34144EBA3E30}" destId="{5C700A99-DA8E-4827-BAC5-EC5F5BD158F2}" srcOrd="2" destOrd="0" parTransId="{8119F234-184B-43B6-8CC0-FEBDC11C3C41}" sibTransId="{CB1D7D7A-40DF-46D3-A050-E4E15169786D}"/>
    <dgm:cxn modelId="{A821A031-6C19-49E1-B1A9-E62F3F0FAD7C}" type="presOf" srcId="{AAD57A23-4C5C-4D64-BC34-3A1D298014A7}" destId="{81F31485-A16D-459C-B720-EA649C0B5898}" srcOrd="0" destOrd="0" presId="urn:microsoft.com/office/officeart/2005/8/layout/radial5"/>
    <dgm:cxn modelId="{C5CE931B-D5C7-402B-938C-ECA68A365D54}" type="presOf" srcId="{337B17BA-FE01-418B-8E24-28C67D7F2735}" destId="{3FC356B7-A6DA-417D-B1BA-B3968B73F9DE}" srcOrd="1" destOrd="0" presId="urn:microsoft.com/office/officeart/2005/8/layout/radial5"/>
    <dgm:cxn modelId="{50571EC9-C1FF-4BA1-A046-4B34F31E1A92}" srcId="{E5B1E0C1-1077-4427-9F69-64622CE0379C}" destId="{980CE4C6-4D40-413C-8A94-E33A5C2D0F16}" srcOrd="1" destOrd="0" parTransId="{E6B3C849-3B1E-4FBE-9BEC-A35BB71722B9}" sibTransId="{267B58E4-602C-43A0-A66D-1C224411D70A}"/>
    <dgm:cxn modelId="{A5E0B477-60D0-43D5-9625-03A627F94D7F}" srcId="{E5B1E0C1-1077-4427-9F69-64622CE0379C}" destId="{F5146AFE-B9B4-4760-9D70-AB64B2779DEA}" srcOrd="7" destOrd="0" parTransId="{CF0B826C-4611-4070-938F-D90CFE801854}" sibTransId="{F0B55A4D-535B-4337-91C5-2F44B74A5261}"/>
    <dgm:cxn modelId="{29D51105-2AC2-4FBA-90E1-1173732A04F8}" type="presOf" srcId="{E6B3C849-3B1E-4FBE-9BEC-A35BB71722B9}" destId="{1009A735-2731-41BA-9746-21B8CBD868A8}" srcOrd="0" destOrd="0" presId="urn:microsoft.com/office/officeart/2005/8/layout/radial5"/>
    <dgm:cxn modelId="{28580815-D622-4B27-8836-CDA71564310F}" srcId="{E5B1E0C1-1077-4427-9F69-64622CE0379C}" destId="{BCA37191-409F-417D-843C-9FB7961DC729}" srcOrd="5" destOrd="0" parTransId="{AAD57A23-4C5C-4D64-BC34-3A1D298014A7}" sibTransId="{A239C439-0B23-49F5-A7EB-464322A04A58}"/>
    <dgm:cxn modelId="{2F800082-C633-4CC3-A2B0-046D85C33304}" srcId="{E5B1E0C1-1077-4427-9F69-64622CE0379C}" destId="{B35EB640-D935-47E0-9EAA-EDDEEA985244}" srcOrd="6" destOrd="0" parTransId="{784D8399-92A4-4584-B774-C49871A2D4EF}" sibTransId="{75E6BB89-CAEE-4B99-9EB2-27B230005206}"/>
    <dgm:cxn modelId="{04E7715D-F78C-4AA7-9E2A-4C3C4B806363}" type="presOf" srcId="{CF0B826C-4611-4070-938F-D90CFE801854}" destId="{5EB8C59C-93DB-4040-8368-CC8FFACB487A}" srcOrd="0" destOrd="0" presId="urn:microsoft.com/office/officeart/2005/8/layout/radial5"/>
    <dgm:cxn modelId="{05FAD57B-697D-4CD1-B422-5C40027DD95A}" type="presOf" srcId="{337B17BA-FE01-418B-8E24-28C67D7F2735}" destId="{FA1FD044-C2AE-454D-B9D3-0567950A4616}" srcOrd="0" destOrd="0" presId="urn:microsoft.com/office/officeart/2005/8/layout/radial5"/>
    <dgm:cxn modelId="{4CC7646E-1667-43C1-8745-DB1C97FD20C1}" type="presOf" srcId="{54645249-7F1B-4206-8CCB-7BE1B014C9D4}" destId="{2CAA1A77-6E1F-4418-9859-628F9600BA3B}" srcOrd="0" destOrd="0" presId="urn:microsoft.com/office/officeart/2005/8/layout/radial5"/>
    <dgm:cxn modelId="{AB69E718-DBE4-4796-8A43-62A0D3EAC6D2}" type="presOf" srcId="{E5B1E0C1-1077-4427-9F69-64622CE0379C}" destId="{CBA6FBC3-7144-4BD7-827D-FE536E23AEA2}" srcOrd="0" destOrd="0" presId="urn:microsoft.com/office/officeart/2005/8/layout/radial5"/>
    <dgm:cxn modelId="{8B2986C0-18F0-40F2-B093-BFA95B7A45CC}" type="presOf" srcId="{980CE4C6-4D40-413C-8A94-E33A5C2D0F16}" destId="{B6C82FF7-87CF-4A8E-BA7E-551ED0BC37F6}" srcOrd="0" destOrd="0" presId="urn:microsoft.com/office/officeart/2005/8/layout/radial5"/>
    <dgm:cxn modelId="{514532BF-6BFA-4F11-9DA0-28328461E7E9}" type="presOf" srcId="{F5146AFE-B9B4-4760-9D70-AB64B2779DEA}" destId="{99093F86-75E1-438D-9741-14693A099FF7}" srcOrd="0" destOrd="0" presId="urn:microsoft.com/office/officeart/2005/8/layout/radial5"/>
    <dgm:cxn modelId="{61881959-BDA6-47E6-837C-17A83DB4472B}" type="presOf" srcId="{784D8399-92A4-4584-B774-C49871A2D4EF}" destId="{2EB02DAE-9BE2-49AE-AE2C-A21E0C45AECA}" srcOrd="0" destOrd="0" presId="urn:microsoft.com/office/officeart/2005/8/layout/radial5"/>
    <dgm:cxn modelId="{3F011ADA-1954-47A1-993A-CCC794BD4F47}" type="presOf" srcId="{725780C8-9331-445F-84DD-3DC31B43EF73}" destId="{B06900F9-F946-4D7D-BD0B-7FA7F3CA882E}" srcOrd="0" destOrd="0" presId="urn:microsoft.com/office/officeart/2005/8/layout/radial5"/>
    <dgm:cxn modelId="{50D6E7B0-78CE-48A9-A3F5-637A8CBA95B9}" type="presOf" srcId="{B542E27B-64C2-4650-9B43-DAF98510F2E4}" destId="{F174C6AC-DDFD-4B2E-A084-34A2A0018E69}" srcOrd="1" destOrd="0" presId="urn:microsoft.com/office/officeart/2005/8/layout/radial5"/>
    <dgm:cxn modelId="{1A5C2C0A-3720-4C35-8A3F-81F3B557DC62}" type="presOf" srcId="{AAD57A23-4C5C-4D64-BC34-3A1D298014A7}" destId="{408275C4-8608-443D-9B63-DC6EE8E3DC83}" srcOrd="1" destOrd="0" presId="urn:microsoft.com/office/officeart/2005/8/layout/radial5"/>
    <dgm:cxn modelId="{3F9DFA0A-79C7-4037-A232-645F32D883B7}" type="presOf" srcId="{B542E27B-64C2-4650-9B43-DAF98510F2E4}" destId="{0E3DADBD-1F84-43F0-B266-C9AC1890E5C8}" srcOrd="0" destOrd="0" presId="urn:microsoft.com/office/officeart/2005/8/layout/radial5"/>
    <dgm:cxn modelId="{AE76C9DD-7F1A-475A-9B11-634B913C9CD4}" srcId="{0784A01D-09E4-4068-B20D-34144EBA3E30}" destId="{E5B1E0C1-1077-4427-9F69-64622CE0379C}" srcOrd="0" destOrd="0" parTransId="{B81D1629-2B71-4F88-80A0-B5D3071A8BCF}" sibTransId="{70C88084-2876-4243-B243-099DF5E83241}"/>
    <dgm:cxn modelId="{710EE174-7663-498D-9124-27651EC3786A}" srcId="{E5B1E0C1-1077-4427-9F69-64622CE0379C}" destId="{A20E7BA5-CE12-4A71-A866-20387ACE1E2B}" srcOrd="2" destOrd="0" parTransId="{725780C8-9331-445F-84DD-3DC31B43EF73}" sibTransId="{A834DEEB-E987-4F64-B428-1374890463F3}"/>
    <dgm:cxn modelId="{0B40483B-9E37-4030-9FBE-B0D43EAC0920}" type="presOf" srcId="{7A38FC47-8B5E-4ABB-ADFB-7CFE809E4E02}" destId="{F688C17E-E64F-40CC-8375-273F36EC6F66}" srcOrd="0" destOrd="0" presId="urn:microsoft.com/office/officeart/2005/8/layout/radial5"/>
    <dgm:cxn modelId="{C075A2A5-B34D-497F-A8CA-94DD5EACE28E}" type="presOf" srcId="{CF0B826C-4611-4070-938F-D90CFE801854}" destId="{0271901A-6B85-4A18-938C-768B622223DF}" srcOrd="1" destOrd="0" presId="urn:microsoft.com/office/officeart/2005/8/layout/radial5"/>
    <dgm:cxn modelId="{EDAA827F-D942-4CA1-B337-62D6D06380BC}" type="presOf" srcId="{BCA37191-409F-417D-843C-9FB7961DC729}" destId="{C82F141C-D500-4C40-90C2-3D1247C85065}" srcOrd="0" destOrd="0" presId="urn:microsoft.com/office/officeart/2005/8/layout/radial5"/>
    <dgm:cxn modelId="{8D97D8DA-EC5C-4AE4-AAD6-18DA5755A86F}" type="presOf" srcId="{784D8399-92A4-4584-B774-C49871A2D4EF}" destId="{D6A73A90-7C27-4C35-9D9A-D750CDD0422C}" srcOrd="1" destOrd="0" presId="urn:microsoft.com/office/officeart/2005/8/layout/radial5"/>
    <dgm:cxn modelId="{2DC9470C-2BD2-42EA-BD99-CB0F791A5D6C}" type="presOf" srcId="{E6B3C849-3B1E-4FBE-9BEC-A35BB71722B9}" destId="{AC20A9C2-B3E2-400A-BDCD-56F21762E390}" srcOrd="1" destOrd="0" presId="urn:microsoft.com/office/officeart/2005/8/layout/radial5"/>
    <dgm:cxn modelId="{AB75EC33-1B03-47B8-B480-D6B964B916D2}" srcId="{E5B1E0C1-1077-4427-9F69-64622CE0379C}" destId="{9CD077D3-C029-489E-A5D9-3F17BA456F68}" srcOrd="3" destOrd="0" parTransId="{875DDED4-D302-4C12-BDD4-6617F84BA0AD}" sibTransId="{6103AFCF-C84C-445C-BD84-9683F6FFDE6E}"/>
    <dgm:cxn modelId="{F9C878F5-E189-4BC6-848A-2650AE207442}" type="presOf" srcId="{875DDED4-D302-4C12-BDD4-6617F84BA0AD}" destId="{7AB342D8-DB1C-4461-A330-90481A481A74}" srcOrd="0" destOrd="0" presId="urn:microsoft.com/office/officeart/2005/8/layout/radial5"/>
    <dgm:cxn modelId="{22010377-ADDA-4368-A9AA-6FA5639DED6C}" type="presOf" srcId="{0784A01D-09E4-4068-B20D-34144EBA3E30}" destId="{E22168A9-7CA8-44E7-9104-4D56A9487F16}" srcOrd="0" destOrd="0" presId="urn:microsoft.com/office/officeart/2005/8/layout/radial5"/>
    <dgm:cxn modelId="{93B6987F-7464-4B65-8032-50985D659757}" type="presOf" srcId="{725780C8-9331-445F-84DD-3DC31B43EF73}" destId="{F6E4B987-517C-4BD5-9197-E323E68A3666}" srcOrd="1" destOrd="0" presId="urn:microsoft.com/office/officeart/2005/8/layout/radial5"/>
    <dgm:cxn modelId="{BDA6A907-8263-46A3-AE97-0C98A906B915}" srcId="{0784A01D-09E4-4068-B20D-34144EBA3E30}" destId="{C6F4A4EC-7BB3-4872-B76C-3DCCB0012E47}" srcOrd="1" destOrd="0" parTransId="{71CC6993-5AD1-44EA-A6FE-7E56B3812AB8}" sibTransId="{6A16847C-085F-4AF7-8D3B-0C7BCBD0280D}"/>
    <dgm:cxn modelId="{A17F13C5-461C-4314-AE5A-E0EA71F87753}" type="presOf" srcId="{875DDED4-D302-4C12-BDD4-6617F84BA0AD}" destId="{5F247E7F-5BF3-4BC5-9011-4F1F740E153F}" srcOrd="1" destOrd="0" presId="urn:microsoft.com/office/officeart/2005/8/layout/radial5"/>
    <dgm:cxn modelId="{8F1F2AC2-2EBA-41CB-8E49-37D34A5F59DF}" srcId="{E5B1E0C1-1077-4427-9F69-64622CE0379C}" destId="{7A38FC47-8B5E-4ABB-ADFB-7CFE809E4E02}" srcOrd="4" destOrd="0" parTransId="{337B17BA-FE01-418B-8E24-28C67D7F2735}" sibTransId="{899F3413-5268-4807-A513-3D4DF965A070}"/>
    <dgm:cxn modelId="{EBC5A983-6BAB-44B4-9BE7-8BB4A63889B3}" type="presOf" srcId="{A20E7BA5-CE12-4A71-A866-20387ACE1E2B}" destId="{6B916EC3-AD36-43DF-A0CF-8728EDF6C003}" srcOrd="0" destOrd="0" presId="urn:microsoft.com/office/officeart/2005/8/layout/radial5"/>
    <dgm:cxn modelId="{6C107ACC-9B6D-47AA-A018-C4B79CE206FB}" type="presOf" srcId="{B35EB640-D935-47E0-9EAA-EDDEEA985244}" destId="{9089E49D-A8A8-42C0-9AE2-BE2597C3B067}" srcOrd="0" destOrd="0" presId="urn:microsoft.com/office/officeart/2005/8/layout/radial5"/>
    <dgm:cxn modelId="{65DB7236-1686-455E-84B4-CEECFF34862C}" type="presOf" srcId="{9CD077D3-C029-489E-A5D9-3F17BA456F68}" destId="{D3CE126D-6225-4085-9E58-46F549E873B0}" srcOrd="0" destOrd="0" presId="urn:microsoft.com/office/officeart/2005/8/layout/radial5"/>
    <dgm:cxn modelId="{037A4923-3DDE-416F-B789-2E2B64DC9A65}" srcId="{E5B1E0C1-1077-4427-9F69-64622CE0379C}" destId="{54645249-7F1B-4206-8CCB-7BE1B014C9D4}" srcOrd="0" destOrd="0" parTransId="{B542E27B-64C2-4650-9B43-DAF98510F2E4}" sibTransId="{6DB8412A-54F2-485A-A9B3-D7FC8D0A7324}"/>
    <dgm:cxn modelId="{E8DC04B2-59B6-41B7-9AF1-7FB31BA8D225}" type="presParOf" srcId="{E22168A9-7CA8-44E7-9104-4D56A9487F16}" destId="{CBA6FBC3-7144-4BD7-827D-FE536E23AEA2}" srcOrd="0" destOrd="0" presId="urn:microsoft.com/office/officeart/2005/8/layout/radial5"/>
    <dgm:cxn modelId="{F1B1E25A-21C7-4D43-93E4-0E98AD0BE5CD}" type="presParOf" srcId="{E22168A9-7CA8-44E7-9104-4D56A9487F16}" destId="{0E3DADBD-1F84-43F0-B266-C9AC1890E5C8}" srcOrd="1" destOrd="0" presId="urn:microsoft.com/office/officeart/2005/8/layout/radial5"/>
    <dgm:cxn modelId="{A08E57EE-3A03-458B-AF03-8B8DEAA90A87}" type="presParOf" srcId="{0E3DADBD-1F84-43F0-B266-C9AC1890E5C8}" destId="{F174C6AC-DDFD-4B2E-A084-34A2A0018E69}" srcOrd="0" destOrd="0" presId="urn:microsoft.com/office/officeart/2005/8/layout/radial5"/>
    <dgm:cxn modelId="{979B1D53-8437-4B4B-A73A-5A4DC880C19C}" type="presParOf" srcId="{E22168A9-7CA8-44E7-9104-4D56A9487F16}" destId="{2CAA1A77-6E1F-4418-9859-628F9600BA3B}" srcOrd="2" destOrd="0" presId="urn:microsoft.com/office/officeart/2005/8/layout/radial5"/>
    <dgm:cxn modelId="{17956D0C-58BE-4D13-AE3D-77717AF678B8}" type="presParOf" srcId="{E22168A9-7CA8-44E7-9104-4D56A9487F16}" destId="{1009A735-2731-41BA-9746-21B8CBD868A8}" srcOrd="3" destOrd="0" presId="urn:microsoft.com/office/officeart/2005/8/layout/radial5"/>
    <dgm:cxn modelId="{5C270CB7-1611-4915-A79E-B260C9A28A8F}" type="presParOf" srcId="{1009A735-2731-41BA-9746-21B8CBD868A8}" destId="{AC20A9C2-B3E2-400A-BDCD-56F21762E390}" srcOrd="0" destOrd="0" presId="urn:microsoft.com/office/officeart/2005/8/layout/radial5"/>
    <dgm:cxn modelId="{0BBDDC43-DC13-47E4-A15A-9E3066F87399}" type="presParOf" srcId="{E22168A9-7CA8-44E7-9104-4D56A9487F16}" destId="{B6C82FF7-87CF-4A8E-BA7E-551ED0BC37F6}" srcOrd="4" destOrd="0" presId="urn:microsoft.com/office/officeart/2005/8/layout/radial5"/>
    <dgm:cxn modelId="{4180A5D1-1919-42FA-9ACD-DF12BBAA2066}" type="presParOf" srcId="{E22168A9-7CA8-44E7-9104-4D56A9487F16}" destId="{B06900F9-F946-4D7D-BD0B-7FA7F3CA882E}" srcOrd="5" destOrd="0" presId="urn:microsoft.com/office/officeart/2005/8/layout/radial5"/>
    <dgm:cxn modelId="{0347358E-0711-4016-A4A2-347FC3DFA1D7}" type="presParOf" srcId="{B06900F9-F946-4D7D-BD0B-7FA7F3CA882E}" destId="{F6E4B987-517C-4BD5-9197-E323E68A3666}" srcOrd="0" destOrd="0" presId="urn:microsoft.com/office/officeart/2005/8/layout/radial5"/>
    <dgm:cxn modelId="{FEFF61B7-77EA-47D3-83D2-ED3C36ABE2D4}" type="presParOf" srcId="{E22168A9-7CA8-44E7-9104-4D56A9487F16}" destId="{6B916EC3-AD36-43DF-A0CF-8728EDF6C003}" srcOrd="6" destOrd="0" presId="urn:microsoft.com/office/officeart/2005/8/layout/radial5"/>
    <dgm:cxn modelId="{7FA1FE3A-4AE4-4DCA-936E-BB0C2572E73E}" type="presParOf" srcId="{E22168A9-7CA8-44E7-9104-4D56A9487F16}" destId="{7AB342D8-DB1C-4461-A330-90481A481A74}" srcOrd="7" destOrd="0" presId="urn:microsoft.com/office/officeart/2005/8/layout/radial5"/>
    <dgm:cxn modelId="{82CB1393-3773-423B-80D8-F95F4373655A}" type="presParOf" srcId="{7AB342D8-DB1C-4461-A330-90481A481A74}" destId="{5F247E7F-5BF3-4BC5-9011-4F1F740E153F}" srcOrd="0" destOrd="0" presId="urn:microsoft.com/office/officeart/2005/8/layout/radial5"/>
    <dgm:cxn modelId="{D25E3330-C42F-49C0-8078-3F7D4AFF5DA4}" type="presParOf" srcId="{E22168A9-7CA8-44E7-9104-4D56A9487F16}" destId="{D3CE126D-6225-4085-9E58-46F549E873B0}" srcOrd="8" destOrd="0" presId="urn:microsoft.com/office/officeart/2005/8/layout/radial5"/>
    <dgm:cxn modelId="{2F757FDC-CF59-4843-A277-6C29DD0BFCF1}" type="presParOf" srcId="{E22168A9-7CA8-44E7-9104-4D56A9487F16}" destId="{FA1FD044-C2AE-454D-B9D3-0567950A4616}" srcOrd="9" destOrd="0" presId="urn:microsoft.com/office/officeart/2005/8/layout/radial5"/>
    <dgm:cxn modelId="{0099B55B-E430-4F4D-9AED-87E3832F5AD4}" type="presParOf" srcId="{FA1FD044-C2AE-454D-B9D3-0567950A4616}" destId="{3FC356B7-A6DA-417D-B1BA-B3968B73F9DE}" srcOrd="0" destOrd="0" presId="urn:microsoft.com/office/officeart/2005/8/layout/radial5"/>
    <dgm:cxn modelId="{0AC8E561-6654-410D-9636-5F22074CDC35}" type="presParOf" srcId="{E22168A9-7CA8-44E7-9104-4D56A9487F16}" destId="{F688C17E-E64F-40CC-8375-273F36EC6F66}" srcOrd="10" destOrd="0" presId="urn:microsoft.com/office/officeart/2005/8/layout/radial5"/>
    <dgm:cxn modelId="{1B72A038-A042-4D0C-B48D-D75A4DB266ED}" type="presParOf" srcId="{E22168A9-7CA8-44E7-9104-4D56A9487F16}" destId="{81F31485-A16D-459C-B720-EA649C0B5898}" srcOrd="11" destOrd="0" presId="urn:microsoft.com/office/officeart/2005/8/layout/radial5"/>
    <dgm:cxn modelId="{26EE3079-3FDB-442D-97BE-246F091D4276}" type="presParOf" srcId="{81F31485-A16D-459C-B720-EA649C0B5898}" destId="{408275C4-8608-443D-9B63-DC6EE8E3DC83}" srcOrd="0" destOrd="0" presId="urn:microsoft.com/office/officeart/2005/8/layout/radial5"/>
    <dgm:cxn modelId="{1D4136E4-D529-49D9-9640-F14103F577A1}" type="presParOf" srcId="{E22168A9-7CA8-44E7-9104-4D56A9487F16}" destId="{C82F141C-D500-4C40-90C2-3D1247C85065}" srcOrd="12" destOrd="0" presId="urn:microsoft.com/office/officeart/2005/8/layout/radial5"/>
    <dgm:cxn modelId="{928D761B-C2EA-4445-B6FE-8DDCEF031AE2}" type="presParOf" srcId="{E22168A9-7CA8-44E7-9104-4D56A9487F16}" destId="{2EB02DAE-9BE2-49AE-AE2C-A21E0C45AECA}" srcOrd="13" destOrd="0" presId="urn:microsoft.com/office/officeart/2005/8/layout/radial5"/>
    <dgm:cxn modelId="{14FDEC74-E075-4741-AE81-016E25C8F0A1}" type="presParOf" srcId="{2EB02DAE-9BE2-49AE-AE2C-A21E0C45AECA}" destId="{D6A73A90-7C27-4C35-9D9A-D750CDD0422C}" srcOrd="0" destOrd="0" presId="urn:microsoft.com/office/officeart/2005/8/layout/radial5"/>
    <dgm:cxn modelId="{13B7DB73-A909-428C-9744-F282C1EE3D4C}" type="presParOf" srcId="{E22168A9-7CA8-44E7-9104-4D56A9487F16}" destId="{9089E49D-A8A8-42C0-9AE2-BE2597C3B067}" srcOrd="14" destOrd="0" presId="urn:microsoft.com/office/officeart/2005/8/layout/radial5"/>
    <dgm:cxn modelId="{2C61B9ED-A1EC-4887-873E-7FA10145BAC2}" type="presParOf" srcId="{E22168A9-7CA8-44E7-9104-4D56A9487F16}" destId="{5EB8C59C-93DB-4040-8368-CC8FFACB487A}" srcOrd="15" destOrd="0" presId="urn:microsoft.com/office/officeart/2005/8/layout/radial5"/>
    <dgm:cxn modelId="{1DF0AA36-9ABD-44E1-AA13-FC8DCD516D33}" type="presParOf" srcId="{5EB8C59C-93DB-4040-8368-CC8FFACB487A}" destId="{0271901A-6B85-4A18-938C-768B622223DF}" srcOrd="0" destOrd="0" presId="urn:microsoft.com/office/officeart/2005/8/layout/radial5"/>
    <dgm:cxn modelId="{E6E2604D-87B1-4EDC-8D64-79F761079C79}" type="presParOf" srcId="{E22168A9-7CA8-44E7-9104-4D56A9487F16}" destId="{99093F86-75E1-438D-9741-14693A099FF7}"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0245B5-D763-4C94-BA4B-0BFDA655908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FR"/>
        </a:p>
      </dgm:t>
    </dgm:pt>
    <dgm:pt modelId="{C113BC92-F230-4B68-A09C-7FBB347F376E}">
      <dgm:prSet phldrT="[Texte]" custT="1">
        <dgm:style>
          <a:lnRef idx="0">
            <a:schemeClr val="accent6"/>
          </a:lnRef>
          <a:fillRef idx="3">
            <a:schemeClr val="accent6"/>
          </a:fillRef>
          <a:effectRef idx="3">
            <a:schemeClr val="accent6"/>
          </a:effectRef>
          <a:fontRef idx="minor">
            <a:schemeClr val="lt1"/>
          </a:fontRef>
        </dgm:style>
      </dgm:prSet>
      <dgm:spPr>
        <a:solidFill>
          <a:srgbClr val="009900"/>
        </a:solidFill>
      </dgm:spPr>
      <dgm:t>
        <a:bodyPr/>
        <a:lstStyle/>
        <a:p>
          <a:r>
            <a:rPr lang="fr-FR" sz="2000" dirty="0" smtClean="0">
              <a:latin typeface="Garamond" panose="02020404030301010803" pitchFamily="18" charset="0"/>
            </a:rPr>
            <a:t>Objets  d’étude</a:t>
          </a:r>
          <a:endParaRPr lang="fr-FR" sz="2000" dirty="0">
            <a:latin typeface="Garamond" panose="02020404030301010803" pitchFamily="18" charset="0"/>
          </a:endParaRPr>
        </a:p>
      </dgm:t>
    </dgm:pt>
    <dgm:pt modelId="{0CB3A801-875C-4384-8560-33BBD0979C2E}" type="parTrans" cxnId="{7C031F96-DDBA-454A-9111-5922BF1D0705}">
      <dgm:prSet/>
      <dgm:spPr>
        <a:ln w="76200">
          <a:solidFill>
            <a:srgbClr val="009900"/>
          </a:solidFill>
        </a:ln>
      </dgm:spPr>
      <dgm:t>
        <a:bodyPr/>
        <a:lstStyle/>
        <a:p>
          <a:endParaRPr lang="fr-FR"/>
        </a:p>
      </dgm:t>
    </dgm:pt>
    <dgm:pt modelId="{463B6A9C-24C6-49CA-8E92-A8E280D40294}" type="sibTrans" cxnId="{7C031F96-DDBA-454A-9111-5922BF1D0705}">
      <dgm:prSet/>
      <dgm:spPr/>
      <dgm:t>
        <a:bodyPr/>
        <a:lstStyle/>
        <a:p>
          <a:endParaRPr lang="fr-FR"/>
        </a:p>
      </dgm:t>
    </dgm:pt>
    <dgm:pt modelId="{0EF9A0BD-E54A-4FAC-8A93-A7E0C8C17636}">
      <dgm:prSet phldrT="[Texte]" custT="1"/>
      <dgm:spPr/>
      <dgm:t>
        <a:bodyPr/>
        <a:lstStyle/>
        <a:p>
          <a:r>
            <a:rPr lang="fr-FR" sz="2400" dirty="0" smtClean="0">
              <a:latin typeface="Garamond" panose="02020404030301010803" pitchFamily="18" charset="0"/>
            </a:rPr>
            <a:t>Minéraux </a:t>
          </a:r>
          <a:endParaRPr lang="fr-FR" sz="2400" dirty="0">
            <a:latin typeface="Garamond" panose="02020404030301010803" pitchFamily="18" charset="0"/>
          </a:endParaRPr>
        </a:p>
      </dgm:t>
    </dgm:pt>
    <dgm:pt modelId="{077AB461-BBDA-47F6-A7AE-78D4DC71E897}" type="parTrans" cxnId="{2201F732-77B9-4E58-89FF-EA582C701FD3}">
      <dgm:prSet/>
      <dgm:spPr/>
      <dgm:t>
        <a:bodyPr/>
        <a:lstStyle/>
        <a:p>
          <a:endParaRPr lang="fr-FR"/>
        </a:p>
      </dgm:t>
    </dgm:pt>
    <dgm:pt modelId="{CE319DB1-9554-49AE-9385-8354B64AB31C}" type="sibTrans" cxnId="{2201F732-77B9-4E58-89FF-EA582C701FD3}">
      <dgm:prSet/>
      <dgm:spPr/>
      <dgm:t>
        <a:bodyPr/>
        <a:lstStyle/>
        <a:p>
          <a:endParaRPr lang="fr-FR"/>
        </a:p>
      </dgm:t>
    </dgm:pt>
    <dgm:pt modelId="{05588032-1C2E-4C50-BC76-A913D91EB6AE}">
      <dgm:prSet phldrT="[Texte]" custT="1"/>
      <dgm:spPr/>
      <dgm:t>
        <a:bodyPr/>
        <a:lstStyle/>
        <a:p>
          <a:r>
            <a:rPr lang="fr-FR" sz="2400" dirty="0" smtClean="0">
              <a:latin typeface="Garamond" panose="02020404030301010803" pitchFamily="18" charset="0"/>
            </a:rPr>
            <a:t>Plantes</a:t>
          </a:r>
          <a:endParaRPr lang="fr-FR" sz="2400" dirty="0">
            <a:latin typeface="Garamond" panose="02020404030301010803" pitchFamily="18" charset="0"/>
          </a:endParaRPr>
        </a:p>
      </dgm:t>
    </dgm:pt>
    <dgm:pt modelId="{1F20DC53-93FB-4C50-848F-646D815B7FE5}" type="parTrans" cxnId="{51FAFE24-82F3-4870-884F-85FAC3185489}">
      <dgm:prSet/>
      <dgm:spPr/>
      <dgm:t>
        <a:bodyPr/>
        <a:lstStyle/>
        <a:p>
          <a:endParaRPr lang="fr-FR"/>
        </a:p>
      </dgm:t>
    </dgm:pt>
    <dgm:pt modelId="{C18C3122-0D7B-4E78-9A53-7B80F22E0C35}" type="sibTrans" cxnId="{51FAFE24-82F3-4870-884F-85FAC3185489}">
      <dgm:prSet/>
      <dgm:spPr/>
      <dgm:t>
        <a:bodyPr/>
        <a:lstStyle/>
        <a:p>
          <a:endParaRPr lang="fr-FR"/>
        </a:p>
      </dgm:t>
    </dgm:pt>
    <dgm:pt modelId="{A03922A4-1D3C-448E-8D61-4CEE0B895C07}">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600" dirty="0" smtClean="0">
              <a:latin typeface="Garamond" panose="02020404030301010803" pitchFamily="18" charset="0"/>
            </a:rPr>
            <a:t>Objets de </a:t>
          </a:r>
          <a:r>
            <a:rPr lang="fr-FR" sz="1400" dirty="0" smtClean="0">
              <a:latin typeface="Garamond" panose="02020404030301010803" pitchFamily="18" charset="0"/>
            </a:rPr>
            <a:t>consommation</a:t>
          </a:r>
          <a:endParaRPr lang="fr-FR" sz="1400" dirty="0">
            <a:latin typeface="Garamond" panose="02020404030301010803" pitchFamily="18" charset="0"/>
          </a:endParaRPr>
        </a:p>
      </dgm:t>
    </dgm:pt>
    <dgm:pt modelId="{2DD3345D-EEBF-4327-88FD-6C10F3889CAE}" type="parTrans" cxnId="{A38466EF-1EB0-4E06-8DFA-1D4393F359D0}">
      <dgm:prSet/>
      <dgm:spPr/>
      <dgm:t>
        <a:bodyPr/>
        <a:lstStyle/>
        <a:p>
          <a:endParaRPr lang="fr-FR"/>
        </a:p>
      </dgm:t>
    </dgm:pt>
    <dgm:pt modelId="{E96043BA-CDBC-406F-B7E9-9DDEAFE6046D}" type="sibTrans" cxnId="{A38466EF-1EB0-4E06-8DFA-1D4393F359D0}">
      <dgm:prSet/>
      <dgm:spPr/>
      <dgm:t>
        <a:bodyPr/>
        <a:lstStyle/>
        <a:p>
          <a:endParaRPr lang="fr-FR"/>
        </a:p>
      </dgm:t>
    </dgm:pt>
    <dgm:pt modelId="{FF44E618-EF39-400C-A5F8-D26839DBBB83}">
      <dgm:prSet phldrT="[Texte]" custT="1"/>
      <dgm:spPr/>
      <dgm:t>
        <a:bodyPr/>
        <a:lstStyle/>
        <a:p>
          <a:r>
            <a:rPr lang="fr-FR" sz="2400" dirty="0" smtClean="0">
              <a:latin typeface="Garamond" panose="02020404030301010803" pitchFamily="18" charset="0"/>
            </a:rPr>
            <a:t>Minéraux</a:t>
          </a:r>
          <a:endParaRPr lang="fr-FR" sz="2400" dirty="0">
            <a:latin typeface="Garamond" panose="02020404030301010803" pitchFamily="18" charset="0"/>
          </a:endParaRPr>
        </a:p>
      </dgm:t>
    </dgm:pt>
    <dgm:pt modelId="{63F0F0D0-EF84-43B3-901D-F10A82289FAC}" type="parTrans" cxnId="{54E92657-7800-4374-BF96-AD6258284934}">
      <dgm:prSet/>
      <dgm:spPr/>
      <dgm:t>
        <a:bodyPr/>
        <a:lstStyle/>
        <a:p>
          <a:endParaRPr lang="fr-FR"/>
        </a:p>
      </dgm:t>
    </dgm:pt>
    <dgm:pt modelId="{5EEB2E69-672E-46D4-B4C9-6C08B69491DE}" type="sibTrans" cxnId="{54E92657-7800-4374-BF96-AD6258284934}">
      <dgm:prSet/>
      <dgm:spPr/>
      <dgm:t>
        <a:bodyPr/>
        <a:lstStyle/>
        <a:p>
          <a:endParaRPr lang="fr-FR"/>
        </a:p>
      </dgm:t>
    </dgm:pt>
    <dgm:pt modelId="{E6922BD8-FFB2-4835-9A96-1945BDC5F052}">
      <dgm:prSet phldrT="[Texte]" custT="1"/>
      <dgm:spPr/>
      <dgm:t>
        <a:bodyPr/>
        <a:lstStyle/>
        <a:p>
          <a:r>
            <a:rPr lang="fr-FR" sz="2400" dirty="0" smtClean="0">
              <a:latin typeface="Garamond" panose="02020404030301010803" pitchFamily="18" charset="0"/>
            </a:rPr>
            <a:t>Animaux</a:t>
          </a:r>
          <a:endParaRPr lang="fr-FR" sz="2400" dirty="0">
            <a:latin typeface="Garamond" panose="02020404030301010803" pitchFamily="18" charset="0"/>
          </a:endParaRPr>
        </a:p>
      </dgm:t>
    </dgm:pt>
    <dgm:pt modelId="{99C51534-159D-4769-83E9-04829C8D36F9}" type="parTrans" cxnId="{B77DC598-E4A4-4871-8AFF-571C82B085D7}">
      <dgm:prSet/>
      <dgm:spPr/>
      <dgm:t>
        <a:bodyPr/>
        <a:lstStyle/>
        <a:p>
          <a:endParaRPr lang="fr-FR"/>
        </a:p>
      </dgm:t>
    </dgm:pt>
    <dgm:pt modelId="{AEC53097-7F3D-4A16-B29E-67702283C6D8}" type="sibTrans" cxnId="{B77DC598-E4A4-4871-8AFF-571C82B085D7}">
      <dgm:prSet/>
      <dgm:spPr/>
      <dgm:t>
        <a:bodyPr/>
        <a:lstStyle/>
        <a:p>
          <a:endParaRPr lang="fr-FR"/>
        </a:p>
      </dgm:t>
    </dgm:pt>
    <dgm:pt modelId="{2E67E417-CAB4-442F-8EEF-5528F93741F9}">
      <dgm:prSet phldrT="[Texte]" custT="1"/>
      <dgm:spPr/>
      <dgm:t>
        <a:bodyPr/>
        <a:lstStyle/>
        <a:p>
          <a:r>
            <a:rPr lang="fr-FR" sz="2400" dirty="0" smtClean="0">
              <a:latin typeface="Garamond" panose="02020404030301010803" pitchFamily="18" charset="0"/>
            </a:rPr>
            <a:t>Animaux </a:t>
          </a:r>
          <a:endParaRPr lang="fr-FR" sz="3100" dirty="0">
            <a:latin typeface="Garamond" panose="02020404030301010803" pitchFamily="18" charset="0"/>
          </a:endParaRPr>
        </a:p>
      </dgm:t>
    </dgm:pt>
    <dgm:pt modelId="{9F9E7E5C-17E0-44F2-B00C-A76C79F00A70}" type="parTrans" cxnId="{0469CCE3-9966-4BD3-BBD9-C782F100EE9C}">
      <dgm:prSet/>
      <dgm:spPr/>
      <dgm:t>
        <a:bodyPr/>
        <a:lstStyle/>
        <a:p>
          <a:endParaRPr lang="fr-FR"/>
        </a:p>
      </dgm:t>
    </dgm:pt>
    <dgm:pt modelId="{2B6C199D-36E1-4271-AE85-297C2C6881EF}" type="sibTrans" cxnId="{0469CCE3-9966-4BD3-BBD9-C782F100EE9C}">
      <dgm:prSet/>
      <dgm:spPr/>
      <dgm:t>
        <a:bodyPr/>
        <a:lstStyle/>
        <a:p>
          <a:endParaRPr lang="fr-FR"/>
        </a:p>
      </dgm:t>
    </dgm:pt>
    <dgm:pt modelId="{46310AD6-D933-438D-B602-29B528C97B46}">
      <dgm:prSet phldrT="[Texte]" custT="1"/>
      <dgm:spPr/>
      <dgm:t>
        <a:bodyPr/>
        <a:lstStyle/>
        <a:p>
          <a:r>
            <a:rPr lang="fr-FR" sz="2400" dirty="0" smtClean="0">
              <a:latin typeface="Garamond" panose="02020404030301010803" pitchFamily="18" charset="0"/>
            </a:rPr>
            <a:t>Plantes</a:t>
          </a:r>
          <a:endParaRPr lang="fr-FR" sz="2400" dirty="0">
            <a:latin typeface="Garamond" panose="02020404030301010803" pitchFamily="18" charset="0"/>
          </a:endParaRPr>
        </a:p>
      </dgm:t>
    </dgm:pt>
    <dgm:pt modelId="{297C17A1-B6B4-44FD-A334-1429DF02CEB4}" type="parTrans" cxnId="{B78690DB-6782-4B69-85E9-ED2574788421}">
      <dgm:prSet/>
      <dgm:spPr/>
      <dgm:t>
        <a:bodyPr/>
        <a:lstStyle/>
        <a:p>
          <a:endParaRPr lang="fr-FR"/>
        </a:p>
      </dgm:t>
    </dgm:pt>
    <dgm:pt modelId="{88DEDB06-C725-47A5-A4CB-39929132C4AD}" type="sibTrans" cxnId="{B78690DB-6782-4B69-85E9-ED2574788421}">
      <dgm:prSet/>
      <dgm:spPr/>
      <dgm:t>
        <a:bodyPr/>
        <a:lstStyle/>
        <a:p>
          <a:endParaRPr lang="fr-FR"/>
        </a:p>
      </dgm:t>
    </dgm:pt>
    <dgm:pt modelId="{53966A3A-2173-42B8-B482-C3BE00DFFF26}" type="pres">
      <dgm:prSet presAssocID="{520245B5-D763-4C94-BA4B-0BFDA6559087}" presName="composite" presStyleCnt="0">
        <dgm:presLayoutVars>
          <dgm:chMax val="5"/>
          <dgm:dir/>
          <dgm:animLvl val="ctr"/>
          <dgm:resizeHandles val="exact"/>
        </dgm:presLayoutVars>
      </dgm:prSet>
      <dgm:spPr/>
      <dgm:t>
        <a:bodyPr/>
        <a:lstStyle/>
        <a:p>
          <a:endParaRPr lang="fr-FR"/>
        </a:p>
      </dgm:t>
    </dgm:pt>
    <dgm:pt modelId="{1D37FB4C-A198-411E-979E-A70DFF37FA0D}" type="pres">
      <dgm:prSet presAssocID="{520245B5-D763-4C94-BA4B-0BFDA6559087}" presName="cycle" presStyleCnt="0"/>
      <dgm:spPr/>
    </dgm:pt>
    <dgm:pt modelId="{7DC6EB8B-0E9C-4B0B-994D-26EB97159ABA}" type="pres">
      <dgm:prSet presAssocID="{520245B5-D763-4C94-BA4B-0BFDA6559087}" presName="centerShape" presStyleCnt="0"/>
      <dgm:spPr/>
    </dgm:pt>
    <dgm:pt modelId="{91782CD2-2A4B-46FB-A56E-8F585B0FA9C4}" type="pres">
      <dgm:prSet presAssocID="{520245B5-D763-4C94-BA4B-0BFDA6559087}" presName="connSite" presStyleLbl="node1" presStyleIdx="0" presStyleCnt="3"/>
      <dgm:spPr/>
    </dgm:pt>
    <dgm:pt modelId="{86F0C457-7A8D-4CF8-A5B2-0122181D60ED}" type="pres">
      <dgm:prSet presAssocID="{520245B5-D763-4C94-BA4B-0BFDA6559087}" presName="visible" presStyleLbl="node1" presStyleIdx="0" presStyleCnt="3" custLinFactNeighborX="21660" custLinFactNeighborY="1435"/>
      <dgm:spPr/>
    </dgm:pt>
    <dgm:pt modelId="{5D802158-4551-4CC2-BE4D-726E669CC7CE}" type="pres">
      <dgm:prSet presAssocID="{0CB3A801-875C-4384-8560-33BBD0979C2E}" presName="Name25" presStyleLbl="parChTrans1D1" presStyleIdx="0" presStyleCnt="2"/>
      <dgm:spPr/>
      <dgm:t>
        <a:bodyPr/>
        <a:lstStyle/>
        <a:p>
          <a:endParaRPr lang="fr-FR"/>
        </a:p>
      </dgm:t>
    </dgm:pt>
    <dgm:pt modelId="{942925C3-8FFF-44C6-ACAB-D4C1E0117F99}" type="pres">
      <dgm:prSet presAssocID="{C113BC92-F230-4B68-A09C-7FBB347F376E}" presName="node" presStyleCnt="0"/>
      <dgm:spPr/>
    </dgm:pt>
    <dgm:pt modelId="{91C54CBC-08CC-40FA-A3B7-257C3DAAD156}" type="pres">
      <dgm:prSet presAssocID="{C113BC92-F230-4B68-A09C-7FBB347F376E}" presName="parentNode" presStyleLbl="node1" presStyleIdx="1" presStyleCnt="3" custScaleX="93931" custScaleY="70590" custLinFactNeighborX="64735" custLinFactNeighborY="14356">
        <dgm:presLayoutVars>
          <dgm:chMax val="1"/>
          <dgm:bulletEnabled val="1"/>
        </dgm:presLayoutVars>
      </dgm:prSet>
      <dgm:spPr/>
      <dgm:t>
        <a:bodyPr/>
        <a:lstStyle/>
        <a:p>
          <a:endParaRPr lang="fr-FR"/>
        </a:p>
      </dgm:t>
    </dgm:pt>
    <dgm:pt modelId="{7D3B23F7-F9D4-44F5-AEB1-468E7147D2AC}" type="pres">
      <dgm:prSet presAssocID="{C113BC92-F230-4B68-A09C-7FBB347F376E}" presName="childNode" presStyleLbl="revTx" presStyleIdx="0" presStyleCnt="2">
        <dgm:presLayoutVars>
          <dgm:bulletEnabled val="1"/>
        </dgm:presLayoutVars>
      </dgm:prSet>
      <dgm:spPr/>
      <dgm:t>
        <a:bodyPr/>
        <a:lstStyle/>
        <a:p>
          <a:endParaRPr lang="fr-FR"/>
        </a:p>
      </dgm:t>
    </dgm:pt>
    <dgm:pt modelId="{724D5887-2F34-4191-BC63-4A0A0417C84D}" type="pres">
      <dgm:prSet presAssocID="{2DD3345D-EEBF-4327-88FD-6C10F3889CAE}" presName="Name25" presStyleLbl="parChTrans1D1" presStyleIdx="1" presStyleCnt="2"/>
      <dgm:spPr/>
      <dgm:t>
        <a:bodyPr/>
        <a:lstStyle/>
        <a:p>
          <a:endParaRPr lang="fr-FR"/>
        </a:p>
      </dgm:t>
    </dgm:pt>
    <dgm:pt modelId="{B1C69F9E-EE39-444D-B2E8-EA1E901A8DC5}" type="pres">
      <dgm:prSet presAssocID="{A03922A4-1D3C-448E-8D61-4CEE0B895C07}" presName="node" presStyleCnt="0"/>
      <dgm:spPr/>
    </dgm:pt>
    <dgm:pt modelId="{A06B6B48-2C79-416C-B42C-ABD41D8B9219}" type="pres">
      <dgm:prSet presAssocID="{A03922A4-1D3C-448E-8D61-4CEE0B895C07}" presName="parentNode" presStyleLbl="node1" presStyleIdx="2" presStyleCnt="3" custScaleX="96654" custScaleY="77057" custLinFactNeighborX="69631" custLinFactNeighborY="-39086">
        <dgm:presLayoutVars>
          <dgm:chMax val="1"/>
          <dgm:bulletEnabled val="1"/>
        </dgm:presLayoutVars>
      </dgm:prSet>
      <dgm:spPr/>
      <dgm:t>
        <a:bodyPr/>
        <a:lstStyle/>
        <a:p>
          <a:endParaRPr lang="fr-FR"/>
        </a:p>
      </dgm:t>
    </dgm:pt>
    <dgm:pt modelId="{61894AB8-B974-421B-8773-7E189DB83078}" type="pres">
      <dgm:prSet presAssocID="{A03922A4-1D3C-448E-8D61-4CEE0B895C07}" presName="childNode" presStyleLbl="revTx" presStyleIdx="1" presStyleCnt="2">
        <dgm:presLayoutVars>
          <dgm:bulletEnabled val="1"/>
        </dgm:presLayoutVars>
      </dgm:prSet>
      <dgm:spPr/>
      <dgm:t>
        <a:bodyPr/>
        <a:lstStyle/>
        <a:p>
          <a:endParaRPr lang="fr-FR"/>
        </a:p>
      </dgm:t>
    </dgm:pt>
  </dgm:ptLst>
  <dgm:cxnLst>
    <dgm:cxn modelId="{0469CCE3-9966-4BD3-BBD9-C782F100EE9C}" srcId="{C113BC92-F230-4B68-A09C-7FBB347F376E}" destId="{2E67E417-CAB4-442F-8EEF-5528F93741F9}" srcOrd="2" destOrd="0" parTransId="{9F9E7E5C-17E0-44F2-B00C-A76C79F00A70}" sibTransId="{2B6C199D-36E1-4271-AE85-297C2C6881EF}"/>
    <dgm:cxn modelId="{477AE1F2-B167-491B-922E-9827B3065389}" type="presOf" srcId="{FF44E618-EF39-400C-A5F8-D26839DBBB83}" destId="{61894AB8-B974-421B-8773-7E189DB83078}" srcOrd="0" destOrd="0" presId="urn:microsoft.com/office/officeart/2005/8/layout/radial2"/>
    <dgm:cxn modelId="{911249BD-7E2F-4D76-8691-76A6CFD9F3E1}" type="presOf" srcId="{E6922BD8-FFB2-4835-9A96-1945BDC5F052}" destId="{61894AB8-B974-421B-8773-7E189DB83078}" srcOrd="0" destOrd="2" presId="urn:microsoft.com/office/officeart/2005/8/layout/radial2"/>
    <dgm:cxn modelId="{E441E493-4CE5-45A4-B341-02E4FEEB845D}" type="presOf" srcId="{C113BC92-F230-4B68-A09C-7FBB347F376E}" destId="{91C54CBC-08CC-40FA-A3B7-257C3DAAD156}" srcOrd="0" destOrd="0" presId="urn:microsoft.com/office/officeart/2005/8/layout/radial2"/>
    <dgm:cxn modelId="{3A5BDDBC-1F69-42B6-8BCE-3020DEA44AF1}" type="presOf" srcId="{520245B5-D763-4C94-BA4B-0BFDA6559087}" destId="{53966A3A-2173-42B8-B482-C3BE00DFFF26}" srcOrd="0" destOrd="0" presId="urn:microsoft.com/office/officeart/2005/8/layout/radial2"/>
    <dgm:cxn modelId="{B77DC598-E4A4-4871-8AFF-571C82B085D7}" srcId="{A03922A4-1D3C-448E-8D61-4CEE0B895C07}" destId="{E6922BD8-FFB2-4835-9A96-1945BDC5F052}" srcOrd="2" destOrd="0" parTransId="{99C51534-159D-4769-83E9-04829C8D36F9}" sibTransId="{AEC53097-7F3D-4A16-B29E-67702283C6D8}"/>
    <dgm:cxn modelId="{B78690DB-6782-4B69-85E9-ED2574788421}" srcId="{A03922A4-1D3C-448E-8D61-4CEE0B895C07}" destId="{46310AD6-D933-438D-B602-29B528C97B46}" srcOrd="1" destOrd="0" parTransId="{297C17A1-B6B4-44FD-A334-1429DF02CEB4}" sibTransId="{88DEDB06-C725-47A5-A4CB-39929132C4AD}"/>
    <dgm:cxn modelId="{7A5B6974-21A7-40F3-90F7-F61980691A5F}" type="presOf" srcId="{2E67E417-CAB4-442F-8EEF-5528F93741F9}" destId="{7D3B23F7-F9D4-44F5-AEB1-468E7147D2AC}" srcOrd="0" destOrd="2" presId="urn:microsoft.com/office/officeart/2005/8/layout/radial2"/>
    <dgm:cxn modelId="{51FAFE24-82F3-4870-884F-85FAC3185489}" srcId="{C113BC92-F230-4B68-A09C-7FBB347F376E}" destId="{05588032-1C2E-4C50-BC76-A913D91EB6AE}" srcOrd="1" destOrd="0" parTransId="{1F20DC53-93FB-4C50-848F-646D815B7FE5}" sibTransId="{C18C3122-0D7B-4E78-9A53-7B80F22E0C35}"/>
    <dgm:cxn modelId="{FAB67A95-0C9B-441F-A537-EEB27CD28DCC}" type="presOf" srcId="{2DD3345D-EEBF-4327-88FD-6C10F3889CAE}" destId="{724D5887-2F34-4191-BC63-4A0A0417C84D}" srcOrd="0" destOrd="0" presId="urn:microsoft.com/office/officeart/2005/8/layout/radial2"/>
    <dgm:cxn modelId="{7C031F96-DDBA-454A-9111-5922BF1D0705}" srcId="{520245B5-D763-4C94-BA4B-0BFDA6559087}" destId="{C113BC92-F230-4B68-A09C-7FBB347F376E}" srcOrd="0" destOrd="0" parTransId="{0CB3A801-875C-4384-8560-33BBD0979C2E}" sibTransId="{463B6A9C-24C6-49CA-8E92-A8E280D40294}"/>
    <dgm:cxn modelId="{D24C9A07-9867-4C36-B6F0-4AEDBE36B075}" type="presOf" srcId="{0CB3A801-875C-4384-8560-33BBD0979C2E}" destId="{5D802158-4551-4CC2-BE4D-726E669CC7CE}" srcOrd="0" destOrd="0" presId="urn:microsoft.com/office/officeart/2005/8/layout/radial2"/>
    <dgm:cxn modelId="{935FE82B-B780-4D6B-9EB4-0D1F640EB04A}" type="presOf" srcId="{46310AD6-D933-438D-B602-29B528C97B46}" destId="{61894AB8-B974-421B-8773-7E189DB83078}" srcOrd="0" destOrd="1" presId="urn:microsoft.com/office/officeart/2005/8/layout/radial2"/>
    <dgm:cxn modelId="{1FA5FE70-7AAF-4A38-BABB-F6C41471818C}" type="presOf" srcId="{0EF9A0BD-E54A-4FAC-8A93-A7E0C8C17636}" destId="{7D3B23F7-F9D4-44F5-AEB1-468E7147D2AC}" srcOrd="0" destOrd="0" presId="urn:microsoft.com/office/officeart/2005/8/layout/radial2"/>
    <dgm:cxn modelId="{2201F732-77B9-4E58-89FF-EA582C701FD3}" srcId="{C113BC92-F230-4B68-A09C-7FBB347F376E}" destId="{0EF9A0BD-E54A-4FAC-8A93-A7E0C8C17636}" srcOrd="0" destOrd="0" parTransId="{077AB461-BBDA-47F6-A7AE-78D4DC71E897}" sibTransId="{CE319DB1-9554-49AE-9385-8354B64AB31C}"/>
    <dgm:cxn modelId="{54E92657-7800-4374-BF96-AD6258284934}" srcId="{A03922A4-1D3C-448E-8D61-4CEE0B895C07}" destId="{FF44E618-EF39-400C-A5F8-D26839DBBB83}" srcOrd="0" destOrd="0" parTransId="{63F0F0D0-EF84-43B3-901D-F10A82289FAC}" sibTransId="{5EEB2E69-672E-46D4-B4C9-6C08B69491DE}"/>
    <dgm:cxn modelId="{685B84FB-496F-484B-B5D0-43906D194CB0}" type="presOf" srcId="{A03922A4-1D3C-448E-8D61-4CEE0B895C07}" destId="{A06B6B48-2C79-416C-B42C-ABD41D8B9219}" srcOrd="0" destOrd="0" presId="urn:microsoft.com/office/officeart/2005/8/layout/radial2"/>
    <dgm:cxn modelId="{A38466EF-1EB0-4E06-8DFA-1D4393F359D0}" srcId="{520245B5-D763-4C94-BA4B-0BFDA6559087}" destId="{A03922A4-1D3C-448E-8D61-4CEE0B895C07}" srcOrd="1" destOrd="0" parTransId="{2DD3345D-EEBF-4327-88FD-6C10F3889CAE}" sibTransId="{E96043BA-CDBC-406F-B7E9-9DDEAFE6046D}"/>
    <dgm:cxn modelId="{BC698CA6-1069-4483-B702-FCF283FBC8F0}" type="presOf" srcId="{05588032-1C2E-4C50-BC76-A913D91EB6AE}" destId="{7D3B23F7-F9D4-44F5-AEB1-468E7147D2AC}" srcOrd="0" destOrd="1" presId="urn:microsoft.com/office/officeart/2005/8/layout/radial2"/>
    <dgm:cxn modelId="{15CDAC7C-7C3E-47E8-90D6-F0047901A116}" type="presParOf" srcId="{53966A3A-2173-42B8-B482-C3BE00DFFF26}" destId="{1D37FB4C-A198-411E-979E-A70DFF37FA0D}" srcOrd="0" destOrd="0" presId="urn:microsoft.com/office/officeart/2005/8/layout/radial2"/>
    <dgm:cxn modelId="{1AEA756B-6BE2-4BB7-80E6-03E4E2D2992D}" type="presParOf" srcId="{1D37FB4C-A198-411E-979E-A70DFF37FA0D}" destId="{7DC6EB8B-0E9C-4B0B-994D-26EB97159ABA}" srcOrd="0" destOrd="0" presId="urn:microsoft.com/office/officeart/2005/8/layout/radial2"/>
    <dgm:cxn modelId="{1A12E48E-FF66-4D9B-B8BC-BA5A5F99A349}" type="presParOf" srcId="{7DC6EB8B-0E9C-4B0B-994D-26EB97159ABA}" destId="{91782CD2-2A4B-46FB-A56E-8F585B0FA9C4}" srcOrd="0" destOrd="0" presId="urn:microsoft.com/office/officeart/2005/8/layout/radial2"/>
    <dgm:cxn modelId="{D1AF002F-B19A-4909-BC98-DD4329EF82E8}" type="presParOf" srcId="{7DC6EB8B-0E9C-4B0B-994D-26EB97159ABA}" destId="{86F0C457-7A8D-4CF8-A5B2-0122181D60ED}" srcOrd="1" destOrd="0" presId="urn:microsoft.com/office/officeart/2005/8/layout/radial2"/>
    <dgm:cxn modelId="{AA001D05-4A9F-4980-B435-C53F708E06AA}" type="presParOf" srcId="{1D37FB4C-A198-411E-979E-A70DFF37FA0D}" destId="{5D802158-4551-4CC2-BE4D-726E669CC7CE}" srcOrd="1" destOrd="0" presId="urn:microsoft.com/office/officeart/2005/8/layout/radial2"/>
    <dgm:cxn modelId="{AA667C63-D2A7-4E27-9F2A-D8DD9C1B62AF}" type="presParOf" srcId="{1D37FB4C-A198-411E-979E-A70DFF37FA0D}" destId="{942925C3-8FFF-44C6-ACAB-D4C1E0117F99}" srcOrd="2" destOrd="0" presId="urn:microsoft.com/office/officeart/2005/8/layout/radial2"/>
    <dgm:cxn modelId="{614FA194-7FEC-4AFF-86D6-B2F2B54F0C79}" type="presParOf" srcId="{942925C3-8FFF-44C6-ACAB-D4C1E0117F99}" destId="{91C54CBC-08CC-40FA-A3B7-257C3DAAD156}" srcOrd="0" destOrd="0" presId="urn:microsoft.com/office/officeart/2005/8/layout/radial2"/>
    <dgm:cxn modelId="{99417C35-5BF7-46F7-9F32-051BC88B2E0B}" type="presParOf" srcId="{942925C3-8FFF-44C6-ACAB-D4C1E0117F99}" destId="{7D3B23F7-F9D4-44F5-AEB1-468E7147D2AC}" srcOrd="1" destOrd="0" presId="urn:microsoft.com/office/officeart/2005/8/layout/radial2"/>
    <dgm:cxn modelId="{2BC4E6C6-DD0F-4959-8D5D-9C2A98AA7EEE}" type="presParOf" srcId="{1D37FB4C-A198-411E-979E-A70DFF37FA0D}" destId="{724D5887-2F34-4191-BC63-4A0A0417C84D}" srcOrd="3" destOrd="0" presId="urn:microsoft.com/office/officeart/2005/8/layout/radial2"/>
    <dgm:cxn modelId="{38F373B3-C374-4FB9-AE15-689B61A8CC44}" type="presParOf" srcId="{1D37FB4C-A198-411E-979E-A70DFF37FA0D}" destId="{B1C69F9E-EE39-444D-B2E8-EA1E901A8DC5}" srcOrd="4" destOrd="0" presId="urn:microsoft.com/office/officeart/2005/8/layout/radial2"/>
    <dgm:cxn modelId="{1E049F6C-E7A9-45EE-B13B-C7EE8B48BAA8}" type="presParOf" srcId="{B1C69F9E-EE39-444D-B2E8-EA1E901A8DC5}" destId="{A06B6B48-2C79-416C-B42C-ABD41D8B9219}" srcOrd="0" destOrd="0" presId="urn:microsoft.com/office/officeart/2005/8/layout/radial2"/>
    <dgm:cxn modelId="{F59BD3C4-3146-49A2-9278-2AD46FFEA99A}" type="presParOf" srcId="{B1C69F9E-EE39-444D-B2E8-EA1E901A8DC5}" destId="{61894AB8-B974-421B-8773-7E189DB8307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E36A59-6EDA-471A-A5D3-48507E5E77EA}"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fr-FR"/>
        </a:p>
      </dgm:t>
    </dgm:pt>
    <dgm:pt modelId="{E5EF7B03-8826-48C4-92AE-4CA537A4ECA6}">
      <dgm:prSet phldrT="[Texte]"/>
      <dgm:spPr/>
      <dgm:t>
        <a:bodyPr/>
        <a:lstStyle/>
        <a:p>
          <a:r>
            <a:rPr lang="fr-FR" dirty="0" smtClean="0"/>
            <a:t>Être humain</a:t>
          </a:r>
        </a:p>
        <a:p>
          <a:r>
            <a:rPr lang="fr-FR" dirty="0" smtClean="0"/>
            <a:t>(</a:t>
          </a:r>
          <a:r>
            <a:rPr lang="fr-FR" dirty="0" err="1" smtClean="0"/>
            <a:t>co</a:t>
          </a:r>
          <a:r>
            <a:rPr lang="fr-FR" dirty="0" smtClean="0"/>
            <a:t>-créateur)</a:t>
          </a:r>
          <a:endParaRPr lang="fr-FR" dirty="0"/>
        </a:p>
      </dgm:t>
    </dgm:pt>
    <dgm:pt modelId="{BA1E8B81-A50A-4F96-BABD-1F879381B2CD}" type="parTrans" cxnId="{A6C732B6-E2D7-4EB0-BA90-43ACB7D382AF}">
      <dgm:prSet/>
      <dgm:spPr/>
      <dgm:t>
        <a:bodyPr/>
        <a:lstStyle/>
        <a:p>
          <a:endParaRPr lang="fr-FR"/>
        </a:p>
      </dgm:t>
    </dgm:pt>
    <dgm:pt modelId="{743B83F3-7516-4A85-B1F9-8D9DEB54F19D}" type="sibTrans" cxnId="{A6C732B6-E2D7-4EB0-BA90-43ACB7D382AF}">
      <dgm:prSet/>
      <dgm:spPr/>
      <dgm:t>
        <a:bodyPr/>
        <a:lstStyle/>
        <a:p>
          <a:endParaRPr lang="fr-FR"/>
        </a:p>
      </dgm:t>
    </dgm:pt>
    <dgm:pt modelId="{F85601CF-4C76-4DF7-86C8-7E41359AF8EF}">
      <dgm:prSet phldrT="[Texte]"/>
      <dgm:spPr>
        <a:solidFill>
          <a:srgbClr val="FF0000"/>
        </a:solidFill>
      </dgm:spPr>
      <dgm:t>
        <a:bodyPr/>
        <a:lstStyle/>
        <a:p>
          <a:r>
            <a:rPr lang="fr-FR" dirty="0" smtClean="0"/>
            <a:t>Dieu</a:t>
          </a:r>
        </a:p>
        <a:p>
          <a:r>
            <a:rPr lang="fr-FR" dirty="0" smtClean="0"/>
            <a:t>Créateur</a:t>
          </a:r>
          <a:endParaRPr lang="fr-FR" dirty="0"/>
        </a:p>
      </dgm:t>
    </dgm:pt>
    <dgm:pt modelId="{708391A8-201F-446B-B572-E7EA4757F113}" type="parTrans" cxnId="{0C140A4E-B6B0-4DAC-95D9-BC096CE6DD69}">
      <dgm:prSet/>
      <dgm:spPr/>
      <dgm:t>
        <a:bodyPr/>
        <a:lstStyle/>
        <a:p>
          <a:endParaRPr lang="fr-FR"/>
        </a:p>
      </dgm:t>
    </dgm:pt>
    <dgm:pt modelId="{3F904772-7902-4296-B679-E365AA640225}" type="sibTrans" cxnId="{0C140A4E-B6B0-4DAC-95D9-BC096CE6DD69}">
      <dgm:prSet/>
      <dgm:spPr/>
      <dgm:t>
        <a:bodyPr/>
        <a:lstStyle/>
        <a:p>
          <a:endParaRPr lang="fr-FR"/>
        </a:p>
      </dgm:t>
    </dgm:pt>
    <dgm:pt modelId="{6FA9F288-3E55-46E5-A964-BB6D7A97EC38}">
      <dgm:prSet phldrT="[Texte]"/>
      <dgm:spPr>
        <a:solidFill>
          <a:srgbClr val="002060"/>
        </a:solidFill>
      </dgm:spPr>
      <dgm:t>
        <a:bodyPr/>
        <a:lstStyle/>
        <a:p>
          <a:r>
            <a:rPr lang="fr-FR" dirty="0" smtClean="0"/>
            <a:t>Création</a:t>
          </a:r>
          <a:endParaRPr lang="fr-FR" dirty="0"/>
        </a:p>
      </dgm:t>
    </dgm:pt>
    <dgm:pt modelId="{C83DD661-B1A5-4BCD-9CC6-B689F0E399DE}" type="parTrans" cxnId="{FAF616A1-3AB0-4CAB-BC3D-9B0D9D3B5068}">
      <dgm:prSet/>
      <dgm:spPr/>
      <dgm:t>
        <a:bodyPr/>
        <a:lstStyle/>
        <a:p>
          <a:endParaRPr lang="fr-FR"/>
        </a:p>
      </dgm:t>
    </dgm:pt>
    <dgm:pt modelId="{BB7F384F-ECC3-472B-B7D6-AF679580EA5E}" type="sibTrans" cxnId="{FAF616A1-3AB0-4CAB-BC3D-9B0D9D3B5068}">
      <dgm:prSet/>
      <dgm:spPr/>
      <dgm:t>
        <a:bodyPr/>
        <a:lstStyle/>
        <a:p>
          <a:endParaRPr lang="fr-FR"/>
        </a:p>
      </dgm:t>
    </dgm:pt>
    <dgm:pt modelId="{22A37826-4272-474F-87BE-F10A996277D5}" type="pres">
      <dgm:prSet presAssocID="{BBE36A59-6EDA-471A-A5D3-48507E5E77EA}" presName="Name0" presStyleCnt="0">
        <dgm:presLayoutVars>
          <dgm:chMax val="1"/>
          <dgm:dir/>
          <dgm:animLvl val="ctr"/>
          <dgm:resizeHandles val="exact"/>
        </dgm:presLayoutVars>
      </dgm:prSet>
      <dgm:spPr/>
      <dgm:t>
        <a:bodyPr/>
        <a:lstStyle/>
        <a:p>
          <a:endParaRPr lang="fr-FR"/>
        </a:p>
      </dgm:t>
    </dgm:pt>
    <dgm:pt modelId="{C2FE7EA1-7091-438B-A8B4-EF7D22652DB2}" type="pres">
      <dgm:prSet presAssocID="{E5EF7B03-8826-48C4-92AE-4CA537A4ECA6}" presName="centerShape" presStyleLbl="node0" presStyleIdx="0" presStyleCnt="1"/>
      <dgm:spPr/>
      <dgm:t>
        <a:bodyPr/>
        <a:lstStyle/>
        <a:p>
          <a:endParaRPr lang="fr-FR"/>
        </a:p>
      </dgm:t>
    </dgm:pt>
    <dgm:pt modelId="{4415A52C-5EA9-4EB7-8AEA-B96B686E66E5}" type="pres">
      <dgm:prSet presAssocID="{708391A8-201F-446B-B572-E7EA4757F113}" presName="parTrans" presStyleLbl="sibTrans2D1" presStyleIdx="0" presStyleCnt="2"/>
      <dgm:spPr/>
      <dgm:t>
        <a:bodyPr/>
        <a:lstStyle/>
        <a:p>
          <a:endParaRPr lang="fr-FR"/>
        </a:p>
      </dgm:t>
    </dgm:pt>
    <dgm:pt modelId="{509A685E-16C0-4890-81D4-345E04F969CD}" type="pres">
      <dgm:prSet presAssocID="{708391A8-201F-446B-B572-E7EA4757F113}" presName="connectorText" presStyleLbl="sibTrans2D1" presStyleIdx="0" presStyleCnt="2"/>
      <dgm:spPr/>
      <dgm:t>
        <a:bodyPr/>
        <a:lstStyle/>
        <a:p>
          <a:endParaRPr lang="fr-FR"/>
        </a:p>
      </dgm:t>
    </dgm:pt>
    <dgm:pt modelId="{1CD15F4F-AD6A-450D-B25D-7A2B2F2796BA}" type="pres">
      <dgm:prSet presAssocID="{F85601CF-4C76-4DF7-86C8-7E41359AF8EF}" presName="node" presStyleLbl="node1" presStyleIdx="0" presStyleCnt="2">
        <dgm:presLayoutVars>
          <dgm:bulletEnabled val="1"/>
        </dgm:presLayoutVars>
      </dgm:prSet>
      <dgm:spPr/>
      <dgm:t>
        <a:bodyPr/>
        <a:lstStyle/>
        <a:p>
          <a:endParaRPr lang="fr-FR"/>
        </a:p>
      </dgm:t>
    </dgm:pt>
    <dgm:pt modelId="{7A21DD8D-EC4C-4FF4-BCEA-F186C866CC8F}" type="pres">
      <dgm:prSet presAssocID="{C83DD661-B1A5-4BCD-9CC6-B689F0E399DE}" presName="parTrans" presStyleLbl="sibTrans2D1" presStyleIdx="1" presStyleCnt="2"/>
      <dgm:spPr/>
      <dgm:t>
        <a:bodyPr/>
        <a:lstStyle/>
        <a:p>
          <a:endParaRPr lang="fr-FR"/>
        </a:p>
      </dgm:t>
    </dgm:pt>
    <dgm:pt modelId="{A3A451AC-16B8-49BC-90F6-9CE62A3FB889}" type="pres">
      <dgm:prSet presAssocID="{C83DD661-B1A5-4BCD-9CC6-B689F0E399DE}" presName="connectorText" presStyleLbl="sibTrans2D1" presStyleIdx="1" presStyleCnt="2"/>
      <dgm:spPr/>
      <dgm:t>
        <a:bodyPr/>
        <a:lstStyle/>
        <a:p>
          <a:endParaRPr lang="fr-FR"/>
        </a:p>
      </dgm:t>
    </dgm:pt>
    <dgm:pt modelId="{86C7DD5A-5510-4542-89B3-C4DD5F468CA6}" type="pres">
      <dgm:prSet presAssocID="{6FA9F288-3E55-46E5-A964-BB6D7A97EC38}" presName="node" presStyleLbl="node1" presStyleIdx="1" presStyleCnt="2">
        <dgm:presLayoutVars>
          <dgm:bulletEnabled val="1"/>
        </dgm:presLayoutVars>
      </dgm:prSet>
      <dgm:spPr/>
      <dgm:t>
        <a:bodyPr/>
        <a:lstStyle/>
        <a:p>
          <a:endParaRPr lang="fr-FR"/>
        </a:p>
      </dgm:t>
    </dgm:pt>
  </dgm:ptLst>
  <dgm:cxnLst>
    <dgm:cxn modelId="{FAF616A1-3AB0-4CAB-BC3D-9B0D9D3B5068}" srcId="{E5EF7B03-8826-48C4-92AE-4CA537A4ECA6}" destId="{6FA9F288-3E55-46E5-A964-BB6D7A97EC38}" srcOrd="1" destOrd="0" parTransId="{C83DD661-B1A5-4BCD-9CC6-B689F0E399DE}" sibTransId="{BB7F384F-ECC3-472B-B7D6-AF679580EA5E}"/>
    <dgm:cxn modelId="{6322CFAF-B3E9-47ED-B2A7-D3B9FCCFD731}" type="presOf" srcId="{E5EF7B03-8826-48C4-92AE-4CA537A4ECA6}" destId="{C2FE7EA1-7091-438B-A8B4-EF7D22652DB2}" srcOrd="0" destOrd="0" presId="urn:microsoft.com/office/officeart/2005/8/layout/radial5"/>
    <dgm:cxn modelId="{0C9C137B-A20C-4390-B156-4CC722CD84A3}" type="presOf" srcId="{708391A8-201F-446B-B572-E7EA4757F113}" destId="{509A685E-16C0-4890-81D4-345E04F969CD}" srcOrd="1" destOrd="0" presId="urn:microsoft.com/office/officeart/2005/8/layout/radial5"/>
    <dgm:cxn modelId="{E951EA55-0545-490C-A544-621951A114DA}" type="presOf" srcId="{F85601CF-4C76-4DF7-86C8-7E41359AF8EF}" destId="{1CD15F4F-AD6A-450D-B25D-7A2B2F2796BA}" srcOrd="0" destOrd="0" presId="urn:microsoft.com/office/officeart/2005/8/layout/radial5"/>
    <dgm:cxn modelId="{4D367E14-C51B-4F49-9722-AA3AC4E66816}" type="presOf" srcId="{BBE36A59-6EDA-471A-A5D3-48507E5E77EA}" destId="{22A37826-4272-474F-87BE-F10A996277D5}" srcOrd="0" destOrd="0" presId="urn:microsoft.com/office/officeart/2005/8/layout/radial5"/>
    <dgm:cxn modelId="{DEDB45EB-E5CB-4FE5-9C7C-F042E07B612D}" type="presOf" srcId="{C83DD661-B1A5-4BCD-9CC6-B689F0E399DE}" destId="{7A21DD8D-EC4C-4FF4-BCEA-F186C866CC8F}" srcOrd="0" destOrd="0" presId="urn:microsoft.com/office/officeart/2005/8/layout/radial5"/>
    <dgm:cxn modelId="{A6C732B6-E2D7-4EB0-BA90-43ACB7D382AF}" srcId="{BBE36A59-6EDA-471A-A5D3-48507E5E77EA}" destId="{E5EF7B03-8826-48C4-92AE-4CA537A4ECA6}" srcOrd="0" destOrd="0" parTransId="{BA1E8B81-A50A-4F96-BABD-1F879381B2CD}" sibTransId="{743B83F3-7516-4A85-B1F9-8D9DEB54F19D}"/>
    <dgm:cxn modelId="{0D81674D-7575-45E3-9BC2-189DB41F67AF}" type="presOf" srcId="{6FA9F288-3E55-46E5-A964-BB6D7A97EC38}" destId="{86C7DD5A-5510-4542-89B3-C4DD5F468CA6}" srcOrd="0" destOrd="0" presId="urn:microsoft.com/office/officeart/2005/8/layout/radial5"/>
    <dgm:cxn modelId="{9447D7FB-2242-456B-AF4F-273A04D611B9}" type="presOf" srcId="{708391A8-201F-446B-B572-E7EA4757F113}" destId="{4415A52C-5EA9-4EB7-8AEA-B96B686E66E5}" srcOrd="0" destOrd="0" presId="urn:microsoft.com/office/officeart/2005/8/layout/radial5"/>
    <dgm:cxn modelId="{72455675-D06D-43CC-BADB-32BB7C2EF591}" type="presOf" srcId="{C83DD661-B1A5-4BCD-9CC6-B689F0E399DE}" destId="{A3A451AC-16B8-49BC-90F6-9CE62A3FB889}" srcOrd="1" destOrd="0" presId="urn:microsoft.com/office/officeart/2005/8/layout/radial5"/>
    <dgm:cxn modelId="{0C140A4E-B6B0-4DAC-95D9-BC096CE6DD69}" srcId="{E5EF7B03-8826-48C4-92AE-4CA537A4ECA6}" destId="{F85601CF-4C76-4DF7-86C8-7E41359AF8EF}" srcOrd="0" destOrd="0" parTransId="{708391A8-201F-446B-B572-E7EA4757F113}" sibTransId="{3F904772-7902-4296-B679-E365AA640225}"/>
    <dgm:cxn modelId="{32AB93B2-965C-4DB3-B4D8-F389AC311668}" type="presParOf" srcId="{22A37826-4272-474F-87BE-F10A996277D5}" destId="{C2FE7EA1-7091-438B-A8B4-EF7D22652DB2}" srcOrd="0" destOrd="0" presId="urn:microsoft.com/office/officeart/2005/8/layout/radial5"/>
    <dgm:cxn modelId="{CE7538B9-E3F8-4772-82E6-FD120C8CAC19}" type="presParOf" srcId="{22A37826-4272-474F-87BE-F10A996277D5}" destId="{4415A52C-5EA9-4EB7-8AEA-B96B686E66E5}" srcOrd="1" destOrd="0" presId="urn:microsoft.com/office/officeart/2005/8/layout/radial5"/>
    <dgm:cxn modelId="{52C2D9E4-365D-4C9A-A66E-B54FCA27994B}" type="presParOf" srcId="{4415A52C-5EA9-4EB7-8AEA-B96B686E66E5}" destId="{509A685E-16C0-4890-81D4-345E04F969CD}" srcOrd="0" destOrd="0" presId="urn:microsoft.com/office/officeart/2005/8/layout/radial5"/>
    <dgm:cxn modelId="{DFE8DAB1-566D-4502-9498-689A575873E1}" type="presParOf" srcId="{22A37826-4272-474F-87BE-F10A996277D5}" destId="{1CD15F4F-AD6A-450D-B25D-7A2B2F2796BA}" srcOrd="2" destOrd="0" presId="urn:microsoft.com/office/officeart/2005/8/layout/radial5"/>
    <dgm:cxn modelId="{2FAE7C19-BC0D-4E48-9038-8B2E7F3B8EA3}" type="presParOf" srcId="{22A37826-4272-474F-87BE-F10A996277D5}" destId="{7A21DD8D-EC4C-4FF4-BCEA-F186C866CC8F}" srcOrd="3" destOrd="0" presId="urn:microsoft.com/office/officeart/2005/8/layout/radial5"/>
    <dgm:cxn modelId="{50DCE61B-13E5-496F-B401-B741C49C641A}" type="presParOf" srcId="{7A21DD8D-EC4C-4FF4-BCEA-F186C866CC8F}" destId="{A3A451AC-16B8-49BC-90F6-9CE62A3FB889}" srcOrd="0" destOrd="0" presId="urn:microsoft.com/office/officeart/2005/8/layout/radial5"/>
    <dgm:cxn modelId="{17341886-C1B9-4A2F-B6F3-63ED422479ED}" type="presParOf" srcId="{22A37826-4272-474F-87BE-F10A996277D5}" destId="{86C7DD5A-5510-4542-89B3-C4DD5F468CA6}"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641E8D-07FB-4A01-97CD-9329676108C0}" type="doc">
      <dgm:prSet loTypeId="urn:microsoft.com/office/officeart/2005/8/layout/venn1" loCatId="relationship" qsTypeId="urn:microsoft.com/office/officeart/2005/8/quickstyle/simple1" qsCatId="simple" csTypeId="urn:microsoft.com/office/officeart/2005/8/colors/accent1_2" csCatId="accent1" phldr="1"/>
      <dgm:spPr/>
    </dgm:pt>
    <dgm:pt modelId="{BA9936EA-1AE3-468A-950D-9E09F3748C0A}">
      <dgm:prSet phldrT="[Texte]">
        <dgm:style>
          <a:lnRef idx="0">
            <a:schemeClr val="accent1"/>
          </a:lnRef>
          <a:fillRef idx="3">
            <a:schemeClr val="accent1"/>
          </a:fillRef>
          <a:effectRef idx="3">
            <a:schemeClr val="accent1"/>
          </a:effectRef>
          <a:fontRef idx="minor">
            <a:schemeClr val="lt1"/>
          </a:fontRef>
        </dgm:style>
      </dgm:prSet>
      <dgm:spPr>
        <a:solidFill>
          <a:srgbClr val="00B050"/>
        </a:solidFill>
        <a:effectLst>
          <a:glow rad="228600">
            <a:schemeClr val="accent6">
              <a:satMod val="175000"/>
              <a:alpha val="40000"/>
            </a:schemeClr>
          </a:glow>
        </a:effectLst>
      </dgm:spPr>
      <dgm:t>
        <a:bodyPr/>
        <a:lstStyle/>
        <a:p>
          <a:endParaRPr lang="fr-FR" dirty="0" smtClean="0">
            <a:latin typeface="Arial Black" pitchFamily="34" charset="0"/>
          </a:endParaRPr>
        </a:p>
        <a:p>
          <a:endParaRPr lang="fr-FR" dirty="0" smtClean="0">
            <a:latin typeface="Arial Black" pitchFamily="34" charset="0"/>
          </a:endParaRPr>
        </a:p>
        <a:p>
          <a:r>
            <a:rPr lang="fr-FR" dirty="0" smtClean="0">
              <a:latin typeface="Arial Black" pitchFamily="34" charset="0"/>
            </a:rPr>
            <a:t>Monde Spirituel</a:t>
          </a:r>
          <a:endParaRPr lang="fr-FR" dirty="0">
            <a:latin typeface="Arial Black" pitchFamily="34" charset="0"/>
          </a:endParaRPr>
        </a:p>
      </dgm:t>
    </dgm:pt>
    <dgm:pt modelId="{AA44AF20-3FD8-4ACE-9229-7FE0A963E8D9}" type="parTrans" cxnId="{E20C9B16-D89B-41E4-B056-47A48C6AC9C4}">
      <dgm:prSet/>
      <dgm:spPr/>
      <dgm:t>
        <a:bodyPr/>
        <a:lstStyle/>
        <a:p>
          <a:endParaRPr lang="fr-FR"/>
        </a:p>
      </dgm:t>
    </dgm:pt>
    <dgm:pt modelId="{0DF1A1BE-DFC6-4922-8F45-D69AF88983F9}" type="sibTrans" cxnId="{E20C9B16-D89B-41E4-B056-47A48C6AC9C4}">
      <dgm:prSet/>
      <dgm:spPr/>
      <dgm:t>
        <a:bodyPr/>
        <a:lstStyle/>
        <a:p>
          <a:endParaRPr lang="fr-FR"/>
        </a:p>
      </dgm:t>
    </dgm:pt>
    <dgm:pt modelId="{84C657B1-4B3B-4D53-9040-F3DED18C5207}">
      <dgm:prSet phldrT="[Texte]"/>
      <dgm:spPr>
        <a:solidFill>
          <a:schemeClr val="accent1">
            <a:lumMod val="75000"/>
            <a:alpha val="49804"/>
          </a:schemeClr>
        </a:solidFill>
        <a:effectLst>
          <a:glow rad="228600">
            <a:schemeClr val="accent3">
              <a:satMod val="175000"/>
              <a:alpha val="40000"/>
            </a:schemeClr>
          </a:glow>
        </a:effectLst>
      </dgm:spPr>
      <dgm:t>
        <a:bodyPr/>
        <a:lstStyle/>
        <a:p>
          <a:r>
            <a:rPr lang="fr-FR" dirty="0" smtClean="0">
              <a:latin typeface="Arial Black" pitchFamily="34" charset="0"/>
            </a:rPr>
            <a:t>Monde Physique</a:t>
          </a:r>
          <a:endParaRPr lang="fr-FR" dirty="0">
            <a:latin typeface="Arial Black" pitchFamily="34" charset="0"/>
          </a:endParaRPr>
        </a:p>
      </dgm:t>
    </dgm:pt>
    <dgm:pt modelId="{F9E0FFDD-47D7-482B-B3EF-B398B4B1AC5E}" type="parTrans" cxnId="{A7535CC5-1C51-4D27-8950-368976932853}">
      <dgm:prSet/>
      <dgm:spPr/>
      <dgm:t>
        <a:bodyPr/>
        <a:lstStyle/>
        <a:p>
          <a:endParaRPr lang="fr-FR"/>
        </a:p>
      </dgm:t>
    </dgm:pt>
    <dgm:pt modelId="{B7761AF5-9547-4ABC-BBE0-E48F1B95FA9D}" type="sibTrans" cxnId="{A7535CC5-1C51-4D27-8950-368976932853}">
      <dgm:prSet/>
      <dgm:spPr/>
      <dgm:t>
        <a:bodyPr/>
        <a:lstStyle/>
        <a:p>
          <a:endParaRPr lang="fr-FR"/>
        </a:p>
      </dgm:t>
    </dgm:pt>
    <dgm:pt modelId="{7694840B-65D0-4EE0-BC7E-4A374F3ED08C}">
      <dgm:prSet phldrT="[Texte]"/>
      <dgm:spPr>
        <a:solidFill>
          <a:srgbClr val="00B0F0">
            <a:alpha val="50000"/>
          </a:srgbClr>
        </a:solidFill>
        <a:effectLst>
          <a:glow rad="228600">
            <a:schemeClr val="accent5">
              <a:satMod val="175000"/>
              <a:alpha val="40000"/>
            </a:schemeClr>
          </a:glow>
        </a:effectLst>
      </dgm:spPr>
      <dgm:t>
        <a:bodyPr/>
        <a:lstStyle/>
        <a:p>
          <a:pPr algn="l"/>
          <a:r>
            <a:rPr lang="fr-FR" dirty="0" smtClean="0">
              <a:latin typeface="Arial Black" pitchFamily="34" charset="0"/>
            </a:rPr>
            <a:t>yang</a:t>
          </a:r>
          <a:endParaRPr lang="fr-FR" dirty="0">
            <a:latin typeface="Arial Black" pitchFamily="34" charset="0"/>
          </a:endParaRPr>
        </a:p>
      </dgm:t>
    </dgm:pt>
    <dgm:pt modelId="{0299EB7A-7C10-4C15-885C-AB4F1BA6F02F}" type="parTrans" cxnId="{C4A3A0EF-0D7F-4EAB-AC73-FFFD08940304}">
      <dgm:prSet/>
      <dgm:spPr/>
      <dgm:t>
        <a:bodyPr/>
        <a:lstStyle/>
        <a:p>
          <a:endParaRPr lang="fr-FR"/>
        </a:p>
      </dgm:t>
    </dgm:pt>
    <dgm:pt modelId="{6F1031B8-A1AA-4075-8B3B-50D6393B1419}" type="sibTrans" cxnId="{C4A3A0EF-0D7F-4EAB-AC73-FFFD08940304}">
      <dgm:prSet/>
      <dgm:spPr/>
      <dgm:t>
        <a:bodyPr/>
        <a:lstStyle/>
        <a:p>
          <a:endParaRPr lang="fr-FR"/>
        </a:p>
      </dgm:t>
    </dgm:pt>
    <dgm:pt modelId="{DB382E08-A18A-40F6-9B4E-0A007A9F1109}">
      <dgm:prSet/>
      <dgm:spPr>
        <a:solidFill>
          <a:schemeClr val="accent2">
            <a:lumMod val="75000"/>
            <a:alpha val="50000"/>
          </a:schemeClr>
        </a:solidFill>
        <a:effectLst>
          <a:glow rad="228600">
            <a:schemeClr val="accent2">
              <a:satMod val="175000"/>
              <a:alpha val="40000"/>
            </a:schemeClr>
          </a:glow>
        </a:effectLst>
      </dgm:spPr>
      <dgm:t>
        <a:bodyPr/>
        <a:lstStyle/>
        <a:p>
          <a:pPr algn="r"/>
          <a:r>
            <a:rPr lang="fr-FR" dirty="0" smtClean="0">
              <a:latin typeface="Arial Black" pitchFamily="34" charset="0"/>
            </a:rPr>
            <a:t>Yin</a:t>
          </a:r>
          <a:endParaRPr lang="fr-FR" dirty="0">
            <a:latin typeface="Arial Black" pitchFamily="34" charset="0"/>
          </a:endParaRPr>
        </a:p>
      </dgm:t>
    </dgm:pt>
    <dgm:pt modelId="{932B6EE2-2268-44E6-B527-4B0E658CA3CA}" type="parTrans" cxnId="{2C3AC356-D7EE-47CC-A456-817CD2D459FA}">
      <dgm:prSet/>
      <dgm:spPr/>
      <dgm:t>
        <a:bodyPr/>
        <a:lstStyle/>
        <a:p>
          <a:endParaRPr lang="fr-FR"/>
        </a:p>
      </dgm:t>
    </dgm:pt>
    <dgm:pt modelId="{178EC792-7F87-4B26-BF4B-1EBC0DDC4267}" type="sibTrans" cxnId="{2C3AC356-D7EE-47CC-A456-817CD2D459FA}">
      <dgm:prSet/>
      <dgm:spPr/>
      <dgm:t>
        <a:bodyPr/>
        <a:lstStyle/>
        <a:p>
          <a:endParaRPr lang="fr-FR"/>
        </a:p>
      </dgm:t>
    </dgm:pt>
    <dgm:pt modelId="{0B3BDF9B-2DED-4B74-AE77-A73C04DC5C41}" type="pres">
      <dgm:prSet presAssocID="{3B641E8D-07FB-4A01-97CD-9329676108C0}" presName="compositeShape" presStyleCnt="0">
        <dgm:presLayoutVars>
          <dgm:chMax val="7"/>
          <dgm:dir/>
          <dgm:resizeHandles val="exact"/>
        </dgm:presLayoutVars>
      </dgm:prSet>
      <dgm:spPr/>
    </dgm:pt>
    <dgm:pt modelId="{43212A13-9ED2-4651-9C5A-42322FF5B7AA}" type="pres">
      <dgm:prSet presAssocID="{BA9936EA-1AE3-468A-950D-9E09F3748C0A}" presName="circ1" presStyleLbl="vennNode1" presStyleIdx="0" presStyleCnt="4" custScaleX="100733" custScaleY="96383" custLinFactNeighborX="0" custLinFactNeighborY="-3423"/>
      <dgm:spPr/>
      <dgm:t>
        <a:bodyPr/>
        <a:lstStyle/>
        <a:p>
          <a:endParaRPr lang="fr-FR"/>
        </a:p>
      </dgm:t>
    </dgm:pt>
    <dgm:pt modelId="{7688E28E-8375-4BBB-94D6-D2A116EEEB4C}" type="pres">
      <dgm:prSet presAssocID="{BA9936EA-1AE3-468A-950D-9E09F3748C0A}" presName="circ1Tx" presStyleLbl="revTx" presStyleIdx="0" presStyleCnt="0">
        <dgm:presLayoutVars>
          <dgm:chMax val="0"/>
          <dgm:chPref val="0"/>
          <dgm:bulletEnabled val="1"/>
        </dgm:presLayoutVars>
      </dgm:prSet>
      <dgm:spPr/>
      <dgm:t>
        <a:bodyPr/>
        <a:lstStyle/>
        <a:p>
          <a:endParaRPr lang="fr-FR"/>
        </a:p>
      </dgm:t>
    </dgm:pt>
    <dgm:pt modelId="{1BB69A46-49F4-4427-A029-70D2610281A6}" type="pres">
      <dgm:prSet presAssocID="{DB382E08-A18A-40F6-9B4E-0A007A9F1109}" presName="circ2" presStyleLbl="vennNode1" presStyleIdx="1" presStyleCnt="4" custLinFactNeighborX="6770" custLinFactNeighborY="24"/>
      <dgm:spPr/>
      <dgm:t>
        <a:bodyPr/>
        <a:lstStyle/>
        <a:p>
          <a:endParaRPr lang="fr-FR"/>
        </a:p>
      </dgm:t>
    </dgm:pt>
    <dgm:pt modelId="{79077527-5F29-41F6-ABD1-6A8889724EAB}" type="pres">
      <dgm:prSet presAssocID="{DB382E08-A18A-40F6-9B4E-0A007A9F1109}" presName="circ2Tx" presStyleLbl="revTx" presStyleIdx="0" presStyleCnt="0">
        <dgm:presLayoutVars>
          <dgm:chMax val="0"/>
          <dgm:chPref val="0"/>
          <dgm:bulletEnabled val="1"/>
        </dgm:presLayoutVars>
      </dgm:prSet>
      <dgm:spPr/>
      <dgm:t>
        <a:bodyPr/>
        <a:lstStyle/>
        <a:p>
          <a:endParaRPr lang="fr-FR"/>
        </a:p>
      </dgm:t>
    </dgm:pt>
    <dgm:pt modelId="{8C3D0A26-9A34-48C5-AECB-FAA686FD45DB}" type="pres">
      <dgm:prSet presAssocID="{84C657B1-4B3B-4D53-9040-F3DED18C5207}" presName="circ3" presStyleLbl="vennNode1" presStyleIdx="2" presStyleCnt="4" custScaleX="98572" custScaleY="96801" custLinFactNeighborX="973" custLinFactNeighborY="4546"/>
      <dgm:spPr/>
      <dgm:t>
        <a:bodyPr/>
        <a:lstStyle/>
        <a:p>
          <a:endParaRPr lang="fr-FR"/>
        </a:p>
      </dgm:t>
    </dgm:pt>
    <dgm:pt modelId="{62006B19-5DE0-41AE-9104-41A6D7041D91}" type="pres">
      <dgm:prSet presAssocID="{84C657B1-4B3B-4D53-9040-F3DED18C5207}" presName="circ3Tx" presStyleLbl="revTx" presStyleIdx="0" presStyleCnt="0">
        <dgm:presLayoutVars>
          <dgm:chMax val="0"/>
          <dgm:chPref val="0"/>
          <dgm:bulletEnabled val="1"/>
        </dgm:presLayoutVars>
      </dgm:prSet>
      <dgm:spPr/>
      <dgm:t>
        <a:bodyPr/>
        <a:lstStyle/>
        <a:p>
          <a:endParaRPr lang="fr-FR"/>
        </a:p>
      </dgm:t>
    </dgm:pt>
    <dgm:pt modelId="{D2991697-085E-47A7-8545-593106F46A0C}" type="pres">
      <dgm:prSet presAssocID="{7694840B-65D0-4EE0-BC7E-4A374F3ED08C}" presName="circ4" presStyleLbl="vennNode1" presStyleIdx="3" presStyleCnt="4" custLinFactNeighborX="-8301" custLinFactNeighborY="1350"/>
      <dgm:spPr/>
      <dgm:t>
        <a:bodyPr/>
        <a:lstStyle/>
        <a:p>
          <a:endParaRPr lang="fr-FR"/>
        </a:p>
      </dgm:t>
    </dgm:pt>
    <dgm:pt modelId="{FEAD5937-384E-4668-8A56-22D6329EC8F5}" type="pres">
      <dgm:prSet presAssocID="{7694840B-65D0-4EE0-BC7E-4A374F3ED08C}" presName="circ4Tx" presStyleLbl="revTx" presStyleIdx="0" presStyleCnt="0">
        <dgm:presLayoutVars>
          <dgm:chMax val="0"/>
          <dgm:chPref val="0"/>
          <dgm:bulletEnabled val="1"/>
        </dgm:presLayoutVars>
      </dgm:prSet>
      <dgm:spPr/>
      <dgm:t>
        <a:bodyPr/>
        <a:lstStyle/>
        <a:p>
          <a:endParaRPr lang="fr-FR"/>
        </a:p>
      </dgm:t>
    </dgm:pt>
  </dgm:ptLst>
  <dgm:cxnLst>
    <dgm:cxn modelId="{2E2E6D92-8279-461C-AB10-AB3114309687}" type="presOf" srcId="{7694840B-65D0-4EE0-BC7E-4A374F3ED08C}" destId="{D2991697-085E-47A7-8545-593106F46A0C}" srcOrd="0" destOrd="0" presId="urn:microsoft.com/office/officeart/2005/8/layout/venn1"/>
    <dgm:cxn modelId="{D72A6882-B69F-49EA-9804-009D856CEAF1}" type="presOf" srcId="{84C657B1-4B3B-4D53-9040-F3DED18C5207}" destId="{8C3D0A26-9A34-48C5-AECB-FAA686FD45DB}" srcOrd="0" destOrd="0" presId="urn:microsoft.com/office/officeart/2005/8/layout/venn1"/>
    <dgm:cxn modelId="{2C3AC356-D7EE-47CC-A456-817CD2D459FA}" srcId="{3B641E8D-07FB-4A01-97CD-9329676108C0}" destId="{DB382E08-A18A-40F6-9B4E-0A007A9F1109}" srcOrd="1" destOrd="0" parTransId="{932B6EE2-2268-44E6-B527-4B0E658CA3CA}" sibTransId="{178EC792-7F87-4B26-BF4B-1EBC0DDC4267}"/>
    <dgm:cxn modelId="{3A4C7667-92D0-4F1D-8A10-B12371582A1C}" type="presOf" srcId="{BA9936EA-1AE3-468A-950D-9E09F3748C0A}" destId="{7688E28E-8375-4BBB-94D6-D2A116EEEB4C}" srcOrd="1" destOrd="0" presId="urn:microsoft.com/office/officeart/2005/8/layout/venn1"/>
    <dgm:cxn modelId="{E20C9B16-D89B-41E4-B056-47A48C6AC9C4}" srcId="{3B641E8D-07FB-4A01-97CD-9329676108C0}" destId="{BA9936EA-1AE3-468A-950D-9E09F3748C0A}" srcOrd="0" destOrd="0" parTransId="{AA44AF20-3FD8-4ACE-9229-7FE0A963E8D9}" sibTransId="{0DF1A1BE-DFC6-4922-8F45-D69AF88983F9}"/>
    <dgm:cxn modelId="{F2B79069-C6BC-41DB-AE53-766C8C4E5520}" type="presOf" srcId="{BA9936EA-1AE3-468A-950D-9E09F3748C0A}" destId="{43212A13-9ED2-4651-9C5A-42322FF5B7AA}" srcOrd="0" destOrd="0" presId="urn:microsoft.com/office/officeart/2005/8/layout/venn1"/>
    <dgm:cxn modelId="{0D92FC64-7BF3-4547-8061-E7F6EEB92DCB}" type="presOf" srcId="{84C657B1-4B3B-4D53-9040-F3DED18C5207}" destId="{62006B19-5DE0-41AE-9104-41A6D7041D91}" srcOrd="1" destOrd="0" presId="urn:microsoft.com/office/officeart/2005/8/layout/venn1"/>
    <dgm:cxn modelId="{7A74DE2C-1E92-4BE2-B29B-F5161CDA243D}" type="presOf" srcId="{DB382E08-A18A-40F6-9B4E-0A007A9F1109}" destId="{79077527-5F29-41F6-ABD1-6A8889724EAB}" srcOrd="1" destOrd="0" presId="urn:microsoft.com/office/officeart/2005/8/layout/venn1"/>
    <dgm:cxn modelId="{EE44CBB5-C287-486B-A1DE-9518EF73BD3E}" type="presOf" srcId="{3B641E8D-07FB-4A01-97CD-9329676108C0}" destId="{0B3BDF9B-2DED-4B74-AE77-A73C04DC5C41}" srcOrd="0" destOrd="0" presId="urn:microsoft.com/office/officeart/2005/8/layout/venn1"/>
    <dgm:cxn modelId="{C4A3A0EF-0D7F-4EAB-AC73-FFFD08940304}" srcId="{3B641E8D-07FB-4A01-97CD-9329676108C0}" destId="{7694840B-65D0-4EE0-BC7E-4A374F3ED08C}" srcOrd="3" destOrd="0" parTransId="{0299EB7A-7C10-4C15-885C-AB4F1BA6F02F}" sibTransId="{6F1031B8-A1AA-4075-8B3B-50D6393B1419}"/>
    <dgm:cxn modelId="{CA909C64-048E-41E4-AAD9-26E3EB1AFD79}" type="presOf" srcId="{DB382E08-A18A-40F6-9B4E-0A007A9F1109}" destId="{1BB69A46-49F4-4427-A029-70D2610281A6}" srcOrd="0" destOrd="0" presId="urn:microsoft.com/office/officeart/2005/8/layout/venn1"/>
    <dgm:cxn modelId="{D7FA014B-4761-498C-8656-CC12BDEC427E}" type="presOf" srcId="{7694840B-65D0-4EE0-BC7E-4A374F3ED08C}" destId="{FEAD5937-384E-4668-8A56-22D6329EC8F5}" srcOrd="1" destOrd="0" presId="urn:microsoft.com/office/officeart/2005/8/layout/venn1"/>
    <dgm:cxn modelId="{A7535CC5-1C51-4D27-8950-368976932853}" srcId="{3B641E8D-07FB-4A01-97CD-9329676108C0}" destId="{84C657B1-4B3B-4D53-9040-F3DED18C5207}" srcOrd="2" destOrd="0" parTransId="{F9E0FFDD-47D7-482B-B3EF-B398B4B1AC5E}" sibTransId="{B7761AF5-9547-4ABC-BBE0-E48F1B95FA9D}"/>
    <dgm:cxn modelId="{B2034037-94E6-4DF1-805C-E6F610CC3EC2}" type="presParOf" srcId="{0B3BDF9B-2DED-4B74-AE77-A73C04DC5C41}" destId="{43212A13-9ED2-4651-9C5A-42322FF5B7AA}" srcOrd="0" destOrd="0" presId="urn:microsoft.com/office/officeart/2005/8/layout/venn1"/>
    <dgm:cxn modelId="{D5704359-8C33-4731-9BF2-26B2896057D5}" type="presParOf" srcId="{0B3BDF9B-2DED-4B74-AE77-A73C04DC5C41}" destId="{7688E28E-8375-4BBB-94D6-D2A116EEEB4C}" srcOrd="1" destOrd="0" presId="urn:microsoft.com/office/officeart/2005/8/layout/venn1"/>
    <dgm:cxn modelId="{C09A007E-690A-4C52-B65F-4B2806097A34}" type="presParOf" srcId="{0B3BDF9B-2DED-4B74-AE77-A73C04DC5C41}" destId="{1BB69A46-49F4-4427-A029-70D2610281A6}" srcOrd="2" destOrd="0" presId="urn:microsoft.com/office/officeart/2005/8/layout/venn1"/>
    <dgm:cxn modelId="{BA6D6735-8581-4AED-961D-DD1C1BA1ACBE}" type="presParOf" srcId="{0B3BDF9B-2DED-4B74-AE77-A73C04DC5C41}" destId="{79077527-5F29-41F6-ABD1-6A8889724EAB}" srcOrd="3" destOrd="0" presId="urn:microsoft.com/office/officeart/2005/8/layout/venn1"/>
    <dgm:cxn modelId="{FAEDEFD8-5EAF-4EE6-80ED-8F202DA83BD2}" type="presParOf" srcId="{0B3BDF9B-2DED-4B74-AE77-A73C04DC5C41}" destId="{8C3D0A26-9A34-48C5-AECB-FAA686FD45DB}" srcOrd="4" destOrd="0" presId="urn:microsoft.com/office/officeart/2005/8/layout/venn1"/>
    <dgm:cxn modelId="{B5C8309B-E820-4DB4-BD6A-BB110F76290E}" type="presParOf" srcId="{0B3BDF9B-2DED-4B74-AE77-A73C04DC5C41}" destId="{62006B19-5DE0-41AE-9104-41A6D7041D91}" srcOrd="5" destOrd="0" presId="urn:microsoft.com/office/officeart/2005/8/layout/venn1"/>
    <dgm:cxn modelId="{F626841F-E144-4FB7-A0FC-3052DCE6733E}" type="presParOf" srcId="{0B3BDF9B-2DED-4B74-AE77-A73C04DC5C41}" destId="{D2991697-085E-47A7-8545-593106F46A0C}" srcOrd="6" destOrd="0" presId="urn:microsoft.com/office/officeart/2005/8/layout/venn1"/>
    <dgm:cxn modelId="{4324F6ED-1389-4CC6-9527-E72A153ACA34}" type="presParOf" srcId="{0B3BDF9B-2DED-4B74-AE77-A73C04DC5C41}" destId="{FEAD5937-384E-4668-8A56-22D6329EC8F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1BCD2F-CE25-4669-8DAE-3B2AB5D6306A}" type="doc">
      <dgm:prSet loTypeId="urn:microsoft.com/office/officeart/2005/8/layout/bProcess3" loCatId="process" qsTypeId="urn:microsoft.com/office/officeart/2005/8/quickstyle/simple5" qsCatId="simple" csTypeId="urn:microsoft.com/office/officeart/2005/8/colors/colorful4" csCatId="colorful" phldr="1"/>
      <dgm:spPr/>
      <dgm:t>
        <a:bodyPr/>
        <a:lstStyle/>
        <a:p>
          <a:endParaRPr lang="fr-FR"/>
        </a:p>
      </dgm:t>
    </dgm:pt>
    <dgm:pt modelId="{6419CD1D-9463-4822-994E-BCBEEDE7192B}">
      <dgm:prSet phldrT="[Texte]" custT="1"/>
      <dgm:spPr/>
      <dgm:t>
        <a:bodyPr/>
        <a:lstStyle/>
        <a:p>
          <a:r>
            <a:rPr lang="fr-FR" sz="1800" b="1" dirty="0" smtClean="0">
              <a:latin typeface="Arial Narrow" pitchFamily="34" charset="0"/>
            </a:rPr>
            <a:t>centre de la beauté</a:t>
          </a:r>
          <a:endParaRPr lang="fr-FR" sz="1800" b="1" dirty="0">
            <a:latin typeface="Arial Narrow" pitchFamily="34" charset="0"/>
          </a:endParaRPr>
        </a:p>
      </dgm:t>
    </dgm:pt>
    <dgm:pt modelId="{4EDF2E80-505E-46D3-9190-B56A2745A5D2}" type="parTrans" cxnId="{6320B5C6-528F-422D-A21B-84343BD02072}">
      <dgm:prSet/>
      <dgm:spPr/>
      <dgm:t>
        <a:bodyPr/>
        <a:lstStyle/>
        <a:p>
          <a:endParaRPr lang="fr-FR"/>
        </a:p>
      </dgm:t>
    </dgm:pt>
    <dgm:pt modelId="{7D8667D5-65F2-42E0-8F1A-E2772E25A3EB}" type="sibTrans" cxnId="{6320B5C6-528F-422D-A21B-84343BD02072}">
      <dgm:prSet/>
      <dgm:spPr>
        <a:ln w="38100">
          <a:solidFill>
            <a:srgbClr val="FFC000"/>
          </a:solidFill>
        </a:ln>
      </dgm:spPr>
      <dgm:t>
        <a:bodyPr/>
        <a:lstStyle/>
        <a:p>
          <a:endParaRPr lang="fr-FR"/>
        </a:p>
      </dgm:t>
    </dgm:pt>
    <dgm:pt modelId="{183C82C3-E914-4A93-A36F-D09D4FAA8643}">
      <dgm:prSet phldrT="[Texte]" custT="1"/>
      <dgm:spPr/>
      <dgm:t>
        <a:bodyPr/>
        <a:lstStyle/>
        <a:p>
          <a:r>
            <a:rPr lang="fr-FR" sz="1800" b="1" dirty="0" smtClean="0">
              <a:latin typeface="Arial Narrow" pitchFamily="34" charset="0"/>
            </a:rPr>
            <a:t>centre du  bien</a:t>
          </a:r>
          <a:endParaRPr lang="fr-FR" sz="1800" b="1" dirty="0">
            <a:latin typeface="Arial Narrow" pitchFamily="34" charset="0"/>
          </a:endParaRPr>
        </a:p>
      </dgm:t>
    </dgm:pt>
    <dgm:pt modelId="{9AB962B2-3038-4D18-92E0-C61DFE8678C9}" type="parTrans" cxnId="{8C63CCEF-2D1A-437D-BD77-DD86F9AF68D8}">
      <dgm:prSet/>
      <dgm:spPr/>
      <dgm:t>
        <a:bodyPr/>
        <a:lstStyle/>
        <a:p>
          <a:endParaRPr lang="fr-FR"/>
        </a:p>
      </dgm:t>
    </dgm:pt>
    <dgm:pt modelId="{F61F5442-039F-4B35-9AFA-61A22DEF028B}" type="sibTrans" cxnId="{8C63CCEF-2D1A-437D-BD77-DD86F9AF68D8}">
      <dgm:prSet/>
      <dgm:spPr>
        <a:ln w="38100">
          <a:solidFill>
            <a:srgbClr val="00FF00"/>
          </a:solidFill>
        </a:ln>
      </dgm:spPr>
      <dgm:t>
        <a:bodyPr/>
        <a:lstStyle/>
        <a:p>
          <a:endParaRPr lang="fr-FR"/>
        </a:p>
      </dgm:t>
    </dgm:pt>
    <dgm:pt modelId="{07F113C5-90B4-462D-AC57-CFE140D6ADF1}">
      <dgm:prSet phldrT="[Texte]" custT="1"/>
      <dgm:spPr/>
      <dgm:t>
        <a:bodyPr/>
        <a:lstStyle/>
        <a:p>
          <a:r>
            <a:rPr lang="fr-FR" sz="1800" b="1" dirty="0" smtClean="0">
              <a:latin typeface="Arial Narrow" pitchFamily="34" charset="0"/>
            </a:rPr>
            <a:t>centre de la vérité</a:t>
          </a:r>
          <a:endParaRPr lang="fr-FR" sz="1800" b="1" dirty="0">
            <a:latin typeface="Arial Narrow" pitchFamily="34" charset="0"/>
          </a:endParaRPr>
        </a:p>
      </dgm:t>
    </dgm:pt>
    <dgm:pt modelId="{1125AC15-8A1E-4F6C-BCAA-F77FFF613D85}" type="parTrans" cxnId="{742D9E5B-7812-4F76-BEF1-B263BC281244}">
      <dgm:prSet/>
      <dgm:spPr/>
      <dgm:t>
        <a:bodyPr/>
        <a:lstStyle/>
        <a:p>
          <a:endParaRPr lang="fr-FR"/>
        </a:p>
      </dgm:t>
    </dgm:pt>
    <dgm:pt modelId="{9C824D42-4FD2-4E81-85C5-C2ED117CE699}" type="sibTrans" cxnId="{742D9E5B-7812-4F76-BEF1-B263BC281244}">
      <dgm:prSet/>
      <dgm:spPr>
        <a:ln w="38100">
          <a:solidFill>
            <a:srgbClr val="009900"/>
          </a:solidFill>
        </a:ln>
      </dgm:spPr>
      <dgm:t>
        <a:bodyPr/>
        <a:lstStyle/>
        <a:p>
          <a:endParaRPr lang="fr-FR"/>
        </a:p>
      </dgm:t>
    </dgm:pt>
    <dgm:pt modelId="{694EEB98-B696-4F2F-AD90-FB31D13BD8D0}">
      <dgm:prSet phldrT="[Texte]" custT="1"/>
      <dgm:spPr/>
      <dgm:t>
        <a:bodyPr/>
        <a:lstStyle/>
        <a:p>
          <a:r>
            <a:rPr lang="fr-FR" sz="1800" b="1" dirty="0" smtClean="0">
              <a:latin typeface="Arial Narrow" pitchFamily="34" charset="0"/>
            </a:rPr>
            <a:t>centre de l’âme  originelle</a:t>
          </a:r>
          <a:endParaRPr lang="fr-FR" sz="1800" b="1" dirty="0">
            <a:latin typeface="Arial Narrow" pitchFamily="34" charset="0"/>
          </a:endParaRPr>
        </a:p>
      </dgm:t>
    </dgm:pt>
    <dgm:pt modelId="{E94CDB92-1463-4355-AACD-FF0C6515BED4}" type="parTrans" cxnId="{5C0E9D45-8350-409A-908C-4EA2B0BEBE74}">
      <dgm:prSet/>
      <dgm:spPr/>
      <dgm:t>
        <a:bodyPr/>
        <a:lstStyle/>
        <a:p>
          <a:endParaRPr lang="fr-FR"/>
        </a:p>
      </dgm:t>
    </dgm:pt>
    <dgm:pt modelId="{740D9C5F-391F-48B5-9997-DFC5BA69188A}" type="sibTrans" cxnId="{5C0E9D45-8350-409A-908C-4EA2B0BEBE74}">
      <dgm:prSet/>
      <dgm:spPr>
        <a:ln w="38100">
          <a:solidFill>
            <a:srgbClr val="002060"/>
          </a:solidFill>
        </a:ln>
      </dgm:spPr>
      <dgm:t>
        <a:bodyPr/>
        <a:lstStyle/>
        <a:p>
          <a:endParaRPr lang="fr-FR"/>
        </a:p>
      </dgm:t>
    </dgm:pt>
    <dgm:pt modelId="{08E108A9-5A15-4858-9B9C-BC963618C37D}">
      <dgm:prSet phldrT="[Texte]" custT="1"/>
      <dgm:spPr/>
      <dgm:t>
        <a:bodyPr/>
        <a:lstStyle/>
        <a:p>
          <a:r>
            <a:rPr lang="fr-FR" sz="1800" b="1" dirty="0" smtClean="0">
              <a:latin typeface="Arial Narrow" pitchFamily="34" charset="0"/>
            </a:rPr>
            <a:t>Verbe fait chair</a:t>
          </a:r>
          <a:endParaRPr lang="fr-FR" sz="1800" b="1" dirty="0">
            <a:latin typeface="Arial Narrow" pitchFamily="34" charset="0"/>
          </a:endParaRPr>
        </a:p>
      </dgm:t>
    </dgm:pt>
    <dgm:pt modelId="{CB072999-82E2-4A26-99F5-FA84F508B313}" type="parTrans" cxnId="{2E37BE0C-2CEB-4DFF-B8FE-8C5A2E2326FF}">
      <dgm:prSet/>
      <dgm:spPr/>
      <dgm:t>
        <a:bodyPr/>
        <a:lstStyle/>
        <a:p>
          <a:endParaRPr lang="fr-FR"/>
        </a:p>
      </dgm:t>
    </dgm:pt>
    <dgm:pt modelId="{A2BECCB0-1A11-4430-97A4-80A087BC7AFA}" type="sibTrans" cxnId="{2E37BE0C-2CEB-4DFF-B8FE-8C5A2E2326FF}">
      <dgm:prSet/>
      <dgm:spPr/>
      <dgm:t>
        <a:bodyPr/>
        <a:lstStyle/>
        <a:p>
          <a:endParaRPr lang="fr-FR"/>
        </a:p>
      </dgm:t>
    </dgm:pt>
    <dgm:pt modelId="{6B09A06D-C516-46ED-B1BE-47A326E6971E}" type="pres">
      <dgm:prSet presAssocID="{2D1BCD2F-CE25-4669-8DAE-3B2AB5D6306A}" presName="Name0" presStyleCnt="0">
        <dgm:presLayoutVars>
          <dgm:dir/>
          <dgm:resizeHandles val="exact"/>
        </dgm:presLayoutVars>
      </dgm:prSet>
      <dgm:spPr/>
      <dgm:t>
        <a:bodyPr/>
        <a:lstStyle/>
        <a:p>
          <a:endParaRPr lang="fr-FR"/>
        </a:p>
      </dgm:t>
    </dgm:pt>
    <dgm:pt modelId="{E74939AC-F719-4878-B5CA-841B7F2B4BA4}" type="pres">
      <dgm:prSet presAssocID="{6419CD1D-9463-4822-994E-BCBEEDE7192B}" presName="node" presStyleLbl="node1" presStyleIdx="0" presStyleCnt="5">
        <dgm:presLayoutVars>
          <dgm:bulletEnabled val="1"/>
        </dgm:presLayoutVars>
      </dgm:prSet>
      <dgm:spPr/>
      <dgm:t>
        <a:bodyPr/>
        <a:lstStyle/>
        <a:p>
          <a:endParaRPr lang="fr-FR"/>
        </a:p>
      </dgm:t>
    </dgm:pt>
    <dgm:pt modelId="{75664934-9916-4C90-BF54-558EBA9BA905}" type="pres">
      <dgm:prSet presAssocID="{7D8667D5-65F2-42E0-8F1A-E2772E25A3EB}" presName="sibTrans" presStyleLbl="sibTrans1D1" presStyleIdx="0" presStyleCnt="4"/>
      <dgm:spPr/>
      <dgm:t>
        <a:bodyPr/>
        <a:lstStyle/>
        <a:p>
          <a:endParaRPr lang="fr-FR"/>
        </a:p>
      </dgm:t>
    </dgm:pt>
    <dgm:pt modelId="{7991AD5D-A786-40A4-BC8E-53D0103308C7}" type="pres">
      <dgm:prSet presAssocID="{7D8667D5-65F2-42E0-8F1A-E2772E25A3EB}" presName="connectorText" presStyleLbl="sibTrans1D1" presStyleIdx="0" presStyleCnt="4"/>
      <dgm:spPr/>
      <dgm:t>
        <a:bodyPr/>
        <a:lstStyle/>
        <a:p>
          <a:endParaRPr lang="fr-FR"/>
        </a:p>
      </dgm:t>
    </dgm:pt>
    <dgm:pt modelId="{2A04CBFF-2700-433E-B79C-0B48AC94A315}" type="pres">
      <dgm:prSet presAssocID="{183C82C3-E914-4A93-A36F-D09D4FAA8643}" presName="node" presStyleLbl="node1" presStyleIdx="1" presStyleCnt="5">
        <dgm:presLayoutVars>
          <dgm:bulletEnabled val="1"/>
        </dgm:presLayoutVars>
      </dgm:prSet>
      <dgm:spPr/>
      <dgm:t>
        <a:bodyPr/>
        <a:lstStyle/>
        <a:p>
          <a:endParaRPr lang="fr-FR"/>
        </a:p>
      </dgm:t>
    </dgm:pt>
    <dgm:pt modelId="{4C1A18BB-EDBA-4CB4-90A3-C53967887AA2}" type="pres">
      <dgm:prSet presAssocID="{F61F5442-039F-4B35-9AFA-61A22DEF028B}" presName="sibTrans" presStyleLbl="sibTrans1D1" presStyleIdx="1" presStyleCnt="4"/>
      <dgm:spPr/>
      <dgm:t>
        <a:bodyPr/>
        <a:lstStyle/>
        <a:p>
          <a:endParaRPr lang="fr-FR"/>
        </a:p>
      </dgm:t>
    </dgm:pt>
    <dgm:pt modelId="{C5D05304-E410-4034-B26F-7DDD0EDC5879}" type="pres">
      <dgm:prSet presAssocID="{F61F5442-039F-4B35-9AFA-61A22DEF028B}" presName="connectorText" presStyleLbl="sibTrans1D1" presStyleIdx="1" presStyleCnt="4"/>
      <dgm:spPr/>
      <dgm:t>
        <a:bodyPr/>
        <a:lstStyle/>
        <a:p>
          <a:endParaRPr lang="fr-FR"/>
        </a:p>
      </dgm:t>
    </dgm:pt>
    <dgm:pt modelId="{942EE57B-1F4A-4115-A271-6B5848F71E3E}" type="pres">
      <dgm:prSet presAssocID="{07F113C5-90B4-462D-AC57-CFE140D6ADF1}" presName="node" presStyleLbl="node1" presStyleIdx="2" presStyleCnt="5">
        <dgm:presLayoutVars>
          <dgm:bulletEnabled val="1"/>
        </dgm:presLayoutVars>
      </dgm:prSet>
      <dgm:spPr/>
      <dgm:t>
        <a:bodyPr/>
        <a:lstStyle/>
        <a:p>
          <a:endParaRPr lang="fr-FR"/>
        </a:p>
      </dgm:t>
    </dgm:pt>
    <dgm:pt modelId="{AA8AF720-0918-46C4-AB03-E89DBD4CBD92}" type="pres">
      <dgm:prSet presAssocID="{9C824D42-4FD2-4E81-85C5-C2ED117CE699}" presName="sibTrans" presStyleLbl="sibTrans1D1" presStyleIdx="2" presStyleCnt="4"/>
      <dgm:spPr/>
      <dgm:t>
        <a:bodyPr/>
        <a:lstStyle/>
        <a:p>
          <a:endParaRPr lang="fr-FR"/>
        </a:p>
      </dgm:t>
    </dgm:pt>
    <dgm:pt modelId="{E8C9A434-169C-4FE7-8CDD-9586937008A0}" type="pres">
      <dgm:prSet presAssocID="{9C824D42-4FD2-4E81-85C5-C2ED117CE699}" presName="connectorText" presStyleLbl="sibTrans1D1" presStyleIdx="2" presStyleCnt="4"/>
      <dgm:spPr/>
      <dgm:t>
        <a:bodyPr/>
        <a:lstStyle/>
        <a:p>
          <a:endParaRPr lang="fr-FR"/>
        </a:p>
      </dgm:t>
    </dgm:pt>
    <dgm:pt modelId="{4E1962A2-5EFA-4014-96A1-3DD151418E12}" type="pres">
      <dgm:prSet presAssocID="{694EEB98-B696-4F2F-AD90-FB31D13BD8D0}" presName="node" presStyleLbl="node1" presStyleIdx="3" presStyleCnt="5" custScaleX="127083" custLinFactNeighborX="-2879" custLinFactNeighborY="4572">
        <dgm:presLayoutVars>
          <dgm:bulletEnabled val="1"/>
        </dgm:presLayoutVars>
      </dgm:prSet>
      <dgm:spPr/>
      <dgm:t>
        <a:bodyPr/>
        <a:lstStyle/>
        <a:p>
          <a:endParaRPr lang="fr-FR"/>
        </a:p>
      </dgm:t>
    </dgm:pt>
    <dgm:pt modelId="{722DB4FE-C7E1-4E4E-B1DC-9782F07BFDA6}" type="pres">
      <dgm:prSet presAssocID="{740D9C5F-391F-48B5-9997-DFC5BA69188A}" presName="sibTrans" presStyleLbl="sibTrans1D1" presStyleIdx="3" presStyleCnt="4"/>
      <dgm:spPr/>
      <dgm:t>
        <a:bodyPr/>
        <a:lstStyle/>
        <a:p>
          <a:endParaRPr lang="fr-FR"/>
        </a:p>
      </dgm:t>
    </dgm:pt>
    <dgm:pt modelId="{DBAF1574-7D6B-4ADF-AF93-BBA1AD931D5E}" type="pres">
      <dgm:prSet presAssocID="{740D9C5F-391F-48B5-9997-DFC5BA69188A}" presName="connectorText" presStyleLbl="sibTrans1D1" presStyleIdx="3" presStyleCnt="4"/>
      <dgm:spPr/>
      <dgm:t>
        <a:bodyPr/>
        <a:lstStyle/>
        <a:p>
          <a:endParaRPr lang="fr-FR"/>
        </a:p>
      </dgm:t>
    </dgm:pt>
    <dgm:pt modelId="{D4DF7FBA-93ED-4E99-9B77-722FAF8B2CC4}" type="pres">
      <dgm:prSet presAssocID="{08E108A9-5A15-4858-9B9C-BC963618C37D}" presName="node" presStyleLbl="node1" presStyleIdx="4" presStyleCnt="5" custScaleX="112185" custLinFactNeighborX="32838" custLinFactNeighborY="4572">
        <dgm:presLayoutVars>
          <dgm:bulletEnabled val="1"/>
        </dgm:presLayoutVars>
      </dgm:prSet>
      <dgm:spPr/>
      <dgm:t>
        <a:bodyPr/>
        <a:lstStyle/>
        <a:p>
          <a:endParaRPr lang="fr-FR"/>
        </a:p>
      </dgm:t>
    </dgm:pt>
  </dgm:ptLst>
  <dgm:cxnLst>
    <dgm:cxn modelId="{2E37BE0C-2CEB-4DFF-B8FE-8C5A2E2326FF}" srcId="{2D1BCD2F-CE25-4669-8DAE-3B2AB5D6306A}" destId="{08E108A9-5A15-4858-9B9C-BC963618C37D}" srcOrd="4" destOrd="0" parTransId="{CB072999-82E2-4A26-99F5-FA84F508B313}" sibTransId="{A2BECCB0-1A11-4430-97A4-80A087BC7AFA}"/>
    <dgm:cxn modelId="{E6EA24F9-959B-4D0B-ADF5-16A1F9EE70C4}" type="presOf" srcId="{694EEB98-B696-4F2F-AD90-FB31D13BD8D0}" destId="{4E1962A2-5EFA-4014-96A1-3DD151418E12}" srcOrd="0" destOrd="0" presId="urn:microsoft.com/office/officeart/2005/8/layout/bProcess3"/>
    <dgm:cxn modelId="{A5E4EF77-C935-4903-BE9A-C0CB0552E4CF}" type="presOf" srcId="{740D9C5F-391F-48B5-9997-DFC5BA69188A}" destId="{722DB4FE-C7E1-4E4E-B1DC-9782F07BFDA6}" srcOrd="0" destOrd="0" presId="urn:microsoft.com/office/officeart/2005/8/layout/bProcess3"/>
    <dgm:cxn modelId="{8C63CCEF-2D1A-437D-BD77-DD86F9AF68D8}" srcId="{2D1BCD2F-CE25-4669-8DAE-3B2AB5D6306A}" destId="{183C82C3-E914-4A93-A36F-D09D4FAA8643}" srcOrd="1" destOrd="0" parTransId="{9AB962B2-3038-4D18-92E0-C61DFE8678C9}" sibTransId="{F61F5442-039F-4B35-9AFA-61A22DEF028B}"/>
    <dgm:cxn modelId="{19D29A9D-F7E9-41EA-9E3E-97E30B5B9F6F}" type="presOf" srcId="{740D9C5F-391F-48B5-9997-DFC5BA69188A}" destId="{DBAF1574-7D6B-4ADF-AF93-BBA1AD931D5E}" srcOrd="1" destOrd="0" presId="urn:microsoft.com/office/officeart/2005/8/layout/bProcess3"/>
    <dgm:cxn modelId="{742D9E5B-7812-4F76-BEF1-B263BC281244}" srcId="{2D1BCD2F-CE25-4669-8DAE-3B2AB5D6306A}" destId="{07F113C5-90B4-462D-AC57-CFE140D6ADF1}" srcOrd="2" destOrd="0" parTransId="{1125AC15-8A1E-4F6C-BCAA-F77FFF613D85}" sibTransId="{9C824D42-4FD2-4E81-85C5-C2ED117CE699}"/>
    <dgm:cxn modelId="{86CAD5BF-59D6-4356-BF35-96474EF535C8}" type="presOf" srcId="{7D8667D5-65F2-42E0-8F1A-E2772E25A3EB}" destId="{75664934-9916-4C90-BF54-558EBA9BA905}" srcOrd="0" destOrd="0" presId="urn:microsoft.com/office/officeart/2005/8/layout/bProcess3"/>
    <dgm:cxn modelId="{337D4AF6-FDBE-41C9-B38A-A74BCE8478CC}" type="presOf" srcId="{2D1BCD2F-CE25-4669-8DAE-3B2AB5D6306A}" destId="{6B09A06D-C516-46ED-B1BE-47A326E6971E}" srcOrd="0" destOrd="0" presId="urn:microsoft.com/office/officeart/2005/8/layout/bProcess3"/>
    <dgm:cxn modelId="{5C0E9D45-8350-409A-908C-4EA2B0BEBE74}" srcId="{2D1BCD2F-CE25-4669-8DAE-3B2AB5D6306A}" destId="{694EEB98-B696-4F2F-AD90-FB31D13BD8D0}" srcOrd="3" destOrd="0" parTransId="{E94CDB92-1463-4355-AACD-FF0C6515BED4}" sibTransId="{740D9C5F-391F-48B5-9997-DFC5BA69188A}"/>
    <dgm:cxn modelId="{FA613290-A199-4B94-B1C6-BD426FDF4EEA}" type="presOf" srcId="{9C824D42-4FD2-4E81-85C5-C2ED117CE699}" destId="{AA8AF720-0918-46C4-AB03-E89DBD4CBD92}" srcOrd="0" destOrd="0" presId="urn:microsoft.com/office/officeart/2005/8/layout/bProcess3"/>
    <dgm:cxn modelId="{8A192240-1585-4D77-8BE0-45BE42943E7B}" type="presOf" srcId="{08E108A9-5A15-4858-9B9C-BC963618C37D}" destId="{D4DF7FBA-93ED-4E99-9B77-722FAF8B2CC4}" srcOrd="0" destOrd="0" presId="urn:microsoft.com/office/officeart/2005/8/layout/bProcess3"/>
    <dgm:cxn modelId="{A3138894-0749-4C08-BBAC-7FC93236475C}" type="presOf" srcId="{7D8667D5-65F2-42E0-8F1A-E2772E25A3EB}" destId="{7991AD5D-A786-40A4-BC8E-53D0103308C7}" srcOrd="1" destOrd="0" presId="urn:microsoft.com/office/officeart/2005/8/layout/bProcess3"/>
    <dgm:cxn modelId="{BC6466D8-53B7-4867-ACE3-DD9C375CBA4A}" type="presOf" srcId="{183C82C3-E914-4A93-A36F-D09D4FAA8643}" destId="{2A04CBFF-2700-433E-B79C-0B48AC94A315}" srcOrd="0" destOrd="0" presId="urn:microsoft.com/office/officeart/2005/8/layout/bProcess3"/>
    <dgm:cxn modelId="{9EE30128-5BD3-4A78-ACBE-6A2EC059747C}" type="presOf" srcId="{F61F5442-039F-4B35-9AFA-61A22DEF028B}" destId="{4C1A18BB-EDBA-4CB4-90A3-C53967887AA2}" srcOrd="0" destOrd="0" presId="urn:microsoft.com/office/officeart/2005/8/layout/bProcess3"/>
    <dgm:cxn modelId="{36014958-DFD1-425F-9C5E-7B7AAC3A7000}" type="presOf" srcId="{6419CD1D-9463-4822-994E-BCBEEDE7192B}" destId="{E74939AC-F719-4878-B5CA-841B7F2B4BA4}" srcOrd="0" destOrd="0" presId="urn:microsoft.com/office/officeart/2005/8/layout/bProcess3"/>
    <dgm:cxn modelId="{6320B5C6-528F-422D-A21B-84343BD02072}" srcId="{2D1BCD2F-CE25-4669-8DAE-3B2AB5D6306A}" destId="{6419CD1D-9463-4822-994E-BCBEEDE7192B}" srcOrd="0" destOrd="0" parTransId="{4EDF2E80-505E-46D3-9190-B56A2745A5D2}" sibTransId="{7D8667D5-65F2-42E0-8F1A-E2772E25A3EB}"/>
    <dgm:cxn modelId="{C94F26C7-F619-47AA-A6E4-46E8BD8A8DFC}" type="presOf" srcId="{F61F5442-039F-4B35-9AFA-61A22DEF028B}" destId="{C5D05304-E410-4034-B26F-7DDD0EDC5879}" srcOrd="1" destOrd="0" presId="urn:microsoft.com/office/officeart/2005/8/layout/bProcess3"/>
    <dgm:cxn modelId="{B5DABC81-9F3B-4547-B109-DDE4B1F3EEE5}" type="presOf" srcId="{07F113C5-90B4-462D-AC57-CFE140D6ADF1}" destId="{942EE57B-1F4A-4115-A271-6B5848F71E3E}" srcOrd="0" destOrd="0" presId="urn:microsoft.com/office/officeart/2005/8/layout/bProcess3"/>
    <dgm:cxn modelId="{A6A3D039-B361-49E0-8D8A-F36AC79CA3C9}" type="presOf" srcId="{9C824D42-4FD2-4E81-85C5-C2ED117CE699}" destId="{E8C9A434-169C-4FE7-8CDD-9586937008A0}" srcOrd="1" destOrd="0" presId="urn:microsoft.com/office/officeart/2005/8/layout/bProcess3"/>
    <dgm:cxn modelId="{8723356C-AB1E-4AC9-A994-F773B96FE53A}" type="presParOf" srcId="{6B09A06D-C516-46ED-B1BE-47A326E6971E}" destId="{E74939AC-F719-4878-B5CA-841B7F2B4BA4}" srcOrd="0" destOrd="0" presId="urn:microsoft.com/office/officeart/2005/8/layout/bProcess3"/>
    <dgm:cxn modelId="{C2C90873-A807-488E-91E7-80B41514F961}" type="presParOf" srcId="{6B09A06D-C516-46ED-B1BE-47A326E6971E}" destId="{75664934-9916-4C90-BF54-558EBA9BA905}" srcOrd="1" destOrd="0" presId="urn:microsoft.com/office/officeart/2005/8/layout/bProcess3"/>
    <dgm:cxn modelId="{64D5FE7C-45F0-4B64-82CF-C755C18919FA}" type="presParOf" srcId="{75664934-9916-4C90-BF54-558EBA9BA905}" destId="{7991AD5D-A786-40A4-BC8E-53D0103308C7}" srcOrd="0" destOrd="0" presId="urn:microsoft.com/office/officeart/2005/8/layout/bProcess3"/>
    <dgm:cxn modelId="{C0A4C0AC-FD4F-4248-AD1A-ED69E46A59BD}" type="presParOf" srcId="{6B09A06D-C516-46ED-B1BE-47A326E6971E}" destId="{2A04CBFF-2700-433E-B79C-0B48AC94A315}" srcOrd="2" destOrd="0" presId="urn:microsoft.com/office/officeart/2005/8/layout/bProcess3"/>
    <dgm:cxn modelId="{371DA674-2F75-4CFE-8311-AB5757097BF4}" type="presParOf" srcId="{6B09A06D-C516-46ED-B1BE-47A326E6971E}" destId="{4C1A18BB-EDBA-4CB4-90A3-C53967887AA2}" srcOrd="3" destOrd="0" presId="urn:microsoft.com/office/officeart/2005/8/layout/bProcess3"/>
    <dgm:cxn modelId="{A9A81BE6-D43B-46A7-A354-47890AA400A4}" type="presParOf" srcId="{4C1A18BB-EDBA-4CB4-90A3-C53967887AA2}" destId="{C5D05304-E410-4034-B26F-7DDD0EDC5879}" srcOrd="0" destOrd="0" presId="urn:microsoft.com/office/officeart/2005/8/layout/bProcess3"/>
    <dgm:cxn modelId="{43543628-489C-44AE-A785-CD77378F8576}" type="presParOf" srcId="{6B09A06D-C516-46ED-B1BE-47A326E6971E}" destId="{942EE57B-1F4A-4115-A271-6B5848F71E3E}" srcOrd="4" destOrd="0" presId="urn:microsoft.com/office/officeart/2005/8/layout/bProcess3"/>
    <dgm:cxn modelId="{01F1083F-4ADC-4851-BB50-A291053F3953}" type="presParOf" srcId="{6B09A06D-C516-46ED-B1BE-47A326E6971E}" destId="{AA8AF720-0918-46C4-AB03-E89DBD4CBD92}" srcOrd="5" destOrd="0" presId="urn:microsoft.com/office/officeart/2005/8/layout/bProcess3"/>
    <dgm:cxn modelId="{053B406E-1296-494A-AB12-AF2EAFA857FD}" type="presParOf" srcId="{AA8AF720-0918-46C4-AB03-E89DBD4CBD92}" destId="{E8C9A434-169C-4FE7-8CDD-9586937008A0}" srcOrd="0" destOrd="0" presId="urn:microsoft.com/office/officeart/2005/8/layout/bProcess3"/>
    <dgm:cxn modelId="{0D62F657-0F6A-49C8-BC86-E99F89AF96EB}" type="presParOf" srcId="{6B09A06D-C516-46ED-B1BE-47A326E6971E}" destId="{4E1962A2-5EFA-4014-96A1-3DD151418E12}" srcOrd="6" destOrd="0" presId="urn:microsoft.com/office/officeart/2005/8/layout/bProcess3"/>
    <dgm:cxn modelId="{219763CD-6D48-4770-A395-367B3A6FAD00}" type="presParOf" srcId="{6B09A06D-C516-46ED-B1BE-47A326E6971E}" destId="{722DB4FE-C7E1-4E4E-B1DC-9782F07BFDA6}" srcOrd="7" destOrd="0" presId="urn:microsoft.com/office/officeart/2005/8/layout/bProcess3"/>
    <dgm:cxn modelId="{D8843F4E-F390-402F-AAEC-5DDB6361698A}" type="presParOf" srcId="{722DB4FE-C7E1-4E4E-B1DC-9782F07BFDA6}" destId="{DBAF1574-7D6B-4ADF-AF93-BBA1AD931D5E}" srcOrd="0" destOrd="0" presId="urn:microsoft.com/office/officeart/2005/8/layout/bProcess3"/>
    <dgm:cxn modelId="{B8968864-8413-4E00-ADCE-78050073BBFB}" type="presParOf" srcId="{6B09A06D-C516-46ED-B1BE-47A326E6971E}" destId="{D4DF7FBA-93ED-4E99-9B77-722FAF8B2CC4}" srcOrd="8" destOrd="0" presId="urn:microsoft.com/office/officeart/2005/8/layout/b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3D043-2CB3-49AB-98C1-B83332DE1FB1}">
      <dsp:nvSpPr>
        <dsp:cNvPr id="0" name=""/>
        <dsp:cNvSpPr/>
      </dsp:nvSpPr>
      <dsp:spPr>
        <a:xfrm>
          <a:off x="0" y="2528"/>
          <a:ext cx="3220974" cy="121601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410" tIns="116205" rIns="232410" bIns="116205" numCol="1" spcCol="1270" anchor="ctr" anchorCtr="0">
          <a:noAutofit/>
        </a:bodyPr>
        <a:lstStyle/>
        <a:p>
          <a:pPr lvl="0" algn="ctr" defTabSz="2711450">
            <a:lnSpc>
              <a:spcPct val="90000"/>
            </a:lnSpc>
            <a:spcBef>
              <a:spcPct val="0"/>
            </a:spcBef>
            <a:spcAft>
              <a:spcPct val="35000"/>
            </a:spcAft>
          </a:pPr>
          <a:r>
            <a:rPr lang="fr-FR" sz="6100" kern="1200" dirty="0" smtClean="0"/>
            <a:t>1.</a:t>
          </a:r>
          <a:endParaRPr lang="fr-FR" sz="6100" kern="1200" dirty="0"/>
        </a:p>
      </dsp:txBody>
      <dsp:txXfrm>
        <a:off x="59361" y="61889"/>
        <a:ext cx="3102252" cy="1097288"/>
      </dsp:txXfrm>
    </dsp:sp>
    <dsp:sp modelId="{3A739C6B-E4F6-407C-85BA-86E317E0128F}">
      <dsp:nvSpPr>
        <dsp:cNvPr id="0" name=""/>
        <dsp:cNvSpPr/>
      </dsp:nvSpPr>
      <dsp:spPr>
        <a:xfrm rot="5400000">
          <a:off x="5597657" y="-975742"/>
          <a:ext cx="972808" cy="5726176"/>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fr-FR" sz="2500" kern="1200" dirty="0" smtClean="0"/>
            <a:t>Civilisations spirituelles, humanistes, matérialistes</a:t>
          </a:r>
          <a:endParaRPr lang="fr-FR" sz="2500" kern="1200" dirty="0"/>
        </a:p>
      </dsp:txBody>
      <dsp:txXfrm rot="-5400000">
        <a:off x="3220974" y="1448430"/>
        <a:ext cx="5678687" cy="877830"/>
      </dsp:txXfrm>
    </dsp:sp>
    <dsp:sp modelId="{6BB17725-91D3-458B-B82F-07243B127C99}">
      <dsp:nvSpPr>
        <dsp:cNvPr id="0" name=""/>
        <dsp:cNvSpPr/>
      </dsp:nvSpPr>
      <dsp:spPr>
        <a:xfrm>
          <a:off x="0" y="1279339"/>
          <a:ext cx="3220974" cy="1216010"/>
        </a:xfrm>
        <a:prstGeom prst="roundRect">
          <a:avLst/>
        </a:prstGeom>
        <a:gradFill rotWithShape="0">
          <a:gsLst>
            <a:gs pos="0">
              <a:schemeClr val="accent2">
                <a:hueOff val="-3022401"/>
                <a:satOff val="1745"/>
                <a:lumOff val="-3202"/>
                <a:alphaOff val="0"/>
                <a:tint val="98000"/>
                <a:lumMod val="114000"/>
              </a:schemeClr>
            </a:gs>
            <a:gs pos="100000">
              <a:schemeClr val="accent2">
                <a:hueOff val="-3022401"/>
                <a:satOff val="1745"/>
                <a:lumOff val="-320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410" tIns="116205" rIns="232410" bIns="116205" numCol="1" spcCol="1270" anchor="ctr" anchorCtr="0">
          <a:noAutofit/>
        </a:bodyPr>
        <a:lstStyle/>
        <a:p>
          <a:pPr lvl="0" algn="ctr" defTabSz="2711450">
            <a:lnSpc>
              <a:spcPct val="90000"/>
            </a:lnSpc>
            <a:spcBef>
              <a:spcPct val="0"/>
            </a:spcBef>
            <a:spcAft>
              <a:spcPct val="35000"/>
            </a:spcAft>
          </a:pPr>
          <a:r>
            <a:rPr lang="fr-FR" sz="6100" kern="1200" dirty="0" smtClean="0"/>
            <a:t>2.</a:t>
          </a:r>
          <a:endParaRPr lang="fr-FR" sz="6100" kern="1200" dirty="0"/>
        </a:p>
      </dsp:txBody>
      <dsp:txXfrm>
        <a:off x="59361" y="1338700"/>
        <a:ext cx="3102252" cy="1097288"/>
      </dsp:txXfrm>
    </dsp:sp>
    <dsp:sp modelId="{BB6269C5-94A9-4C02-A3B6-BEDC06480BF3}">
      <dsp:nvSpPr>
        <dsp:cNvPr id="0" name=""/>
        <dsp:cNvSpPr/>
      </dsp:nvSpPr>
      <dsp:spPr>
        <a:xfrm rot="5400000">
          <a:off x="5597657" y="301068"/>
          <a:ext cx="972808" cy="5726176"/>
        </a:xfrm>
        <a:prstGeom prst="round2SameRect">
          <a:avLst/>
        </a:prstGeom>
        <a:solidFill>
          <a:schemeClr val="accent2">
            <a:tint val="40000"/>
            <a:alpha val="90000"/>
            <a:hueOff val="-4347535"/>
            <a:satOff val="-5071"/>
            <a:lumOff val="-846"/>
            <a:alphaOff val="0"/>
          </a:schemeClr>
        </a:solidFill>
        <a:ln w="9525" cap="rnd" cmpd="sng" algn="ctr">
          <a:solidFill>
            <a:schemeClr val="accent2">
              <a:tint val="40000"/>
              <a:alpha val="90000"/>
              <a:hueOff val="-4347535"/>
              <a:satOff val="-5071"/>
              <a:lumOff val="-846"/>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fr-FR" sz="2500" kern="1200" dirty="0" err="1" smtClean="0"/>
            <a:t>Cosmothéandrisme</a:t>
          </a:r>
          <a:r>
            <a:rPr lang="fr-FR" sz="2500" kern="1200" dirty="0" smtClean="0"/>
            <a:t> de </a:t>
          </a:r>
          <a:r>
            <a:rPr lang="fr-FR" sz="2500" kern="1200" dirty="0" err="1" smtClean="0"/>
            <a:t>Panikkar</a:t>
          </a:r>
          <a:endParaRPr lang="fr-FR" sz="2500" kern="1200" dirty="0"/>
        </a:p>
        <a:p>
          <a:pPr marL="228600" lvl="1" indent="-228600" algn="l" defTabSz="1111250">
            <a:lnSpc>
              <a:spcPct val="90000"/>
            </a:lnSpc>
            <a:spcBef>
              <a:spcPct val="0"/>
            </a:spcBef>
            <a:spcAft>
              <a:spcPct val="15000"/>
            </a:spcAft>
            <a:buChar char="••"/>
          </a:pPr>
          <a:r>
            <a:rPr lang="fr-FR" sz="2500" kern="1200" dirty="0" err="1" smtClean="0"/>
            <a:t>Samtaeguk</a:t>
          </a:r>
          <a:r>
            <a:rPr lang="fr-FR" sz="2500" kern="1200" dirty="0" smtClean="0"/>
            <a:t> en Corée</a:t>
          </a:r>
          <a:endParaRPr lang="fr-FR" sz="2500" kern="1200" dirty="0"/>
        </a:p>
      </dsp:txBody>
      <dsp:txXfrm rot="-5400000">
        <a:off x="3220974" y="2725241"/>
        <a:ext cx="5678687" cy="877830"/>
      </dsp:txXfrm>
    </dsp:sp>
    <dsp:sp modelId="{BCA61BCF-8C10-4A5B-A382-F81610E42A66}">
      <dsp:nvSpPr>
        <dsp:cNvPr id="0" name=""/>
        <dsp:cNvSpPr/>
      </dsp:nvSpPr>
      <dsp:spPr>
        <a:xfrm>
          <a:off x="0" y="2556151"/>
          <a:ext cx="3220974" cy="1216010"/>
        </a:xfrm>
        <a:prstGeom prst="roundRect">
          <a:avLst/>
        </a:prstGeom>
        <a:gradFill rotWithShape="0">
          <a:gsLst>
            <a:gs pos="0">
              <a:schemeClr val="accent2">
                <a:hueOff val="-6044802"/>
                <a:satOff val="3491"/>
                <a:lumOff val="-6405"/>
                <a:alphaOff val="0"/>
                <a:tint val="98000"/>
                <a:lumMod val="114000"/>
              </a:schemeClr>
            </a:gs>
            <a:gs pos="100000">
              <a:schemeClr val="accent2">
                <a:hueOff val="-6044802"/>
                <a:satOff val="3491"/>
                <a:lumOff val="-6405"/>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410" tIns="116205" rIns="232410" bIns="116205" numCol="1" spcCol="1270" anchor="ctr" anchorCtr="0">
          <a:noAutofit/>
        </a:bodyPr>
        <a:lstStyle/>
        <a:p>
          <a:pPr lvl="0" algn="ctr" defTabSz="2711450">
            <a:lnSpc>
              <a:spcPct val="90000"/>
            </a:lnSpc>
            <a:spcBef>
              <a:spcPct val="0"/>
            </a:spcBef>
            <a:spcAft>
              <a:spcPct val="35000"/>
            </a:spcAft>
          </a:pPr>
          <a:r>
            <a:rPr lang="fr-FR" sz="6100" kern="1200" dirty="0" smtClean="0"/>
            <a:t>3. </a:t>
          </a:r>
          <a:endParaRPr lang="fr-FR" sz="6100" kern="1200" dirty="0"/>
        </a:p>
      </dsp:txBody>
      <dsp:txXfrm>
        <a:off x="59361" y="2615512"/>
        <a:ext cx="3102252" cy="1097288"/>
      </dsp:txXfrm>
    </dsp:sp>
    <dsp:sp modelId="{646A3FD1-B7F1-4C85-A64D-527B5C464F08}">
      <dsp:nvSpPr>
        <dsp:cNvPr id="0" name=""/>
        <dsp:cNvSpPr/>
      </dsp:nvSpPr>
      <dsp:spPr>
        <a:xfrm rot="5400000">
          <a:off x="5597657" y="1577880"/>
          <a:ext cx="972808" cy="5726176"/>
        </a:xfrm>
        <a:prstGeom prst="round2SameRect">
          <a:avLst/>
        </a:prstGeom>
        <a:gradFill rotWithShape="1">
          <a:gsLst>
            <a:gs pos="0">
              <a:schemeClr val="accent4">
                <a:tint val="64000"/>
                <a:lumMod val="118000"/>
              </a:schemeClr>
            </a:gs>
            <a:gs pos="100000">
              <a:schemeClr val="accent4">
                <a:tint val="92000"/>
                <a:alpha val="100000"/>
                <a:lumMod val="110000"/>
              </a:schemeClr>
            </a:gs>
          </a:gsLst>
          <a:lin ang="5400000" scaled="0"/>
        </a:gradFill>
        <a:ln w="9525" cap="rnd" cmpd="sng" algn="ctr">
          <a:solidFill>
            <a:schemeClr val="accent4"/>
          </a:solidFill>
          <a:prstDash val="solid"/>
        </a:ln>
        <a:effectLst/>
        <a:scene3d>
          <a:camera prst="orthographicFront"/>
          <a:lightRig rig="flat" dir="t"/>
        </a:scene3d>
        <a:sp3d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fr-FR" sz="2500" kern="1200" dirty="0" smtClean="0"/>
            <a:t>Vers un humanisme intégral</a:t>
          </a:r>
          <a:endParaRPr lang="fr-FR" sz="2500" kern="1200" dirty="0"/>
        </a:p>
      </dsp:txBody>
      <dsp:txXfrm rot="-5400000">
        <a:off x="3220974" y="4002053"/>
        <a:ext cx="5678687" cy="877830"/>
      </dsp:txXfrm>
    </dsp:sp>
    <dsp:sp modelId="{7EAD963A-9B53-4116-BB60-2821D45450F9}">
      <dsp:nvSpPr>
        <dsp:cNvPr id="0" name=""/>
        <dsp:cNvSpPr/>
      </dsp:nvSpPr>
      <dsp:spPr>
        <a:xfrm>
          <a:off x="0" y="3832962"/>
          <a:ext cx="3220974" cy="1216010"/>
        </a:xfrm>
        <a:prstGeom prst="roundRect">
          <a:avLst/>
        </a:prstGeom>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lightRig rig="flat" dir="t"/>
        </a:scene3d>
        <a:sp3d prstMaterial="plastic">
          <a:bevelT w="0" h="0"/>
        </a:sp3d>
      </dsp:spPr>
      <dsp:style>
        <a:lnRef idx="0">
          <a:schemeClr val="accent4"/>
        </a:lnRef>
        <a:fillRef idx="3">
          <a:schemeClr val="accent4"/>
        </a:fillRef>
        <a:effectRef idx="3">
          <a:schemeClr val="accent4"/>
        </a:effectRef>
        <a:fontRef idx="minor">
          <a:schemeClr val="lt1"/>
        </a:fontRef>
      </dsp:style>
      <dsp:txBody>
        <a:bodyPr spcFirstLastPara="0" vert="horz" wrap="square" lIns="232410" tIns="116205" rIns="232410" bIns="116205" numCol="1" spcCol="1270" anchor="ctr" anchorCtr="0">
          <a:noAutofit/>
        </a:bodyPr>
        <a:lstStyle/>
        <a:p>
          <a:pPr lvl="0" algn="ctr" defTabSz="2711450">
            <a:lnSpc>
              <a:spcPct val="90000"/>
            </a:lnSpc>
            <a:spcBef>
              <a:spcPct val="0"/>
            </a:spcBef>
            <a:spcAft>
              <a:spcPct val="35000"/>
            </a:spcAft>
          </a:pPr>
          <a:r>
            <a:rPr lang="fr-FR" sz="6100" kern="1200" dirty="0" smtClean="0"/>
            <a:t>4.</a:t>
          </a:r>
          <a:endParaRPr lang="fr-FR" sz="6100" kern="1200" dirty="0"/>
        </a:p>
      </dsp:txBody>
      <dsp:txXfrm>
        <a:off x="59361" y="3892323"/>
        <a:ext cx="3102252" cy="1097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72CFE-76AB-483A-8A96-BC14E0740C65}">
      <dsp:nvSpPr>
        <dsp:cNvPr id="0" name=""/>
        <dsp:cNvSpPr/>
      </dsp:nvSpPr>
      <dsp:spPr>
        <a:xfrm>
          <a:off x="0" y="5064855"/>
          <a:ext cx="7674927" cy="0"/>
        </a:xfrm>
        <a:prstGeom prst="line">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1D7076-2991-4803-BD48-F290FA8C823E}">
      <dsp:nvSpPr>
        <dsp:cNvPr id="0" name=""/>
        <dsp:cNvSpPr/>
      </dsp:nvSpPr>
      <dsp:spPr>
        <a:xfrm>
          <a:off x="0" y="2889419"/>
          <a:ext cx="7674927" cy="0"/>
        </a:xfrm>
        <a:prstGeom prst="line">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F68A9-DA99-4418-B76E-DA4264F2C835}">
      <dsp:nvSpPr>
        <dsp:cNvPr id="0" name=""/>
        <dsp:cNvSpPr/>
      </dsp:nvSpPr>
      <dsp:spPr>
        <a:xfrm>
          <a:off x="0" y="713983"/>
          <a:ext cx="7674927" cy="0"/>
        </a:xfrm>
        <a:prstGeom prst="line">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3753F-D2EC-4AEE-9572-EFFADEC321F6}">
      <dsp:nvSpPr>
        <dsp:cNvPr id="0" name=""/>
        <dsp:cNvSpPr/>
      </dsp:nvSpPr>
      <dsp:spPr>
        <a:xfrm>
          <a:off x="1995481" y="796"/>
          <a:ext cx="5679445" cy="713187"/>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2390" tIns="72390" rIns="72390" bIns="72390" numCol="1" spcCol="1270" anchor="b" anchorCtr="0">
          <a:noAutofit/>
        </a:bodyPr>
        <a:lstStyle/>
        <a:p>
          <a:pPr lvl="0" algn="l" defTabSz="1689100">
            <a:lnSpc>
              <a:spcPct val="90000"/>
            </a:lnSpc>
            <a:spcBef>
              <a:spcPct val="0"/>
            </a:spcBef>
            <a:spcAft>
              <a:spcPct val="35000"/>
            </a:spcAft>
          </a:pPr>
          <a:r>
            <a:rPr lang="fr-FR" sz="3800" b="1" kern="1200" dirty="0" smtClean="0">
              <a:solidFill>
                <a:srgbClr val="FF0000"/>
              </a:solidFill>
              <a:latin typeface="Garamond" panose="02020404030301010803" pitchFamily="18" charset="0"/>
            </a:rPr>
            <a:t>Stade esthétique</a:t>
          </a:r>
          <a:endParaRPr lang="fr-FR" sz="3800" b="1" kern="1200" dirty="0">
            <a:solidFill>
              <a:srgbClr val="FF0000"/>
            </a:solidFill>
            <a:latin typeface="Garamond" panose="02020404030301010803" pitchFamily="18" charset="0"/>
          </a:endParaRPr>
        </a:p>
      </dsp:txBody>
      <dsp:txXfrm>
        <a:off x="1995481" y="796"/>
        <a:ext cx="5679445" cy="713187"/>
      </dsp:txXfrm>
    </dsp:sp>
    <dsp:sp modelId="{AB2D566A-0EC7-404C-8F06-1FF419BFFC84}">
      <dsp:nvSpPr>
        <dsp:cNvPr id="0" name=""/>
        <dsp:cNvSpPr/>
      </dsp:nvSpPr>
      <dsp:spPr>
        <a:xfrm>
          <a:off x="0" y="796"/>
          <a:ext cx="1995481" cy="713187"/>
        </a:xfrm>
        <a:prstGeom prst="round2SameRect">
          <a:avLst>
            <a:gd name="adj1" fmla="val 16670"/>
            <a:gd name="adj2" fmla="val 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fr-FR" sz="3800" kern="1200" dirty="0" smtClean="0"/>
            <a:t>Eros</a:t>
          </a:r>
          <a:endParaRPr lang="fr-FR" sz="3800" kern="1200" dirty="0"/>
        </a:p>
      </dsp:txBody>
      <dsp:txXfrm>
        <a:off x="34821" y="35617"/>
        <a:ext cx="1925839" cy="678366"/>
      </dsp:txXfrm>
    </dsp:sp>
    <dsp:sp modelId="{3ECAEE51-5A7B-4EE6-ABF4-739725C611E5}">
      <dsp:nvSpPr>
        <dsp:cNvPr id="0" name=""/>
        <dsp:cNvSpPr/>
      </dsp:nvSpPr>
      <dsp:spPr>
        <a:xfrm>
          <a:off x="0" y="713983"/>
          <a:ext cx="7674927" cy="1426588"/>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285750" lvl="1" indent="-285750" algn="l" defTabSz="1333500">
            <a:lnSpc>
              <a:spcPct val="90000"/>
            </a:lnSpc>
            <a:spcBef>
              <a:spcPct val="0"/>
            </a:spcBef>
            <a:spcAft>
              <a:spcPct val="15000"/>
            </a:spcAft>
            <a:buChar char="••"/>
          </a:pPr>
          <a:r>
            <a:rPr lang="fr-FR" sz="3000" b="1" kern="1200" dirty="0" smtClean="0">
              <a:solidFill>
                <a:srgbClr val="FF0000"/>
              </a:solidFill>
              <a:latin typeface="Garamond" pitchFamily="18" charset="0"/>
            </a:rPr>
            <a:t>Vie sensuelle, attachement aux choses terrestres en vue du plaisir, vie de sensation et d’excitation. =&gt; angoisse</a:t>
          </a:r>
          <a:endParaRPr lang="fr-FR" sz="3000" b="1" kern="1200" dirty="0">
            <a:solidFill>
              <a:srgbClr val="FF0000"/>
            </a:solidFill>
            <a:latin typeface="Garamond" pitchFamily="18" charset="0"/>
          </a:endParaRPr>
        </a:p>
      </dsp:txBody>
      <dsp:txXfrm>
        <a:off x="0" y="713983"/>
        <a:ext cx="7674927" cy="1426588"/>
      </dsp:txXfrm>
    </dsp:sp>
    <dsp:sp modelId="{887D1405-FA14-41D6-A0AE-937C204EB345}">
      <dsp:nvSpPr>
        <dsp:cNvPr id="0" name=""/>
        <dsp:cNvSpPr/>
      </dsp:nvSpPr>
      <dsp:spPr>
        <a:xfrm>
          <a:off x="1995481" y="2176231"/>
          <a:ext cx="5679445" cy="713187"/>
        </a:xfrm>
        <a:prstGeom prst="rect">
          <a:avLst/>
        </a:prstGeom>
        <a:gradFill rotWithShape="1">
          <a:gsLst>
            <a:gs pos="0">
              <a:schemeClr val="accent4">
                <a:tint val="64000"/>
                <a:lumMod val="118000"/>
              </a:schemeClr>
            </a:gs>
            <a:gs pos="100000">
              <a:schemeClr val="accent4">
                <a:tint val="92000"/>
                <a:alpha val="100000"/>
                <a:lumMod val="110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2390" tIns="72390" rIns="72390" bIns="72390" numCol="1" spcCol="1270" anchor="b" anchorCtr="0">
          <a:noAutofit/>
        </a:bodyPr>
        <a:lstStyle/>
        <a:p>
          <a:pPr lvl="0" algn="l" defTabSz="1689100">
            <a:lnSpc>
              <a:spcPct val="90000"/>
            </a:lnSpc>
            <a:spcBef>
              <a:spcPct val="0"/>
            </a:spcBef>
            <a:spcAft>
              <a:spcPct val="35000"/>
            </a:spcAft>
          </a:pPr>
          <a:r>
            <a:rPr lang="fr-FR" sz="3800" b="1" kern="1200" dirty="0" smtClean="0">
              <a:solidFill>
                <a:schemeClr val="accent4">
                  <a:lumMod val="75000"/>
                </a:schemeClr>
              </a:solidFill>
              <a:latin typeface="Garamond" panose="02020404030301010803" pitchFamily="18" charset="0"/>
            </a:rPr>
            <a:t>Stade éthique</a:t>
          </a:r>
          <a:endParaRPr lang="fr-FR" sz="3800" b="1" kern="1200" dirty="0">
            <a:solidFill>
              <a:schemeClr val="accent4">
                <a:lumMod val="75000"/>
              </a:schemeClr>
            </a:solidFill>
            <a:latin typeface="Garamond" panose="02020404030301010803" pitchFamily="18" charset="0"/>
          </a:endParaRPr>
        </a:p>
      </dsp:txBody>
      <dsp:txXfrm>
        <a:off x="1995481" y="2176231"/>
        <a:ext cx="5679445" cy="713187"/>
      </dsp:txXfrm>
    </dsp:sp>
    <dsp:sp modelId="{BF4CD551-D937-44A0-A501-2B5F5DD7F27A}">
      <dsp:nvSpPr>
        <dsp:cNvPr id="0" name=""/>
        <dsp:cNvSpPr/>
      </dsp:nvSpPr>
      <dsp:spPr>
        <a:xfrm>
          <a:off x="0" y="2176231"/>
          <a:ext cx="1995481" cy="713187"/>
        </a:xfrm>
        <a:prstGeom prst="round2SameRect">
          <a:avLst>
            <a:gd name="adj1" fmla="val 16670"/>
            <a:gd name="adj2" fmla="val 0"/>
          </a:avLst>
        </a:prstGeom>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4"/>
        </a:lnRef>
        <a:fillRef idx="3">
          <a:schemeClr val="accent4"/>
        </a:fillRef>
        <a:effectRef idx="3">
          <a:schemeClr val="accent4"/>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fr-FR" sz="3800" kern="1200" dirty="0" err="1" smtClean="0"/>
            <a:t>Philia</a:t>
          </a:r>
          <a:endParaRPr lang="fr-FR" sz="3800" kern="1200" dirty="0"/>
        </a:p>
      </dsp:txBody>
      <dsp:txXfrm>
        <a:off x="34821" y="2211052"/>
        <a:ext cx="1925839" cy="678366"/>
      </dsp:txXfrm>
    </dsp:sp>
    <dsp:sp modelId="{244513E3-0104-4764-A53E-F92CB6DE106F}">
      <dsp:nvSpPr>
        <dsp:cNvPr id="0" name=""/>
        <dsp:cNvSpPr/>
      </dsp:nvSpPr>
      <dsp:spPr>
        <a:xfrm>
          <a:off x="0" y="2889419"/>
          <a:ext cx="7674927" cy="1426588"/>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285750" lvl="1" indent="-285750" algn="l" defTabSz="1333500">
            <a:lnSpc>
              <a:spcPct val="90000"/>
            </a:lnSpc>
            <a:spcBef>
              <a:spcPct val="0"/>
            </a:spcBef>
            <a:spcAft>
              <a:spcPct val="15000"/>
            </a:spcAft>
            <a:buChar char="••"/>
          </a:pPr>
          <a:r>
            <a:rPr lang="fr-FR" sz="3000" b="1" kern="1200" dirty="0" smtClean="0">
              <a:solidFill>
                <a:schemeClr val="accent4">
                  <a:lumMod val="75000"/>
                </a:schemeClr>
              </a:solidFill>
              <a:latin typeface="Garamond" pitchFamily="18" charset="0"/>
            </a:rPr>
            <a:t>Vie selon la conscience humaniste, s’attacher aux autres dans des liens réciproques, vivre dans la cité. =&gt; angoisse</a:t>
          </a:r>
          <a:endParaRPr lang="fr-FR" sz="3000" b="1" kern="1200" dirty="0">
            <a:solidFill>
              <a:schemeClr val="accent4">
                <a:lumMod val="75000"/>
              </a:schemeClr>
            </a:solidFill>
            <a:latin typeface="Garamond" pitchFamily="18" charset="0"/>
          </a:endParaRPr>
        </a:p>
      </dsp:txBody>
      <dsp:txXfrm>
        <a:off x="0" y="2889419"/>
        <a:ext cx="7674927" cy="1426588"/>
      </dsp:txXfrm>
    </dsp:sp>
    <dsp:sp modelId="{F0D0E0C6-017F-4876-8C6E-24A46E2A73EB}">
      <dsp:nvSpPr>
        <dsp:cNvPr id="0" name=""/>
        <dsp:cNvSpPr/>
      </dsp:nvSpPr>
      <dsp:spPr>
        <a:xfrm>
          <a:off x="1995481" y="4351667"/>
          <a:ext cx="5679445" cy="713187"/>
        </a:xfrm>
        <a:prstGeom prst="rect">
          <a:avLst/>
        </a:prstGeom>
        <a:gradFill rotWithShape="1">
          <a:gsLst>
            <a:gs pos="0">
              <a:schemeClr val="accent5">
                <a:tint val="64000"/>
                <a:lumMod val="118000"/>
              </a:schemeClr>
            </a:gs>
            <a:gs pos="100000">
              <a:schemeClr val="accent5">
                <a:tint val="92000"/>
                <a:alpha val="100000"/>
                <a:lumMod val="110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2390" tIns="72390" rIns="72390" bIns="72390" numCol="1" spcCol="1270" anchor="b" anchorCtr="0">
          <a:noAutofit/>
        </a:bodyPr>
        <a:lstStyle/>
        <a:p>
          <a:pPr lvl="0" algn="l" defTabSz="1689100">
            <a:lnSpc>
              <a:spcPct val="90000"/>
            </a:lnSpc>
            <a:spcBef>
              <a:spcPct val="0"/>
            </a:spcBef>
            <a:spcAft>
              <a:spcPct val="35000"/>
            </a:spcAft>
          </a:pPr>
          <a:r>
            <a:rPr lang="fr-FR" sz="3800" b="1" kern="1200" dirty="0" smtClean="0">
              <a:solidFill>
                <a:srgbClr val="002060"/>
              </a:solidFill>
              <a:latin typeface="Garamond" panose="02020404030301010803" pitchFamily="18" charset="0"/>
            </a:rPr>
            <a:t>Stade spirituel</a:t>
          </a:r>
          <a:endParaRPr lang="fr-FR" sz="3800" b="1" kern="1200" dirty="0">
            <a:solidFill>
              <a:srgbClr val="002060"/>
            </a:solidFill>
            <a:latin typeface="Garamond" panose="02020404030301010803" pitchFamily="18" charset="0"/>
          </a:endParaRPr>
        </a:p>
      </dsp:txBody>
      <dsp:txXfrm>
        <a:off x="1995481" y="4351667"/>
        <a:ext cx="5679445" cy="713187"/>
      </dsp:txXfrm>
    </dsp:sp>
    <dsp:sp modelId="{A5D3A6FC-B26B-4F08-AC7B-BBA9615E6018}">
      <dsp:nvSpPr>
        <dsp:cNvPr id="0" name=""/>
        <dsp:cNvSpPr/>
      </dsp:nvSpPr>
      <dsp:spPr>
        <a:xfrm>
          <a:off x="0" y="4351667"/>
          <a:ext cx="1995481" cy="713187"/>
        </a:xfrm>
        <a:prstGeom prst="round2SameRect">
          <a:avLst>
            <a:gd name="adj1" fmla="val 16670"/>
            <a:gd name="adj2" fmla="val 0"/>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fr-FR" sz="3800" kern="1200" dirty="0" smtClean="0"/>
            <a:t>Agape</a:t>
          </a:r>
          <a:endParaRPr lang="fr-FR" sz="3800" kern="1200" dirty="0"/>
        </a:p>
      </dsp:txBody>
      <dsp:txXfrm>
        <a:off x="34821" y="4386488"/>
        <a:ext cx="1925839" cy="678366"/>
      </dsp:txXfrm>
    </dsp:sp>
    <dsp:sp modelId="{3CA4950D-DE40-4C40-8CBD-D095F64B07DF}">
      <dsp:nvSpPr>
        <dsp:cNvPr id="0" name=""/>
        <dsp:cNvSpPr/>
      </dsp:nvSpPr>
      <dsp:spPr>
        <a:xfrm>
          <a:off x="0" y="5064855"/>
          <a:ext cx="7674927" cy="1426588"/>
        </a:xfrm>
        <a:prstGeom prst="rect">
          <a:avLst/>
        </a:prstGeom>
        <a:gradFill rotWithShape="1">
          <a:gsLst>
            <a:gs pos="0">
              <a:schemeClr val="accent5">
                <a:tint val="64000"/>
                <a:lumMod val="118000"/>
              </a:schemeClr>
            </a:gs>
            <a:gs pos="100000">
              <a:schemeClr val="accent5">
                <a:tint val="92000"/>
                <a:alpha val="100000"/>
                <a:lumMod val="110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2390" tIns="72390" rIns="72390" bIns="72390" numCol="1" spcCol="1270" anchor="t" anchorCtr="0">
          <a:noAutofit/>
        </a:bodyPr>
        <a:lstStyle/>
        <a:p>
          <a:pPr marL="285750" lvl="1" indent="-285750" algn="l" defTabSz="1333500">
            <a:lnSpc>
              <a:spcPct val="90000"/>
            </a:lnSpc>
            <a:spcBef>
              <a:spcPct val="0"/>
            </a:spcBef>
            <a:spcAft>
              <a:spcPct val="15000"/>
            </a:spcAft>
            <a:buChar char="••"/>
          </a:pPr>
          <a:r>
            <a:rPr lang="fr-FR" sz="3000" kern="1200" dirty="0" smtClean="0">
              <a:solidFill>
                <a:srgbClr val="002060"/>
              </a:solidFill>
              <a:latin typeface="Garamond" panose="02020404030301010803" pitchFamily="18" charset="0"/>
            </a:rPr>
            <a:t>Vivre avec la foi en quête de Dieu et Se tenir devant Dieu</a:t>
          </a:r>
          <a:endParaRPr lang="fr-FR" sz="3000" kern="1200" dirty="0">
            <a:solidFill>
              <a:srgbClr val="002060"/>
            </a:solidFill>
            <a:latin typeface="Garamond" panose="02020404030301010803" pitchFamily="18" charset="0"/>
          </a:endParaRPr>
        </a:p>
      </dsp:txBody>
      <dsp:txXfrm>
        <a:off x="0" y="5064855"/>
        <a:ext cx="7674927" cy="1426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F3B7C-A9E4-42A6-850F-DE0296882569}">
      <dsp:nvSpPr>
        <dsp:cNvPr id="0" name=""/>
        <dsp:cNvSpPr/>
      </dsp:nvSpPr>
      <dsp:spPr>
        <a:xfrm>
          <a:off x="1170413" y="1131490"/>
          <a:ext cx="3394472" cy="3394472"/>
        </a:xfrm>
        <a:prstGeom prst="ellipse">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sp>
    <dsp:sp modelId="{26F11453-43EA-47D9-A7BC-5F774785BADC}">
      <dsp:nvSpPr>
        <dsp:cNvPr id="0" name=""/>
        <dsp:cNvSpPr/>
      </dsp:nvSpPr>
      <dsp:spPr>
        <a:xfrm>
          <a:off x="1849308" y="1810385"/>
          <a:ext cx="2036683" cy="2036683"/>
        </a:xfrm>
        <a:prstGeom prst="ellipse">
          <a:avLst/>
        </a:prstGeom>
        <a:solidFill>
          <a:srgbClr val="FFC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sp>
    <dsp:sp modelId="{2962E8EA-5C9E-45B1-99F2-2CA911D74278}">
      <dsp:nvSpPr>
        <dsp:cNvPr id="0" name=""/>
        <dsp:cNvSpPr/>
      </dsp:nvSpPr>
      <dsp:spPr>
        <a:xfrm>
          <a:off x="2528202" y="2489279"/>
          <a:ext cx="678894" cy="678894"/>
        </a:xfrm>
        <a:prstGeom prst="ellipse">
          <a:avLst/>
        </a:prstGeom>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sp>
    <dsp:sp modelId="{72469594-F238-416A-B61C-2D938B882182}">
      <dsp:nvSpPr>
        <dsp:cNvPr id="0" name=""/>
        <dsp:cNvSpPr/>
      </dsp:nvSpPr>
      <dsp:spPr>
        <a:xfrm>
          <a:off x="5147739" y="0"/>
          <a:ext cx="2077654" cy="990054"/>
        </a:xfrm>
        <a:prstGeom prst="rect">
          <a:avLst/>
        </a:prstGeom>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312928" tIns="55880" rIns="55880" bIns="55880" numCol="1" spcCol="1270" anchor="ctr" anchorCtr="0">
          <a:noAutofit/>
        </a:bodyPr>
        <a:lstStyle/>
        <a:p>
          <a:pPr lvl="0" algn="l" defTabSz="1955800">
            <a:lnSpc>
              <a:spcPct val="90000"/>
            </a:lnSpc>
            <a:spcBef>
              <a:spcPct val="0"/>
            </a:spcBef>
            <a:spcAft>
              <a:spcPct val="35000"/>
            </a:spcAft>
          </a:pPr>
          <a:r>
            <a:rPr lang="fr-FR" sz="4400" kern="1200" dirty="0" smtClean="0">
              <a:solidFill>
                <a:srgbClr val="FFC000"/>
              </a:solidFill>
              <a:latin typeface="Garamond" panose="02020404030301010803" pitchFamily="18" charset="0"/>
            </a:rPr>
            <a:t>Dieu</a:t>
          </a:r>
          <a:endParaRPr lang="fr-FR" sz="4400" kern="1200" dirty="0">
            <a:solidFill>
              <a:srgbClr val="FFC000"/>
            </a:solidFill>
            <a:latin typeface="Garamond" panose="02020404030301010803" pitchFamily="18" charset="0"/>
          </a:endParaRPr>
        </a:p>
      </dsp:txBody>
      <dsp:txXfrm>
        <a:off x="5147739" y="0"/>
        <a:ext cx="2077654" cy="990054"/>
      </dsp:txXfrm>
    </dsp:sp>
    <dsp:sp modelId="{5A6F5C53-245E-4BC6-8CE3-D042DF5BF748}">
      <dsp:nvSpPr>
        <dsp:cNvPr id="0" name=""/>
        <dsp:cNvSpPr/>
      </dsp:nvSpPr>
      <dsp:spPr>
        <a:xfrm>
          <a:off x="4706322" y="495027"/>
          <a:ext cx="424309" cy="0"/>
        </a:xfrm>
        <a:prstGeom prst="line">
          <a:avLst/>
        </a:prstGeom>
        <a:noFill/>
        <a:ln w="38100" cap="rnd" cmpd="sng" algn="ctr">
          <a:solidFill>
            <a:srgbClr val="FF0000"/>
          </a:solidFill>
          <a:prstDash val="solid"/>
        </a:ln>
        <a:effectLst/>
      </dsp:spPr>
      <dsp:style>
        <a:lnRef idx="1">
          <a:scrgbClr r="0" g="0" b="0"/>
        </a:lnRef>
        <a:fillRef idx="0">
          <a:scrgbClr r="0" g="0" b="0"/>
        </a:fillRef>
        <a:effectRef idx="1">
          <a:scrgbClr r="0" g="0" b="0"/>
        </a:effectRef>
        <a:fontRef idx="minor"/>
      </dsp:style>
    </dsp:sp>
    <dsp:sp modelId="{761E8DEE-1A17-4467-A389-F04D8CD532CC}">
      <dsp:nvSpPr>
        <dsp:cNvPr id="0" name=""/>
        <dsp:cNvSpPr/>
      </dsp:nvSpPr>
      <dsp:spPr>
        <a:xfrm rot="5400000">
          <a:off x="2619570" y="743672"/>
          <a:ext cx="2333133" cy="1836975"/>
        </a:xfrm>
        <a:prstGeom prst="line">
          <a:avLst/>
        </a:prstGeom>
        <a:noFill/>
        <a:ln w="38100" cap="rnd" cmpd="sng" algn="ctr">
          <a:solidFill>
            <a:srgbClr val="FF0000"/>
          </a:solidFill>
          <a:prstDash val="solid"/>
        </a:ln>
        <a:effectLst/>
      </dsp:spPr>
      <dsp:style>
        <a:lnRef idx="1">
          <a:scrgbClr r="0" g="0" b="0"/>
        </a:lnRef>
        <a:fillRef idx="0">
          <a:scrgbClr r="0" g="0" b="0"/>
        </a:fillRef>
        <a:effectRef idx="1">
          <a:scrgbClr r="0" g="0" b="0"/>
        </a:effectRef>
        <a:fontRef idx="minor"/>
      </dsp:style>
    </dsp:sp>
    <dsp:sp modelId="{F6E76225-AE8C-4C79-9F9A-8E2522B14AA1}">
      <dsp:nvSpPr>
        <dsp:cNvPr id="0" name=""/>
        <dsp:cNvSpPr/>
      </dsp:nvSpPr>
      <dsp:spPr>
        <a:xfrm>
          <a:off x="5140390" y="1014439"/>
          <a:ext cx="2048394" cy="990054"/>
        </a:xfrm>
        <a:prstGeom prst="rect">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fr-FR" sz="2800" kern="1200" dirty="0" smtClean="0">
              <a:solidFill>
                <a:srgbClr val="002060"/>
              </a:solidFill>
              <a:latin typeface="Garamond" panose="02020404030301010803" pitchFamily="18" charset="0"/>
            </a:rPr>
            <a:t>être humain (image)</a:t>
          </a:r>
          <a:endParaRPr lang="fr-FR" sz="2800" kern="1200" dirty="0">
            <a:solidFill>
              <a:srgbClr val="002060"/>
            </a:solidFill>
            <a:latin typeface="Garamond" panose="02020404030301010803" pitchFamily="18" charset="0"/>
          </a:endParaRPr>
        </a:p>
      </dsp:txBody>
      <dsp:txXfrm>
        <a:off x="5140390" y="1014439"/>
        <a:ext cx="2048394" cy="990054"/>
      </dsp:txXfrm>
    </dsp:sp>
    <dsp:sp modelId="{82950A3F-3E88-42F1-913A-FFB3177E9CE9}">
      <dsp:nvSpPr>
        <dsp:cNvPr id="0" name=""/>
        <dsp:cNvSpPr/>
      </dsp:nvSpPr>
      <dsp:spPr>
        <a:xfrm>
          <a:off x="4706322" y="1485081"/>
          <a:ext cx="424309" cy="0"/>
        </a:xfrm>
        <a:prstGeom prst="line">
          <a:avLst/>
        </a:prstGeom>
        <a:noFill/>
        <a:ln w="38100" cap="rnd" cmpd="sng" algn="ctr">
          <a:solidFill>
            <a:srgbClr val="FFC000"/>
          </a:solidFill>
          <a:prstDash val="solid"/>
        </a:ln>
        <a:effectLst/>
      </dsp:spPr>
      <dsp:style>
        <a:lnRef idx="1">
          <a:scrgbClr r="0" g="0" b="0"/>
        </a:lnRef>
        <a:fillRef idx="0">
          <a:scrgbClr r="0" g="0" b="0"/>
        </a:fillRef>
        <a:effectRef idx="1">
          <a:scrgbClr r="0" g="0" b="0"/>
        </a:effectRef>
        <a:fontRef idx="minor"/>
      </dsp:style>
    </dsp:sp>
    <dsp:sp modelId="{F2B2FFA5-E65B-4D24-8473-4DF7D8A08068}">
      <dsp:nvSpPr>
        <dsp:cNvPr id="0" name=""/>
        <dsp:cNvSpPr/>
      </dsp:nvSpPr>
      <dsp:spPr>
        <a:xfrm rot="5400000">
          <a:off x="3120368" y="1718281"/>
          <a:ext cx="1818079" cy="1350434"/>
        </a:xfrm>
        <a:prstGeom prst="line">
          <a:avLst/>
        </a:prstGeom>
        <a:noFill/>
        <a:ln w="38100" cap="rnd" cmpd="sng" algn="ctr">
          <a:solidFill>
            <a:srgbClr val="FFC000"/>
          </a:solidFill>
          <a:prstDash val="solid"/>
        </a:ln>
        <a:effectLst/>
      </dsp:spPr>
      <dsp:style>
        <a:lnRef idx="1">
          <a:scrgbClr r="0" g="0" b="0"/>
        </a:lnRef>
        <a:fillRef idx="0">
          <a:scrgbClr r="0" g="0" b="0"/>
        </a:fillRef>
        <a:effectRef idx="1">
          <a:scrgbClr r="0" g="0" b="0"/>
        </a:effectRef>
        <a:fontRef idx="minor"/>
      </dsp:style>
    </dsp:sp>
    <dsp:sp modelId="{E9F491FB-010E-4E36-88A0-7EC637FD8F25}">
      <dsp:nvSpPr>
        <dsp:cNvPr id="0" name=""/>
        <dsp:cNvSpPr/>
      </dsp:nvSpPr>
      <dsp:spPr>
        <a:xfrm>
          <a:off x="5140390" y="2028878"/>
          <a:ext cx="2067912" cy="990054"/>
        </a:xfrm>
        <a:prstGeom prst="rect">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fr-FR" sz="2100" kern="1200" dirty="0" smtClean="0">
              <a:solidFill>
                <a:srgbClr val="FFC000"/>
              </a:solidFill>
              <a:latin typeface="Garamond" panose="02020404030301010803" pitchFamily="18" charset="0"/>
            </a:rPr>
            <a:t>toutes les choses</a:t>
          </a:r>
        </a:p>
        <a:p>
          <a:pPr lvl="0" algn="l" defTabSz="933450">
            <a:lnSpc>
              <a:spcPct val="90000"/>
            </a:lnSpc>
            <a:spcBef>
              <a:spcPct val="0"/>
            </a:spcBef>
            <a:spcAft>
              <a:spcPct val="35000"/>
            </a:spcAft>
          </a:pPr>
          <a:r>
            <a:rPr lang="fr-FR" sz="2100" kern="1200" dirty="0" smtClean="0">
              <a:solidFill>
                <a:srgbClr val="FFC000"/>
              </a:solidFill>
              <a:latin typeface="Garamond" panose="02020404030301010803" pitchFamily="18" charset="0"/>
            </a:rPr>
            <a:t>(symbole)</a:t>
          </a:r>
          <a:endParaRPr lang="fr-FR" sz="2100" kern="1200" dirty="0">
            <a:solidFill>
              <a:srgbClr val="FFC000"/>
            </a:solidFill>
            <a:latin typeface="Garamond" panose="02020404030301010803" pitchFamily="18" charset="0"/>
          </a:endParaRPr>
        </a:p>
      </dsp:txBody>
      <dsp:txXfrm>
        <a:off x="5140390" y="2028878"/>
        <a:ext cx="2067912" cy="990054"/>
      </dsp:txXfrm>
    </dsp:sp>
    <dsp:sp modelId="{997EE1DF-E3C4-44E2-A8CD-14FA6D8D5E60}">
      <dsp:nvSpPr>
        <dsp:cNvPr id="0" name=""/>
        <dsp:cNvSpPr/>
      </dsp:nvSpPr>
      <dsp:spPr>
        <a:xfrm>
          <a:off x="4706322" y="2475136"/>
          <a:ext cx="424309" cy="0"/>
        </a:xfrm>
        <a:prstGeom prst="line">
          <a:avLst/>
        </a:prstGeom>
        <a:noFill/>
        <a:ln w="38100" cap="rnd" cmpd="sng" algn="ctr">
          <a:solidFill>
            <a:srgbClr val="0070C0"/>
          </a:solidFill>
          <a:prstDash val="solid"/>
        </a:ln>
        <a:effectLst/>
      </dsp:spPr>
      <dsp:style>
        <a:lnRef idx="1">
          <a:scrgbClr r="0" g="0" b="0"/>
        </a:lnRef>
        <a:fillRef idx="0">
          <a:scrgbClr r="0" g="0" b="0"/>
        </a:fillRef>
        <a:effectRef idx="1">
          <a:scrgbClr r="0" g="0" b="0"/>
        </a:effectRef>
        <a:fontRef idx="minor"/>
      </dsp:style>
    </dsp:sp>
    <dsp:sp modelId="{678D8904-FBDC-4EB9-A1C9-5947A6A46EDF}">
      <dsp:nvSpPr>
        <dsp:cNvPr id="0" name=""/>
        <dsp:cNvSpPr/>
      </dsp:nvSpPr>
      <dsp:spPr>
        <a:xfrm rot="5400000">
          <a:off x="3621788" y="2692099"/>
          <a:ext cx="1298951" cy="863893"/>
        </a:xfrm>
        <a:prstGeom prst="line">
          <a:avLst/>
        </a:prstGeom>
        <a:noFill/>
        <a:ln w="38100" cap="rnd" cmpd="sng" algn="ctr">
          <a:solidFill>
            <a:srgbClr val="0070C0"/>
          </a:solidFill>
          <a:prstDash val="solid"/>
        </a:ln>
        <a:effectLst/>
      </dsp:spPr>
      <dsp:style>
        <a:lnRef idx="1">
          <a:scrgbClr r="0" g="0" b="0"/>
        </a:lnRef>
        <a:fillRef idx="0">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6FBC3-7144-4BD7-827D-FE536E23AEA2}">
      <dsp:nvSpPr>
        <dsp:cNvPr id="0" name=""/>
        <dsp:cNvSpPr/>
      </dsp:nvSpPr>
      <dsp:spPr>
        <a:xfrm>
          <a:off x="4876675" y="2569439"/>
          <a:ext cx="1719121" cy="1719121"/>
        </a:xfrm>
        <a:prstGeom prst="ellipse">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mn-lt"/>
            </a:rPr>
            <a:t>Homme</a:t>
          </a:r>
        </a:p>
        <a:p>
          <a:pPr lvl="0" algn="ctr" defTabSz="800100">
            <a:lnSpc>
              <a:spcPct val="90000"/>
            </a:lnSpc>
            <a:spcBef>
              <a:spcPct val="0"/>
            </a:spcBef>
            <a:spcAft>
              <a:spcPct val="35000"/>
            </a:spcAft>
          </a:pPr>
          <a:r>
            <a:rPr lang="fr-FR" sz="2000" kern="1200" dirty="0" smtClean="0">
              <a:latin typeface="+mn-lt"/>
            </a:rPr>
            <a:t>(image)</a:t>
          </a:r>
          <a:endParaRPr lang="fr-FR" sz="2000" kern="1200" dirty="0">
            <a:latin typeface="+mn-lt"/>
          </a:endParaRPr>
        </a:p>
      </dsp:txBody>
      <dsp:txXfrm>
        <a:off x="5128434" y="2821198"/>
        <a:ext cx="1215603" cy="1215603"/>
      </dsp:txXfrm>
    </dsp:sp>
    <dsp:sp modelId="{0E3DADBD-1F84-43F0-B266-C9AC1890E5C8}">
      <dsp:nvSpPr>
        <dsp:cNvPr id="0" name=""/>
        <dsp:cNvSpPr/>
      </dsp:nvSpPr>
      <dsp:spPr>
        <a:xfrm rot="5400000">
          <a:off x="5472601" y="1794687"/>
          <a:ext cx="527269" cy="584501"/>
        </a:xfrm>
        <a:prstGeom prst="rightArrow">
          <a:avLst>
            <a:gd name="adj1" fmla="val 60000"/>
            <a:gd name="adj2" fmla="val 5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5551692" y="1832497"/>
        <a:ext cx="369088" cy="350701"/>
      </dsp:txXfrm>
    </dsp:sp>
    <dsp:sp modelId="{2CAA1A77-6E1F-4418-9859-628F9600BA3B}">
      <dsp:nvSpPr>
        <dsp:cNvPr id="0" name=""/>
        <dsp:cNvSpPr/>
      </dsp:nvSpPr>
      <dsp:spPr>
        <a:xfrm>
          <a:off x="4962631" y="27382"/>
          <a:ext cx="1547209" cy="1547209"/>
        </a:xfrm>
        <a:prstGeom prst="ellipse">
          <a:avLst/>
        </a:prstGeom>
        <a:solidFill>
          <a:srgbClr val="00206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mn-lt"/>
            </a:rPr>
            <a:t>Animaux</a:t>
          </a:r>
          <a:endParaRPr lang="fr-FR" sz="1800" kern="1200" dirty="0">
            <a:latin typeface="+mn-lt"/>
          </a:endParaRPr>
        </a:p>
      </dsp:txBody>
      <dsp:txXfrm>
        <a:off x="5189215" y="253966"/>
        <a:ext cx="1094041" cy="1094041"/>
      </dsp:txXfrm>
    </dsp:sp>
    <dsp:sp modelId="{1009A735-2731-41BA-9746-21B8CBD868A8}">
      <dsp:nvSpPr>
        <dsp:cNvPr id="0" name=""/>
        <dsp:cNvSpPr/>
      </dsp:nvSpPr>
      <dsp:spPr>
        <a:xfrm rot="2493398" flipV="1">
          <a:off x="5605659" y="4750024"/>
          <a:ext cx="368762" cy="275709"/>
        </a:xfrm>
        <a:prstGeom prst="rightArrow">
          <a:avLst>
            <a:gd name="adj1" fmla="val 60000"/>
            <a:gd name="adj2" fmla="val 50000"/>
          </a:avLst>
        </a:prstGeom>
        <a:gradFill rotWithShape="0">
          <a:gsLst>
            <a:gs pos="0">
              <a:schemeClr val="accent4">
                <a:hueOff val="1377853"/>
                <a:satOff val="-1238"/>
                <a:lumOff val="-196"/>
                <a:alphaOff val="0"/>
                <a:tint val="98000"/>
                <a:lumMod val="114000"/>
              </a:schemeClr>
            </a:gs>
            <a:gs pos="100000">
              <a:schemeClr val="accent4">
                <a:hueOff val="1377853"/>
                <a:satOff val="-1238"/>
                <a:lumOff val="-196"/>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rot="10800000">
        <a:off x="5616068" y="4777732"/>
        <a:ext cx="286049" cy="165425"/>
      </dsp:txXfrm>
    </dsp:sp>
    <dsp:sp modelId="{B6C82FF7-87CF-4A8E-BA7E-551ED0BC37F6}">
      <dsp:nvSpPr>
        <dsp:cNvPr id="0" name=""/>
        <dsp:cNvSpPr/>
      </dsp:nvSpPr>
      <dsp:spPr>
        <a:xfrm flipV="1">
          <a:off x="5674307" y="1981905"/>
          <a:ext cx="149924" cy="56318"/>
        </a:xfrm>
        <a:prstGeom prst="ellipse">
          <a:avLst/>
        </a:prstGeom>
        <a:solidFill>
          <a:srgbClr val="00B05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177800">
            <a:lnSpc>
              <a:spcPct val="90000"/>
            </a:lnSpc>
            <a:spcBef>
              <a:spcPct val="0"/>
            </a:spcBef>
            <a:spcAft>
              <a:spcPct val="35000"/>
            </a:spcAft>
          </a:pPr>
          <a:endParaRPr lang="fr-FR" sz="400" kern="1200" dirty="0"/>
        </a:p>
      </dsp:txBody>
      <dsp:txXfrm rot="10800000">
        <a:off x="5696263" y="1990153"/>
        <a:ext cx="106012" cy="39822"/>
      </dsp:txXfrm>
    </dsp:sp>
    <dsp:sp modelId="{B06900F9-F946-4D7D-BD0B-7FA7F3CA882E}">
      <dsp:nvSpPr>
        <dsp:cNvPr id="0" name=""/>
        <dsp:cNvSpPr/>
      </dsp:nvSpPr>
      <dsp:spPr>
        <a:xfrm rot="21581356">
          <a:off x="7250011" y="3071150"/>
          <a:ext cx="993510" cy="584501"/>
        </a:xfrm>
        <a:prstGeom prst="rightArrow">
          <a:avLst>
            <a:gd name="adj1" fmla="val 60000"/>
            <a:gd name="adj2" fmla="val 50000"/>
          </a:avLst>
        </a:prstGeom>
        <a:gradFill rotWithShape="0">
          <a:gsLst>
            <a:gs pos="0">
              <a:schemeClr val="accent4">
                <a:hueOff val="2755705"/>
                <a:satOff val="-2476"/>
                <a:lumOff val="-392"/>
                <a:alphaOff val="0"/>
                <a:tint val="98000"/>
                <a:lumMod val="114000"/>
              </a:schemeClr>
            </a:gs>
            <a:gs pos="100000">
              <a:schemeClr val="accent4">
                <a:hueOff val="2755705"/>
                <a:satOff val="-2476"/>
                <a:lumOff val="-392"/>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7250012" y="3188525"/>
        <a:ext cx="818160" cy="350701"/>
      </dsp:txXfrm>
    </dsp:sp>
    <dsp:sp modelId="{6B916EC3-AD36-43DF-A0CF-8728EDF6C003}">
      <dsp:nvSpPr>
        <dsp:cNvPr id="0" name=""/>
        <dsp:cNvSpPr/>
      </dsp:nvSpPr>
      <dsp:spPr>
        <a:xfrm>
          <a:off x="8470293" y="2636372"/>
          <a:ext cx="1547209" cy="1547209"/>
        </a:xfrm>
        <a:prstGeom prst="ellipse">
          <a:avLst/>
        </a:prstGeom>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Dieu</a:t>
          </a:r>
          <a:endParaRPr lang="fr-FR" sz="2800" kern="1200" dirty="0">
            <a:latin typeface="Garamond" pitchFamily="18" charset="0"/>
          </a:endParaRPr>
        </a:p>
      </dsp:txBody>
      <dsp:txXfrm>
        <a:off x="8696877" y="2862956"/>
        <a:ext cx="1094041" cy="1094041"/>
      </dsp:txXfrm>
    </dsp:sp>
    <dsp:sp modelId="{7AB342D8-DB1C-4461-A330-90481A481A74}">
      <dsp:nvSpPr>
        <dsp:cNvPr id="0" name=""/>
        <dsp:cNvSpPr/>
      </dsp:nvSpPr>
      <dsp:spPr>
        <a:xfrm rot="10800000" flipH="1">
          <a:off x="6739032" y="2922979"/>
          <a:ext cx="1630632" cy="861192"/>
        </a:xfrm>
        <a:prstGeom prst="rightArrow">
          <a:avLst>
            <a:gd name="adj1" fmla="val 60000"/>
            <a:gd name="adj2" fmla="val 5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a:off x="6739032" y="3095217"/>
        <a:ext cx="1372274" cy="516716"/>
      </dsp:txXfrm>
    </dsp:sp>
    <dsp:sp modelId="{D3CE126D-6225-4085-9E58-46F549E873B0}">
      <dsp:nvSpPr>
        <dsp:cNvPr id="0" name=""/>
        <dsp:cNvSpPr/>
      </dsp:nvSpPr>
      <dsp:spPr>
        <a:xfrm flipH="1">
          <a:off x="5648242" y="4658905"/>
          <a:ext cx="202065" cy="378060"/>
        </a:xfrm>
        <a:prstGeom prst="ellipse">
          <a:avLst/>
        </a:prstGeom>
        <a:gradFill rotWithShape="0">
          <a:gsLst>
            <a:gs pos="0">
              <a:schemeClr val="accent4">
                <a:hueOff val="4133558"/>
                <a:satOff val="-3714"/>
                <a:lumOff val="-588"/>
                <a:alphaOff val="0"/>
                <a:tint val="98000"/>
                <a:lumMod val="114000"/>
              </a:schemeClr>
            </a:gs>
            <a:gs pos="100000">
              <a:schemeClr val="accent4">
                <a:hueOff val="4133558"/>
                <a:satOff val="-3714"/>
                <a:lumOff val="-588"/>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fr-FR" sz="500" kern="1200" dirty="0"/>
        </a:p>
      </dsp:txBody>
      <dsp:txXfrm>
        <a:off x="5677834" y="4714271"/>
        <a:ext cx="142881" cy="267328"/>
      </dsp:txXfrm>
    </dsp:sp>
    <dsp:sp modelId="{FA1FD044-C2AE-454D-B9D3-0567950A4616}">
      <dsp:nvSpPr>
        <dsp:cNvPr id="0" name=""/>
        <dsp:cNvSpPr/>
      </dsp:nvSpPr>
      <dsp:spPr>
        <a:xfrm rot="16198790">
          <a:off x="5491269" y="4492079"/>
          <a:ext cx="542041" cy="584501"/>
        </a:xfrm>
        <a:prstGeom prst="rightArrow">
          <a:avLst>
            <a:gd name="adj1" fmla="val 60000"/>
            <a:gd name="adj2" fmla="val 5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5572604" y="4690285"/>
        <a:ext cx="379429" cy="350701"/>
      </dsp:txXfrm>
    </dsp:sp>
    <dsp:sp modelId="{F688C17E-E64F-40CC-8375-273F36EC6F66}">
      <dsp:nvSpPr>
        <dsp:cNvPr id="0" name=""/>
        <dsp:cNvSpPr/>
      </dsp:nvSpPr>
      <dsp:spPr>
        <a:xfrm>
          <a:off x="5013677" y="5310790"/>
          <a:ext cx="1547209" cy="1547209"/>
        </a:xfrm>
        <a:prstGeom prst="ellipse">
          <a:avLst/>
        </a:prstGeom>
        <a:solidFill>
          <a:schemeClr val="accent3">
            <a:lumMod val="20000"/>
            <a:lumOff val="8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solidFill>
                <a:srgbClr val="002060"/>
              </a:solidFill>
            </a:rPr>
            <a:t>Particules</a:t>
          </a:r>
          <a:endParaRPr lang="fr-FR" sz="1600" kern="1200" dirty="0">
            <a:solidFill>
              <a:srgbClr val="002060"/>
            </a:solidFill>
          </a:endParaRPr>
        </a:p>
      </dsp:txBody>
      <dsp:txXfrm>
        <a:off x="5240261" y="5537374"/>
        <a:ext cx="1094041" cy="1094041"/>
      </dsp:txXfrm>
    </dsp:sp>
    <dsp:sp modelId="{81F31485-A16D-459C-B720-EA649C0B5898}">
      <dsp:nvSpPr>
        <dsp:cNvPr id="0" name=""/>
        <dsp:cNvSpPr/>
      </dsp:nvSpPr>
      <dsp:spPr>
        <a:xfrm rot="19194025">
          <a:off x="4523620" y="4085730"/>
          <a:ext cx="527269" cy="584501"/>
        </a:xfrm>
        <a:prstGeom prst="rightArrow">
          <a:avLst>
            <a:gd name="adj1" fmla="val 60000"/>
            <a:gd name="adj2" fmla="val 5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542212" y="4253574"/>
        <a:ext cx="369088" cy="350701"/>
      </dsp:txXfrm>
    </dsp:sp>
    <dsp:sp modelId="{C82F141C-D500-4C40-90C2-3D1247C85065}">
      <dsp:nvSpPr>
        <dsp:cNvPr id="0" name=""/>
        <dsp:cNvSpPr/>
      </dsp:nvSpPr>
      <dsp:spPr>
        <a:xfrm>
          <a:off x="3104345" y="4513681"/>
          <a:ext cx="1547209" cy="1547209"/>
        </a:xfrm>
        <a:prstGeom prst="ellipse">
          <a:avLst/>
        </a:prstGeom>
        <a:solidFill>
          <a:schemeClr val="accent3">
            <a:lumMod val="40000"/>
            <a:lumOff val="6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4"/>
        </a:lnRef>
        <a:fillRef idx="3">
          <a:schemeClr val="accent4"/>
        </a:fillRef>
        <a:effectRef idx="3">
          <a:schemeClr val="accent4"/>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solidFill>
                <a:srgbClr val="002060"/>
              </a:solidFill>
            </a:rPr>
            <a:t>Atomes</a:t>
          </a:r>
          <a:endParaRPr lang="fr-FR" sz="2000" kern="1200" dirty="0">
            <a:solidFill>
              <a:srgbClr val="002060"/>
            </a:solidFill>
          </a:endParaRPr>
        </a:p>
      </dsp:txBody>
      <dsp:txXfrm>
        <a:off x="3330929" y="4740265"/>
        <a:ext cx="1094041" cy="1094041"/>
      </dsp:txXfrm>
    </dsp:sp>
    <dsp:sp modelId="{2EB02DAE-9BE2-49AE-AE2C-A21E0C45AECA}">
      <dsp:nvSpPr>
        <dsp:cNvPr id="0" name=""/>
        <dsp:cNvSpPr/>
      </dsp:nvSpPr>
      <dsp:spPr>
        <a:xfrm>
          <a:off x="4130539" y="3136749"/>
          <a:ext cx="527269" cy="584501"/>
        </a:xfrm>
        <a:prstGeom prst="rightArrow">
          <a:avLst>
            <a:gd name="adj1" fmla="val 60000"/>
            <a:gd name="adj2" fmla="val 5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130539" y="3253649"/>
        <a:ext cx="369088" cy="350701"/>
      </dsp:txXfrm>
    </dsp:sp>
    <dsp:sp modelId="{9089E49D-A8A8-42C0-9AE2-BE2597C3B067}">
      <dsp:nvSpPr>
        <dsp:cNvPr id="0" name=""/>
        <dsp:cNvSpPr/>
      </dsp:nvSpPr>
      <dsp:spPr>
        <a:xfrm>
          <a:off x="2334618" y="2655395"/>
          <a:ext cx="1547209" cy="1547209"/>
        </a:xfrm>
        <a:prstGeom prst="ellipse">
          <a:avLst/>
        </a:prstGeom>
        <a:solidFill>
          <a:schemeClr val="accent3">
            <a:lumMod val="60000"/>
            <a:lumOff val="4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Molécules</a:t>
          </a:r>
          <a:endParaRPr lang="fr-FR" sz="1600" kern="1200" dirty="0"/>
        </a:p>
      </dsp:txBody>
      <dsp:txXfrm>
        <a:off x="2561202" y="2881979"/>
        <a:ext cx="1094041" cy="1094041"/>
      </dsp:txXfrm>
    </dsp:sp>
    <dsp:sp modelId="{5EB8C59C-93DB-4040-8368-CC8FFACB487A}">
      <dsp:nvSpPr>
        <dsp:cNvPr id="0" name=""/>
        <dsp:cNvSpPr/>
      </dsp:nvSpPr>
      <dsp:spPr>
        <a:xfrm rot="2430327">
          <a:off x="4523620" y="2187768"/>
          <a:ext cx="527269" cy="584501"/>
        </a:xfrm>
        <a:prstGeom prst="rightArrow">
          <a:avLst>
            <a:gd name="adj1" fmla="val 60000"/>
            <a:gd name="adj2" fmla="val 5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542574" y="2253297"/>
        <a:ext cx="369088" cy="350701"/>
      </dsp:txXfrm>
    </dsp:sp>
    <dsp:sp modelId="{99093F86-75E1-438D-9741-14693A099FF7}">
      <dsp:nvSpPr>
        <dsp:cNvPr id="0" name=""/>
        <dsp:cNvSpPr/>
      </dsp:nvSpPr>
      <dsp:spPr>
        <a:xfrm>
          <a:off x="3104345" y="797109"/>
          <a:ext cx="1547209" cy="1547209"/>
        </a:xfrm>
        <a:prstGeom prst="ellipse">
          <a:avLst/>
        </a:prstGeom>
        <a:solidFill>
          <a:schemeClr val="accent3">
            <a:lumMod val="75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n-lt"/>
            </a:rPr>
            <a:t>Plantes</a:t>
          </a:r>
          <a:endParaRPr lang="fr-FR" sz="2000" kern="1200" dirty="0">
            <a:latin typeface="+mn-lt"/>
          </a:endParaRPr>
        </a:p>
      </dsp:txBody>
      <dsp:txXfrm>
        <a:off x="3330929" y="1023693"/>
        <a:ext cx="1094041" cy="1094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D5887-2F34-4191-BC63-4A0A0417C84D}">
      <dsp:nvSpPr>
        <dsp:cNvPr id="0" name=""/>
        <dsp:cNvSpPr/>
      </dsp:nvSpPr>
      <dsp:spPr>
        <a:xfrm rot="673180">
          <a:off x="4161019" y="2596455"/>
          <a:ext cx="1909674" cy="47021"/>
        </a:xfrm>
        <a:custGeom>
          <a:avLst/>
          <a:gdLst/>
          <a:ahLst/>
          <a:cxnLst/>
          <a:rect l="0" t="0" r="0" b="0"/>
          <a:pathLst>
            <a:path>
              <a:moveTo>
                <a:pt x="0" y="23510"/>
              </a:moveTo>
              <a:lnTo>
                <a:pt x="1909674" y="2351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02158-4551-4CC2-BE4D-726E669CC7CE}">
      <dsp:nvSpPr>
        <dsp:cNvPr id="0" name=""/>
        <dsp:cNvSpPr/>
      </dsp:nvSpPr>
      <dsp:spPr>
        <a:xfrm rot="20533243">
          <a:off x="4132661" y="1591984"/>
          <a:ext cx="1951670" cy="47021"/>
        </a:xfrm>
        <a:custGeom>
          <a:avLst/>
          <a:gdLst/>
          <a:ahLst/>
          <a:cxnLst/>
          <a:rect l="0" t="0" r="0" b="0"/>
          <a:pathLst>
            <a:path>
              <a:moveTo>
                <a:pt x="0" y="23510"/>
              </a:moveTo>
              <a:lnTo>
                <a:pt x="1951670" y="23510"/>
              </a:lnTo>
            </a:path>
          </a:pathLst>
        </a:custGeom>
        <a:noFill/>
        <a:ln w="76200" cap="rnd" cmpd="sng" algn="ctr">
          <a:solidFill>
            <a:srgbClr val="009900"/>
          </a:solidFill>
          <a:prstDash val="solid"/>
        </a:ln>
        <a:effectLst/>
      </dsp:spPr>
      <dsp:style>
        <a:lnRef idx="2">
          <a:scrgbClr r="0" g="0" b="0"/>
        </a:lnRef>
        <a:fillRef idx="0">
          <a:scrgbClr r="0" g="0" b="0"/>
        </a:fillRef>
        <a:effectRef idx="0">
          <a:scrgbClr r="0" g="0" b="0"/>
        </a:effectRef>
        <a:fontRef idx="minor"/>
      </dsp:style>
    </dsp:sp>
    <dsp:sp modelId="{86F0C457-7A8D-4CF8-A5B2-0122181D60ED}">
      <dsp:nvSpPr>
        <dsp:cNvPr id="0" name=""/>
        <dsp:cNvSpPr/>
      </dsp:nvSpPr>
      <dsp:spPr>
        <a:xfrm>
          <a:off x="2363671" y="843094"/>
          <a:ext cx="2866429" cy="28664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54CBC-08CC-40FA-A3B7-257C3DAAD156}">
      <dsp:nvSpPr>
        <dsp:cNvPr id="0" name=""/>
        <dsp:cNvSpPr/>
      </dsp:nvSpPr>
      <dsp:spPr>
        <a:xfrm>
          <a:off x="5972920" y="472265"/>
          <a:ext cx="1615479" cy="1214047"/>
        </a:xfrm>
        <a:prstGeom prst="ellipse">
          <a:avLst/>
        </a:prstGeom>
        <a:solidFill>
          <a:srgbClr val="0099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latin typeface="Garamond" panose="02020404030301010803" pitchFamily="18" charset="0"/>
            </a:rPr>
            <a:t>Objets  d’étude</a:t>
          </a:r>
          <a:endParaRPr lang="fr-FR" sz="2000" kern="1200" dirty="0">
            <a:latin typeface="Garamond" panose="02020404030301010803" pitchFamily="18" charset="0"/>
          </a:endParaRPr>
        </a:p>
      </dsp:txBody>
      <dsp:txXfrm>
        <a:off x="6209501" y="650058"/>
        <a:ext cx="1142317" cy="858461"/>
      </dsp:txXfrm>
    </dsp:sp>
    <dsp:sp modelId="{7D3B23F7-F9D4-44F5-AEB1-468E7147D2AC}">
      <dsp:nvSpPr>
        <dsp:cNvPr id="0" name=""/>
        <dsp:cNvSpPr/>
      </dsp:nvSpPr>
      <dsp:spPr>
        <a:xfrm>
          <a:off x="7890858" y="472265"/>
          <a:ext cx="2423219" cy="1214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latin typeface="Garamond" panose="02020404030301010803" pitchFamily="18" charset="0"/>
            </a:rPr>
            <a:t>Minéraux </a:t>
          </a:r>
          <a:endParaRPr lang="fr-FR" sz="2400" kern="1200" dirty="0">
            <a:latin typeface="Garamond" panose="02020404030301010803" pitchFamily="18" charset="0"/>
          </a:endParaRPr>
        </a:p>
        <a:p>
          <a:pPr marL="228600" lvl="1" indent="-228600" algn="l" defTabSz="1066800">
            <a:lnSpc>
              <a:spcPct val="90000"/>
            </a:lnSpc>
            <a:spcBef>
              <a:spcPct val="0"/>
            </a:spcBef>
            <a:spcAft>
              <a:spcPct val="15000"/>
            </a:spcAft>
            <a:buChar char="••"/>
          </a:pPr>
          <a:r>
            <a:rPr lang="fr-FR" sz="2400" kern="1200" dirty="0" smtClean="0">
              <a:latin typeface="Garamond" panose="02020404030301010803" pitchFamily="18" charset="0"/>
            </a:rPr>
            <a:t>Plantes</a:t>
          </a:r>
          <a:endParaRPr lang="fr-FR" sz="2400" kern="1200" dirty="0">
            <a:latin typeface="Garamond" panose="02020404030301010803" pitchFamily="18" charset="0"/>
          </a:endParaRPr>
        </a:p>
        <a:p>
          <a:pPr marL="228600" lvl="1" indent="-228600" algn="l" defTabSz="1066800">
            <a:lnSpc>
              <a:spcPct val="90000"/>
            </a:lnSpc>
            <a:spcBef>
              <a:spcPct val="0"/>
            </a:spcBef>
            <a:spcAft>
              <a:spcPct val="15000"/>
            </a:spcAft>
            <a:buChar char="••"/>
          </a:pPr>
          <a:r>
            <a:rPr lang="fr-FR" sz="2400" kern="1200" dirty="0" smtClean="0">
              <a:latin typeface="Garamond" panose="02020404030301010803" pitchFamily="18" charset="0"/>
            </a:rPr>
            <a:t>Animaux </a:t>
          </a:r>
          <a:endParaRPr lang="fr-FR" sz="3100" kern="1200" dirty="0">
            <a:latin typeface="Garamond" panose="02020404030301010803" pitchFamily="18" charset="0"/>
          </a:endParaRPr>
        </a:p>
      </dsp:txBody>
      <dsp:txXfrm>
        <a:off x="7890858" y="472265"/>
        <a:ext cx="2423219" cy="1214047"/>
      </dsp:txXfrm>
    </dsp:sp>
    <dsp:sp modelId="{A06B6B48-2C79-416C-B42C-ABD41D8B9219}">
      <dsp:nvSpPr>
        <dsp:cNvPr id="0" name=""/>
        <dsp:cNvSpPr/>
      </dsp:nvSpPr>
      <dsp:spPr>
        <a:xfrm>
          <a:off x="6027854" y="2303105"/>
          <a:ext cx="1662311" cy="1325270"/>
        </a:xfrm>
        <a:prstGeom prst="ellipse">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latin typeface="Garamond" panose="02020404030301010803" pitchFamily="18" charset="0"/>
            </a:rPr>
            <a:t>Objets de </a:t>
          </a:r>
          <a:r>
            <a:rPr lang="fr-FR" sz="1400" kern="1200" dirty="0" smtClean="0">
              <a:latin typeface="Garamond" panose="02020404030301010803" pitchFamily="18" charset="0"/>
            </a:rPr>
            <a:t>consommation</a:t>
          </a:r>
          <a:endParaRPr lang="fr-FR" sz="1400" kern="1200" dirty="0">
            <a:latin typeface="Garamond" panose="02020404030301010803" pitchFamily="18" charset="0"/>
          </a:endParaRPr>
        </a:p>
      </dsp:txBody>
      <dsp:txXfrm>
        <a:off x="6271294" y="2497186"/>
        <a:ext cx="1175431" cy="937108"/>
      </dsp:txXfrm>
    </dsp:sp>
    <dsp:sp modelId="{61894AB8-B974-421B-8773-7E189DB83078}">
      <dsp:nvSpPr>
        <dsp:cNvPr id="0" name=""/>
        <dsp:cNvSpPr/>
      </dsp:nvSpPr>
      <dsp:spPr>
        <a:xfrm>
          <a:off x="7934084" y="2303105"/>
          <a:ext cx="2493467" cy="132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latin typeface="Garamond" panose="02020404030301010803" pitchFamily="18" charset="0"/>
            </a:rPr>
            <a:t>Minéraux</a:t>
          </a:r>
          <a:endParaRPr lang="fr-FR" sz="2400" kern="1200" dirty="0">
            <a:latin typeface="Garamond" panose="02020404030301010803" pitchFamily="18" charset="0"/>
          </a:endParaRPr>
        </a:p>
        <a:p>
          <a:pPr marL="228600" lvl="1" indent="-228600" algn="l" defTabSz="1066800">
            <a:lnSpc>
              <a:spcPct val="90000"/>
            </a:lnSpc>
            <a:spcBef>
              <a:spcPct val="0"/>
            </a:spcBef>
            <a:spcAft>
              <a:spcPct val="15000"/>
            </a:spcAft>
            <a:buChar char="••"/>
          </a:pPr>
          <a:r>
            <a:rPr lang="fr-FR" sz="2400" kern="1200" dirty="0" smtClean="0">
              <a:latin typeface="Garamond" panose="02020404030301010803" pitchFamily="18" charset="0"/>
            </a:rPr>
            <a:t>Plantes</a:t>
          </a:r>
          <a:endParaRPr lang="fr-FR" sz="2400" kern="1200" dirty="0">
            <a:latin typeface="Garamond" panose="02020404030301010803" pitchFamily="18" charset="0"/>
          </a:endParaRPr>
        </a:p>
        <a:p>
          <a:pPr marL="228600" lvl="1" indent="-228600" algn="l" defTabSz="1066800">
            <a:lnSpc>
              <a:spcPct val="90000"/>
            </a:lnSpc>
            <a:spcBef>
              <a:spcPct val="0"/>
            </a:spcBef>
            <a:spcAft>
              <a:spcPct val="15000"/>
            </a:spcAft>
            <a:buChar char="••"/>
          </a:pPr>
          <a:r>
            <a:rPr lang="fr-FR" sz="2400" kern="1200" dirty="0" smtClean="0">
              <a:latin typeface="Garamond" panose="02020404030301010803" pitchFamily="18" charset="0"/>
            </a:rPr>
            <a:t>Animaux</a:t>
          </a:r>
          <a:endParaRPr lang="fr-FR" sz="2400" kern="1200" dirty="0">
            <a:latin typeface="Garamond" panose="02020404030301010803" pitchFamily="18" charset="0"/>
          </a:endParaRPr>
        </a:p>
      </dsp:txBody>
      <dsp:txXfrm>
        <a:off x="7934084" y="2303105"/>
        <a:ext cx="2493467" cy="13252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E7EA1-7091-438B-A8B4-EF7D22652DB2}">
      <dsp:nvSpPr>
        <dsp:cNvPr id="0" name=""/>
        <dsp:cNvSpPr/>
      </dsp:nvSpPr>
      <dsp:spPr>
        <a:xfrm>
          <a:off x="2730113" y="2528417"/>
          <a:ext cx="1801165" cy="180116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Être humain</a:t>
          </a:r>
        </a:p>
        <a:p>
          <a:pPr lvl="0" algn="ctr" defTabSz="844550">
            <a:lnSpc>
              <a:spcPct val="90000"/>
            </a:lnSpc>
            <a:spcBef>
              <a:spcPct val="0"/>
            </a:spcBef>
            <a:spcAft>
              <a:spcPct val="35000"/>
            </a:spcAft>
          </a:pPr>
          <a:r>
            <a:rPr lang="fr-FR" sz="1900" kern="1200" dirty="0" smtClean="0"/>
            <a:t>(</a:t>
          </a:r>
          <a:r>
            <a:rPr lang="fr-FR" sz="1900" kern="1200" dirty="0" err="1" smtClean="0"/>
            <a:t>co</a:t>
          </a:r>
          <a:r>
            <a:rPr lang="fr-FR" sz="1900" kern="1200" dirty="0" smtClean="0"/>
            <a:t>-créateur)</a:t>
          </a:r>
          <a:endParaRPr lang="fr-FR" sz="1900" kern="1200" dirty="0"/>
        </a:p>
      </dsp:txBody>
      <dsp:txXfrm>
        <a:off x="2993888" y="2792192"/>
        <a:ext cx="1273615" cy="1273615"/>
      </dsp:txXfrm>
    </dsp:sp>
    <dsp:sp modelId="{4415A52C-5EA9-4EB7-8AEA-B96B686E66E5}">
      <dsp:nvSpPr>
        <dsp:cNvPr id="0" name=""/>
        <dsp:cNvSpPr/>
      </dsp:nvSpPr>
      <dsp:spPr>
        <a:xfrm rot="16200000">
          <a:off x="3439268" y="1871871"/>
          <a:ext cx="382854" cy="612396"/>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496696" y="2051778"/>
        <a:ext cx="267998" cy="367438"/>
      </dsp:txXfrm>
    </dsp:sp>
    <dsp:sp modelId="{1CD15F4F-AD6A-450D-B25D-7A2B2F2796BA}">
      <dsp:nvSpPr>
        <dsp:cNvPr id="0" name=""/>
        <dsp:cNvSpPr/>
      </dsp:nvSpPr>
      <dsp:spPr>
        <a:xfrm>
          <a:off x="2730113" y="4884"/>
          <a:ext cx="1801165" cy="1801165"/>
        </a:xfrm>
        <a:prstGeom prst="ellipse">
          <a:avLst/>
        </a:prstGeom>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Dieu</a:t>
          </a:r>
        </a:p>
        <a:p>
          <a:pPr lvl="0" algn="ctr" defTabSz="844550">
            <a:lnSpc>
              <a:spcPct val="90000"/>
            </a:lnSpc>
            <a:spcBef>
              <a:spcPct val="0"/>
            </a:spcBef>
            <a:spcAft>
              <a:spcPct val="35000"/>
            </a:spcAft>
          </a:pPr>
          <a:r>
            <a:rPr lang="fr-FR" sz="1900" kern="1200" dirty="0" smtClean="0"/>
            <a:t>Créateur</a:t>
          </a:r>
          <a:endParaRPr lang="fr-FR" sz="1900" kern="1200" dirty="0"/>
        </a:p>
      </dsp:txBody>
      <dsp:txXfrm>
        <a:off x="2993888" y="268659"/>
        <a:ext cx="1273615" cy="1273615"/>
      </dsp:txXfrm>
    </dsp:sp>
    <dsp:sp modelId="{7A21DD8D-EC4C-4FF4-BCEA-F186C866CC8F}">
      <dsp:nvSpPr>
        <dsp:cNvPr id="0" name=""/>
        <dsp:cNvSpPr/>
      </dsp:nvSpPr>
      <dsp:spPr>
        <a:xfrm rot="5400000">
          <a:off x="3439268" y="4373732"/>
          <a:ext cx="382854" cy="612396"/>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496696" y="4438783"/>
        <a:ext cx="267998" cy="367438"/>
      </dsp:txXfrm>
    </dsp:sp>
    <dsp:sp modelId="{86C7DD5A-5510-4542-89B3-C4DD5F468CA6}">
      <dsp:nvSpPr>
        <dsp:cNvPr id="0" name=""/>
        <dsp:cNvSpPr/>
      </dsp:nvSpPr>
      <dsp:spPr>
        <a:xfrm>
          <a:off x="2730113" y="5051949"/>
          <a:ext cx="1801165" cy="1801165"/>
        </a:xfrm>
        <a:prstGeom prst="ellipse">
          <a:avLst/>
        </a:prstGeom>
        <a:solidFill>
          <a:srgbClr val="00206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Création</a:t>
          </a:r>
          <a:endParaRPr lang="fr-FR" sz="1900" kern="1200" dirty="0"/>
        </a:p>
      </dsp:txBody>
      <dsp:txXfrm>
        <a:off x="2993888" y="5315724"/>
        <a:ext cx="1273615" cy="1273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12A13-9ED2-4651-9C5A-42322FF5B7AA}">
      <dsp:nvSpPr>
        <dsp:cNvPr id="0" name=""/>
        <dsp:cNvSpPr/>
      </dsp:nvSpPr>
      <dsp:spPr>
        <a:xfrm>
          <a:off x="3204488" y="7277"/>
          <a:ext cx="3592299" cy="3437171"/>
        </a:xfrm>
        <a:prstGeom prst="ellipse">
          <a:avLst/>
        </a:prstGeom>
        <a:solidFill>
          <a:srgbClr val="00B050"/>
        </a:solidFill>
        <a:ln>
          <a:noFill/>
        </a:ln>
        <a:effectLst>
          <a:glow rad="228600">
            <a:schemeClr val="accent6">
              <a:satMod val="175000"/>
              <a:alpha val="40000"/>
            </a:schemeClr>
          </a:glo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dirty="0" smtClean="0">
            <a:latin typeface="Arial Black" pitchFamily="34" charset="0"/>
          </a:endParaRPr>
        </a:p>
        <a:p>
          <a:pPr lvl="0" algn="ctr" defTabSz="755650">
            <a:lnSpc>
              <a:spcPct val="90000"/>
            </a:lnSpc>
            <a:spcBef>
              <a:spcPct val="0"/>
            </a:spcBef>
            <a:spcAft>
              <a:spcPct val="35000"/>
            </a:spcAft>
          </a:pPr>
          <a:endParaRPr lang="fr-FR" sz="1700" kern="1200" dirty="0" smtClean="0">
            <a:latin typeface="Arial Black" pitchFamily="34" charset="0"/>
          </a:endParaRPr>
        </a:p>
        <a:p>
          <a:pPr lvl="0" algn="ctr" defTabSz="755650">
            <a:lnSpc>
              <a:spcPct val="90000"/>
            </a:lnSpc>
            <a:spcBef>
              <a:spcPct val="0"/>
            </a:spcBef>
            <a:spcAft>
              <a:spcPct val="35000"/>
            </a:spcAft>
          </a:pPr>
          <a:r>
            <a:rPr lang="fr-FR" sz="1700" kern="1200" dirty="0" smtClean="0">
              <a:latin typeface="Arial Black" pitchFamily="34" charset="0"/>
            </a:rPr>
            <a:t>Monde Spirituel</a:t>
          </a:r>
          <a:endParaRPr lang="fr-FR" sz="1700" kern="1200" dirty="0">
            <a:latin typeface="Arial Black" pitchFamily="34" charset="0"/>
          </a:endParaRPr>
        </a:p>
      </dsp:txBody>
      <dsp:txXfrm>
        <a:off x="3618984" y="469973"/>
        <a:ext cx="2763307" cy="1090641"/>
      </dsp:txXfrm>
    </dsp:sp>
    <dsp:sp modelId="{1BB69A46-49F4-4427-A029-70D2610281A6}">
      <dsp:nvSpPr>
        <dsp:cNvPr id="0" name=""/>
        <dsp:cNvSpPr/>
      </dsp:nvSpPr>
      <dsp:spPr>
        <a:xfrm>
          <a:off x="5036327" y="1643049"/>
          <a:ext cx="3566160" cy="3566160"/>
        </a:xfrm>
        <a:prstGeom prst="ellipse">
          <a:avLst/>
        </a:prstGeom>
        <a:solidFill>
          <a:schemeClr val="accent2">
            <a:lumMod val="75000"/>
            <a:alpha val="50000"/>
          </a:schemeClr>
        </a:solidFill>
        <a:ln w="19050" cap="rnd"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755650">
            <a:lnSpc>
              <a:spcPct val="90000"/>
            </a:lnSpc>
            <a:spcBef>
              <a:spcPct val="0"/>
            </a:spcBef>
            <a:spcAft>
              <a:spcPct val="35000"/>
            </a:spcAft>
          </a:pPr>
          <a:r>
            <a:rPr lang="fr-FR" sz="1700" kern="1200" dirty="0" smtClean="0">
              <a:latin typeface="Arial Black" pitchFamily="34" charset="0"/>
            </a:rPr>
            <a:t>Yin</a:t>
          </a:r>
          <a:endParaRPr lang="fr-FR" sz="1700" kern="1200" dirty="0">
            <a:latin typeface="Arial Black" pitchFamily="34" charset="0"/>
          </a:endParaRPr>
        </a:p>
      </dsp:txBody>
      <dsp:txXfrm>
        <a:off x="6956567" y="2054529"/>
        <a:ext cx="1371600" cy="2743200"/>
      </dsp:txXfrm>
    </dsp:sp>
    <dsp:sp modelId="{8C3D0A26-9A34-48C5-AECB-FAA686FD45DB}">
      <dsp:nvSpPr>
        <dsp:cNvPr id="0" name=""/>
        <dsp:cNvSpPr/>
      </dsp:nvSpPr>
      <dsp:spPr>
        <a:xfrm>
          <a:off x="3277719" y="3405921"/>
          <a:ext cx="3515235" cy="3452078"/>
        </a:xfrm>
        <a:prstGeom prst="ellipse">
          <a:avLst/>
        </a:prstGeom>
        <a:solidFill>
          <a:schemeClr val="accent1">
            <a:lumMod val="75000"/>
            <a:alpha val="49804"/>
          </a:schemeClr>
        </a:solidFill>
        <a:ln w="19050" cap="rnd" cmpd="sng" algn="ctr">
          <a:solidFill>
            <a:schemeClr val="lt1">
              <a:hueOff val="0"/>
              <a:satOff val="0"/>
              <a:lumOff val="0"/>
              <a:alphaOff val="0"/>
            </a:schemeClr>
          </a:solidFill>
          <a:prstDash val="solid"/>
        </a:ln>
        <a:effectLst>
          <a:glow rad="228600">
            <a:schemeClr val="accent3">
              <a:satMod val="175000"/>
              <a:alpha val="40000"/>
            </a:schemeClr>
          </a:glo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fr-FR" sz="1700" kern="1200" dirty="0" smtClean="0">
              <a:latin typeface="Arial Black" pitchFamily="34" charset="0"/>
            </a:rPr>
            <a:t>Monde Physique</a:t>
          </a:r>
          <a:endParaRPr lang="fr-FR" sz="1700" kern="1200" dirty="0">
            <a:latin typeface="Arial Black" pitchFamily="34" charset="0"/>
          </a:endParaRPr>
        </a:p>
      </dsp:txBody>
      <dsp:txXfrm>
        <a:off x="3683323" y="5297926"/>
        <a:ext cx="2704027" cy="1095371"/>
      </dsp:txXfrm>
    </dsp:sp>
    <dsp:sp modelId="{D2991697-085E-47A7-8545-593106F46A0C}">
      <dsp:nvSpPr>
        <dsp:cNvPr id="0" name=""/>
        <dsp:cNvSpPr/>
      </dsp:nvSpPr>
      <dsp:spPr>
        <a:xfrm>
          <a:off x="1344191" y="1690336"/>
          <a:ext cx="3566160" cy="3566160"/>
        </a:xfrm>
        <a:prstGeom prst="ellipse">
          <a:avLst/>
        </a:prstGeom>
        <a:solidFill>
          <a:srgbClr val="00B0F0">
            <a:alpha val="50000"/>
          </a:srgbClr>
        </a:solidFill>
        <a:ln w="19050" cap="rnd" cmpd="sng" algn="ctr">
          <a:solidFill>
            <a:schemeClr val="lt1">
              <a:hueOff val="0"/>
              <a:satOff val="0"/>
              <a:lumOff val="0"/>
              <a:alphaOff val="0"/>
            </a:schemeClr>
          </a:solidFill>
          <a:prstDash val="solid"/>
        </a:ln>
        <a:effectLst>
          <a:glow rad="228600">
            <a:schemeClr val="accent5">
              <a:satMod val="175000"/>
              <a:alpha val="40000"/>
            </a:schemeClr>
          </a:glo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fr-FR" sz="1700" kern="1200" dirty="0" smtClean="0">
              <a:latin typeface="Arial Black" pitchFamily="34" charset="0"/>
            </a:rPr>
            <a:t>yang</a:t>
          </a:r>
          <a:endParaRPr lang="fr-FR" sz="1700" kern="1200" dirty="0">
            <a:latin typeface="Arial Black" pitchFamily="34" charset="0"/>
          </a:endParaRPr>
        </a:p>
      </dsp:txBody>
      <dsp:txXfrm>
        <a:off x="1618511" y="2101816"/>
        <a:ext cx="1371600" cy="2743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64934-9916-4C90-BF54-558EBA9BA905}">
      <dsp:nvSpPr>
        <dsp:cNvPr id="0" name=""/>
        <dsp:cNvSpPr/>
      </dsp:nvSpPr>
      <dsp:spPr>
        <a:xfrm>
          <a:off x="1866941" y="299739"/>
          <a:ext cx="233243" cy="91440"/>
        </a:xfrm>
        <a:custGeom>
          <a:avLst/>
          <a:gdLst/>
          <a:ahLst/>
          <a:cxnLst/>
          <a:rect l="0" t="0" r="0" b="0"/>
          <a:pathLst>
            <a:path>
              <a:moveTo>
                <a:pt x="0" y="45720"/>
              </a:moveTo>
              <a:lnTo>
                <a:pt x="233243" y="45720"/>
              </a:lnTo>
            </a:path>
          </a:pathLst>
        </a:custGeom>
        <a:noFill/>
        <a:ln w="38100" cap="rnd"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976967" y="344138"/>
        <a:ext cx="13192" cy="2641"/>
      </dsp:txXfrm>
    </dsp:sp>
    <dsp:sp modelId="{E74939AC-F719-4878-B5CA-841B7F2B4BA4}">
      <dsp:nvSpPr>
        <dsp:cNvPr id="0" name=""/>
        <dsp:cNvSpPr/>
      </dsp:nvSpPr>
      <dsp:spPr>
        <a:xfrm>
          <a:off x="721595" y="1315"/>
          <a:ext cx="1147146" cy="688287"/>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latin typeface="Arial Narrow" pitchFamily="34" charset="0"/>
            </a:rPr>
            <a:t>centre de la beauté</a:t>
          </a:r>
          <a:endParaRPr lang="fr-FR" sz="1800" b="1" kern="1200" dirty="0">
            <a:latin typeface="Arial Narrow" pitchFamily="34" charset="0"/>
          </a:endParaRPr>
        </a:p>
      </dsp:txBody>
      <dsp:txXfrm>
        <a:off x="721595" y="1315"/>
        <a:ext cx="1147146" cy="688287"/>
      </dsp:txXfrm>
    </dsp:sp>
    <dsp:sp modelId="{4C1A18BB-EDBA-4CB4-90A3-C53967887AA2}">
      <dsp:nvSpPr>
        <dsp:cNvPr id="0" name=""/>
        <dsp:cNvSpPr/>
      </dsp:nvSpPr>
      <dsp:spPr>
        <a:xfrm>
          <a:off x="3277931" y="299739"/>
          <a:ext cx="233243" cy="91440"/>
        </a:xfrm>
        <a:custGeom>
          <a:avLst/>
          <a:gdLst/>
          <a:ahLst/>
          <a:cxnLst/>
          <a:rect l="0" t="0" r="0" b="0"/>
          <a:pathLst>
            <a:path>
              <a:moveTo>
                <a:pt x="0" y="45720"/>
              </a:moveTo>
              <a:lnTo>
                <a:pt x="233243" y="45720"/>
              </a:lnTo>
            </a:path>
          </a:pathLst>
        </a:custGeom>
        <a:noFill/>
        <a:ln w="38100" cap="rnd" cmpd="sng" algn="ctr">
          <a:solidFill>
            <a:srgbClr val="00FF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387957" y="344138"/>
        <a:ext cx="13192" cy="2641"/>
      </dsp:txXfrm>
    </dsp:sp>
    <dsp:sp modelId="{2A04CBFF-2700-433E-B79C-0B48AC94A315}">
      <dsp:nvSpPr>
        <dsp:cNvPr id="0" name=""/>
        <dsp:cNvSpPr/>
      </dsp:nvSpPr>
      <dsp:spPr>
        <a:xfrm>
          <a:off x="2132585" y="1315"/>
          <a:ext cx="1147146" cy="688287"/>
        </a:xfrm>
        <a:prstGeom prst="rect">
          <a:avLst/>
        </a:prstGeom>
        <a:gradFill rotWithShape="0">
          <a:gsLst>
            <a:gs pos="0">
              <a:schemeClr val="accent4">
                <a:hueOff val="2411242"/>
                <a:satOff val="-2167"/>
                <a:lumOff val="-343"/>
                <a:alphaOff val="0"/>
                <a:tint val="98000"/>
                <a:lumMod val="114000"/>
              </a:schemeClr>
            </a:gs>
            <a:gs pos="100000">
              <a:schemeClr val="accent4">
                <a:hueOff val="2411242"/>
                <a:satOff val="-2167"/>
                <a:lumOff val="-343"/>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latin typeface="Arial Narrow" pitchFamily="34" charset="0"/>
            </a:rPr>
            <a:t>centre du  bien</a:t>
          </a:r>
          <a:endParaRPr lang="fr-FR" sz="1800" b="1" kern="1200" dirty="0">
            <a:latin typeface="Arial Narrow" pitchFamily="34" charset="0"/>
          </a:endParaRPr>
        </a:p>
      </dsp:txBody>
      <dsp:txXfrm>
        <a:off x="2132585" y="1315"/>
        <a:ext cx="1147146" cy="688287"/>
      </dsp:txXfrm>
    </dsp:sp>
    <dsp:sp modelId="{AA8AF720-0918-46C4-AB03-E89DBD4CBD92}">
      <dsp:nvSpPr>
        <dsp:cNvPr id="0" name=""/>
        <dsp:cNvSpPr/>
      </dsp:nvSpPr>
      <dsp:spPr>
        <a:xfrm>
          <a:off x="1417483" y="687803"/>
          <a:ext cx="2699664" cy="234559"/>
        </a:xfrm>
        <a:custGeom>
          <a:avLst/>
          <a:gdLst/>
          <a:ahLst/>
          <a:cxnLst/>
          <a:rect l="0" t="0" r="0" b="0"/>
          <a:pathLst>
            <a:path>
              <a:moveTo>
                <a:pt x="2699664" y="0"/>
              </a:moveTo>
              <a:lnTo>
                <a:pt x="2699664" y="134379"/>
              </a:lnTo>
              <a:lnTo>
                <a:pt x="0" y="134379"/>
              </a:lnTo>
              <a:lnTo>
                <a:pt x="0" y="234559"/>
              </a:lnTo>
            </a:path>
          </a:pathLst>
        </a:custGeom>
        <a:noFill/>
        <a:ln w="38100" cap="rnd" cmpd="sng" algn="ctr">
          <a:solidFill>
            <a:srgbClr val="0099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99499" y="803762"/>
        <a:ext cx="135632" cy="2641"/>
      </dsp:txXfrm>
    </dsp:sp>
    <dsp:sp modelId="{942EE57B-1F4A-4115-A271-6B5848F71E3E}">
      <dsp:nvSpPr>
        <dsp:cNvPr id="0" name=""/>
        <dsp:cNvSpPr/>
      </dsp:nvSpPr>
      <dsp:spPr>
        <a:xfrm>
          <a:off x="3543575" y="1315"/>
          <a:ext cx="1147146" cy="688287"/>
        </a:xfrm>
        <a:prstGeom prst="rect">
          <a:avLst/>
        </a:prstGeom>
        <a:gradFill rotWithShape="0">
          <a:gsLst>
            <a:gs pos="0">
              <a:schemeClr val="accent4">
                <a:hueOff val="4822484"/>
                <a:satOff val="-4333"/>
                <a:lumOff val="-686"/>
                <a:alphaOff val="0"/>
                <a:tint val="98000"/>
                <a:lumMod val="114000"/>
              </a:schemeClr>
            </a:gs>
            <a:gs pos="100000">
              <a:schemeClr val="accent4">
                <a:hueOff val="4822484"/>
                <a:satOff val="-4333"/>
                <a:lumOff val="-686"/>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latin typeface="Arial Narrow" pitchFamily="34" charset="0"/>
            </a:rPr>
            <a:t>centre de la vérité</a:t>
          </a:r>
          <a:endParaRPr lang="fr-FR" sz="1800" b="1" kern="1200" dirty="0">
            <a:latin typeface="Arial Narrow" pitchFamily="34" charset="0"/>
          </a:endParaRPr>
        </a:p>
      </dsp:txBody>
      <dsp:txXfrm>
        <a:off x="3543575" y="1315"/>
        <a:ext cx="1147146" cy="688287"/>
      </dsp:txXfrm>
    </dsp:sp>
    <dsp:sp modelId="{722DB4FE-C7E1-4E4E-B1DC-9782F07BFDA6}">
      <dsp:nvSpPr>
        <dsp:cNvPr id="0" name=""/>
        <dsp:cNvSpPr/>
      </dsp:nvSpPr>
      <dsp:spPr>
        <a:xfrm>
          <a:off x="2144597" y="1253186"/>
          <a:ext cx="642969" cy="91440"/>
        </a:xfrm>
        <a:custGeom>
          <a:avLst/>
          <a:gdLst/>
          <a:ahLst/>
          <a:cxnLst/>
          <a:rect l="0" t="0" r="0" b="0"/>
          <a:pathLst>
            <a:path>
              <a:moveTo>
                <a:pt x="0" y="45720"/>
              </a:moveTo>
              <a:lnTo>
                <a:pt x="642969" y="45720"/>
              </a:lnTo>
            </a:path>
          </a:pathLst>
        </a:custGeom>
        <a:noFill/>
        <a:ln w="38100" cap="rnd" cmpd="sng" algn="ctr">
          <a:solidFill>
            <a:srgbClr val="00206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449242" y="1297585"/>
        <a:ext cx="33678" cy="2641"/>
      </dsp:txXfrm>
    </dsp:sp>
    <dsp:sp modelId="{4E1962A2-5EFA-4014-96A1-3DD151418E12}">
      <dsp:nvSpPr>
        <dsp:cNvPr id="0" name=""/>
        <dsp:cNvSpPr/>
      </dsp:nvSpPr>
      <dsp:spPr>
        <a:xfrm>
          <a:off x="688569" y="954762"/>
          <a:ext cx="1457827" cy="688287"/>
        </a:xfrm>
        <a:prstGeom prst="rect">
          <a:avLst/>
        </a:prstGeom>
        <a:gradFill rotWithShape="0">
          <a:gsLst>
            <a:gs pos="0">
              <a:schemeClr val="accent4">
                <a:hueOff val="7233727"/>
                <a:satOff val="-6500"/>
                <a:lumOff val="-1030"/>
                <a:alphaOff val="0"/>
                <a:tint val="98000"/>
                <a:lumMod val="114000"/>
              </a:schemeClr>
            </a:gs>
            <a:gs pos="100000">
              <a:schemeClr val="accent4">
                <a:hueOff val="7233727"/>
                <a:satOff val="-6500"/>
                <a:lumOff val="-103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latin typeface="Arial Narrow" pitchFamily="34" charset="0"/>
            </a:rPr>
            <a:t>centre de l’âme  originelle</a:t>
          </a:r>
          <a:endParaRPr lang="fr-FR" sz="1800" b="1" kern="1200" dirty="0">
            <a:latin typeface="Arial Narrow" pitchFamily="34" charset="0"/>
          </a:endParaRPr>
        </a:p>
      </dsp:txBody>
      <dsp:txXfrm>
        <a:off x="688569" y="954762"/>
        <a:ext cx="1457827" cy="688287"/>
      </dsp:txXfrm>
    </dsp:sp>
    <dsp:sp modelId="{D4DF7FBA-93ED-4E99-9B77-722FAF8B2CC4}">
      <dsp:nvSpPr>
        <dsp:cNvPr id="0" name=""/>
        <dsp:cNvSpPr/>
      </dsp:nvSpPr>
      <dsp:spPr>
        <a:xfrm>
          <a:off x="2819966" y="954762"/>
          <a:ext cx="1286925" cy="688287"/>
        </a:xfrm>
        <a:prstGeom prst="rect">
          <a:avLst/>
        </a:prstGeom>
        <a:gradFill rotWithShape="0">
          <a:gsLst>
            <a:gs pos="0">
              <a:schemeClr val="accent4">
                <a:hueOff val="9644969"/>
                <a:satOff val="-8667"/>
                <a:lumOff val="-1373"/>
                <a:alphaOff val="0"/>
                <a:tint val="98000"/>
                <a:lumMod val="114000"/>
              </a:schemeClr>
            </a:gs>
            <a:gs pos="100000">
              <a:schemeClr val="accent4">
                <a:hueOff val="9644969"/>
                <a:satOff val="-8667"/>
                <a:lumOff val="-1373"/>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latin typeface="Arial Narrow" pitchFamily="34" charset="0"/>
            </a:rPr>
            <a:t>Verbe fait chair</a:t>
          </a:r>
          <a:endParaRPr lang="fr-FR" sz="1800" b="1" kern="1200" dirty="0">
            <a:latin typeface="Arial Narrow" pitchFamily="34" charset="0"/>
          </a:endParaRPr>
        </a:p>
      </dsp:txBody>
      <dsp:txXfrm>
        <a:off x="2819966" y="954762"/>
        <a:ext cx="1286925" cy="68828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Liste d’onglets"/>
  <dgm:desc val="Permet de représenter des blocs d’informations non séquentiels ou groupés. Utilisation optimale avec des listes comportant de petites quantités de texte Niveau 1. Le premier Niveau 2 s’affiche en regard du texte Niveau 1 et le reste du texte Niveau 2 apparaît en dessous du texte Niveau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7706A-FD4E-4747-9675-CD44D9F3547B}" type="datetimeFigureOut">
              <a:rPr lang="fr-FR" smtClean="0"/>
              <a:t>02/03/2016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7988E-FC19-4D04-B538-C9B1A54B696E}" type="slidenum">
              <a:rPr lang="fr-FR" smtClean="0"/>
              <a:t>‹N°›</a:t>
            </a:fld>
            <a:endParaRPr lang="fr-FR"/>
          </a:p>
        </p:txBody>
      </p:sp>
    </p:spTree>
    <p:extLst>
      <p:ext uri="{BB962C8B-B14F-4D97-AF65-F5344CB8AC3E}">
        <p14:creationId xmlns:p14="http://schemas.microsoft.com/office/powerpoint/2010/main" val="262002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AA571D-968D-4812-8F66-2E6653D25AB8}" type="slidenum">
              <a:rPr lang="fr-FR" smtClean="0"/>
              <a:t>32</a:t>
            </a:fld>
            <a:endParaRPr lang="fr-FR"/>
          </a:p>
        </p:txBody>
      </p:sp>
    </p:spTree>
    <p:extLst>
      <p:ext uri="{BB962C8B-B14F-4D97-AF65-F5344CB8AC3E}">
        <p14:creationId xmlns:p14="http://schemas.microsoft.com/office/powerpoint/2010/main" val="298148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6997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436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661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291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5257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8346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3668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677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9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335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309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61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28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3/2/2016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37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3/2/2016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592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8A87A34-81AB-432B-8DAE-1953F412C126}" type="datetimeFigureOut">
              <a:rPr lang="en-US" smtClean="0"/>
              <a:t>3/2/2016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4989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3650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3/2/2016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6630912"/>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egards.qc.ca/wp-content/uploads/2015/09/Kierkegaard.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china.cn/site1002/20070626/00114320c9df07eb0e7804.jp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dslawsoffinance.com/wp-content/uploads/helpinghands.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Raimon_Panikkar.jpg?uselang=fr"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pload.wikimedia.org/wikipedia/commons/8/8e/Sam-Taeguk.svg"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david-laserscanner.com/gfx/gallery/highlights/06-Human_Face_(open_eyes_edited,%20by_Simon).jpg"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uvroir.info/libresfeuillets/wp-content/uploads/2013/05/Caspar_David_Friedrich_01911.jpg" TargetMode="External"/><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enyegzotervezo.hu/wp-content/uploads/2011/06/DSC_0629-4.jpg" TargetMode="Externa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hyperlink" Target="http://www.menyegzotervezo.hu/wp-content/uploads/2011/06/DSC_0634-4.jpg" TargetMode="Externa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0.jpeg"/><Relationship Id="rId13"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image" Target="../media/image39.jpeg"/><Relationship Id="rId12" Type="http://schemas.openxmlformats.org/officeDocument/2006/relationships/diagramColors" Target="../diagrams/colors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http://www.roule-co.org/wp-content/uploads/2015/12/Mont-Saint-Michel.jpg" TargetMode="External"/><Relationship Id="rId1" Type="http://schemas.openxmlformats.org/officeDocument/2006/relationships/slideLayout" Target="../slideLayouts/slideLayout2.xml"/><Relationship Id="rId6" Type="http://schemas.openxmlformats.org/officeDocument/2006/relationships/hyperlink" Target="http://static.businessinsider.com/image/54761978ecad04965a67cf37/image.jpg"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de.wikipedia.org/wiki/Datei:Rheinfall_Panorama_revised.jpg" TargetMode="External"/><Relationship Id="rId5" Type="http://schemas.openxmlformats.org/officeDocument/2006/relationships/image" Target="../media/image14.png"/><Relationship Id="rId4" Type="http://schemas.openxmlformats.org/officeDocument/2006/relationships/hyperlink" Target="https://tools.wmflabs.org/zoomviewer/?flash=no&amp;f=Rheinfall+Panorama+revised.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9242" y="1576153"/>
            <a:ext cx="6056554" cy="415498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400" i="1" dirty="0">
                <a:latin typeface="Garamond" panose="02020404030301010803" pitchFamily="18" charset="0"/>
              </a:rPr>
              <a:t>Dans le jeu de la marelle, l’enfant va de la Terre au Ciel en passant par des cases qui dessinent une sorte d’être humain. Aujourd’hui notre amour va d’abord à la terre, à l’économie et l’écologie. C’est naturel : la terre est notre habitat, notre mère nourricière. Mais seule une humanité unie comme une famille préservera la terre. Et la spiritualité qui nous lie au Ciel contribue à nous rendre plus humains et plus respectueux </a:t>
            </a:r>
            <a:r>
              <a:rPr lang="fr-FR" sz="2400" i="1" dirty="0" smtClean="0">
                <a:latin typeface="Garamond" panose="02020404030301010803" pitchFamily="18" charset="0"/>
              </a:rPr>
              <a:t>de </a:t>
            </a:r>
            <a:r>
              <a:rPr lang="fr-FR" sz="2400" i="1" dirty="0">
                <a:latin typeface="Garamond" panose="02020404030301010803" pitchFamily="18" charset="0"/>
              </a:rPr>
              <a:t>notre environnement. En 2016, tâchons de mieux harmoniser les priorités spirituelles, humaines et terrestres dans notre vie personnelle et collective</a:t>
            </a: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34" y="177693"/>
            <a:ext cx="4585787" cy="6486670"/>
          </a:xfrm>
          <a:prstGeom prst="rect">
            <a:avLst/>
          </a:prstGeom>
        </p:spPr>
      </p:pic>
    </p:spTree>
    <p:extLst>
      <p:ext uri="{BB962C8B-B14F-4D97-AF65-F5344CB8AC3E}">
        <p14:creationId xmlns:p14="http://schemas.microsoft.com/office/powerpoint/2010/main" val="1149819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style>
          <a:lnRef idx="0">
            <a:schemeClr val="accent2"/>
          </a:lnRef>
          <a:fillRef idx="3">
            <a:schemeClr val="accent2"/>
          </a:fillRef>
          <a:effectRef idx="3">
            <a:schemeClr val="accent2"/>
          </a:effectRef>
          <a:fontRef idx="minor">
            <a:schemeClr val="lt1"/>
          </a:fontRef>
        </p:style>
        <p:txBody>
          <a:bodyPr/>
          <a:lstStyle/>
          <a:p>
            <a:pPr algn="ctr"/>
            <a:r>
              <a:rPr lang="fr-FR" sz="7200" dirty="0" smtClean="0"/>
              <a:t>Deuxième Partie</a:t>
            </a:r>
            <a:endParaRPr lang="fr-FR" sz="7200" dirty="0"/>
          </a:p>
        </p:txBody>
      </p:sp>
      <p:sp>
        <p:nvSpPr>
          <p:cNvPr id="3" name="Espace réservé du texte 2"/>
          <p:cNvSpPr>
            <a:spLocks noGrp="1"/>
          </p:cNvSpPr>
          <p:nvPr>
            <p:ph type="body" idx="1"/>
          </p:nvPr>
        </p:nvSpPr>
        <p:spPr/>
        <p:txBody>
          <a:bodyPr>
            <a:normAutofit fontScale="92500"/>
          </a:bodyPr>
          <a:lstStyle/>
          <a:p>
            <a:r>
              <a:rPr lang="fr-FR" dirty="0"/>
              <a:t>Exposé de Laurent Ladouce, directeur de l’Espace Culture et paix</a:t>
            </a:r>
            <a:br>
              <a:rPr lang="fr-FR" dirty="0"/>
            </a:br>
            <a:endParaRPr lang="fr-FR" dirty="0"/>
          </a:p>
        </p:txBody>
      </p:sp>
    </p:spTree>
    <p:extLst>
      <p:ext uri="{BB962C8B-B14F-4D97-AF65-F5344CB8AC3E}">
        <p14:creationId xmlns:p14="http://schemas.microsoft.com/office/powerpoint/2010/main" val="1579448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Plan de l’exposé</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490225690"/>
              </p:ext>
            </p:extLst>
          </p:nvPr>
        </p:nvGraphicFramePr>
        <p:xfrm>
          <a:off x="1103313" y="1516566"/>
          <a:ext cx="8947150" cy="505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rondir un rectangle avec un coin du même côté 4"/>
          <p:cNvSpPr/>
          <p:nvPr/>
        </p:nvSpPr>
        <p:spPr>
          <a:xfrm>
            <a:off x="4324287" y="2226238"/>
            <a:ext cx="5686732" cy="729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endParaRPr lang="fr-FR" sz="2100" kern="1200"/>
          </a:p>
          <a:p>
            <a:pPr marL="228600" lvl="1" indent="-228600" algn="l" defTabSz="933450">
              <a:lnSpc>
                <a:spcPct val="90000"/>
              </a:lnSpc>
              <a:spcBef>
                <a:spcPct val="0"/>
              </a:spcBef>
              <a:spcAft>
                <a:spcPct val="15000"/>
              </a:spcAft>
              <a:buChar char="••"/>
            </a:pPr>
            <a:endParaRPr lang="fr-FR" sz="2100" kern="1200"/>
          </a:p>
        </p:txBody>
      </p:sp>
      <p:grpSp>
        <p:nvGrpSpPr>
          <p:cNvPr id="10" name="Groupe 9"/>
          <p:cNvGrpSpPr/>
          <p:nvPr/>
        </p:nvGrpSpPr>
        <p:grpSpPr>
          <a:xfrm>
            <a:off x="4344009" y="1619250"/>
            <a:ext cx="5726176" cy="1047750"/>
            <a:chOff x="3220974" y="1163618"/>
            <a:chExt cx="5726176" cy="808011"/>
          </a:xfrm>
        </p:grpSpPr>
        <p:sp>
          <p:nvSpPr>
            <p:cNvPr id="11" name="Arrondir un rectangle avec un coin du même côté 10"/>
            <p:cNvSpPr/>
            <p:nvPr/>
          </p:nvSpPr>
          <p:spPr>
            <a:xfrm rot="5400000">
              <a:off x="5680056" y="-1295464"/>
              <a:ext cx="808011" cy="572617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Arrondir un rectangle avec un coin du même côté 4"/>
            <p:cNvSpPr/>
            <p:nvPr/>
          </p:nvSpPr>
          <p:spPr>
            <a:xfrm>
              <a:off x="3220974" y="1203062"/>
              <a:ext cx="5686732" cy="729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Trois stades d’existence chez Kierkegaard, analyse et critique</a:t>
              </a:r>
              <a:endParaRPr lang="fr-FR" sz="2100" kern="1200" dirty="0"/>
            </a:p>
          </p:txBody>
        </p:sp>
      </p:grpSp>
    </p:spTree>
    <p:extLst>
      <p:ext uri="{BB962C8B-B14F-4D97-AF65-F5344CB8AC3E}">
        <p14:creationId xmlns:p14="http://schemas.microsoft.com/office/powerpoint/2010/main" val="203389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i2.wp.com/thumbs.dreamstime.com/z/jeu-de-marelle-881853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51180" y="1234440"/>
            <a:ext cx="2109808" cy="52385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i2.wp.com/www.regine-gineste.fr/images/La%20marel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600" y="1365200"/>
            <a:ext cx="3699700" cy="46040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2" descr="http://www.quoidenews.fr/wp-content/uploads/2013/05/Marell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22459" y="2300882"/>
            <a:ext cx="5145391" cy="3414118"/>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7" name="Titre 1"/>
          <p:cNvSpPr txBox="1">
            <a:spLocks/>
          </p:cNvSpPr>
          <p:nvPr/>
        </p:nvSpPr>
        <p:spPr>
          <a:xfrm>
            <a:off x="373600" y="0"/>
            <a:ext cx="8825658" cy="123444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Marelle</a:t>
            </a:r>
            <a:endParaRPr lang="fr-FR" dirty="0"/>
          </a:p>
        </p:txBody>
      </p:sp>
      <p:sp>
        <p:nvSpPr>
          <p:cNvPr id="8" name="Sous-titre 2"/>
          <p:cNvSpPr txBox="1">
            <a:spLocks/>
          </p:cNvSpPr>
          <p:nvPr/>
        </p:nvSpPr>
        <p:spPr>
          <a:xfrm>
            <a:off x="278254" y="934490"/>
            <a:ext cx="8825658" cy="86142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fr-FR" sz="3600" dirty="0" smtClean="0"/>
              <a:t>La Terre, l’humanité et le Ciel</a:t>
            </a:r>
            <a:endParaRPr lang="fr-FR" sz="3600" dirty="0"/>
          </a:p>
        </p:txBody>
      </p:sp>
    </p:spTree>
    <p:extLst>
      <p:ext uri="{BB962C8B-B14F-4D97-AF65-F5344CB8AC3E}">
        <p14:creationId xmlns:p14="http://schemas.microsoft.com/office/powerpoint/2010/main" val="1095900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2127" y="619722"/>
            <a:ext cx="7855373" cy="1400530"/>
          </a:xfrm>
        </p:spPr>
        <p:style>
          <a:lnRef idx="0">
            <a:schemeClr val="accent3"/>
          </a:lnRef>
          <a:fillRef idx="3">
            <a:schemeClr val="accent3"/>
          </a:fillRef>
          <a:effectRef idx="3">
            <a:schemeClr val="accent3"/>
          </a:effectRef>
          <a:fontRef idx="minor">
            <a:schemeClr val="lt1"/>
          </a:fontRef>
        </p:style>
        <p:txBody>
          <a:bodyPr/>
          <a:lstStyle/>
          <a:p>
            <a:r>
              <a:rPr lang="fr-FR" dirty="0" smtClean="0">
                <a:latin typeface="Garamond" panose="02020404030301010803" pitchFamily="18" charset="0"/>
              </a:rPr>
              <a:t>Trois stades d’existence </a:t>
            </a:r>
            <a:br>
              <a:rPr lang="fr-FR" dirty="0" smtClean="0">
                <a:latin typeface="Garamond" panose="02020404030301010803" pitchFamily="18" charset="0"/>
              </a:rPr>
            </a:br>
            <a:r>
              <a:rPr lang="fr-FR" dirty="0" smtClean="0">
                <a:latin typeface="Garamond" panose="02020404030301010803" pitchFamily="18" charset="0"/>
              </a:rPr>
              <a:t>chez Søren </a:t>
            </a:r>
            <a:r>
              <a:rPr lang="fr-FR" dirty="0">
                <a:latin typeface="Garamond" panose="02020404030301010803" pitchFamily="18" charset="0"/>
              </a:rPr>
              <a:t>Kierkegaard (1813-55)</a:t>
            </a:r>
          </a:p>
        </p:txBody>
      </p:sp>
      <p:sp>
        <p:nvSpPr>
          <p:cNvPr id="3" name="Espace réservé du contenu 2"/>
          <p:cNvSpPr>
            <a:spLocks noGrp="1"/>
          </p:cNvSpPr>
          <p:nvPr>
            <p:ph idx="1"/>
          </p:nvPr>
        </p:nvSpPr>
        <p:spPr>
          <a:xfrm>
            <a:off x="1352127" y="2299456"/>
            <a:ext cx="7855373" cy="1889760"/>
          </a:xfrm>
        </p:spPr>
        <p:style>
          <a:lnRef idx="1">
            <a:schemeClr val="accent3"/>
          </a:lnRef>
          <a:fillRef idx="2">
            <a:schemeClr val="accent3"/>
          </a:fillRef>
          <a:effectRef idx="1">
            <a:schemeClr val="accent3"/>
          </a:effectRef>
          <a:fontRef idx="minor">
            <a:schemeClr val="dk1"/>
          </a:fontRef>
        </p:style>
        <p:txBody>
          <a:bodyPr>
            <a:normAutofit/>
          </a:bodyPr>
          <a:lstStyle/>
          <a:p>
            <a:r>
              <a:rPr lang="fr-FR" sz="2800" dirty="0">
                <a:latin typeface="Garamond" panose="02020404030301010803" pitchFamily="18" charset="0"/>
              </a:rPr>
              <a:t>S</a:t>
            </a:r>
            <a:r>
              <a:rPr lang="fr-FR" sz="2800" dirty="0" smtClean="0">
                <a:latin typeface="Garamond" panose="02020404030301010803" pitchFamily="18" charset="0"/>
              </a:rPr>
              <a:t>tade esthétique : attachement à la terre</a:t>
            </a:r>
          </a:p>
          <a:p>
            <a:r>
              <a:rPr lang="fr-FR" sz="2800" dirty="0">
                <a:latin typeface="Garamond" panose="02020404030301010803" pitchFamily="18" charset="0"/>
              </a:rPr>
              <a:t>S</a:t>
            </a:r>
            <a:r>
              <a:rPr lang="fr-FR" sz="2800" dirty="0" smtClean="0">
                <a:latin typeface="Garamond" panose="02020404030301010803" pitchFamily="18" charset="0"/>
              </a:rPr>
              <a:t>tade éthique : attachement à l’humanité</a:t>
            </a:r>
          </a:p>
          <a:p>
            <a:r>
              <a:rPr lang="fr-FR" sz="2800" dirty="0" smtClean="0">
                <a:latin typeface="Garamond" panose="02020404030301010803" pitchFamily="18" charset="0"/>
              </a:rPr>
              <a:t>Le stade spirituel : attachement au Ciel</a:t>
            </a:r>
            <a:endParaRPr lang="fr-FR" sz="2800" dirty="0">
              <a:latin typeface="Garamond" panose="02020404030301010803" pitchFamily="18" charset="0"/>
            </a:endParaRPr>
          </a:p>
        </p:txBody>
      </p:sp>
      <p:pic>
        <p:nvPicPr>
          <p:cNvPr id="1026" name="Picture 2" descr="http://www.egards.qc.ca/wp-content/uploads/2015/09/Kierkegaard.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68793" y="1319987"/>
            <a:ext cx="2376114" cy="2869229"/>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extLst/>
        </p:spPr>
      </p:pic>
      <p:sp>
        <p:nvSpPr>
          <p:cNvPr id="5" name="Rectangle 4"/>
          <p:cNvSpPr/>
          <p:nvPr/>
        </p:nvSpPr>
        <p:spPr>
          <a:xfrm>
            <a:off x="1352126" y="4189216"/>
            <a:ext cx="7855373"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800" dirty="0" smtClean="0">
                <a:solidFill>
                  <a:srgbClr val="002060"/>
                </a:solidFill>
                <a:latin typeface="Garamond" panose="02020404030301010803" pitchFamily="18" charset="0"/>
              </a:rPr>
              <a:t>Pour Kierkegaard l’être humain mène une existence perdue et aliénée. En quête de son vrai moi mais aveuglé par ses désirs et son ignorance, il lutte pour redevenir une existence spirituelle en se détachant peu à peu du terrestre et de l’humain.</a:t>
            </a:r>
          </a:p>
        </p:txBody>
      </p:sp>
    </p:spTree>
    <p:extLst>
      <p:ext uri="{BB962C8B-B14F-4D97-AF65-F5344CB8AC3E}">
        <p14:creationId xmlns:p14="http://schemas.microsoft.com/office/powerpoint/2010/main" val="3421013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307418152"/>
              </p:ext>
            </p:extLst>
          </p:nvPr>
        </p:nvGraphicFramePr>
        <p:xfrm>
          <a:off x="230823" y="177526"/>
          <a:ext cx="7674927" cy="64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lipse 4"/>
          <p:cNvSpPr/>
          <p:nvPr/>
        </p:nvSpPr>
        <p:spPr>
          <a:xfrm>
            <a:off x="8115299" y="-30480"/>
            <a:ext cx="1219200" cy="109728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Ego</a:t>
            </a:r>
          </a:p>
          <a:p>
            <a:pPr algn="ctr"/>
            <a:endParaRPr lang="fr-FR" dirty="0"/>
          </a:p>
        </p:txBody>
      </p:sp>
      <p:sp>
        <p:nvSpPr>
          <p:cNvPr id="6" name="Ellipse 5"/>
          <p:cNvSpPr/>
          <p:nvPr/>
        </p:nvSpPr>
        <p:spPr>
          <a:xfrm>
            <a:off x="8115299" y="1524000"/>
            <a:ext cx="1219200" cy="10972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Objet</a:t>
            </a:r>
            <a:endParaRPr lang="fr-FR" dirty="0"/>
          </a:p>
        </p:txBody>
      </p:sp>
      <p:sp>
        <p:nvSpPr>
          <p:cNvPr id="7" name="Flèche droite 6"/>
          <p:cNvSpPr/>
          <p:nvPr/>
        </p:nvSpPr>
        <p:spPr>
          <a:xfrm rot="16200000">
            <a:off x="8384056" y="967860"/>
            <a:ext cx="640080" cy="6705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8" name="Ellipse 7"/>
          <p:cNvSpPr/>
          <p:nvPr/>
        </p:nvSpPr>
        <p:spPr>
          <a:xfrm>
            <a:off x="8147235" y="2926895"/>
            <a:ext cx="1219200" cy="109728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moi</a:t>
            </a:r>
          </a:p>
        </p:txBody>
      </p:sp>
      <p:sp>
        <p:nvSpPr>
          <p:cNvPr id="9" name="Ellipse 8"/>
          <p:cNvSpPr/>
          <p:nvPr/>
        </p:nvSpPr>
        <p:spPr>
          <a:xfrm>
            <a:off x="10773010" y="2926895"/>
            <a:ext cx="1219200" cy="10972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Objet</a:t>
            </a:r>
          </a:p>
        </p:txBody>
      </p:sp>
      <p:sp>
        <p:nvSpPr>
          <p:cNvPr id="10" name="Arc 39"/>
          <p:cNvSpPr>
            <a:spLocks/>
          </p:cNvSpPr>
          <p:nvPr/>
        </p:nvSpPr>
        <p:spPr bwMode="auto">
          <a:xfrm rot="5122012" flipH="1" flipV="1">
            <a:off x="9385010" y="2872125"/>
            <a:ext cx="1511645" cy="1495448"/>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1" name="Arc 39"/>
          <p:cNvSpPr>
            <a:spLocks/>
          </p:cNvSpPr>
          <p:nvPr/>
        </p:nvSpPr>
        <p:spPr bwMode="auto">
          <a:xfrm rot="15689182" flipH="1" flipV="1">
            <a:off x="9166230" y="2509792"/>
            <a:ext cx="1604586" cy="15223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2" name="Rectangle 11"/>
          <p:cNvSpPr/>
          <p:nvPr/>
        </p:nvSpPr>
        <p:spPr>
          <a:xfrm>
            <a:off x="9366435" y="945000"/>
            <a:ext cx="955711" cy="584775"/>
          </a:xfrm>
          <a:prstGeom prst="rect">
            <a:avLst/>
          </a:prstGeom>
        </p:spPr>
        <p:txBody>
          <a:bodyPr wrap="none">
            <a:spAutoFit/>
          </a:bodyPr>
          <a:lstStyle/>
          <a:p>
            <a:pPr algn="ctr"/>
            <a:r>
              <a:rPr lang="fr-FR" sz="3200" dirty="0" smtClean="0"/>
              <a:t>Eros</a:t>
            </a:r>
            <a:endParaRPr lang="fr-FR" sz="3200" dirty="0"/>
          </a:p>
        </p:txBody>
      </p:sp>
      <p:sp>
        <p:nvSpPr>
          <p:cNvPr id="13" name="Rectangle 12"/>
          <p:cNvSpPr/>
          <p:nvPr/>
        </p:nvSpPr>
        <p:spPr>
          <a:xfrm>
            <a:off x="9366435" y="3131259"/>
            <a:ext cx="1204176" cy="584775"/>
          </a:xfrm>
          <a:prstGeom prst="rect">
            <a:avLst/>
          </a:prstGeom>
        </p:spPr>
        <p:txBody>
          <a:bodyPr wrap="none">
            <a:spAutoFit/>
          </a:bodyPr>
          <a:lstStyle/>
          <a:p>
            <a:pPr algn="ctr"/>
            <a:r>
              <a:rPr lang="fr-FR" sz="3200" dirty="0" err="1" smtClean="0"/>
              <a:t>Philia</a:t>
            </a:r>
            <a:endParaRPr lang="fr-FR" sz="3200" dirty="0"/>
          </a:p>
        </p:txBody>
      </p:sp>
      <p:sp>
        <p:nvSpPr>
          <p:cNvPr id="14" name="Ellipse 13"/>
          <p:cNvSpPr/>
          <p:nvPr/>
        </p:nvSpPr>
        <p:spPr>
          <a:xfrm>
            <a:off x="8115299" y="4326916"/>
            <a:ext cx="1219200" cy="109728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Dieu</a:t>
            </a:r>
          </a:p>
        </p:txBody>
      </p:sp>
      <p:sp>
        <p:nvSpPr>
          <p:cNvPr id="15" name="Ellipse 14"/>
          <p:cNvSpPr/>
          <p:nvPr/>
        </p:nvSpPr>
        <p:spPr>
          <a:xfrm>
            <a:off x="8093895" y="5760720"/>
            <a:ext cx="1219200" cy="10972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Objet</a:t>
            </a:r>
          </a:p>
        </p:txBody>
      </p:sp>
      <p:sp>
        <p:nvSpPr>
          <p:cNvPr id="16" name="Flèche droite 15"/>
          <p:cNvSpPr/>
          <p:nvPr/>
        </p:nvSpPr>
        <p:spPr>
          <a:xfrm rot="16200000">
            <a:off x="8383455" y="5259748"/>
            <a:ext cx="640080" cy="6705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 name="Rectangle 1"/>
          <p:cNvSpPr/>
          <p:nvPr/>
        </p:nvSpPr>
        <p:spPr>
          <a:xfrm>
            <a:off x="9366435" y="5330294"/>
            <a:ext cx="1590500" cy="584775"/>
          </a:xfrm>
          <a:prstGeom prst="rect">
            <a:avLst/>
          </a:prstGeom>
        </p:spPr>
        <p:txBody>
          <a:bodyPr wrap="none">
            <a:spAutoFit/>
          </a:bodyPr>
          <a:lstStyle/>
          <a:p>
            <a:pPr lvl="0"/>
            <a:r>
              <a:rPr lang="fr-FR" sz="3200" dirty="0"/>
              <a:t>Agape</a:t>
            </a:r>
          </a:p>
        </p:txBody>
      </p:sp>
    </p:spTree>
    <p:extLst>
      <p:ext uri="{BB962C8B-B14F-4D97-AF65-F5344CB8AC3E}">
        <p14:creationId xmlns:p14="http://schemas.microsoft.com/office/powerpoint/2010/main" val="36391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629" y="466366"/>
            <a:ext cx="8989208" cy="871115"/>
          </a:xfrm>
        </p:spPr>
        <p:style>
          <a:lnRef idx="0">
            <a:schemeClr val="accent2"/>
          </a:lnRef>
          <a:fillRef idx="3">
            <a:schemeClr val="accent2"/>
          </a:fillRef>
          <a:effectRef idx="3">
            <a:schemeClr val="accent2"/>
          </a:effectRef>
          <a:fontRef idx="minor">
            <a:schemeClr val="lt1"/>
          </a:fontRef>
        </p:style>
        <p:txBody>
          <a:bodyPr/>
          <a:lstStyle/>
          <a:p>
            <a:r>
              <a:rPr lang="fr-FR" sz="4400" b="1" dirty="0" smtClean="0">
                <a:effectLst>
                  <a:outerShdw blurRad="38100" dist="38100" dir="2700000" algn="tl">
                    <a:srgbClr val="000000">
                      <a:alpha val="43137"/>
                    </a:srgbClr>
                  </a:outerShdw>
                </a:effectLst>
                <a:latin typeface="Garamond" panose="02020404030301010803" pitchFamily="18" charset="0"/>
              </a:rPr>
              <a:t>Critique de Kierkegaard</a:t>
            </a:r>
            <a:endParaRPr lang="fr-FR" sz="4400" b="1" dirty="0">
              <a:effectLst>
                <a:outerShdw blurRad="38100" dist="38100" dir="2700000" algn="tl">
                  <a:srgbClr val="000000">
                    <a:alpha val="43137"/>
                  </a:srgbClr>
                </a:outerShdw>
              </a:effectLst>
              <a:latin typeface="Garamond" panose="02020404030301010803" pitchFamily="18" charset="0"/>
            </a:endParaRPr>
          </a:p>
        </p:txBody>
      </p:sp>
      <p:sp>
        <p:nvSpPr>
          <p:cNvPr id="3" name="Espace réservé du contenu 2"/>
          <p:cNvSpPr>
            <a:spLocks noGrp="1"/>
          </p:cNvSpPr>
          <p:nvPr>
            <p:ph idx="1"/>
          </p:nvPr>
        </p:nvSpPr>
        <p:spPr>
          <a:xfrm>
            <a:off x="514630" y="1603039"/>
            <a:ext cx="8989208" cy="4195481"/>
          </a:xfrm>
        </p:spPr>
        <p:style>
          <a:lnRef idx="1">
            <a:schemeClr val="accent2"/>
          </a:lnRef>
          <a:fillRef idx="2">
            <a:schemeClr val="accent2"/>
          </a:fillRef>
          <a:effectRef idx="1">
            <a:schemeClr val="accent2"/>
          </a:effectRef>
          <a:fontRef idx="minor">
            <a:schemeClr val="dk1"/>
          </a:fontRef>
        </p:style>
        <p:txBody>
          <a:bodyPr>
            <a:normAutofit/>
          </a:bodyPr>
          <a:lstStyle/>
          <a:p>
            <a:r>
              <a:rPr lang="fr-FR" sz="2400" dirty="0" smtClean="0">
                <a:latin typeface="Garamond" panose="02020404030301010803" pitchFamily="18" charset="0"/>
              </a:rPr>
              <a:t>Voit l’être humain comme </a:t>
            </a:r>
            <a:r>
              <a:rPr lang="fr-FR" sz="2400" dirty="0" smtClean="0">
                <a:solidFill>
                  <a:srgbClr val="FF0000"/>
                </a:solidFill>
                <a:latin typeface="Garamond" panose="02020404030301010803" pitchFamily="18" charset="0"/>
              </a:rPr>
              <a:t>un être solitaire et angoissé</a:t>
            </a:r>
            <a:r>
              <a:rPr lang="fr-FR" sz="2400" dirty="0" smtClean="0">
                <a:latin typeface="Garamond" panose="02020404030301010803" pitchFamily="18" charset="0"/>
              </a:rPr>
              <a:t>, en quête de rédemption perpétuelle. Décrit la condition déchue de l’être humain comme s’il s’agissait de sa condition ontologique.</a:t>
            </a:r>
          </a:p>
          <a:p>
            <a:r>
              <a:rPr lang="fr-FR" sz="2400" dirty="0" smtClean="0">
                <a:latin typeface="Garamond" panose="02020404030301010803" pitchFamily="18" charset="0"/>
              </a:rPr>
              <a:t>Même dans les grandes spiritualités, il n’y a </a:t>
            </a:r>
            <a:r>
              <a:rPr lang="fr-FR" sz="2400" dirty="0" smtClean="0">
                <a:solidFill>
                  <a:srgbClr val="FF0000"/>
                </a:solidFill>
                <a:latin typeface="Garamond" panose="02020404030301010803" pitchFamily="18" charset="0"/>
              </a:rPr>
              <a:t>pas de salut purement spirituel</a:t>
            </a:r>
            <a:r>
              <a:rPr lang="fr-FR" sz="2400" dirty="0" smtClean="0">
                <a:latin typeface="Garamond" panose="02020404030301010803" pitchFamily="18" charset="0"/>
              </a:rPr>
              <a:t>. L’être humain doit racheter son existence entière, sans nécessairement sacrifier le matériel et l’humain au service du salut de l’âme. </a:t>
            </a:r>
            <a:r>
              <a:rPr lang="fr-FR" sz="2400" dirty="0" smtClean="0">
                <a:solidFill>
                  <a:srgbClr val="FF0000"/>
                </a:solidFill>
                <a:latin typeface="Garamond" panose="02020404030301010803" pitchFamily="18" charset="0"/>
              </a:rPr>
              <a:t>Il doit y avoir un salut total et complet de l’être humain.</a:t>
            </a:r>
          </a:p>
          <a:p>
            <a:r>
              <a:rPr lang="fr-FR" sz="2400" dirty="0" smtClean="0">
                <a:latin typeface="Garamond" panose="02020404030301010803" pitchFamily="18" charset="0"/>
              </a:rPr>
              <a:t>L’histoire de l’humanité semble plutôt montrer que l’être humain a progressé spirituellement en faisant </a:t>
            </a:r>
            <a:r>
              <a:rPr lang="fr-FR" sz="2400" dirty="0" smtClean="0">
                <a:solidFill>
                  <a:srgbClr val="FF0000"/>
                </a:solidFill>
                <a:latin typeface="Garamond" panose="02020404030301010803" pitchFamily="18" charset="0"/>
              </a:rPr>
              <a:t>« descendre » les notions célestes dans le monde humain et en humanisant ses rapports avec la nature</a:t>
            </a:r>
            <a:r>
              <a:rPr lang="fr-FR" sz="2400" dirty="0" smtClean="0">
                <a:latin typeface="Garamond" panose="02020404030301010803" pitchFamily="18" charset="0"/>
              </a:rPr>
              <a:t>.</a:t>
            </a:r>
            <a:endParaRPr lang="fr-FR" sz="2400" dirty="0">
              <a:latin typeface="Garamond" panose="02020404030301010803" pitchFamily="18" charset="0"/>
            </a:endParaRPr>
          </a:p>
        </p:txBody>
      </p:sp>
    </p:spTree>
    <p:extLst>
      <p:ext uri="{BB962C8B-B14F-4D97-AF65-F5344CB8AC3E}">
        <p14:creationId xmlns:p14="http://schemas.microsoft.com/office/powerpoint/2010/main" val="1582197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9901" y="2120900"/>
            <a:ext cx="8578850" cy="4485038"/>
          </a:xfrm>
          <a:prstGeom prst="rect">
            <a:avLst/>
          </a:prstGeo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fr-FR" sz="2400" dirty="0" smtClean="0">
                <a:latin typeface="Garamond" panose="02020404030301010803" pitchFamily="18" charset="0"/>
              </a:rPr>
              <a:t>Connaître et observer les lois spirituelles</a:t>
            </a:r>
          </a:p>
          <a:p>
            <a:r>
              <a:rPr lang="fr-FR" sz="2400" dirty="0" smtClean="0">
                <a:latin typeface="Garamond" panose="02020404030301010803" pitchFamily="18" charset="0"/>
              </a:rPr>
              <a:t>Eveil, illumination, révélation</a:t>
            </a:r>
          </a:p>
          <a:p>
            <a:r>
              <a:rPr lang="fr-FR" sz="2400" dirty="0">
                <a:latin typeface="Garamond" panose="02020404030301010803" pitchFamily="18" charset="0"/>
              </a:rPr>
              <a:t>Codes de sagesse (Textes sacrés)</a:t>
            </a:r>
          </a:p>
          <a:p>
            <a:r>
              <a:rPr lang="fr-FR" sz="2400" dirty="0">
                <a:latin typeface="Garamond" panose="02020404030301010803" pitchFamily="18" charset="0"/>
              </a:rPr>
              <a:t>L</a:t>
            </a:r>
            <a:r>
              <a:rPr lang="fr-FR" sz="2400" dirty="0" smtClean="0">
                <a:latin typeface="Garamond" panose="02020404030301010803" pitchFamily="18" charset="0"/>
              </a:rPr>
              <a:t>angage </a:t>
            </a:r>
            <a:r>
              <a:rPr lang="fr-FR" sz="2400" dirty="0">
                <a:latin typeface="Garamond" panose="02020404030301010803" pitchFamily="18" charset="0"/>
              </a:rPr>
              <a:t>poétique, métaphores et symboles</a:t>
            </a:r>
          </a:p>
          <a:p>
            <a:r>
              <a:rPr lang="fr-FR" sz="2400" dirty="0" smtClean="0">
                <a:latin typeface="Garamond" panose="02020404030301010803" pitchFamily="18" charset="0"/>
              </a:rPr>
              <a:t>Sages, saints et prophètes</a:t>
            </a:r>
          </a:p>
          <a:p>
            <a:r>
              <a:rPr lang="fr-FR" sz="2400" dirty="0">
                <a:latin typeface="Garamond" panose="02020404030301010803" pitchFamily="18" charset="0"/>
              </a:rPr>
              <a:t>Langues sacrées (pali sanskrit, chinois, hébreu, grec et latin, arabe) </a:t>
            </a:r>
          </a:p>
          <a:p>
            <a:r>
              <a:rPr lang="fr-FR" sz="2400" dirty="0" smtClean="0">
                <a:latin typeface="Garamond" panose="02020404030301010803" pitchFamily="18" charset="0"/>
              </a:rPr>
              <a:t>Théocratie, régimes de droit divin</a:t>
            </a:r>
          </a:p>
          <a:p>
            <a:r>
              <a:rPr lang="fr-FR" sz="2400" dirty="0">
                <a:latin typeface="Garamond" panose="02020404030301010803" pitchFamily="18" charset="0"/>
              </a:rPr>
              <a:t>U</a:t>
            </a:r>
            <a:r>
              <a:rPr lang="fr-FR" sz="2400" dirty="0" smtClean="0">
                <a:latin typeface="Garamond" panose="02020404030301010803" pitchFamily="18" charset="0"/>
              </a:rPr>
              <a:t>ne meilleure entente entre les traditions spirituelles et nécessaires (interreligieux, interculturel), et entre les traditions spirituelle, humaniste et matérialiste.</a:t>
            </a:r>
            <a:endParaRPr lang="fr-FR" sz="2400" dirty="0">
              <a:latin typeface="Garamond" panose="02020404030301010803" pitchFamily="18" charset="0"/>
            </a:endParaRPr>
          </a:p>
        </p:txBody>
      </p:sp>
      <p:sp>
        <p:nvSpPr>
          <p:cNvPr id="2" name="Titre 1"/>
          <p:cNvSpPr>
            <a:spLocks noGrp="1"/>
          </p:cNvSpPr>
          <p:nvPr>
            <p:ph type="title"/>
          </p:nvPr>
        </p:nvSpPr>
        <p:spPr>
          <a:xfrm>
            <a:off x="469901" y="1295399"/>
            <a:ext cx="8578850" cy="720080"/>
          </a:xfrm>
        </p:spPr>
        <p:style>
          <a:lnRef idx="0">
            <a:schemeClr val="accent2"/>
          </a:lnRef>
          <a:fillRef idx="3">
            <a:schemeClr val="accent2"/>
          </a:fillRef>
          <a:effectRef idx="3">
            <a:schemeClr val="accent2"/>
          </a:effectRef>
          <a:fontRef idx="minor">
            <a:schemeClr val="lt1"/>
          </a:fontRef>
        </p:style>
        <p:txBody>
          <a:bodyPr>
            <a:normAutofit/>
          </a:bodyPr>
          <a:lstStyle/>
          <a:p>
            <a:r>
              <a:rPr lang="fr-FR" sz="3600" dirty="0" smtClean="0">
                <a:latin typeface="Garamond" panose="02020404030301010803" pitchFamily="18" charset="0"/>
              </a:rPr>
              <a:t>L’origine spirituelle des grandes civilisations</a:t>
            </a:r>
            <a:endParaRPr lang="fr-FR" sz="3600" dirty="0">
              <a:latin typeface="Garamond" panose="02020404030301010803" pitchFamily="18" charset="0"/>
            </a:endParaRPr>
          </a:p>
        </p:txBody>
      </p:sp>
      <p:pic>
        <p:nvPicPr>
          <p:cNvPr id="1026" name="Picture 2" descr="http://images.china.cn/site1002/20070626/00114320c9df07eb0e7804_small.jpg">
            <a:hlinkClick r:id="rId2"/>
          </p:cNvPr>
          <p:cNvPicPr>
            <a:picLocks noGrp="1" noChangeAspect="1" noChangeArrowheads="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bwMode="auto">
          <a:xfrm>
            <a:off x="9222580" y="1295399"/>
            <a:ext cx="2845596" cy="2809876"/>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89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912" y="1290917"/>
            <a:ext cx="7900040" cy="91888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fr-FR" sz="4000" b="1" dirty="0" smtClean="0">
                <a:solidFill>
                  <a:srgbClr val="002060"/>
                </a:solidFill>
                <a:latin typeface="Garamond" panose="02020404030301010803" pitchFamily="18" charset="0"/>
              </a:rPr>
              <a:t>Les grandes civilisations humanistes</a:t>
            </a:r>
            <a:endParaRPr lang="fr-FR" sz="4000" b="1" dirty="0">
              <a:solidFill>
                <a:srgbClr val="002060"/>
              </a:solidFill>
              <a:latin typeface="Garamond" panose="02020404030301010803" pitchFamily="18" charset="0"/>
            </a:endParaRPr>
          </a:p>
        </p:txBody>
      </p:sp>
      <p:sp>
        <p:nvSpPr>
          <p:cNvPr id="5" name="Espace réservé du contenu 4"/>
          <p:cNvSpPr>
            <a:spLocks noGrp="1"/>
          </p:cNvSpPr>
          <p:nvPr>
            <p:ph sz="quarter" idx="4294967295"/>
          </p:nvPr>
        </p:nvSpPr>
        <p:spPr>
          <a:xfrm>
            <a:off x="315912" y="2209799"/>
            <a:ext cx="7900039" cy="4150057"/>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r>
              <a:rPr lang="fr-FR" sz="2400" dirty="0" smtClean="0">
                <a:solidFill>
                  <a:srgbClr val="002060"/>
                </a:solidFill>
                <a:latin typeface="Garamond" panose="02020404030301010803" pitchFamily="18" charset="0"/>
              </a:rPr>
              <a:t>Humanisme spirituel = Confucianisme, socratisme (connais-toi toi-même), humanisme chrétien (« Aime ton prochain comme toi-même », « faites aux autres ce que vous voudriez qu’ils fassent pour vous »)</a:t>
            </a:r>
          </a:p>
          <a:p>
            <a:r>
              <a:rPr lang="fr-FR" sz="2400" dirty="0" smtClean="0">
                <a:solidFill>
                  <a:srgbClr val="002060"/>
                </a:solidFill>
                <a:latin typeface="Garamond" panose="02020404030301010803" pitchFamily="18" charset="0"/>
              </a:rPr>
              <a:t>Humanisme profane, laïque (Renaissance, Lumières)</a:t>
            </a:r>
          </a:p>
          <a:p>
            <a:r>
              <a:rPr lang="fr-FR" sz="2400" dirty="0">
                <a:solidFill>
                  <a:srgbClr val="002060"/>
                </a:solidFill>
                <a:latin typeface="Garamond" panose="02020404030301010803" pitchFamily="18" charset="0"/>
              </a:rPr>
              <a:t>C</a:t>
            </a:r>
            <a:r>
              <a:rPr lang="fr-FR" sz="2400" dirty="0" smtClean="0">
                <a:solidFill>
                  <a:srgbClr val="002060"/>
                </a:solidFill>
                <a:latin typeface="Garamond" panose="02020404030301010803" pitchFamily="18" charset="0"/>
              </a:rPr>
              <a:t>onnaissance par la raison et l’expérience</a:t>
            </a:r>
          </a:p>
          <a:p>
            <a:r>
              <a:rPr lang="fr-FR" sz="2400" dirty="0" smtClean="0">
                <a:solidFill>
                  <a:srgbClr val="002060"/>
                </a:solidFill>
                <a:latin typeface="Garamond" panose="02020404030301010803" pitchFamily="18" charset="0"/>
              </a:rPr>
              <a:t>A partir de la Renaissance, développement de la réflexion politique (XVIIe et XVIIIe siècle), puis de la sociologie (XIXe siècle) et de toutes les sciences humaines (XIXe – XXIe siècle) </a:t>
            </a:r>
            <a:endParaRPr lang="fr-FR" sz="2400" dirty="0">
              <a:solidFill>
                <a:srgbClr val="002060"/>
              </a:solidFill>
              <a:latin typeface="Garamond" panose="02020404030301010803" pitchFamily="18" charset="0"/>
            </a:endParaRPr>
          </a:p>
        </p:txBody>
      </p:sp>
      <p:pic>
        <p:nvPicPr>
          <p:cNvPr id="2050" name="Picture 2" descr="helpinghands 252x161 custom Chapter 2, Part 4: Love Your Neighbor As Yourself">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83"/>
          <a:stretch/>
        </p:blipFill>
        <p:spPr bwMode="auto">
          <a:xfrm>
            <a:off x="8585200" y="2805263"/>
            <a:ext cx="3371850" cy="1979487"/>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938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84421" y="1158094"/>
            <a:ext cx="9105900" cy="4874216"/>
          </a:xfrm>
          <a:prstGeom prst="rect">
            <a:avLst/>
          </a:prstGeom>
        </p:spPr>
        <p:txBody>
          <a:bodyPr>
            <a:noAutofit/>
          </a:bodyPr>
          <a:lstStyle/>
          <a:p>
            <a:r>
              <a:rPr lang="fr-FR" sz="2400" dirty="0" smtClean="0">
                <a:latin typeface="Garamond" panose="02020404030301010803" pitchFamily="18" charset="0"/>
              </a:rPr>
              <a:t>Antiquité : développement du raisonnement scientifique et technique, théories matérialistes (Démocrite, Lucrèce)</a:t>
            </a:r>
          </a:p>
          <a:p>
            <a:r>
              <a:rPr lang="fr-FR" sz="2400" dirty="0" smtClean="0">
                <a:latin typeface="Garamond" panose="02020404030301010803" pitchFamily="18" charset="0"/>
              </a:rPr>
              <a:t>Maîtrise de l’agriculture, architecture, urbanisme, premières machines, </a:t>
            </a:r>
          </a:p>
          <a:p>
            <a:r>
              <a:rPr lang="fr-FR" sz="2400" dirty="0" smtClean="0">
                <a:latin typeface="Garamond" panose="02020404030301010803" pitchFamily="18" charset="0"/>
              </a:rPr>
              <a:t>A partir de la Renaissance, exploration systématique de l’infiniment grand, de l’infiniment petit, et du corps humain.</a:t>
            </a:r>
          </a:p>
          <a:p>
            <a:r>
              <a:rPr lang="fr-FR" sz="2400" dirty="0" smtClean="0">
                <a:latin typeface="Garamond" panose="02020404030301010803" pitchFamily="18" charset="0"/>
              </a:rPr>
              <a:t>Grec et latin, chinois, puis français, anglais, allemand, japonais. L’anglais domine comme langue des affaires, de la science et de la technique.</a:t>
            </a:r>
          </a:p>
          <a:p>
            <a:r>
              <a:rPr lang="fr-FR" sz="2400" dirty="0" smtClean="0">
                <a:latin typeface="Garamond" panose="02020404030301010803" pitchFamily="18" charset="0"/>
              </a:rPr>
              <a:t>Maîtrise des codes de la matière (atome) de la vie (ADN) et du cerveau</a:t>
            </a:r>
          </a:p>
          <a:p>
            <a:r>
              <a:rPr lang="fr-FR" sz="2400" dirty="0" smtClean="0">
                <a:latin typeface="Garamond" panose="02020404030301010803" pitchFamily="18" charset="0"/>
              </a:rPr>
              <a:t>Triomphe du matérialisme en Occident au 20</a:t>
            </a:r>
            <a:r>
              <a:rPr lang="fr-FR" sz="2400" baseline="30000" dirty="0" smtClean="0">
                <a:latin typeface="Garamond" panose="02020404030301010803" pitchFamily="18" charset="0"/>
              </a:rPr>
              <a:t>e</a:t>
            </a:r>
            <a:r>
              <a:rPr lang="fr-FR" sz="2400" dirty="0" smtClean="0">
                <a:latin typeface="Garamond" panose="02020404030301010803" pitchFamily="18" charset="0"/>
              </a:rPr>
              <a:t> siècle</a:t>
            </a:r>
          </a:p>
          <a:p>
            <a:r>
              <a:rPr lang="fr-FR" sz="2400" dirty="0" smtClean="0">
                <a:latin typeface="Garamond" panose="02020404030301010803" pitchFamily="18" charset="0"/>
              </a:rPr>
              <a:t>Émergence de l’écologie et du souci de la nature.</a:t>
            </a:r>
            <a:endParaRPr lang="fr-FR" sz="2400" dirty="0">
              <a:latin typeface="Garamond" panose="02020404030301010803" pitchFamily="18" charset="0"/>
            </a:endParaRPr>
          </a:p>
        </p:txBody>
      </p:sp>
      <p:sp>
        <p:nvSpPr>
          <p:cNvPr id="2" name="Titre 1"/>
          <p:cNvSpPr>
            <a:spLocks noGrp="1"/>
          </p:cNvSpPr>
          <p:nvPr>
            <p:ph type="title"/>
          </p:nvPr>
        </p:nvSpPr>
        <p:spPr>
          <a:xfrm>
            <a:off x="321481" y="367953"/>
            <a:ext cx="10566400" cy="994122"/>
          </a:xfrm>
        </p:spPr>
        <p:txBody>
          <a:bodyPr>
            <a:normAutofit/>
          </a:bodyPr>
          <a:lstStyle/>
          <a:p>
            <a:r>
              <a:rPr lang="fr-FR" dirty="0" smtClean="0">
                <a:latin typeface="Garamond" panose="02020404030301010803" pitchFamily="18" charset="0"/>
              </a:rPr>
              <a:t>Civilisation matérielle et matérialisme</a:t>
            </a:r>
            <a:endParaRPr lang="fr-FR" dirty="0">
              <a:latin typeface="Garamond" panose="02020404030301010803" pitchFamily="18" charset="0"/>
            </a:endParaRPr>
          </a:p>
        </p:txBody>
      </p:sp>
      <p:pic>
        <p:nvPicPr>
          <p:cNvPr id="3074" name="Picture 2" descr="http://img.over-blog.com/445x480/1/70/36/39/Harmonia.messidor/24g84l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90321" y="1362075"/>
            <a:ext cx="2620704" cy="2922769"/>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630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7092977" y="18926"/>
            <a:ext cx="1739142" cy="172819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a:latin typeface="Garamond" panose="02020404030301010803" pitchFamily="18" charset="0"/>
              </a:rPr>
              <a:t>Loi céleste</a:t>
            </a:r>
          </a:p>
          <a:p>
            <a:pPr algn="ctr"/>
            <a:r>
              <a:rPr lang="fr-FR" sz="2000" dirty="0">
                <a:latin typeface="Garamond" panose="02020404030301010803" pitchFamily="18" charset="0"/>
              </a:rPr>
              <a:t>(religion)</a:t>
            </a:r>
          </a:p>
        </p:txBody>
      </p:sp>
      <p:sp>
        <p:nvSpPr>
          <p:cNvPr id="6" name="Rectangle 5"/>
          <p:cNvSpPr/>
          <p:nvPr/>
        </p:nvSpPr>
        <p:spPr>
          <a:xfrm>
            <a:off x="8938105" y="0"/>
            <a:ext cx="273001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3600" b="1" dirty="0" smtClean="0">
                <a:latin typeface="Garamond" pitchFamily="18" charset="0"/>
              </a:rPr>
              <a:t>Le Ciel</a:t>
            </a:r>
          </a:p>
          <a:p>
            <a:pPr algn="ctr"/>
            <a:r>
              <a:rPr lang="fr-FR" sz="3600" b="1" dirty="0" smtClean="0">
                <a:latin typeface="Garamond" pitchFamily="18" charset="0"/>
              </a:rPr>
              <a:t>Aime Dieu</a:t>
            </a:r>
            <a:endParaRPr lang="fr-FR" sz="3600" b="1" dirty="0">
              <a:latin typeface="Garamond" pitchFamily="18" charset="0"/>
            </a:endParaRPr>
          </a:p>
        </p:txBody>
      </p:sp>
      <p:sp>
        <p:nvSpPr>
          <p:cNvPr id="18" name="Espace réservé du texte 17"/>
          <p:cNvSpPr>
            <a:spLocks noGrp="1"/>
          </p:cNvSpPr>
          <p:nvPr>
            <p:ph type="body" idx="1"/>
          </p:nvPr>
        </p:nvSpPr>
        <p:spPr>
          <a:xfrm>
            <a:off x="670560" y="301396"/>
            <a:ext cx="6111240" cy="1445722"/>
          </a:xfrm>
        </p:spPr>
        <p:style>
          <a:lnRef idx="0">
            <a:schemeClr val="accent2"/>
          </a:lnRef>
          <a:fillRef idx="3">
            <a:schemeClr val="accent2"/>
          </a:fillRef>
          <a:effectRef idx="3">
            <a:schemeClr val="accent2"/>
          </a:effectRef>
          <a:fontRef idx="minor">
            <a:schemeClr val="lt1"/>
          </a:fontRef>
        </p:style>
        <p:txBody>
          <a:bodyPr/>
          <a:lstStyle/>
          <a:p>
            <a:r>
              <a:rPr lang="fr-FR" sz="3600" b="1" dirty="0">
                <a:solidFill>
                  <a:schemeClr val="tx1"/>
                </a:solidFill>
                <a:latin typeface="Garamond" pitchFamily="18" charset="0"/>
              </a:rPr>
              <a:t>Civilisation </a:t>
            </a:r>
            <a:r>
              <a:rPr lang="fr-FR" sz="3600" b="1" dirty="0" smtClean="0">
                <a:solidFill>
                  <a:schemeClr val="tx1"/>
                </a:solidFill>
                <a:latin typeface="Garamond" pitchFamily="18" charset="0"/>
              </a:rPr>
              <a:t>médiévale</a:t>
            </a:r>
          </a:p>
          <a:p>
            <a:r>
              <a:rPr lang="fr-FR" sz="3600" i="1" dirty="0" smtClean="0">
                <a:solidFill>
                  <a:schemeClr val="tx1"/>
                </a:solidFill>
                <a:latin typeface="Garamond" pitchFamily="18" charset="0"/>
              </a:rPr>
              <a:t>Bâtir la nouvelle Jérusalem</a:t>
            </a:r>
            <a:endParaRPr lang="fr-FR" sz="3600" i="1" dirty="0">
              <a:solidFill>
                <a:schemeClr val="tx1"/>
              </a:solidFill>
            </a:endParaRPr>
          </a:p>
        </p:txBody>
      </p:sp>
      <p:sp>
        <p:nvSpPr>
          <p:cNvPr id="23" name="Espace réservé du contenu 22"/>
          <p:cNvSpPr>
            <a:spLocks noGrp="1"/>
          </p:cNvSpPr>
          <p:nvPr>
            <p:ph sz="half" idx="2"/>
          </p:nvPr>
        </p:nvSpPr>
        <p:spPr>
          <a:xfrm>
            <a:off x="670560" y="1859280"/>
            <a:ext cx="6096000" cy="3185160"/>
          </a:xfrm>
        </p:spPr>
        <p:style>
          <a:lnRef idx="1">
            <a:schemeClr val="accent2"/>
          </a:lnRef>
          <a:fillRef idx="2">
            <a:schemeClr val="accent2"/>
          </a:fillRef>
          <a:effectRef idx="1">
            <a:schemeClr val="accent2"/>
          </a:effectRef>
          <a:fontRef idx="minor">
            <a:schemeClr val="dk1"/>
          </a:fontRef>
        </p:style>
        <p:txBody>
          <a:bodyPr>
            <a:normAutofit/>
          </a:bodyPr>
          <a:lstStyle/>
          <a:p>
            <a:r>
              <a:rPr lang="fr-FR" sz="2400" dirty="0" smtClean="0">
                <a:latin typeface="Garamond" pitchFamily="18" charset="0"/>
              </a:rPr>
              <a:t>Réaliser la Cité de Dieu</a:t>
            </a:r>
          </a:p>
          <a:p>
            <a:r>
              <a:rPr lang="fr-FR" sz="2400" dirty="0" smtClean="0">
                <a:latin typeface="Garamond" pitchFamily="18" charset="0"/>
              </a:rPr>
              <a:t>Assurer son salut individuel et collectif</a:t>
            </a:r>
          </a:p>
          <a:p>
            <a:r>
              <a:rPr lang="fr-FR" sz="2400" dirty="0">
                <a:latin typeface="Garamond" pitchFamily="18" charset="0"/>
              </a:rPr>
              <a:t>Unité entre le Pape et </a:t>
            </a:r>
            <a:r>
              <a:rPr lang="fr-FR" sz="2400" dirty="0" smtClean="0">
                <a:latin typeface="Garamond" pitchFamily="18" charset="0"/>
              </a:rPr>
              <a:t>l’Empereur</a:t>
            </a:r>
          </a:p>
          <a:p>
            <a:r>
              <a:rPr lang="fr-FR" sz="2400" dirty="0" smtClean="0">
                <a:latin typeface="Garamond" pitchFamily="18" charset="0"/>
              </a:rPr>
              <a:t>Les </a:t>
            </a:r>
            <a:r>
              <a:rPr lang="fr-FR" sz="2400" dirty="0">
                <a:latin typeface="Garamond" pitchFamily="18" charset="0"/>
              </a:rPr>
              <a:t>deux moitiés de </a:t>
            </a:r>
            <a:r>
              <a:rPr lang="fr-FR" sz="2400" dirty="0" smtClean="0">
                <a:latin typeface="Garamond" pitchFamily="18" charset="0"/>
              </a:rPr>
              <a:t>Dieu</a:t>
            </a:r>
          </a:p>
          <a:p>
            <a:r>
              <a:rPr lang="fr-FR" sz="2400" dirty="0" smtClean="0">
                <a:latin typeface="Garamond" pitchFamily="18" charset="0"/>
              </a:rPr>
              <a:t>Suprématie de la théologie</a:t>
            </a:r>
          </a:p>
          <a:p>
            <a:r>
              <a:rPr lang="fr-FR" sz="2400" dirty="0" smtClean="0">
                <a:latin typeface="Garamond" pitchFamily="18" charset="0"/>
              </a:rPr>
              <a:t>Langue latine </a:t>
            </a:r>
            <a:endParaRPr lang="fr-FR" sz="2400" dirty="0">
              <a:latin typeface="Garamond" pitchFamily="18" charset="0"/>
            </a:endParaRPr>
          </a:p>
          <a:p>
            <a:endParaRPr lang="fr-FR" dirty="0"/>
          </a:p>
        </p:txBody>
      </p:sp>
    </p:spTree>
    <p:extLst>
      <p:ext uri="{BB962C8B-B14F-4D97-AF65-F5344CB8AC3E}">
        <p14:creationId xmlns:p14="http://schemas.microsoft.com/office/powerpoint/2010/main" val="379195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328773139"/>
              </p:ext>
            </p:extLst>
          </p:nvPr>
        </p:nvGraphicFramePr>
        <p:xfrm>
          <a:off x="215153" y="1420009"/>
          <a:ext cx="11801139" cy="516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9514263" y="2974188"/>
            <a:ext cx="2162198" cy="1560160"/>
            <a:chOff x="6083938" y="1553844"/>
            <a:chExt cx="2162198" cy="1560160"/>
          </a:xfrm>
        </p:grpSpPr>
        <p:sp>
          <p:nvSpPr>
            <p:cNvPr id="12" name="Rectangle à coins arrondis 11"/>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129634" y="1599540"/>
              <a:ext cx="2070806" cy="146876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Parole Donnée N° 238</a:t>
              </a:r>
              <a:endParaRPr lang="fr-FR" sz="3200" kern="1200" dirty="0"/>
            </a:p>
          </p:txBody>
        </p:sp>
      </p:grpSp>
      <p:grpSp>
        <p:nvGrpSpPr>
          <p:cNvPr id="14" name="Groupe 13"/>
          <p:cNvGrpSpPr/>
          <p:nvPr/>
        </p:nvGrpSpPr>
        <p:grpSpPr>
          <a:xfrm>
            <a:off x="9468567" y="4783044"/>
            <a:ext cx="2162198" cy="1560160"/>
            <a:chOff x="6083938" y="1553844"/>
            <a:chExt cx="2162198" cy="1560160"/>
          </a:xfrm>
        </p:grpSpPr>
        <p:sp>
          <p:nvSpPr>
            <p:cNvPr id="15" name="Rectangle à coins arrondis 14"/>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6129634" y="1599540"/>
              <a:ext cx="2070806" cy="146876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Mercredi 27 janvier</a:t>
              </a:r>
              <a:endParaRPr lang="fr-FR" sz="3200" kern="1200" dirty="0"/>
            </a:p>
          </p:txBody>
        </p:sp>
      </p:grpSp>
    </p:spTree>
    <p:extLst>
      <p:ext uri="{BB962C8B-B14F-4D97-AF65-F5344CB8AC3E}">
        <p14:creationId xmlns:p14="http://schemas.microsoft.com/office/powerpoint/2010/main" val="2038224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7092977" y="18926"/>
            <a:ext cx="1739142" cy="17281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a:latin typeface="Garamond" panose="02020404030301010803" pitchFamily="18" charset="0"/>
              </a:rPr>
              <a:t>Loi céleste</a:t>
            </a:r>
          </a:p>
          <a:p>
            <a:pPr algn="ctr"/>
            <a:r>
              <a:rPr lang="fr-FR" sz="2000" dirty="0">
                <a:latin typeface="Garamond" panose="02020404030301010803" pitchFamily="18" charset="0"/>
              </a:rPr>
              <a:t>(religion)</a:t>
            </a:r>
          </a:p>
        </p:txBody>
      </p:sp>
      <p:sp>
        <p:nvSpPr>
          <p:cNvPr id="18" name="Espace réservé du texte 17"/>
          <p:cNvSpPr>
            <a:spLocks noGrp="1"/>
          </p:cNvSpPr>
          <p:nvPr>
            <p:ph type="body" idx="1"/>
          </p:nvPr>
        </p:nvSpPr>
        <p:spPr>
          <a:xfrm>
            <a:off x="265112" y="2270760"/>
            <a:ext cx="6044248" cy="1262276"/>
          </a:xfrm>
        </p:spPr>
        <p:style>
          <a:lnRef idx="0">
            <a:schemeClr val="accent1"/>
          </a:lnRef>
          <a:fillRef idx="3">
            <a:schemeClr val="accent1"/>
          </a:fillRef>
          <a:effectRef idx="3">
            <a:schemeClr val="accent1"/>
          </a:effectRef>
          <a:fontRef idx="minor">
            <a:schemeClr val="lt1"/>
          </a:fontRef>
        </p:style>
        <p:txBody>
          <a:bodyPr/>
          <a:lstStyle/>
          <a:p>
            <a:r>
              <a:rPr lang="fr-FR" sz="3600" dirty="0">
                <a:solidFill>
                  <a:srgbClr val="002060"/>
                </a:solidFill>
                <a:latin typeface="Garamond" pitchFamily="18" charset="0"/>
              </a:rPr>
              <a:t>Civilisation </a:t>
            </a:r>
            <a:r>
              <a:rPr lang="fr-FR" sz="3600" dirty="0" smtClean="0">
                <a:solidFill>
                  <a:srgbClr val="002060"/>
                </a:solidFill>
                <a:latin typeface="Garamond" pitchFamily="18" charset="0"/>
              </a:rPr>
              <a:t>des Lumières</a:t>
            </a:r>
          </a:p>
          <a:p>
            <a:r>
              <a:rPr lang="fr-FR" sz="3600" i="1" dirty="0" smtClean="0">
                <a:solidFill>
                  <a:srgbClr val="002060"/>
                </a:solidFill>
                <a:latin typeface="Garamond" pitchFamily="18" charset="0"/>
              </a:rPr>
              <a:t>Bâtir la nouvelle Athènes</a:t>
            </a:r>
            <a:endParaRPr lang="fr-FR" sz="3600" i="1" dirty="0">
              <a:solidFill>
                <a:srgbClr val="002060"/>
              </a:solidFill>
            </a:endParaRPr>
          </a:p>
        </p:txBody>
      </p:sp>
      <p:sp>
        <p:nvSpPr>
          <p:cNvPr id="7" name="Ellipse 6"/>
          <p:cNvSpPr/>
          <p:nvPr/>
        </p:nvSpPr>
        <p:spPr>
          <a:xfrm>
            <a:off x="6522388" y="2589261"/>
            <a:ext cx="2880320" cy="188755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a:solidFill>
                  <a:srgbClr val="002060"/>
                </a:solidFill>
                <a:latin typeface="Garamond" panose="02020404030301010803" pitchFamily="18" charset="0"/>
              </a:rPr>
              <a:t>La Cité idéale du vivre ensemble</a:t>
            </a:r>
          </a:p>
          <a:p>
            <a:pPr algn="ctr"/>
            <a:r>
              <a:rPr lang="fr-FR" sz="2400" dirty="0">
                <a:solidFill>
                  <a:srgbClr val="002060"/>
                </a:solidFill>
                <a:latin typeface="Garamond" panose="02020404030301010803" pitchFamily="18" charset="0"/>
              </a:rPr>
              <a:t>(Loi humaine)</a:t>
            </a:r>
          </a:p>
        </p:txBody>
      </p:sp>
      <p:sp>
        <p:nvSpPr>
          <p:cNvPr id="8" name="Espace réservé du contenu 22"/>
          <p:cNvSpPr>
            <a:spLocks noGrp="1"/>
          </p:cNvSpPr>
          <p:nvPr>
            <p:ph sz="half" idx="2"/>
          </p:nvPr>
        </p:nvSpPr>
        <p:spPr>
          <a:xfrm>
            <a:off x="243840" y="3672840"/>
            <a:ext cx="6096000" cy="3185160"/>
          </a:xfrm>
        </p:spPr>
        <p:style>
          <a:lnRef idx="1">
            <a:schemeClr val="accent1"/>
          </a:lnRef>
          <a:fillRef idx="2">
            <a:schemeClr val="accent1"/>
          </a:fillRef>
          <a:effectRef idx="1">
            <a:schemeClr val="accent1"/>
          </a:effectRef>
          <a:fontRef idx="minor">
            <a:schemeClr val="dk1"/>
          </a:fontRef>
        </p:style>
        <p:txBody>
          <a:bodyPr>
            <a:normAutofit/>
          </a:bodyPr>
          <a:lstStyle/>
          <a:p>
            <a:r>
              <a:rPr lang="fr-FR" sz="2400" dirty="0" smtClean="0">
                <a:latin typeface="Garamond" pitchFamily="18" charset="0"/>
              </a:rPr>
              <a:t>Réaliser la Cité des hommes</a:t>
            </a:r>
          </a:p>
          <a:p>
            <a:r>
              <a:rPr lang="fr-FR" sz="2400" dirty="0" smtClean="0">
                <a:latin typeface="Garamond" pitchFamily="18" charset="0"/>
              </a:rPr>
              <a:t>Promouvoir la liberté et l’égalité</a:t>
            </a:r>
          </a:p>
          <a:p>
            <a:r>
              <a:rPr lang="fr-FR" sz="2400" dirty="0" smtClean="0">
                <a:latin typeface="Garamond" pitchFamily="18" charset="0"/>
              </a:rPr>
              <a:t>Humanisme républicain et laïque</a:t>
            </a:r>
          </a:p>
          <a:p>
            <a:r>
              <a:rPr lang="fr-FR" sz="2400" dirty="0" smtClean="0">
                <a:latin typeface="Garamond" pitchFamily="18" charset="0"/>
              </a:rPr>
              <a:t>Droits de l’homme, Sciences humaines</a:t>
            </a:r>
          </a:p>
          <a:p>
            <a:r>
              <a:rPr lang="fr-FR" sz="2400" dirty="0" smtClean="0">
                <a:latin typeface="Garamond" pitchFamily="18" charset="0"/>
              </a:rPr>
              <a:t>Langue française </a:t>
            </a:r>
          </a:p>
          <a:p>
            <a:r>
              <a:rPr lang="fr-FR" sz="2400" dirty="0" smtClean="0">
                <a:latin typeface="Garamond" pitchFamily="18" charset="0"/>
              </a:rPr>
              <a:t>Révolutions </a:t>
            </a:r>
            <a:r>
              <a:rPr lang="fr-FR" sz="2400" dirty="0">
                <a:latin typeface="Garamond" pitchFamily="18" charset="0"/>
              </a:rPr>
              <a:t>politiques =&gt; démocratie*</a:t>
            </a:r>
          </a:p>
          <a:p>
            <a:endParaRPr lang="fr-FR" sz="2400" dirty="0">
              <a:latin typeface="Garamond" pitchFamily="18" charset="0"/>
            </a:endParaRPr>
          </a:p>
          <a:p>
            <a:endParaRPr lang="fr-FR" dirty="0"/>
          </a:p>
        </p:txBody>
      </p:sp>
      <p:sp>
        <p:nvSpPr>
          <p:cNvPr id="9" name="Ellipse 8"/>
          <p:cNvSpPr/>
          <p:nvPr/>
        </p:nvSpPr>
        <p:spPr>
          <a:xfrm>
            <a:off x="6522388" y="3185106"/>
            <a:ext cx="710164" cy="69586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latin typeface="Garamond" panose="02020404030301010803" pitchFamily="18" charset="0"/>
              </a:rPr>
              <a:t>moi</a:t>
            </a:r>
          </a:p>
        </p:txBody>
      </p:sp>
      <p:sp>
        <p:nvSpPr>
          <p:cNvPr id="10" name="Ellipse 9"/>
          <p:cNvSpPr/>
          <p:nvPr/>
        </p:nvSpPr>
        <p:spPr>
          <a:xfrm>
            <a:off x="8692544" y="3212942"/>
            <a:ext cx="710164" cy="69586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latin typeface="Garamond" panose="02020404030301010803" pitchFamily="18" charset="0"/>
              </a:rPr>
              <a:t>t</a:t>
            </a:r>
            <a:r>
              <a:rPr lang="fr-FR" sz="1600" dirty="0" smtClean="0">
                <a:latin typeface="Garamond" panose="02020404030301010803" pitchFamily="18" charset="0"/>
              </a:rPr>
              <a:t>oi</a:t>
            </a:r>
            <a:endParaRPr lang="fr-FR" sz="1600" dirty="0">
              <a:latin typeface="Garamond" panose="02020404030301010803" pitchFamily="18" charset="0"/>
            </a:endParaRPr>
          </a:p>
        </p:txBody>
      </p:sp>
      <p:sp>
        <p:nvSpPr>
          <p:cNvPr id="4" name="Rectangle 3"/>
          <p:cNvSpPr/>
          <p:nvPr/>
        </p:nvSpPr>
        <p:spPr>
          <a:xfrm>
            <a:off x="6666256" y="5819953"/>
            <a:ext cx="5099023" cy="892552"/>
          </a:xfrm>
          <a:prstGeom prst="rect">
            <a:avLst/>
          </a:prstGeom>
        </p:spPr>
        <p:txBody>
          <a:bodyPr wrap="square">
            <a:spAutoFit/>
          </a:bodyPr>
          <a:lstStyle/>
          <a:p>
            <a:r>
              <a:rPr lang="fr-FR" sz="2800" dirty="0" smtClean="0">
                <a:latin typeface="Garamond" pitchFamily="18" charset="0"/>
              </a:rPr>
              <a:t>* </a:t>
            </a:r>
            <a:r>
              <a:rPr lang="fr-FR" sz="2400" dirty="0" smtClean="0">
                <a:latin typeface="Garamond" pitchFamily="18" charset="0"/>
              </a:rPr>
              <a:t>Le gouvernement des hommes, par les hommes et pour les hommes </a:t>
            </a:r>
            <a:endParaRPr lang="fr-FR" sz="2800" dirty="0"/>
          </a:p>
        </p:txBody>
      </p:sp>
      <p:sp>
        <p:nvSpPr>
          <p:cNvPr id="12" name="Rectangle 11"/>
          <p:cNvSpPr/>
          <p:nvPr/>
        </p:nvSpPr>
        <p:spPr>
          <a:xfrm>
            <a:off x="9606031" y="3083818"/>
            <a:ext cx="2437655" cy="95410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3200" dirty="0" smtClean="0">
                <a:solidFill>
                  <a:srgbClr val="002060"/>
                </a:solidFill>
                <a:latin typeface="Garamond" pitchFamily="18" charset="0"/>
              </a:rPr>
              <a:t>L’humanité</a:t>
            </a:r>
          </a:p>
          <a:p>
            <a:r>
              <a:rPr lang="fr-FR" sz="2400" dirty="0" smtClean="0">
                <a:solidFill>
                  <a:srgbClr val="002060"/>
                </a:solidFill>
                <a:latin typeface="Garamond" pitchFamily="18" charset="0"/>
              </a:rPr>
              <a:t>Aime ton prochain</a:t>
            </a:r>
          </a:p>
        </p:txBody>
      </p:sp>
    </p:spTree>
    <p:extLst>
      <p:ext uri="{BB962C8B-B14F-4D97-AF65-F5344CB8AC3E}">
        <p14:creationId xmlns:p14="http://schemas.microsoft.com/office/powerpoint/2010/main" val="699007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7092977" y="18926"/>
            <a:ext cx="1739142" cy="17281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a:latin typeface="Garamond" panose="02020404030301010803" pitchFamily="18" charset="0"/>
              </a:rPr>
              <a:t>Loi céleste</a:t>
            </a:r>
          </a:p>
          <a:p>
            <a:pPr algn="ctr"/>
            <a:r>
              <a:rPr lang="fr-FR" sz="2000" dirty="0">
                <a:latin typeface="Garamond" panose="02020404030301010803" pitchFamily="18" charset="0"/>
              </a:rPr>
              <a:t>(religion)</a:t>
            </a:r>
          </a:p>
        </p:txBody>
      </p:sp>
      <p:sp>
        <p:nvSpPr>
          <p:cNvPr id="18" name="Espace réservé du texte 17"/>
          <p:cNvSpPr>
            <a:spLocks noGrp="1"/>
          </p:cNvSpPr>
          <p:nvPr>
            <p:ph type="body" idx="1"/>
          </p:nvPr>
        </p:nvSpPr>
        <p:spPr>
          <a:xfrm>
            <a:off x="127952" y="6096214"/>
            <a:ext cx="6105208" cy="576262"/>
          </a:xfrm>
        </p:spPr>
        <p:style>
          <a:lnRef idx="0">
            <a:schemeClr val="accent3"/>
          </a:lnRef>
          <a:fillRef idx="3">
            <a:schemeClr val="accent3"/>
          </a:fillRef>
          <a:effectRef idx="3">
            <a:schemeClr val="accent3"/>
          </a:effectRef>
          <a:fontRef idx="minor">
            <a:schemeClr val="lt1"/>
          </a:fontRef>
        </p:style>
        <p:txBody>
          <a:bodyPr/>
          <a:lstStyle/>
          <a:p>
            <a:r>
              <a:rPr lang="fr-FR" sz="3600" dirty="0">
                <a:latin typeface="Garamond" pitchFamily="18" charset="0"/>
              </a:rPr>
              <a:t>Civilisation </a:t>
            </a:r>
            <a:r>
              <a:rPr lang="fr-FR" sz="3600" dirty="0" smtClean="0">
                <a:latin typeface="Garamond" pitchFamily="18" charset="0"/>
              </a:rPr>
              <a:t>matérialiste</a:t>
            </a:r>
            <a:endParaRPr lang="fr-FR" sz="3600" dirty="0"/>
          </a:p>
        </p:txBody>
      </p:sp>
      <p:sp>
        <p:nvSpPr>
          <p:cNvPr id="7" name="Ellipse 6"/>
          <p:cNvSpPr/>
          <p:nvPr/>
        </p:nvSpPr>
        <p:spPr>
          <a:xfrm>
            <a:off x="6522388" y="2589261"/>
            <a:ext cx="2880320" cy="188755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a:latin typeface="Garamond" panose="02020404030301010803" pitchFamily="18" charset="0"/>
              </a:rPr>
              <a:t>La Cité idéale du vivre ensemble</a:t>
            </a:r>
          </a:p>
          <a:p>
            <a:pPr algn="ctr"/>
            <a:r>
              <a:rPr lang="fr-FR" sz="2400" dirty="0">
                <a:latin typeface="Garamond" panose="02020404030301010803" pitchFamily="18" charset="0"/>
              </a:rPr>
              <a:t>(Loi humaine)</a:t>
            </a:r>
          </a:p>
        </p:txBody>
      </p:sp>
      <p:sp>
        <p:nvSpPr>
          <p:cNvPr id="9" name="Ellipse 8"/>
          <p:cNvSpPr/>
          <p:nvPr/>
        </p:nvSpPr>
        <p:spPr>
          <a:xfrm>
            <a:off x="6522388" y="3185106"/>
            <a:ext cx="710164" cy="69586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latin typeface="Garamond" panose="02020404030301010803" pitchFamily="18" charset="0"/>
              </a:rPr>
              <a:t>moi</a:t>
            </a:r>
          </a:p>
        </p:txBody>
      </p:sp>
      <p:sp>
        <p:nvSpPr>
          <p:cNvPr id="10" name="Ellipse 9"/>
          <p:cNvSpPr/>
          <p:nvPr/>
        </p:nvSpPr>
        <p:spPr>
          <a:xfrm>
            <a:off x="8692544" y="3212942"/>
            <a:ext cx="710164" cy="69586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latin typeface="Garamond" panose="02020404030301010803" pitchFamily="18" charset="0"/>
              </a:rPr>
              <a:t>t</a:t>
            </a:r>
            <a:r>
              <a:rPr lang="fr-FR" sz="1600" dirty="0" smtClean="0">
                <a:latin typeface="Garamond" panose="02020404030301010803" pitchFamily="18" charset="0"/>
              </a:rPr>
              <a:t>oi</a:t>
            </a:r>
            <a:endParaRPr lang="fr-FR" sz="1600" dirty="0">
              <a:latin typeface="Garamond" panose="02020404030301010803" pitchFamily="18" charset="0"/>
            </a:endParaRPr>
          </a:p>
        </p:txBody>
      </p:sp>
      <p:sp>
        <p:nvSpPr>
          <p:cNvPr id="11" name="Ellipse 10"/>
          <p:cNvSpPr/>
          <p:nvPr/>
        </p:nvSpPr>
        <p:spPr>
          <a:xfrm>
            <a:off x="7092977" y="5129808"/>
            <a:ext cx="1739142" cy="172819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dirty="0" smtClean="0">
                <a:latin typeface="Garamond" panose="02020404030301010803" pitchFamily="18" charset="0"/>
              </a:rPr>
              <a:t>Nature</a:t>
            </a:r>
            <a:endParaRPr lang="fr-FR" sz="2000" dirty="0">
              <a:latin typeface="Garamond" panose="02020404030301010803" pitchFamily="18" charset="0"/>
            </a:endParaRPr>
          </a:p>
        </p:txBody>
      </p:sp>
      <p:sp>
        <p:nvSpPr>
          <p:cNvPr id="12" name="Rectangle 11"/>
          <p:cNvSpPr/>
          <p:nvPr/>
        </p:nvSpPr>
        <p:spPr>
          <a:xfrm>
            <a:off x="9047626" y="5763071"/>
            <a:ext cx="1737655" cy="461665"/>
          </a:xfrm>
          <a:prstGeom prst="rect">
            <a:avLst/>
          </a:prstGeom>
        </p:spPr>
        <p:txBody>
          <a:bodyPr wrap="none">
            <a:spAutoFit/>
          </a:bodyPr>
          <a:lstStyle/>
          <a:p>
            <a:r>
              <a:rPr lang="fr-FR" sz="2400" dirty="0">
                <a:latin typeface="Garamond" pitchFamily="18" charset="0"/>
              </a:rPr>
              <a:t>Aime la </a:t>
            </a:r>
            <a:r>
              <a:rPr lang="fr-FR" sz="2400" dirty="0" smtClean="0">
                <a:latin typeface="Garamond" pitchFamily="18" charset="0"/>
              </a:rPr>
              <a:t>terre</a:t>
            </a:r>
            <a:endParaRPr lang="fr-FR" sz="2400" dirty="0">
              <a:latin typeface="Garamond" pitchFamily="18" charset="0"/>
            </a:endParaRPr>
          </a:p>
        </p:txBody>
      </p:sp>
      <p:sp>
        <p:nvSpPr>
          <p:cNvPr id="13" name="Espace réservé du contenu 22"/>
          <p:cNvSpPr>
            <a:spLocks noGrp="1"/>
          </p:cNvSpPr>
          <p:nvPr>
            <p:ph sz="half" idx="2"/>
          </p:nvPr>
        </p:nvSpPr>
        <p:spPr>
          <a:xfrm>
            <a:off x="137160" y="2808743"/>
            <a:ext cx="6096000" cy="3185160"/>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fr-FR" sz="2400" dirty="0" smtClean="0">
                <a:latin typeface="Garamond" pitchFamily="18" charset="0"/>
              </a:rPr>
              <a:t>Réaliser la global city</a:t>
            </a:r>
          </a:p>
          <a:p>
            <a:r>
              <a:rPr lang="fr-FR" sz="2400" dirty="0" smtClean="0">
                <a:latin typeface="Garamond" pitchFamily="18" charset="0"/>
              </a:rPr>
              <a:t>Enrichissement général</a:t>
            </a:r>
          </a:p>
          <a:p>
            <a:r>
              <a:rPr lang="fr-FR" sz="2400" dirty="0" smtClean="0">
                <a:latin typeface="Garamond" pitchFamily="18" charset="0"/>
              </a:rPr>
              <a:t>Pragmatisme, utilitarisme</a:t>
            </a:r>
          </a:p>
          <a:p>
            <a:r>
              <a:rPr lang="fr-FR" sz="2400" dirty="0" smtClean="0">
                <a:latin typeface="Garamond" pitchFamily="18" charset="0"/>
              </a:rPr>
              <a:t>Sciences exactes, technologie</a:t>
            </a:r>
          </a:p>
          <a:p>
            <a:r>
              <a:rPr lang="fr-FR" sz="2400" dirty="0" smtClean="0">
                <a:latin typeface="Garamond" pitchFamily="18" charset="0"/>
              </a:rPr>
              <a:t>Langue anglaise</a:t>
            </a:r>
          </a:p>
          <a:p>
            <a:r>
              <a:rPr lang="fr-FR" sz="2400" dirty="0" smtClean="0">
                <a:latin typeface="Garamond" pitchFamily="18" charset="0"/>
              </a:rPr>
              <a:t>Révolutions économiques, technologiques, écologiques</a:t>
            </a:r>
            <a:endParaRPr lang="fr-FR" sz="2400" dirty="0">
              <a:latin typeface="Garamond" pitchFamily="18" charset="0"/>
            </a:endParaRPr>
          </a:p>
          <a:p>
            <a:endParaRPr lang="fr-FR" sz="2400" dirty="0">
              <a:latin typeface="Garamond" pitchFamily="18" charset="0"/>
            </a:endParaRPr>
          </a:p>
          <a:p>
            <a:endParaRPr lang="fr-FR" dirty="0"/>
          </a:p>
        </p:txBody>
      </p:sp>
    </p:spTree>
    <p:extLst>
      <p:ext uri="{BB962C8B-B14F-4D97-AF65-F5344CB8AC3E}">
        <p14:creationId xmlns:p14="http://schemas.microsoft.com/office/powerpoint/2010/main" val="1588179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6779" y="234266"/>
            <a:ext cx="9404723" cy="674153"/>
          </a:xfrm>
        </p:spPr>
        <p:txBody>
          <a:bodyPr/>
          <a:lstStyle/>
          <a:p>
            <a:r>
              <a:rPr lang="fr-FR" dirty="0" err="1" smtClean="0">
                <a:latin typeface="Garamond" panose="02020404030301010803" pitchFamily="18" charset="0"/>
              </a:rPr>
              <a:t>Cosmothéandrisme</a:t>
            </a:r>
            <a:r>
              <a:rPr lang="fr-FR" dirty="0" smtClean="0">
                <a:latin typeface="Garamond" panose="02020404030301010803" pitchFamily="18" charset="0"/>
              </a:rPr>
              <a:t> de </a:t>
            </a:r>
            <a:r>
              <a:rPr lang="fr-FR" dirty="0" err="1" smtClean="0">
                <a:latin typeface="Garamond" panose="02020404030301010803" pitchFamily="18" charset="0"/>
              </a:rPr>
              <a:t>Raimon</a:t>
            </a:r>
            <a:r>
              <a:rPr lang="fr-FR" dirty="0" smtClean="0">
                <a:latin typeface="Garamond" panose="02020404030301010803" pitchFamily="18" charset="0"/>
              </a:rPr>
              <a:t> </a:t>
            </a:r>
            <a:r>
              <a:rPr lang="fr-FR" dirty="0" err="1" smtClean="0">
                <a:latin typeface="Garamond" panose="02020404030301010803" pitchFamily="18" charset="0"/>
              </a:rPr>
              <a:t>Panikkar</a:t>
            </a:r>
            <a:endParaRPr lang="fr-FR" dirty="0">
              <a:latin typeface="Garamond" panose="02020404030301010803" pitchFamily="18" charset="0"/>
            </a:endParaRPr>
          </a:p>
        </p:txBody>
      </p:sp>
      <p:pic>
        <p:nvPicPr>
          <p:cNvPr id="1026" name="Picture 2" descr="Vision trinitaire et cosmothéandrique : Dieu-Homme-Cosmo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01502" y="1424099"/>
            <a:ext cx="2048457" cy="32604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99194" y="1424099"/>
            <a:ext cx="6254181" cy="4524315"/>
          </a:xfrm>
          <a:prstGeom prst="rect">
            <a:avLst/>
          </a:prstGeom>
        </p:spPr>
        <p:txBody>
          <a:bodyPr wrap="square">
            <a:spAutoFit/>
          </a:bodyPr>
          <a:lstStyle/>
          <a:p>
            <a:r>
              <a:rPr lang="fr-FR" sz="2400" dirty="0">
                <a:latin typeface="Garamond" panose="02020404030301010803" pitchFamily="18" charset="0"/>
              </a:rPr>
              <a:t>Dans une perspective </a:t>
            </a:r>
            <a:r>
              <a:rPr lang="fr-FR" sz="2400" dirty="0" err="1">
                <a:latin typeface="Garamond" panose="02020404030301010803" pitchFamily="18" charset="0"/>
              </a:rPr>
              <a:t>cosmothéandrique</a:t>
            </a:r>
            <a:r>
              <a:rPr lang="fr-FR" sz="2400" dirty="0">
                <a:latin typeface="Garamond" panose="02020404030301010803" pitchFamily="18" charset="0"/>
              </a:rPr>
              <a:t>, la réalité n’est ni un bloc unique et indistinct qui serait soit divin, soit spirituel, soit matériel, ni composée de trois blocs ou de trois niveaux. Au contraire, elle est constituée par la relation et l’interdépendance entre trois dimensions : divine (la transcendance), humaine (la conscience) et physique (la matière). De la sorte, </a:t>
            </a:r>
            <a:r>
              <a:rPr lang="fr-FR" sz="2400" dirty="0" err="1">
                <a:latin typeface="Garamond" panose="02020404030301010803" pitchFamily="18" charset="0"/>
              </a:rPr>
              <a:t>Raimon</a:t>
            </a:r>
            <a:r>
              <a:rPr lang="fr-FR" sz="2400" dirty="0">
                <a:latin typeface="Garamond" panose="02020404030301010803" pitchFamily="18" charset="0"/>
              </a:rPr>
              <a:t> </a:t>
            </a:r>
            <a:r>
              <a:rPr lang="fr-FR" sz="2400" dirty="0" err="1">
                <a:latin typeface="Garamond" panose="02020404030301010803" pitchFamily="18" charset="0"/>
              </a:rPr>
              <a:t>Panikkar</a:t>
            </a:r>
            <a:r>
              <a:rPr lang="fr-FR" sz="2400" dirty="0">
                <a:latin typeface="Garamond" panose="02020404030301010803" pitchFamily="18" charset="0"/>
              </a:rPr>
              <a:t> nous conduit à appréhender la réalité comme une Trinité où l’homme, en tant que microcosme et image du Tout, est investi d’une dignité toute particulière dans son rapport à Dieu et </a:t>
            </a:r>
            <a:r>
              <a:rPr lang="fr-FR" sz="2400" dirty="0" smtClean="0">
                <a:latin typeface="Garamond" panose="02020404030301010803" pitchFamily="18" charset="0"/>
              </a:rPr>
              <a:t>au cosmos</a:t>
            </a:r>
            <a:r>
              <a:rPr lang="fr-FR" sz="2400" dirty="0">
                <a:latin typeface="Garamond" panose="02020404030301010803" pitchFamily="18" charset="0"/>
              </a:rPr>
              <a:t> </a:t>
            </a:r>
          </a:p>
        </p:txBody>
      </p:sp>
      <p:pic>
        <p:nvPicPr>
          <p:cNvPr id="6" name="Picture 3" descr="Description de cette image, également commentée ci-aprè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114"/>
          <a:stretch/>
        </p:blipFill>
        <p:spPr bwMode="auto">
          <a:xfrm>
            <a:off x="245907" y="1212078"/>
            <a:ext cx="2707196" cy="34016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6084" y="4684560"/>
            <a:ext cx="2724983"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i="1" dirty="0" err="1">
                <a:latin typeface="Garamond" panose="02020404030301010803" pitchFamily="18" charset="0"/>
              </a:rPr>
              <a:t>Raimon</a:t>
            </a:r>
            <a:r>
              <a:rPr lang="fr-FR" i="1" dirty="0">
                <a:latin typeface="Garamond" panose="02020404030301010803" pitchFamily="18" charset="0"/>
              </a:rPr>
              <a:t> </a:t>
            </a:r>
            <a:r>
              <a:rPr lang="fr-FR" i="1" dirty="0" err="1">
                <a:latin typeface="Garamond" panose="02020404030301010803" pitchFamily="18" charset="0"/>
              </a:rPr>
              <a:t>Panikkar</a:t>
            </a:r>
            <a:r>
              <a:rPr lang="fr-FR" i="1" dirty="0">
                <a:latin typeface="Garamond" panose="02020404030301010803" pitchFamily="18" charset="0"/>
              </a:rPr>
              <a:t> </a:t>
            </a:r>
            <a:r>
              <a:rPr lang="fr-FR" i="1" dirty="0" smtClean="0">
                <a:latin typeface="Garamond" panose="02020404030301010803" pitchFamily="18" charset="0"/>
              </a:rPr>
              <a:t>(1918-2000)</a:t>
            </a:r>
          </a:p>
          <a:p>
            <a:r>
              <a:rPr lang="fr-FR" i="1" dirty="0" smtClean="0">
                <a:latin typeface="Garamond" panose="02020404030301010803" pitchFamily="18" charset="0"/>
              </a:rPr>
              <a:t>Ce théologien, de père </a:t>
            </a:r>
            <a:r>
              <a:rPr lang="fr-FR" i="1" dirty="0" err="1" smtClean="0">
                <a:latin typeface="Garamond" panose="02020404030301010803" pitchFamily="18" charset="0"/>
              </a:rPr>
              <a:t>hidou</a:t>
            </a:r>
            <a:r>
              <a:rPr lang="fr-FR" i="1" dirty="0" smtClean="0">
                <a:latin typeface="Garamond" panose="02020404030301010803" pitchFamily="18" charset="0"/>
              </a:rPr>
              <a:t> et de mère chrétienne, a tenté un syncrétisme. Sa grande idée du </a:t>
            </a:r>
            <a:r>
              <a:rPr lang="fr-FR" i="1" dirty="0" err="1" smtClean="0">
                <a:latin typeface="Garamond" panose="02020404030301010803" pitchFamily="18" charset="0"/>
              </a:rPr>
              <a:t>cosmothéandrisme</a:t>
            </a:r>
            <a:r>
              <a:rPr lang="fr-FR" i="1" dirty="0" smtClean="0">
                <a:latin typeface="Garamond" panose="02020404030301010803" pitchFamily="18" charset="0"/>
              </a:rPr>
              <a:t> pose la question des rapports entre le </a:t>
            </a:r>
          </a:p>
          <a:p>
            <a:r>
              <a:rPr lang="fr-FR" i="1" dirty="0" smtClean="0">
                <a:latin typeface="Garamond" panose="02020404030301010803" pitchFamily="18" charset="0"/>
              </a:rPr>
              <a:t>Ciel, l’humanité et la terre.</a:t>
            </a:r>
            <a:endParaRPr lang="fr-FR" i="1" dirty="0"/>
          </a:p>
        </p:txBody>
      </p:sp>
    </p:spTree>
    <p:extLst>
      <p:ext uri="{BB962C8B-B14F-4D97-AF65-F5344CB8AC3E}">
        <p14:creationId xmlns:p14="http://schemas.microsoft.com/office/powerpoint/2010/main" val="727244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Sam-Taeguk.svg">
            <a:hlinkClick r:id="rId2"/>
          </p:cNvPr>
          <p:cNvPicPr>
            <a:picLocks noChangeAspect="1" noChangeArrowheads="1"/>
          </p:cNvPicPr>
          <p:nvPr/>
        </p:nvPicPr>
        <p:blipFill>
          <a:blip r:embed="rId3" cstate="print"/>
          <a:srcRect/>
          <a:stretch>
            <a:fillRect/>
          </a:stretch>
        </p:blipFill>
        <p:spPr bwMode="auto">
          <a:xfrm>
            <a:off x="4972049" y="830998"/>
            <a:ext cx="5882641" cy="5715000"/>
          </a:xfrm>
          <a:prstGeom prst="rect">
            <a:avLst/>
          </a:prstGeom>
          <a:noFill/>
        </p:spPr>
      </p:pic>
      <p:sp>
        <p:nvSpPr>
          <p:cNvPr id="6" name="Rectangle 5"/>
          <p:cNvSpPr/>
          <p:nvPr/>
        </p:nvSpPr>
        <p:spPr>
          <a:xfrm>
            <a:off x="329142" y="156422"/>
            <a:ext cx="12192000" cy="461665"/>
          </a:xfrm>
          <a:prstGeom prst="rect">
            <a:avLst/>
          </a:prstGeom>
        </p:spPr>
        <p:txBody>
          <a:bodyPr wrap="square">
            <a:spAutoFit/>
          </a:bodyPr>
          <a:lstStyle/>
          <a:p>
            <a:r>
              <a:rPr lang="fr-FR" sz="2400" b="1" i="1" dirty="0" err="1" smtClean="0">
                <a:latin typeface="Garamond" panose="02020404030301010803" pitchFamily="18" charset="0"/>
              </a:rPr>
              <a:t>Taegeuk</a:t>
            </a:r>
            <a:r>
              <a:rPr lang="fr-FR" sz="2400" dirty="0" smtClean="0">
                <a:latin typeface="Garamond" panose="02020404030301010803" pitchFamily="18" charset="0"/>
              </a:rPr>
              <a:t> tricolore (</a:t>
            </a:r>
            <a:r>
              <a:rPr lang="ko-KR" altLang="fr-FR" sz="2400" dirty="0" smtClean="0">
                <a:latin typeface="Garamond" panose="02020404030301010803" pitchFamily="18" charset="0"/>
              </a:rPr>
              <a:t>삼색의 태극 </a:t>
            </a:r>
            <a:r>
              <a:rPr lang="fr-FR" sz="2400" i="1" dirty="0" err="1" smtClean="0">
                <a:latin typeface="Garamond" panose="02020404030301010803" pitchFamily="18" charset="0"/>
              </a:rPr>
              <a:t>Samsaeg</a:t>
            </a:r>
            <a:r>
              <a:rPr lang="fr-FR" sz="2400" i="1" dirty="0" smtClean="0">
                <a:latin typeface="Garamond" panose="02020404030301010803" pitchFamily="18" charset="0"/>
              </a:rPr>
              <a:t>-</a:t>
            </a:r>
            <a:r>
              <a:rPr lang="fr-FR" sz="2400" i="1" dirty="0" err="1" smtClean="0">
                <a:latin typeface="Garamond" panose="02020404030301010803" pitchFamily="18" charset="0"/>
              </a:rPr>
              <a:t>ui</a:t>
            </a:r>
            <a:r>
              <a:rPr lang="fr-FR" sz="2400" i="1" dirty="0" smtClean="0">
                <a:latin typeface="Garamond" panose="02020404030301010803" pitchFamily="18" charset="0"/>
              </a:rPr>
              <a:t> </a:t>
            </a:r>
            <a:r>
              <a:rPr lang="fr-FR" sz="2400" i="1" dirty="0" err="1" smtClean="0">
                <a:latin typeface="Garamond" panose="02020404030301010803" pitchFamily="18" charset="0"/>
              </a:rPr>
              <a:t>Taegeuk</a:t>
            </a:r>
            <a:r>
              <a:rPr lang="fr-FR" sz="2400" dirty="0" smtClean="0">
                <a:latin typeface="Garamond" panose="02020404030301010803" pitchFamily="18" charset="0"/>
              </a:rPr>
              <a:t>, </a:t>
            </a:r>
            <a:r>
              <a:rPr lang="ko-KR" altLang="fr-FR" sz="2400" dirty="0" smtClean="0">
                <a:latin typeface="Garamond" panose="02020404030301010803" pitchFamily="18" charset="0"/>
              </a:rPr>
              <a:t>三色太極</a:t>
            </a:r>
            <a:r>
              <a:rPr lang="fr-FR" altLang="ko-KR" sz="2400" dirty="0" smtClean="0">
                <a:latin typeface="Garamond" panose="02020404030301010803" pitchFamily="18" charset="0"/>
              </a:rPr>
              <a:t>)</a:t>
            </a:r>
          </a:p>
        </p:txBody>
      </p:sp>
      <p:sp>
        <p:nvSpPr>
          <p:cNvPr id="7" name="Rectangle 6"/>
          <p:cNvSpPr/>
          <p:nvPr/>
        </p:nvSpPr>
        <p:spPr>
          <a:xfrm>
            <a:off x="8905634" y="2891405"/>
            <a:ext cx="1342034" cy="1323439"/>
          </a:xfrm>
          <a:prstGeom prst="rect">
            <a:avLst/>
          </a:prstGeom>
        </p:spPr>
        <p:txBody>
          <a:bodyPr wrap="none">
            <a:spAutoFit/>
          </a:bodyPr>
          <a:lstStyle/>
          <a:p>
            <a:pPr algn="ctr"/>
            <a:r>
              <a:rPr lang="fr-FR" sz="4000" dirty="0" smtClean="0">
                <a:latin typeface="Garamond" panose="02020404030301010803" pitchFamily="18" charset="0"/>
              </a:rPr>
              <a:t>Ciel</a:t>
            </a:r>
          </a:p>
          <a:p>
            <a:pPr algn="ctr"/>
            <a:r>
              <a:rPr lang="fr-FR" sz="4000" dirty="0" smtClean="0">
                <a:latin typeface="Garamond" panose="02020404030301010803" pitchFamily="18" charset="0"/>
              </a:rPr>
              <a:t>(père)</a:t>
            </a:r>
            <a:endParaRPr lang="fr-FR" sz="4000" dirty="0">
              <a:latin typeface="Garamond" panose="02020404030301010803" pitchFamily="18" charset="0"/>
            </a:endParaRPr>
          </a:p>
        </p:txBody>
      </p:sp>
      <p:sp>
        <p:nvSpPr>
          <p:cNvPr id="8" name="Rectangle 7"/>
          <p:cNvSpPr/>
          <p:nvPr/>
        </p:nvSpPr>
        <p:spPr>
          <a:xfrm>
            <a:off x="6326557" y="1319996"/>
            <a:ext cx="2170787" cy="1323439"/>
          </a:xfrm>
          <a:prstGeom prst="rect">
            <a:avLst/>
          </a:prstGeom>
        </p:spPr>
        <p:txBody>
          <a:bodyPr wrap="none">
            <a:spAutoFit/>
          </a:bodyPr>
          <a:lstStyle/>
          <a:p>
            <a:pPr algn="ctr"/>
            <a:r>
              <a:rPr lang="fr-FR" sz="4000" dirty="0" smtClean="0">
                <a:solidFill>
                  <a:srgbClr val="002060"/>
                </a:solidFill>
                <a:latin typeface="Garamond" panose="02020404030301010803" pitchFamily="18" charset="0"/>
              </a:rPr>
              <a:t>Humanité</a:t>
            </a:r>
          </a:p>
          <a:p>
            <a:pPr algn="ctr"/>
            <a:r>
              <a:rPr lang="fr-FR" sz="4000" dirty="0" smtClean="0">
                <a:solidFill>
                  <a:srgbClr val="002060"/>
                </a:solidFill>
                <a:latin typeface="Garamond" panose="02020404030301010803" pitchFamily="18" charset="0"/>
              </a:rPr>
              <a:t>(enfant)</a:t>
            </a:r>
            <a:endParaRPr lang="fr-FR" sz="4000" dirty="0">
              <a:solidFill>
                <a:srgbClr val="002060"/>
              </a:solidFill>
              <a:latin typeface="Garamond" panose="02020404030301010803" pitchFamily="18" charset="0"/>
            </a:endParaRPr>
          </a:p>
        </p:txBody>
      </p:sp>
      <p:sp>
        <p:nvSpPr>
          <p:cNvPr id="9" name="Rectangle 8"/>
          <p:cNvSpPr/>
          <p:nvPr/>
        </p:nvSpPr>
        <p:spPr>
          <a:xfrm>
            <a:off x="6319434" y="4294038"/>
            <a:ext cx="1348446" cy="1200329"/>
          </a:xfrm>
          <a:prstGeom prst="rect">
            <a:avLst/>
          </a:prstGeom>
        </p:spPr>
        <p:txBody>
          <a:bodyPr wrap="none">
            <a:spAutoFit/>
          </a:bodyPr>
          <a:lstStyle/>
          <a:p>
            <a:pPr algn="ctr"/>
            <a:r>
              <a:rPr lang="fr-FR" sz="3600" dirty="0" smtClean="0">
                <a:latin typeface="Garamond" panose="02020404030301010803" pitchFamily="18" charset="0"/>
              </a:rPr>
              <a:t>Terre</a:t>
            </a:r>
          </a:p>
          <a:p>
            <a:pPr algn="ctr"/>
            <a:r>
              <a:rPr lang="fr-FR" sz="3600" dirty="0" smtClean="0">
                <a:latin typeface="Garamond" panose="02020404030301010803" pitchFamily="18" charset="0"/>
              </a:rPr>
              <a:t>(mère)</a:t>
            </a:r>
            <a:endParaRPr lang="fr-FR" sz="3600" dirty="0">
              <a:latin typeface="Garamond" panose="02020404030301010803" pitchFamily="18" charset="0"/>
            </a:endParaRPr>
          </a:p>
        </p:txBody>
      </p:sp>
      <p:sp>
        <p:nvSpPr>
          <p:cNvPr id="10" name="Rectangle à coins arrondis 9"/>
          <p:cNvSpPr/>
          <p:nvPr/>
        </p:nvSpPr>
        <p:spPr>
          <a:xfrm>
            <a:off x="329142" y="2324910"/>
            <a:ext cx="4242858" cy="2727175"/>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2" name="Rectangle 1"/>
          <p:cNvSpPr/>
          <p:nvPr/>
        </p:nvSpPr>
        <p:spPr>
          <a:xfrm>
            <a:off x="458677" y="3362606"/>
            <a:ext cx="3729789" cy="651781"/>
          </a:xfrm>
          <a:prstGeom prst="rect">
            <a:avLst/>
          </a:prstGeom>
        </p:spPr>
        <p:txBody>
          <a:bodyPr wrap="square">
            <a:spAutoFit/>
          </a:bodyPr>
          <a:lstStyle/>
          <a:p>
            <a:pPr lvl="0" algn="ctr" defTabSz="2622550">
              <a:lnSpc>
                <a:spcPct val="90000"/>
              </a:lnSpc>
              <a:spcBef>
                <a:spcPct val="0"/>
              </a:spcBef>
              <a:spcAft>
                <a:spcPct val="35000"/>
              </a:spcAft>
            </a:pPr>
            <a:r>
              <a:rPr lang="fr-FR" sz="4000" b="1" dirty="0" smtClean="0">
                <a:solidFill>
                  <a:srgbClr val="FFC000"/>
                </a:solidFill>
                <a:latin typeface="Garamond" panose="02020404030301010803" pitchFamily="18" charset="0"/>
              </a:rPr>
              <a:t>Le </a:t>
            </a:r>
            <a:r>
              <a:rPr lang="fr-FR" sz="4000" b="1" dirty="0" err="1">
                <a:solidFill>
                  <a:srgbClr val="FFC000"/>
                </a:solidFill>
                <a:latin typeface="Garamond" panose="02020404030301010803" pitchFamily="18" charset="0"/>
              </a:rPr>
              <a:t>Samtaeguk</a:t>
            </a:r>
            <a:endParaRPr lang="fr-FR" sz="4000" b="1" dirty="0">
              <a:solidFill>
                <a:srgbClr val="FFC000"/>
              </a:solidFill>
              <a:latin typeface="Garamond" panose="02020404030301010803" pitchFamily="18" charset="0"/>
            </a:endParaRPr>
          </a:p>
        </p:txBody>
      </p:sp>
      <p:sp>
        <p:nvSpPr>
          <p:cNvPr id="3" name="Rectangle 2"/>
          <p:cNvSpPr/>
          <p:nvPr/>
        </p:nvSpPr>
        <p:spPr>
          <a:xfrm>
            <a:off x="153583" y="5815585"/>
            <a:ext cx="6096000" cy="840230"/>
          </a:xfrm>
          <a:prstGeom prst="rect">
            <a:avLst/>
          </a:prstGeom>
        </p:spPr>
        <p:txBody>
          <a:bodyPr>
            <a:spAutoFit/>
          </a:bodyPr>
          <a:lstStyle/>
          <a:p>
            <a:pPr lvl="0" algn="ctr" defTabSz="2622550">
              <a:lnSpc>
                <a:spcPct val="90000"/>
              </a:lnSpc>
              <a:spcBef>
                <a:spcPct val="0"/>
              </a:spcBef>
              <a:spcAft>
                <a:spcPct val="35000"/>
              </a:spcAft>
            </a:pPr>
            <a:r>
              <a:rPr lang="fr-FR" dirty="0">
                <a:solidFill>
                  <a:srgbClr val="FFC000"/>
                </a:solidFill>
                <a:latin typeface="Garamond" panose="02020404030301010803" pitchFamily="18" charset="0"/>
              </a:rPr>
              <a:t>Dans le </a:t>
            </a:r>
            <a:r>
              <a:rPr lang="fr-FR" dirty="0" err="1">
                <a:solidFill>
                  <a:srgbClr val="FFC000"/>
                </a:solidFill>
                <a:latin typeface="Garamond" panose="02020404030301010803" pitchFamily="18" charset="0"/>
              </a:rPr>
              <a:t>Samtaeguk</a:t>
            </a:r>
            <a:r>
              <a:rPr lang="fr-FR" dirty="0">
                <a:solidFill>
                  <a:srgbClr val="FFC000"/>
                </a:solidFill>
                <a:latin typeface="Garamond" panose="02020404030301010803" pitchFamily="18" charset="0"/>
              </a:rPr>
              <a:t> coréen,  les trois couleurs fondamentales s’harmonisent au centre d’un cercle. Le rouge représente le ciel, le bleu la terre, et le jaune les êtres humains</a:t>
            </a:r>
            <a:r>
              <a:rPr lang="fr-FR" dirty="0">
                <a:solidFill>
                  <a:srgbClr val="FFC000"/>
                </a:solidFill>
              </a:rPr>
              <a:t>.</a:t>
            </a:r>
          </a:p>
        </p:txBody>
      </p:sp>
    </p:spTree>
    <p:extLst>
      <p:ext uri="{BB962C8B-B14F-4D97-AF65-F5344CB8AC3E}">
        <p14:creationId xmlns:p14="http://schemas.microsoft.com/office/powerpoint/2010/main" val="742860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317060" y="37184"/>
            <a:ext cx="1507451" cy="144016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600" dirty="0" smtClean="0">
                <a:latin typeface="Garamond" panose="02020404030301010803" pitchFamily="18" charset="0"/>
              </a:rPr>
              <a:t>Ciel</a:t>
            </a:r>
          </a:p>
          <a:p>
            <a:pPr algn="ctr"/>
            <a:r>
              <a:rPr lang="fr-FR" sz="2400" dirty="0" err="1" smtClean="0">
                <a:latin typeface="Garamond" panose="02020404030301010803" pitchFamily="18" charset="0"/>
              </a:rPr>
              <a:t>Theos</a:t>
            </a:r>
            <a:endParaRPr lang="fr-FR" sz="2400" dirty="0">
              <a:latin typeface="Garamond" panose="02020404030301010803" pitchFamily="18" charset="0"/>
            </a:endParaRPr>
          </a:p>
        </p:txBody>
      </p:sp>
      <p:sp>
        <p:nvSpPr>
          <p:cNvPr id="6" name="Ellipse 5"/>
          <p:cNvSpPr/>
          <p:nvPr/>
        </p:nvSpPr>
        <p:spPr>
          <a:xfrm>
            <a:off x="3164865" y="2426261"/>
            <a:ext cx="1792450" cy="1656454"/>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rgbClr val="002060"/>
                </a:solidFill>
                <a:latin typeface="Garamond" panose="02020404030301010803" pitchFamily="18" charset="0"/>
              </a:rPr>
              <a:t>Homme</a:t>
            </a:r>
          </a:p>
          <a:p>
            <a:pPr algn="ctr"/>
            <a:r>
              <a:rPr lang="fr-FR" sz="1600" dirty="0" err="1" smtClean="0">
                <a:solidFill>
                  <a:srgbClr val="002060"/>
                </a:solidFill>
                <a:latin typeface="Garamond" panose="02020404030301010803" pitchFamily="18" charset="0"/>
              </a:rPr>
              <a:t>Anthropos</a:t>
            </a:r>
            <a:endParaRPr lang="fr-FR" sz="1600" dirty="0">
              <a:solidFill>
                <a:srgbClr val="002060"/>
              </a:solidFill>
              <a:latin typeface="Garamond" panose="02020404030301010803" pitchFamily="18" charset="0"/>
            </a:endParaRPr>
          </a:p>
        </p:txBody>
      </p:sp>
      <p:sp>
        <p:nvSpPr>
          <p:cNvPr id="7" name="Ellipse 6"/>
          <p:cNvSpPr/>
          <p:nvPr/>
        </p:nvSpPr>
        <p:spPr>
          <a:xfrm>
            <a:off x="-1" y="2408401"/>
            <a:ext cx="1722331" cy="1557823"/>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rgbClr val="002060"/>
                </a:solidFill>
                <a:latin typeface="Garamond" panose="02020404030301010803" pitchFamily="18" charset="0"/>
              </a:rPr>
              <a:t>Homme </a:t>
            </a:r>
            <a:endParaRPr lang="fr-FR" sz="2400" dirty="0">
              <a:solidFill>
                <a:srgbClr val="002060"/>
              </a:solidFill>
              <a:latin typeface="Garamond" panose="02020404030301010803" pitchFamily="18" charset="0"/>
            </a:endParaRPr>
          </a:p>
        </p:txBody>
      </p:sp>
      <p:sp>
        <p:nvSpPr>
          <p:cNvPr id="8" name="Ellipse 7"/>
          <p:cNvSpPr/>
          <p:nvPr/>
        </p:nvSpPr>
        <p:spPr>
          <a:xfrm>
            <a:off x="6182856" y="2492896"/>
            <a:ext cx="1620024" cy="1440160"/>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rgbClr val="002060"/>
                </a:solidFill>
                <a:latin typeface="Garamond" panose="02020404030301010803" pitchFamily="18" charset="0"/>
              </a:rPr>
              <a:t>femme</a:t>
            </a:r>
            <a:endParaRPr lang="fr-FR" sz="2400" dirty="0">
              <a:solidFill>
                <a:srgbClr val="002060"/>
              </a:solidFill>
              <a:latin typeface="Garamond" panose="02020404030301010803" pitchFamily="18" charset="0"/>
            </a:endParaRPr>
          </a:p>
        </p:txBody>
      </p:sp>
      <p:sp>
        <p:nvSpPr>
          <p:cNvPr id="9" name="Ellipse 8"/>
          <p:cNvSpPr/>
          <p:nvPr/>
        </p:nvSpPr>
        <p:spPr>
          <a:xfrm>
            <a:off x="3275343" y="5417840"/>
            <a:ext cx="1590886" cy="1440160"/>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latin typeface="Garamond" panose="02020404030301010803" pitchFamily="18" charset="0"/>
              </a:rPr>
              <a:t>Nature</a:t>
            </a:r>
          </a:p>
          <a:p>
            <a:pPr algn="ctr"/>
            <a:r>
              <a:rPr lang="fr-FR" sz="2400" dirty="0" smtClean="0">
                <a:latin typeface="Garamond" panose="02020404030301010803" pitchFamily="18" charset="0"/>
              </a:rPr>
              <a:t>cosmos</a:t>
            </a:r>
            <a:endParaRPr lang="fr-FR" sz="2400" dirty="0">
              <a:latin typeface="Garamond" panose="02020404030301010803" pitchFamily="18" charset="0"/>
            </a:endParaRPr>
          </a:p>
        </p:txBody>
      </p:sp>
      <p:sp>
        <p:nvSpPr>
          <p:cNvPr id="10" name="Arc 39"/>
          <p:cNvSpPr>
            <a:spLocks/>
          </p:cNvSpPr>
          <p:nvPr/>
        </p:nvSpPr>
        <p:spPr bwMode="auto">
          <a:xfrm rot="21431516" flipH="1" flipV="1">
            <a:off x="3160831" y="1148269"/>
            <a:ext cx="1880581" cy="140668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2" name="Rectangle 11"/>
          <p:cNvSpPr/>
          <p:nvPr/>
        </p:nvSpPr>
        <p:spPr>
          <a:xfrm>
            <a:off x="5687509" y="29815"/>
            <a:ext cx="5437691" cy="156966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dirty="0" smtClean="0">
                <a:latin typeface="Garamond" pitchFamily="18" charset="0"/>
              </a:rPr>
              <a:t>Civilisations spirituelles</a:t>
            </a:r>
          </a:p>
          <a:p>
            <a:r>
              <a:rPr lang="fr-FR" sz="2400" dirty="0">
                <a:latin typeface="Garamond" pitchFamily="18" charset="0"/>
              </a:rPr>
              <a:t>Aime Dieu</a:t>
            </a:r>
          </a:p>
          <a:p>
            <a:r>
              <a:rPr lang="fr-FR" sz="2400" dirty="0" smtClean="0">
                <a:latin typeface="Garamond" pitchFamily="18" charset="0"/>
              </a:rPr>
              <a:t>Lois spirituelles – Grands textes sacrés</a:t>
            </a:r>
          </a:p>
          <a:p>
            <a:r>
              <a:rPr lang="fr-FR" sz="2400" dirty="0" smtClean="0">
                <a:latin typeface="Garamond" pitchFamily="18" charset="0"/>
              </a:rPr>
              <a:t>Révolutions Spirituelles</a:t>
            </a:r>
          </a:p>
        </p:txBody>
      </p:sp>
      <p:sp>
        <p:nvSpPr>
          <p:cNvPr id="13" name="Rectangle 12"/>
          <p:cNvSpPr/>
          <p:nvPr/>
        </p:nvSpPr>
        <p:spPr>
          <a:xfrm>
            <a:off x="7879080" y="2235749"/>
            <a:ext cx="4312920" cy="1938992"/>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smtClean="0">
                <a:solidFill>
                  <a:srgbClr val="002060"/>
                </a:solidFill>
                <a:latin typeface="Garamond" pitchFamily="18" charset="0"/>
              </a:rPr>
              <a:t>Humanismes</a:t>
            </a:r>
          </a:p>
          <a:p>
            <a:r>
              <a:rPr lang="fr-FR" sz="2400" dirty="0" smtClean="0">
                <a:solidFill>
                  <a:srgbClr val="002060"/>
                </a:solidFill>
                <a:latin typeface="Garamond" pitchFamily="18" charset="0"/>
              </a:rPr>
              <a:t>Aime ton prochain (philanthropie)</a:t>
            </a:r>
          </a:p>
          <a:p>
            <a:r>
              <a:rPr lang="fr-FR" sz="2400" dirty="0" smtClean="0">
                <a:solidFill>
                  <a:srgbClr val="002060"/>
                </a:solidFill>
                <a:latin typeface="Garamond" pitchFamily="18" charset="0"/>
              </a:rPr>
              <a:t>Lois sociales</a:t>
            </a:r>
          </a:p>
          <a:p>
            <a:r>
              <a:rPr lang="fr-FR" sz="2400" dirty="0" smtClean="0">
                <a:solidFill>
                  <a:srgbClr val="002060"/>
                </a:solidFill>
                <a:latin typeface="Garamond" pitchFamily="18" charset="0"/>
              </a:rPr>
              <a:t>Sciences humaines</a:t>
            </a:r>
          </a:p>
          <a:p>
            <a:r>
              <a:rPr lang="fr-FR" sz="2400" dirty="0" smtClean="0">
                <a:solidFill>
                  <a:srgbClr val="002060"/>
                </a:solidFill>
                <a:latin typeface="Garamond" pitchFamily="18" charset="0"/>
              </a:rPr>
              <a:t>Révolutions politiques</a:t>
            </a:r>
          </a:p>
        </p:txBody>
      </p:sp>
      <p:sp>
        <p:nvSpPr>
          <p:cNvPr id="14" name="Rectangle 13"/>
          <p:cNvSpPr/>
          <p:nvPr/>
        </p:nvSpPr>
        <p:spPr>
          <a:xfrm>
            <a:off x="5766769" y="5078107"/>
            <a:ext cx="5760640" cy="1569660"/>
          </a:xfrm>
          <a:prstGeom prst="rect">
            <a:avLst/>
          </a:prstGeom>
          <a:solidFill>
            <a:srgbClr val="002060"/>
          </a:solidFill>
        </p:spPr>
        <p:txBody>
          <a:bodyPr wrap="square">
            <a:spAutoFit/>
          </a:bodyPr>
          <a:lstStyle/>
          <a:p>
            <a:r>
              <a:rPr lang="fr-FR" sz="2400" dirty="0" smtClean="0">
                <a:latin typeface="Garamond" pitchFamily="18" charset="0"/>
              </a:rPr>
              <a:t>Matérialismes</a:t>
            </a:r>
          </a:p>
          <a:p>
            <a:r>
              <a:rPr lang="fr-FR" sz="2400" dirty="0" smtClean="0">
                <a:latin typeface="Garamond" pitchFamily="18" charset="0"/>
              </a:rPr>
              <a:t>Aime la nature</a:t>
            </a:r>
          </a:p>
          <a:p>
            <a:r>
              <a:rPr lang="fr-FR" sz="2400" dirty="0" smtClean="0">
                <a:latin typeface="Garamond" pitchFamily="18" charset="0"/>
              </a:rPr>
              <a:t>Lois de la nature (sciences physiques)</a:t>
            </a:r>
          </a:p>
          <a:p>
            <a:r>
              <a:rPr lang="fr-FR" sz="2400" dirty="0" smtClean="0">
                <a:latin typeface="Garamond" pitchFamily="18" charset="0"/>
              </a:rPr>
              <a:t>Révolutions économiques et sociales </a:t>
            </a:r>
          </a:p>
        </p:txBody>
      </p:sp>
      <p:sp>
        <p:nvSpPr>
          <p:cNvPr id="15" name="Arc 39"/>
          <p:cNvSpPr>
            <a:spLocks/>
          </p:cNvSpPr>
          <p:nvPr/>
        </p:nvSpPr>
        <p:spPr bwMode="auto">
          <a:xfrm rot="5122012" flipH="1" flipV="1">
            <a:off x="4819650" y="2379397"/>
            <a:ext cx="1564939" cy="178722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6" name="Arc 39"/>
          <p:cNvSpPr>
            <a:spLocks/>
          </p:cNvSpPr>
          <p:nvPr/>
        </p:nvSpPr>
        <p:spPr bwMode="auto">
          <a:xfrm rot="20986717" flipH="1" flipV="1">
            <a:off x="3051197" y="3801441"/>
            <a:ext cx="2039179" cy="178898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8" name="Arc 39"/>
          <p:cNvSpPr>
            <a:spLocks/>
          </p:cNvSpPr>
          <p:nvPr/>
        </p:nvSpPr>
        <p:spPr bwMode="auto">
          <a:xfrm rot="15618567" flipH="1" flipV="1">
            <a:off x="4677089" y="2359409"/>
            <a:ext cx="1564939" cy="178722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9" name="Arc 39"/>
          <p:cNvSpPr>
            <a:spLocks/>
          </p:cNvSpPr>
          <p:nvPr/>
        </p:nvSpPr>
        <p:spPr bwMode="auto">
          <a:xfrm rot="4913517" flipH="1" flipV="1">
            <a:off x="1837825" y="2360877"/>
            <a:ext cx="1564939" cy="178722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20" name="Arc 39"/>
          <p:cNvSpPr>
            <a:spLocks/>
          </p:cNvSpPr>
          <p:nvPr/>
        </p:nvSpPr>
        <p:spPr bwMode="auto">
          <a:xfrm rot="15866956" flipH="1" flipV="1">
            <a:off x="1639055" y="2283426"/>
            <a:ext cx="1564939" cy="178722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21" name="Arc 39"/>
          <p:cNvSpPr>
            <a:spLocks/>
          </p:cNvSpPr>
          <p:nvPr/>
        </p:nvSpPr>
        <p:spPr bwMode="auto">
          <a:xfrm rot="10490757" flipH="1" flipV="1">
            <a:off x="2925816" y="4076066"/>
            <a:ext cx="2200321" cy="17593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7" name="Arc 39"/>
          <p:cNvSpPr>
            <a:spLocks/>
          </p:cNvSpPr>
          <p:nvPr/>
        </p:nvSpPr>
        <p:spPr bwMode="auto">
          <a:xfrm rot="9884936" flipH="1" flipV="1">
            <a:off x="3079622" y="1351663"/>
            <a:ext cx="1880581" cy="140668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Tree>
    <p:extLst>
      <p:ext uri="{BB962C8B-B14F-4D97-AF65-F5344CB8AC3E}">
        <p14:creationId xmlns:p14="http://schemas.microsoft.com/office/powerpoint/2010/main" val="24460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8" grpId="0" animBg="1"/>
      <p:bldP spid="19" grpId="0" animBg="1"/>
      <p:bldP spid="20" grpId="0" animBg="1"/>
      <p:bldP spid="21"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5873005" y="3356992"/>
            <a:ext cx="5671820" cy="2160240"/>
          </a:xfrm>
          <a:prstGeom prst="rect">
            <a:avLst/>
          </a:prstGeom>
        </p:spPr>
        <p:txBody>
          <a:bodyPr>
            <a:noAutofit/>
          </a:bodyPr>
          <a:lstStyle/>
          <a:p>
            <a:r>
              <a:rPr lang="fr-FR" sz="2800" dirty="0">
                <a:latin typeface="Garamond" panose="02020404030301010803" pitchFamily="18" charset="0"/>
              </a:rPr>
              <a:t>L</a:t>
            </a:r>
            <a:r>
              <a:rPr lang="fr-FR" sz="2800" dirty="0" smtClean="0">
                <a:latin typeface="Garamond" panose="02020404030301010803" pitchFamily="18" charset="0"/>
              </a:rPr>
              <a:t>e Ciel (fenêtres de l’âme)</a:t>
            </a:r>
          </a:p>
          <a:p>
            <a:endParaRPr lang="fr-FR" sz="800" dirty="0" smtClean="0">
              <a:latin typeface="Garamond" panose="02020404030301010803" pitchFamily="18" charset="0"/>
            </a:endParaRPr>
          </a:p>
          <a:p>
            <a:r>
              <a:rPr lang="fr-FR" sz="2800" dirty="0" smtClean="0">
                <a:latin typeface="Garamond" panose="02020404030301010803" pitchFamily="18" charset="0"/>
              </a:rPr>
              <a:t>L’être humain (le flair, sentir autrui)</a:t>
            </a:r>
            <a:endParaRPr lang="fr-FR" sz="2800" dirty="0">
              <a:latin typeface="Garamond" panose="02020404030301010803" pitchFamily="18" charset="0"/>
            </a:endParaRPr>
          </a:p>
          <a:p>
            <a:endParaRPr lang="fr-FR" sz="1050" dirty="0" smtClean="0">
              <a:latin typeface="Garamond" panose="02020404030301010803" pitchFamily="18" charset="0"/>
            </a:endParaRPr>
          </a:p>
          <a:p>
            <a:r>
              <a:rPr lang="fr-FR" sz="2800" dirty="0">
                <a:latin typeface="Garamond" panose="02020404030301010803" pitchFamily="18" charset="0"/>
              </a:rPr>
              <a:t>L</a:t>
            </a:r>
            <a:r>
              <a:rPr lang="fr-FR" sz="2800" dirty="0" smtClean="0">
                <a:latin typeface="Garamond" panose="02020404030301010803" pitchFamily="18" charset="0"/>
              </a:rPr>
              <a:t>a Terre (goûter les fruits)</a:t>
            </a:r>
          </a:p>
        </p:txBody>
      </p:sp>
      <p:sp>
        <p:nvSpPr>
          <p:cNvPr id="4" name="Titre 3"/>
          <p:cNvSpPr>
            <a:spLocks noGrp="1"/>
          </p:cNvSpPr>
          <p:nvPr>
            <p:ph type="title"/>
          </p:nvPr>
        </p:nvSpPr>
        <p:spPr>
          <a:xfrm>
            <a:off x="153076" y="116632"/>
            <a:ext cx="10566400" cy="1143000"/>
          </a:xfrm>
        </p:spPr>
        <p:txBody>
          <a:bodyPr/>
          <a:lstStyle/>
          <a:p>
            <a:r>
              <a:rPr lang="fr-FR" dirty="0" smtClean="0">
                <a:latin typeface="Garamond" panose="02020404030301010803" pitchFamily="18" charset="0"/>
              </a:rPr>
              <a:t>Vers un humanisme intégral</a:t>
            </a:r>
            <a:endParaRPr lang="fr-FR" dirty="0">
              <a:latin typeface="Garamond" panose="02020404030301010803" pitchFamily="18" charset="0"/>
            </a:endParaRPr>
          </a:p>
        </p:txBody>
      </p:sp>
      <p:pic>
        <p:nvPicPr>
          <p:cNvPr id="4104" name="Picture 8" descr="06-Human_Face_(open_eyes_edited, by_Simon).jpg">
            <a:hlinkClick r:id="rId2" tooltip="Human Face (open eyes edited, by Simon)"/>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5359" y="1243362"/>
            <a:ext cx="5467646" cy="53860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avec flèche 4"/>
          <p:cNvCxnSpPr/>
          <p:nvPr/>
        </p:nvCxnSpPr>
        <p:spPr>
          <a:xfrm>
            <a:off x="4191322" y="3573016"/>
            <a:ext cx="13441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3334709" y="4353616"/>
            <a:ext cx="2200762" cy="1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3172543" y="5217894"/>
            <a:ext cx="2362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769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76591" y="0"/>
            <a:ext cx="9404723" cy="1400530"/>
          </a:xfrm>
        </p:spPr>
        <p:txBody>
          <a:bodyPr>
            <a:noAutofit/>
          </a:bodyPr>
          <a:lstStyle/>
          <a:p>
            <a:r>
              <a:rPr lang="fr-FR" sz="7200" dirty="0" smtClean="0">
                <a:latin typeface="Garamond" panose="02020404030301010803" pitchFamily="18" charset="0"/>
              </a:rPr>
              <a:t>Concentration</a:t>
            </a:r>
            <a:endParaRPr lang="fr-FR" sz="7200" dirty="0">
              <a:latin typeface="Garamond" panose="02020404030301010803" pitchFamily="18" charset="0"/>
            </a:endParaRPr>
          </a:p>
        </p:txBody>
      </p:sp>
      <p:pic>
        <p:nvPicPr>
          <p:cNvPr id="7" name="Espace réservé du contenu 6"/>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rot="5400000">
            <a:off x="303968" y="2590680"/>
            <a:ext cx="2303117" cy="1557872"/>
          </a:xfrm>
        </p:spPr>
      </p:pic>
      <p:sp>
        <p:nvSpPr>
          <p:cNvPr id="6" name="Espace réservé du contenu 5"/>
          <p:cNvSpPr>
            <a:spLocks noGrp="1"/>
          </p:cNvSpPr>
          <p:nvPr>
            <p:ph sz="half" idx="2"/>
          </p:nvPr>
        </p:nvSpPr>
        <p:spPr>
          <a:xfrm>
            <a:off x="2423160" y="2218057"/>
            <a:ext cx="8858451" cy="2272644"/>
          </a:xfrm>
        </p:spPr>
        <p:style>
          <a:lnRef idx="1">
            <a:schemeClr val="accent4"/>
          </a:lnRef>
          <a:fillRef idx="2">
            <a:schemeClr val="accent4"/>
          </a:fillRef>
          <a:effectRef idx="1">
            <a:schemeClr val="accent4"/>
          </a:effectRef>
          <a:fontRef idx="minor">
            <a:schemeClr val="dk1"/>
          </a:fontRef>
        </p:style>
        <p:txBody>
          <a:bodyPr>
            <a:normAutofit/>
          </a:bodyPr>
          <a:lstStyle/>
          <a:p>
            <a:r>
              <a:rPr lang="fr-FR" sz="2800" dirty="0" smtClean="0">
                <a:solidFill>
                  <a:srgbClr val="002060"/>
                </a:solidFill>
                <a:latin typeface="Garamond" panose="02020404030301010803" pitchFamily="18" charset="0"/>
              </a:rPr>
              <a:t>Le centre : une notion intérieure (esprit) et extérieure (axe)</a:t>
            </a:r>
          </a:p>
          <a:p>
            <a:r>
              <a:rPr lang="fr-FR" sz="2800" dirty="0" smtClean="0">
                <a:solidFill>
                  <a:srgbClr val="002060"/>
                </a:solidFill>
                <a:latin typeface="Garamond" panose="02020404030301010803" pitchFamily="18" charset="0"/>
              </a:rPr>
              <a:t>Le centre de l’esprit et le centre du corps sont alignés</a:t>
            </a:r>
          </a:p>
          <a:p>
            <a:r>
              <a:rPr lang="fr-FR" sz="2800" dirty="0" smtClean="0">
                <a:solidFill>
                  <a:srgbClr val="002060"/>
                </a:solidFill>
                <a:latin typeface="Garamond" panose="02020404030301010803" pitchFamily="18" charset="0"/>
              </a:rPr>
              <a:t>Centré = droit, ordonné</a:t>
            </a:r>
          </a:p>
          <a:p>
            <a:r>
              <a:rPr lang="fr-FR" sz="2800" dirty="0" smtClean="0">
                <a:solidFill>
                  <a:srgbClr val="002060"/>
                </a:solidFill>
                <a:latin typeface="Garamond" panose="02020404030301010803" pitchFamily="18" charset="0"/>
              </a:rPr>
              <a:t>Concentration = affaire de droiture, de loyauté</a:t>
            </a:r>
            <a:endParaRPr lang="fr-FR" sz="2800" dirty="0">
              <a:solidFill>
                <a:srgbClr val="002060"/>
              </a:solidFill>
              <a:latin typeface="Garamond" panose="02020404030301010803" pitchFamily="18" charset="0"/>
            </a:endParaRPr>
          </a:p>
        </p:txBody>
      </p:sp>
      <p:sp>
        <p:nvSpPr>
          <p:cNvPr id="2" name="Rectangle 1"/>
          <p:cNvSpPr/>
          <p:nvPr/>
        </p:nvSpPr>
        <p:spPr>
          <a:xfrm>
            <a:off x="676590" y="4830870"/>
            <a:ext cx="10605021" cy="1200329"/>
          </a:xfrm>
          <a:prstGeom prst="rect">
            <a:avLst/>
          </a:prstGeom>
        </p:spPr>
        <p:txBody>
          <a:bodyPr wrap="square">
            <a:spAutoFit/>
          </a:bodyPr>
          <a:lstStyle/>
          <a:p>
            <a:r>
              <a:rPr lang="fr-FR" sz="2400" dirty="0" smtClean="0">
                <a:latin typeface="Garamond" panose="02020404030301010803" pitchFamily="18" charset="0"/>
              </a:rPr>
              <a:t>Le mot chinois pour « centre » est constitué de deux caractères : celui du haut évoque la notion d’axe et de milieu, alors que le caractère du bas désigne le cœur et l’esprit</a:t>
            </a:r>
          </a:p>
          <a:p>
            <a:r>
              <a:rPr lang="fr-FR" sz="2400" dirty="0" smtClean="0">
                <a:latin typeface="Garamond" panose="02020404030301010803" pitchFamily="18" charset="0"/>
              </a:rPr>
              <a:t>Les diapositives suivantes sont de larges citations des Principes de l’Unification</a:t>
            </a:r>
            <a:endParaRPr lang="fr-FR" sz="3600" dirty="0">
              <a:latin typeface="Garamond" panose="02020404030301010803" pitchFamily="18" charset="0"/>
            </a:endParaRPr>
          </a:p>
        </p:txBody>
      </p:sp>
    </p:spTree>
    <p:extLst>
      <p:ext uri="{BB962C8B-B14F-4D97-AF65-F5344CB8AC3E}">
        <p14:creationId xmlns:p14="http://schemas.microsoft.com/office/powerpoint/2010/main" val="3807590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863" y="2737882"/>
            <a:ext cx="4286280" cy="378565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2400" dirty="0" smtClean="0">
                <a:latin typeface="Garamond" panose="02020404030301010803" pitchFamily="18" charset="0"/>
              </a:rPr>
              <a:t>Les </a:t>
            </a:r>
            <a:r>
              <a:rPr lang="fr-FR" sz="2400" dirty="0">
                <a:latin typeface="Garamond" panose="02020404030301010803" pitchFamily="18" charset="0"/>
              </a:rPr>
              <a:t>êtres humains sont au centre de toutes les choses créées qui sont des incarnations symboliques des caractéristiques duales de Dieu. Dieu est le centre des êtres humains qui ont été créés pour être des incarnations à Son image. Par conséquent, Dieu est le centre ultime de tous les mouvements sphériques dans l’univers.</a:t>
            </a:r>
          </a:p>
        </p:txBody>
      </p:sp>
      <p:sp>
        <p:nvSpPr>
          <p:cNvPr id="2" name="Titre 1"/>
          <p:cNvSpPr>
            <a:spLocks noGrp="1"/>
          </p:cNvSpPr>
          <p:nvPr>
            <p:ph type="title"/>
          </p:nvPr>
        </p:nvSpPr>
        <p:spPr>
          <a:xfrm>
            <a:off x="0" y="0"/>
            <a:ext cx="12192000" cy="1400530"/>
          </a:xfrm>
        </p:spPr>
        <p:txBody>
          <a:bodyPr>
            <a:noAutofit/>
          </a:bodyPr>
          <a:lstStyle/>
          <a:p>
            <a:pPr lvl="0" defTabSz="1422400">
              <a:lnSpc>
                <a:spcPct val="90000"/>
              </a:lnSpc>
              <a:spcAft>
                <a:spcPct val="35000"/>
              </a:spcAft>
            </a:pPr>
            <a:r>
              <a:rPr lang="fr-FR" sz="4400" dirty="0" smtClean="0">
                <a:latin typeface="Garamond" panose="02020404030301010803" pitchFamily="18" charset="0"/>
              </a:rPr>
              <a:t>Le </a:t>
            </a:r>
            <a:r>
              <a:rPr lang="fr-FR" sz="4400" dirty="0">
                <a:latin typeface="Garamond" panose="02020404030301010803" pitchFamily="18" charset="0"/>
              </a:rPr>
              <a:t>centre </a:t>
            </a:r>
            <a:r>
              <a:rPr lang="fr-FR" sz="4400" dirty="0" smtClean="0">
                <a:latin typeface="Garamond" panose="02020404030301010803" pitchFamily="18" charset="0"/>
              </a:rPr>
              <a:t>de tous les mouvements sphériques</a:t>
            </a:r>
            <a:endParaRPr lang="fr-FR" sz="4400" dirty="0">
              <a:latin typeface="Garamond" panose="02020404030301010803" pitchFamily="18" charset="0"/>
            </a:endParaRPr>
          </a:p>
        </p:txBody>
      </p:sp>
      <p:graphicFrame>
        <p:nvGraphicFramePr>
          <p:cNvPr id="26" name="Espace réservé du contenu 25"/>
          <p:cNvGraphicFramePr>
            <a:graphicFrameLocks noGrp="1"/>
          </p:cNvGraphicFramePr>
          <p:nvPr>
            <p:ph idx="1"/>
            <p:extLst>
              <p:ext uri="{D42A27DB-BD31-4B8C-83A1-F6EECF244321}">
                <p14:modId xmlns:p14="http://schemas.microsoft.com/office/powerpoint/2010/main" val="3061136841"/>
              </p:ext>
            </p:extLst>
          </p:nvPr>
        </p:nvGraphicFramePr>
        <p:xfrm>
          <a:off x="4175787" y="1802609"/>
          <a:ext cx="818849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graphicEl>
                                              <a:dgm id="{761E8DEE-1A17-4467-A389-F04D8CD532CC}"/>
                                            </p:graphicEl>
                                          </p:spTgt>
                                        </p:tgtEl>
                                        <p:attrNameLst>
                                          <p:attrName>style.visibility</p:attrName>
                                        </p:attrNameLst>
                                      </p:cBhvr>
                                      <p:to>
                                        <p:strVal val="visible"/>
                                      </p:to>
                                    </p:set>
                                    <p:animEffect transition="in" filter="fade">
                                      <p:cBhvr>
                                        <p:cTn id="7" dur="2000"/>
                                        <p:tgtEl>
                                          <p:spTgt spid="26">
                                            <p:graphicEl>
                                              <a:dgm id="{761E8DEE-1A17-4467-A389-F04D8CD532C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graphicEl>
                                              <a:dgm id="{5A6F5C53-245E-4BC6-8CE3-D042DF5BF748}"/>
                                            </p:graphicEl>
                                          </p:spTgt>
                                        </p:tgtEl>
                                        <p:attrNameLst>
                                          <p:attrName>style.visibility</p:attrName>
                                        </p:attrNameLst>
                                      </p:cBhvr>
                                      <p:to>
                                        <p:strVal val="visible"/>
                                      </p:to>
                                    </p:set>
                                    <p:animEffect transition="in" filter="fade">
                                      <p:cBhvr>
                                        <p:cTn id="10" dur="2000"/>
                                        <p:tgtEl>
                                          <p:spTgt spid="26">
                                            <p:graphicEl>
                                              <a:dgm id="{5A6F5C53-245E-4BC6-8CE3-D042DF5BF74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graphicEl>
                                              <a:dgm id="{2962E8EA-5C9E-45B1-99F2-2CA911D74278}"/>
                                            </p:graphicEl>
                                          </p:spTgt>
                                        </p:tgtEl>
                                        <p:attrNameLst>
                                          <p:attrName>style.visibility</p:attrName>
                                        </p:attrNameLst>
                                      </p:cBhvr>
                                      <p:to>
                                        <p:strVal val="visible"/>
                                      </p:to>
                                    </p:set>
                                    <p:animEffect transition="in" filter="fade">
                                      <p:cBhvr>
                                        <p:cTn id="13" dur="2000"/>
                                        <p:tgtEl>
                                          <p:spTgt spid="26">
                                            <p:graphicEl>
                                              <a:dgm id="{2962E8EA-5C9E-45B1-99F2-2CA911D74278}"/>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graphicEl>
                                              <a:dgm id="{72469594-F238-416A-B61C-2D938B882182}"/>
                                            </p:graphicEl>
                                          </p:spTgt>
                                        </p:tgtEl>
                                        <p:attrNameLst>
                                          <p:attrName>style.visibility</p:attrName>
                                        </p:attrNameLst>
                                      </p:cBhvr>
                                      <p:to>
                                        <p:strVal val="visible"/>
                                      </p:to>
                                    </p:set>
                                    <p:animEffect transition="in" filter="fade">
                                      <p:cBhvr>
                                        <p:cTn id="16" dur="2000"/>
                                        <p:tgtEl>
                                          <p:spTgt spid="26">
                                            <p:graphicEl>
                                              <a:dgm id="{72469594-F238-416A-B61C-2D938B88218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graphicEl>
                                              <a:dgm id="{26F11453-43EA-47D9-A7BC-5F774785BADC}"/>
                                            </p:graphicEl>
                                          </p:spTgt>
                                        </p:tgtEl>
                                        <p:attrNameLst>
                                          <p:attrName>style.visibility</p:attrName>
                                        </p:attrNameLst>
                                      </p:cBhvr>
                                      <p:to>
                                        <p:strVal val="visible"/>
                                      </p:to>
                                    </p:set>
                                    <p:animEffect transition="in" filter="fade">
                                      <p:cBhvr>
                                        <p:cTn id="21" dur="2000"/>
                                        <p:tgtEl>
                                          <p:spTgt spid="26">
                                            <p:graphicEl>
                                              <a:dgm id="{26F11453-43EA-47D9-A7BC-5F774785BAD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graphicEl>
                                              <a:dgm id="{F2B2FFA5-E65B-4D24-8473-4DF7D8A08068}"/>
                                            </p:graphicEl>
                                          </p:spTgt>
                                        </p:tgtEl>
                                        <p:attrNameLst>
                                          <p:attrName>style.visibility</p:attrName>
                                        </p:attrNameLst>
                                      </p:cBhvr>
                                      <p:to>
                                        <p:strVal val="visible"/>
                                      </p:to>
                                    </p:set>
                                    <p:animEffect transition="in" filter="fade">
                                      <p:cBhvr>
                                        <p:cTn id="24" dur="2000"/>
                                        <p:tgtEl>
                                          <p:spTgt spid="26">
                                            <p:graphicEl>
                                              <a:dgm id="{F2B2FFA5-E65B-4D24-8473-4DF7D8A08068}"/>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graphicEl>
                                              <a:dgm id="{82950A3F-3E88-42F1-913A-FFB3177E9CE9}"/>
                                            </p:graphicEl>
                                          </p:spTgt>
                                        </p:tgtEl>
                                        <p:attrNameLst>
                                          <p:attrName>style.visibility</p:attrName>
                                        </p:attrNameLst>
                                      </p:cBhvr>
                                      <p:to>
                                        <p:strVal val="visible"/>
                                      </p:to>
                                    </p:set>
                                    <p:animEffect transition="in" filter="fade">
                                      <p:cBhvr>
                                        <p:cTn id="27" dur="2000"/>
                                        <p:tgtEl>
                                          <p:spTgt spid="26">
                                            <p:graphicEl>
                                              <a:dgm id="{82950A3F-3E88-42F1-913A-FFB3177E9CE9}"/>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graphicEl>
                                              <a:dgm id="{F6E76225-AE8C-4C79-9F9A-8E2522B14AA1}"/>
                                            </p:graphicEl>
                                          </p:spTgt>
                                        </p:tgtEl>
                                        <p:attrNameLst>
                                          <p:attrName>style.visibility</p:attrName>
                                        </p:attrNameLst>
                                      </p:cBhvr>
                                      <p:to>
                                        <p:strVal val="visible"/>
                                      </p:to>
                                    </p:set>
                                    <p:animEffect transition="in" filter="fade">
                                      <p:cBhvr>
                                        <p:cTn id="30" dur="2000"/>
                                        <p:tgtEl>
                                          <p:spTgt spid="26">
                                            <p:graphicEl>
                                              <a:dgm id="{F6E76225-AE8C-4C79-9F9A-8E2522B14AA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graphicEl>
                                              <a:dgm id="{678D8904-FBDC-4EB9-A1C9-5947A6A46EDF}"/>
                                            </p:graphicEl>
                                          </p:spTgt>
                                        </p:tgtEl>
                                        <p:attrNameLst>
                                          <p:attrName>style.visibility</p:attrName>
                                        </p:attrNameLst>
                                      </p:cBhvr>
                                      <p:to>
                                        <p:strVal val="visible"/>
                                      </p:to>
                                    </p:set>
                                    <p:animEffect transition="in" filter="fade">
                                      <p:cBhvr>
                                        <p:cTn id="35" dur="2000"/>
                                        <p:tgtEl>
                                          <p:spTgt spid="26">
                                            <p:graphicEl>
                                              <a:dgm id="{678D8904-FBDC-4EB9-A1C9-5947A6A46EDF}"/>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graphicEl>
                                              <a:dgm id="{995F3B7C-A9E4-42A6-850F-DE0296882569}"/>
                                            </p:graphicEl>
                                          </p:spTgt>
                                        </p:tgtEl>
                                        <p:attrNameLst>
                                          <p:attrName>style.visibility</p:attrName>
                                        </p:attrNameLst>
                                      </p:cBhvr>
                                      <p:to>
                                        <p:strVal val="visible"/>
                                      </p:to>
                                    </p:set>
                                    <p:animEffect transition="in" filter="fade">
                                      <p:cBhvr>
                                        <p:cTn id="38" dur="2000"/>
                                        <p:tgtEl>
                                          <p:spTgt spid="26">
                                            <p:graphicEl>
                                              <a:dgm id="{995F3B7C-A9E4-42A6-850F-DE029688256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graphicEl>
                                              <a:dgm id="{997EE1DF-E3C4-44E2-A8CD-14FA6D8D5E60}"/>
                                            </p:graphicEl>
                                          </p:spTgt>
                                        </p:tgtEl>
                                        <p:attrNameLst>
                                          <p:attrName>style.visibility</p:attrName>
                                        </p:attrNameLst>
                                      </p:cBhvr>
                                      <p:to>
                                        <p:strVal val="visible"/>
                                      </p:to>
                                    </p:set>
                                    <p:animEffect transition="in" filter="fade">
                                      <p:cBhvr>
                                        <p:cTn id="41" dur="2000"/>
                                        <p:tgtEl>
                                          <p:spTgt spid="26">
                                            <p:graphicEl>
                                              <a:dgm id="{997EE1DF-E3C4-44E2-A8CD-14FA6D8D5E60}"/>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graphicEl>
                                              <a:dgm id="{E9F491FB-010E-4E36-88A0-7EC637FD8F25}"/>
                                            </p:graphicEl>
                                          </p:spTgt>
                                        </p:tgtEl>
                                        <p:attrNameLst>
                                          <p:attrName>style.visibility</p:attrName>
                                        </p:attrNameLst>
                                      </p:cBhvr>
                                      <p:to>
                                        <p:strVal val="visible"/>
                                      </p:to>
                                    </p:set>
                                    <p:animEffect transition="in" filter="fade">
                                      <p:cBhvr>
                                        <p:cTn id="44" dur="2000"/>
                                        <p:tgtEl>
                                          <p:spTgt spid="26">
                                            <p:graphicEl>
                                              <a:dgm id="{E9F491FB-010E-4E36-88A0-7EC637FD8F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8"/>
          <p:cNvGraphicFramePr>
            <a:graphicFrameLocks/>
          </p:cNvGraphicFramePr>
          <p:nvPr>
            <p:extLst>
              <p:ext uri="{D42A27DB-BD31-4B8C-83A1-F6EECF244321}">
                <p14:modId xmlns:p14="http://schemas.microsoft.com/office/powerpoint/2010/main" val="847897441"/>
              </p:ext>
            </p:extLst>
          </p:nvPr>
        </p:nvGraphicFramePr>
        <p:xfrm>
          <a:off x="2101746" y="0"/>
          <a:ext cx="114724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e 8"/>
          <p:cNvGrpSpPr>
            <a:grpSpLocks/>
          </p:cNvGrpSpPr>
          <p:nvPr/>
        </p:nvGrpSpPr>
        <p:grpSpPr bwMode="auto">
          <a:xfrm rot="1385878">
            <a:off x="5168938" y="2250898"/>
            <a:ext cx="575733" cy="392112"/>
            <a:chOff x="2317902" y="3654314"/>
            <a:chExt cx="431531" cy="390758"/>
          </a:xfrm>
          <a:solidFill>
            <a:srgbClr val="FF0000"/>
          </a:solidFill>
        </p:grpSpPr>
        <p:sp>
          <p:nvSpPr>
            <p:cNvPr id="4" name="Flèche droite 3"/>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5"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grpSp>
        <p:nvGrpSpPr>
          <p:cNvPr id="6" name="Groupe 11"/>
          <p:cNvGrpSpPr>
            <a:grpSpLocks/>
          </p:cNvGrpSpPr>
          <p:nvPr/>
        </p:nvGrpSpPr>
        <p:grpSpPr bwMode="auto">
          <a:xfrm rot="3520207">
            <a:off x="6664475" y="788431"/>
            <a:ext cx="431800" cy="520700"/>
            <a:chOff x="2317902" y="3654314"/>
            <a:chExt cx="431531" cy="390758"/>
          </a:xfrm>
          <a:solidFill>
            <a:srgbClr val="FF0000"/>
          </a:solidFill>
        </p:grpSpPr>
        <p:sp>
          <p:nvSpPr>
            <p:cNvPr id="7" name="Flèche droite 6"/>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8"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grpSp>
        <p:nvGrpSpPr>
          <p:cNvPr id="9" name="Groupe 14"/>
          <p:cNvGrpSpPr>
            <a:grpSpLocks/>
          </p:cNvGrpSpPr>
          <p:nvPr/>
        </p:nvGrpSpPr>
        <p:grpSpPr bwMode="auto">
          <a:xfrm rot="-1295274">
            <a:off x="5167043" y="4249112"/>
            <a:ext cx="575733" cy="392113"/>
            <a:chOff x="2317902" y="3654314"/>
            <a:chExt cx="431531" cy="390758"/>
          </a:xfrm>
          <a:solidFill>
            <a:srgbClr val="FF0000"/>
          </a:solidFill>
        </p:grpSpPr>
        <p:sp>
          <p:nvSpPr>
            <p:cNvPr id="10" name="Flèche droite 9"/>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11"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grpSp>
        <p:nvGrpSpPr>
          <p:cNvPr id="12" name="Groupe 17"/>
          <p:cNvGrpSpPr>
            <a:grpSpLocks/>
          </p:cNvGrpSpPr>
          <p:nvPr/>
        </p:nvGrpSpPr>
        <p:grpSpPr bwMode="auto">
          <a:xfrm rot="-3852820">
            <a:off x="6597759" y="5582107"/>
            <a:ext cx="431800" cy="520700"/>
            <a:chOff x="2317902" y="3654314"/>
            <a:chExt cx="431531" cy="390758"/>
          </a:xfrm>
          <a:solidFill>
            <a:srgbClr val="FF0000"/>
          </a:solidFill>
        </p:grpSpPr>
        <p:sp>
          <p:nvSpPr>
            <p:cNvPr id="13" name="Flèche droite 12"/>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14"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sp>
        <p:nvSpPr>
          <p:cNvPr id="15" name="Rectangle 14"/>
          <p:cNvSpPr/>
          <p:nvPr/>
        </p:nvSpPr>
        <p:spPr>
          <a:xfrm>
            <a:off x="4338003" y="6189179"/>
            <a:ext cx="2616884" cy="707886"/>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a:spAutoFit/>
          </a:bodyPr>
          <a:lstStyle/>
          <a:p>
            <a:r>
              <a:rPr lang="fr-FR" sz="2000" b="1" dirty="0">
                <a:solidFill>
                  <a:schemeClr val="bg1"/>
                </a:solidFill>
                <a:latin typeface="Garamond" panose="02020404030301010803" pitchFamily="18" charset="0"/>
              </a:rPr>
              <a:t>But de l’Ensemble </a:t>
            </a:r>
            <a:endParaRPr lang="fr-FR" sz="2000" b="1" dirty="0" smtClean="0">
              <a:solidFill>
                <a:schemeClr val="bg1"/>
              </a:solidFill>
              <a:latin typeface="Garamond" panose="02020404030301010803" pitchFamily="18" charset="0"/>
            </a:endParaRPr>
          </a:p>
          <a:p>
            <a:r>
              <a:rPr lang="fr-FR" sz="2000" b="1" dirty="0" smtClean="0">
                <a:solidFill>
                  <a:schemeClr val="bg1"/>
                </a:solidFill>
                <a:latin typeface="Garamond" panose="02020404030301010803" pitchFamily="18" charset="0"/>
              </a:rPr>
              <a:t>Extérieur </a:t>
            </a:r>
            <a:r>
              <a:rPr lang="fr-FR" sz="2000" b="1" dirty="0">
                <a:solidFill>
                  <a:schemeClr val="bg1"/>
                </a:solidFill>
                <a:latin typeface="Garamond" panose="02020404030301010803" pitchFamily="18" charset="0"/>
              </a:rPr>
              <a:t>(BEE)</a:t>
            </a:r>
          </a:p>
        </p:txBody>
      </p:sp>
      <p:sp>
        <p:nvSpPr>
          <p:cNvPr id="17" name="Rectangle 16"/>
          <p:cNvSpPr/>
          <p:nvPr/>
        </p:nvSpPr>
        <p:spPr>
          <a:xfrm>
            <a:off x="8152108" y="1724583"/>
            <a:ext cx="4039891"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b="1" dirty="0">
                <a:solidFill>
                  <a:srgbClr val="002060"/>
                </a:solidFill>
                <a:latin typeface="Garamond" panose="02020404030301010803" pitchFamily="18" charset="0"/>
              </a:rPr>
              <a:t>But de l’Ensemble </a:t>
            </a:r>
            <a:r>
              <a:rPr lang="fr-FR" sz="2000" b="1" dirty="0" smtClean="0">
                <a:solidFill>
                  <a:srgbClr val="002060"/>
                </a:solidFill>
                <a:latin typeface="Garamond" panose="02020404030301010803" pitchFamily="18" charset="0"/>
              </a:rPr>
              <a:t>Intérieur </a:t>
            </a:r>
            <a:r>
              <a:rPr lang="fr-FR" sz="2000" b="1" dirty="0">
                <a:solidFill>
                  <a:srgbClr val="002060"/>
                </a:solidFill>
                <a:latin typeface="Garamond" panose="02020404030301010803" pitchFamily="18" charset="0"/>
              </a:rPr>
              <a:t>(</a:t>
            </a:r>
            <a:r>
              <a:rPr lang="fr-FR" sz="2000" b="1" dirty="0" smtClean="0">
                <a:solidFill>
                  <a:srgbClr val="002060"/>
                </a:solidFill>
                <a:latin typeface="Garamond" panose="02020404030301010803" pitchFamily="18" charset="0"/>
              </a:rPr>
              <a:t>BEI)</a:t>
            </a:r>
            <a:endParaRPr lang="fr-FR" sz="2000" b="1" dirty="0">
              <a:solidFill>
                <a:srgbClr val="002060"/>
              </a:solidFill>
              <a:latin typeface="Garamond" panose="02020404030301010803" pitchFamily="18" charset="0"/>
            </a:endParaRPr>
          </a:p>
        </p:txBody>
      </p:sp>
      <p:sp>
        <p:nvSpPr>
          <p:cNvPr id="18" name="Rectangle 17"/>
          <p:cNvSpPr/>
          <p:nvPr/>
        </p:nvSpPr>
        <p:spPr>
          <a:xfrm>
            <a:off x="84009" y="1294806"/>
            <a:ext cx="4223655" cy="4524315"/>
          </a:xfrm>
          <a:prstGeom prst="rect">
            <a:avLst/>
          </a:prstGeom>
        </p:spPr>
        <p:txBody>
          <a:bodyPr wrap="square">
            <a:spAutoFit/>
          </a:bodyPr>
          <a:lstStyle/>
          <a:p>
            <a:r>
              <a:rPr lang="fr-FR" sz="2400" dirty="0" smtClean="0">
                <a:latin typeface="Garamond" panose="02020404030301010803" pitchFamily="18" charset="0"/>
              </a:rPr>
              <a:t>Chaque être a deux buts ; un but individuel (maintenir son existence) et un but de l’ensemble, lequel se décompose à nouveau en deux buts :</a:t>
            </a:r>
          </a:p>
          <a:p>
            <a:r>
              <a:rPr lang="fr-FR" sz="2400" dirty="0" smtClean="0">
                <a:latin typeface="Garamond" panose="02020404030301010803" pitchFamily="18" charset="0"/>
              </a:rPr>
              <a:t>Le but de l’ensemble extérieur qui consiste à servir et se sacrifier pour l’être supérieur et le but de l’ensemble intérieur qui est de servir l’être humain </a:t>
            </a:r>
            <a:endParaRPr lang="fr-FR" sz="2400" dirty="0">
              <a:latin typeface="Garamond" panose="02020404030301010803" pitchFamily="18" charset="0"/>
            </a:endParaRPr>
          </a:p>
          <a:p>
            <a:r>
              <a:rPr lang="fr-FR" sz="2400" dirty="0" smtClean="0">
                <a:latin typeface="Garamond" panose="02020404030301010803" pitchFamily="18" charset="0"/>
              </a:rPr>
              <a:t>L’être humain, l’être suprême, est au service de Dieu.</a:t>
            </a:r>
            <a:endParaRPr lang="fr-FR" sz="2400" dirty="0">
              <a:latin typeface="Garamond" panose="02020404030301010803" pitchFamily="18" charset="0"/>
            </a:endParaRPr>
          </a:p>
        </p:txBody>
      </p:sp>
    </p:spTree>
    <p:extLst>
      <p:ext uri="{BB962C8B-B14F-4D97-AF65-F5344CB8AC3E}">
        <p14:creationId xmlns:p14="http://schemas.microsoft.com/office/powerpoint/2010/main" val="423523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57139" y="1267393"/>
            <a:ext cx="7153811"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400" dirty="0" smtClean="0">
                <a:latin typeface="Garamond" panose="02020404030301010803" pitchFamily="18" charset="0"/>
              </a:rPr>
              <a:t> Quel </a:t>
            </a:r>
            <a:r>
              <a:rPr lang="fr-FR" sz="2400" dirty="0">
                <a:latin typeface="Garamond" panose="02020404030301010803" pitchFamily="18" charset="0"/>
              </a:rPr>
              <a:t>est le but de l’univers ? Quel est son centre ? La réponse </a:t>
            </a:r>
            <a:r>
              <a:rPr lang="fr-FR" sz="2400" dirty="0" smtClean="0">
                <a:latin typeface="Garamond" panose="02020404030301010803" pitchFamily="18" charset="0"/>
              </a:rPr>
              <a:t>est  : </a:t>
            </a:r>
            <a:r>
              <a:rPr lang="fr-FR" sz="2400" dirty="0">
                <a:latin typeface="Garamond" panose="02020404030301010803" pitchFamily="18" charset="0"/>
              </a:rPr>
              <a:t>l’être humain. </a:t>
            </a:r>
            <a:r>
              <a:rPr lang="fr-FR" sz="2400" dirty="0" smtClean="0">
                <a:latin typeface="Garamond" panose="02020404030301010803" pitchFamily="18" charset="0"/>
              </a:rPr>
              <a:t>Aussi Dieu, </a:t>
            </a:r>
            <a:r>
              <a:rPr lang="fr-FR" sz="2400" dirty="0">
                <a:latin typeface="Garamond" panose="02020404030301010803" pitchFamily="18" charset="0"/>
              </a:rPr>
              <a:t>après l’avoir créé, lui donna pour mission de régner sur l’univers. </a:t>
            </a:r>
            <a:r>
              <a:rPr lang="fr-FR" sz="2400" dirty="0" smtClean="0">
                <a:latin typeface="Garamond" panose="02020404030301010803" pitchFamily="18" charset="0"/>
              </a:rPr>
              <a:t>Sans être </a:t>
            </a:r>
            <a:r>
              <a:rPr lang="fr-FR" sz="2400" dirty="0">
                <a:latin typeface="Garamond" panose="02020404030301010803" pitchFamily="18" charset="0"/>
              </a:rPr>
              <a:t>humain pour </a:t>
            </a:r>
            <a:r>
              <a:rPr lang="fr-FR" sz="2400" dirty="0" smtClean="0">
                <a:latin typeface="Garamond" panose="02020404030301010803" pitchFamily="18" charset="0"/>
              </a:rPr>
              <a:t>l’apprécier l’univers serait tel un </a:t>
            </a:r>
            <a:r>
              <a:rPr lang="fr-FR" sz="2400" dirty="0">
                <a:latin typeface="Garamond" panose="02020404030301010803" pitchFamily="18" charset="0"/>
              </a:rPr>
              <a:t>musée sans visiteurs. Les pièces exposées dans un musée n’atteignent leur vraie valeur </a:t>
            </a:r>
            <a:r>
              <a:rPr lang="fr-FR" sz="2400" dirty="0" smtClean="0">
                <a:latin typeface="Garamond" panose="02020404030301010803" pitchFamily="18" charset="0"/>
              </a:rPr>
              <a:t>que </a:t>
            </a:r>
            <a:r>
              <a:rPr lang="fr-FR" sz="2400" dirty="0">
                <a:latin typeface="Garamond" panose="02020404030301010803" pitchFamily="18" charset="0"/>
              </a:rPr>
              <a:t>s’il y a des visiteurs pour les </a:t>
            </a:r>
            <a:r>
              <a:rPr lang="fr-FR" sz="2400" dirty="0" smtClean="0">
                <a:latin typeface="Garamond" panose="02020404030301010803" pitchFamily="18" charset="0"/>
              </a:rPr>
              <a:t>apprécier et les aimer. </a:t>
            </a:r>
            <a:r>
              <a:rPr lang="fr-FR" sz="2400" dirty="0">
                <a:latin typeface="Garamond" panose="02020404030301010803" pitchFamily="18" charset="0"/>
              </a:rPr>
              <a:t>C’est leur relation avec l’être humain qui donne de la valeur à leur existence. S’il n’y avait personne pour les apprécier, quel sens aurait alors leur existence ? Il en va de même pour l’univers dont l’être humain est le souverain</a:t>
            </a:r>
            <a:r>
              <a:rPr lang="fr-FR" sz="2400" dirty="0" smtClean="0">
                <a:latin typeface="Garamond" panose="02020404030301010803" pitchFamily="18" charset="0"/>
              </a:rPr>
              <a:t>. </a:t>
            </a:r>
            <a:endParaRPr kumimoji="0" lang="en-US" sz="2400" b="0" i="0" u="none" strike="noStrike" cap="none" normalizeH="0" baseline="0" dirty="0" smtClean="0">
              <a:ln>
                <a:noFill/>
              </a:ln>
              <a:solidFill>
                <a:schemeClr val="tx1"/>
              </a:solidFill>
              <a:effectLst/>
              <a:latin typeface="Garamond" panose="02020404030301010803" pitchFamily="18" charset="0"/>
              <a:cs typeface="Arial" pitchFamily="34" charset="0"/>
            </a:endParaRPr>
          </a:p>
        </p:txBody>
      </p:sp>
      <p:sp>
        <p:nvSpPr>
          <p:cNvPr id="19" name="Titre 18"/>
          <p:cNvSpPr>
            <a:spLocks noGrp="1"/>
          </p:cNvSpPr>
          <p:nvPr>
            <p:ph type="title"/>
          </p:nvPr>
        </p:nvSpPr>
        <p:spPr>
          <a:xfrm>
            <a:off x="0" y="376346"/>
            <a:ext cx="10144129" cy="899160"/>
          </a:xfrm>
        </p:spPr>
        <p:txBody>
          <a:bodyPr>
            <a:normAutofit fontScale="90000"/>
          </a:bodyPr>
          <a:lstStyle/>
          <a:p>
            <a:pPr lvl="0" algn="ctr"/>
            <a:r>
              <a:rPr lang="fr-FR" sz="4400" dirty="0" smtClean="0">
                <a:latin typeface="Garamond" panose="02020404030301010803" pitchFamily="18" charset="0"/>
              </a:rPr>
              <a:t>L’homme, centre extérieur et finalité de l’univers</a:t>
            </a:r>
            <a:endParaRPr lang="fr-FR" dirty="0">
              <a:latin typeface="Garamond" panose="02020404030301010803" pitchFamily="18" charset="0"/>
            </a:endParaRPr>
          </a:p>
        </p:txBody>
      </p:sp>
      <p:pic>
        <p:nvPicPr>
          <p:cNvPr id="2050" name="Picture 2" descr="Man as the center of the universe, illustration from De Operatione Dei, by Saint Hildegard of Bingen, c. 1200. Biblioteca Statale, Lucca, Italy.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287" y="1287590"/>
            <a:ext cx="3694463" cy="535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899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87789"/>
            <a:ext cx="7440706" cy="775581"/>
          </a:xfrm>
        </p:spPr>
        <p:style>
          <a:lnRef idx="0">
            <a:schemeClr val="accent2"/>
          </a:lnRef>
          <a:fillRef idx="3">
            <a:schemeClr val="accent2"/>
          </a:fillRef>
          <a:effectRef idx="3">
            <a:schemeClr val="accent2"/>
          </a:effectRef>
          <a:fontRef idx="minor">
            <a:schemeClr val="lt1"/>
          </a:fontRef>
        </p:style>
        <p:txBody>
          <a:bodyPr/>
          <a:lstStyle/>
          <a:p>
            <a:r>
              <a:rPr lang="fr-FR" sz="3600" dirty="0" smtClean="0">
                <a:latin typeface="Garamond" panose="02020404030301010803" pitchFamily="18" charset="0"/>
              </a:rPr>
              <a:t>Problématiques de Parole Donnée 238</a:t>
            </a:r>
            <a:endParaRPr lang="fr-FR" sz="3600" dirty="0">
              <a:latin typeface="Garamond" panose="02020404030301010803" pitchFamily="18" charset="0"/>
            </a:endParaRPr>
          </a:p>
        </p:txBody>
      </p:sp>
      <p:sp>
        <p:nvSpPr>
          <p:cNvPr id="3" name="Espace réservé du contenu 2"/>
          <p:cNvSpPr>
            <a:spLocks noGrp="1"/>
          </p:cNvSpPr>
          <p:nvPr>
            <p:ph idx="1"/>
          </p:nvPr>
        </p:nvSpPr>
        <p:spPr>
          <a:xfrm>
            <a:off x="0" y="2571077"/>
            <a:ext cx="12192000" cy="4007224"/>
          </a:xfrm>
          <a:noFill/>
        </p:spPr>
        <p:style>
          <a:lnRef idx="2">
            <a:schemeClr val="accent2"/>
          </a:lnRef>
          <a:fillRef idx="1">
            <a:schemeClr val="lt1"/>
          </a:fillRef>
          <a:effectRef idx="0">
            <a:schemeClr val="accent2"/>
          </a:effectRef>
          <a:fontRef idx="minor">
            <a:schemeClr val="dk1"/>
          </a:fontRef>
        </p:style>
        <p:txBody>
          <a:bodyPr>
            <a:normAutofit/>
          </a:bodyPr>
          <a:lstStyle/>
          <a:p>
            <a:r>
              <a:rPr lang="fr-FR" sz="2400" b="1" dirty="0" smtClean="0">
                <a:solidFill>
                  <a:schemeClr val="tx1"/>
                </a:solidFill>
                <a:effectLst>
                  <a:outerShdw blurRad="38100" dist="38100" dir="2700000" algn="tl">
                    <a:srgbClr val="000000">
                      <a:alpha val="43137"/>
                    </a:srgbClr>
                  </a:outerShdw>
                </a:effectLst>
                <a:latin typeface="Garamond" panose="02020404030301010803" pitchFamily="18" charset="0"/>
              </a:rPr>
              <a:t>Au commencement, et dans l’idéal, le céleste, l’humain et le terrestre sont en harmonie.</a:t>
            </a:r>
            <a:r>
              <a:rPr lang="fr-FR" sz="2400" dirty="0" smtClean="0">
                <a:solidFill>
                  <a:schemeClr val="tx1"/>
                </a:solidFill>
                <a:latin typeface="Garamond" panose="02020404030301010803" pitchFamily="18" charset="0"/>
              </a:rPr>
              <a:t> Mais notre vie individuelle ou collective donne parfois une priorité excessive à la vie matérielle, au détriment des rapports humains et de la vie spirituelle. D’autres donnent tant de priorité au spirituel que cela écrase l’humain et anéantit la vie matérielle. </a:t>
            </a:r>
          </a:p>
          <a:p>
            <a:r>
              <a:rPr lang="fr-FR" sz="2400" b="1" dirty="0" smtClean="0">
                <a:solidFill>
                  <a:schemeClr val="tx1"/>
                </a:solidFill>
                <a:latin typeface="Garamond" panose="02020404030301010803" pitchFamily="18" charset="0"/>
              </a:rPr>
              <a:t>Peut-on envisager une culture qui cesse d’opposer le spirituel, l’humain et le terrestre, mais les harmonise </a:t>
            </a:r>
            <a:r>
              <a:rPr lang="fr-FR" sz="2400" dirty="0" smtClean="0">
                <a:solidFill>
                  <a:schemeClr val="tx1"/>
                </a:solidFill>
                <a:latin typeface="Garamond" panose="02020404030301010803" pitchFamily="18" charset="0"/>
              </a:rPr>
              <a:t>? </a:t>
            </a:r>
          </a:p>
          <a:p>
            <a:r>
              <a:rPr lang="fr-FR" sz="2400" b="1" dirty="0" smtClean="0">
                <a:solidFill>
                  <a:schemeClr val="tx1"/>
                </a:solidFill>
                <a:latin typeface="Garamond" panose="02020404030301010803" pitchFamily="18" charset="0"/>
              </a:rPr>
              <a:t>A quoi faut-il donner la priorité pour s’épanouir aux plans spirituel, humain et matériel ? </a:t>
            </a:r>
          </a:p>
          <a:p>
            <a:r>
              <a:rPr lang="fr-FR" sz="2400" dirty="0">
                <a:solidFill>
                  <a:schemeClr val="tx1"/>
                </a:solidFill>
                <a:latin typeface="Garamond" panose="02020404030301010803" pitchFamily="18" charset="0"/>
              </a:rPr>
              <a:t>Q</a:t>
            </a:r>
            <a:r>
              <a:rPr lang="fr-FR" sz="2400" dirty="0" smtClean="0">
                <a:solidFill>
                  <a:schemeClr val="tx1"/>
                </a:solidFill>
                <a:latin typeface="Garamond" panose="02020404030301010803" pitchFamily="18" charset="0"/>
              </a:rPr>
              <a:t>uelles pratiques religieuses ont la meilleure incidence sur les ressources humaines et naturelles ?</a:t>
            </a:r>
          </a:p>
        </p:txBody>
      </p:sp>
      <p:sp>
        <p:nvSpPr>
          <p:cNvPr id="4" name="Rectangle 3"/>
          <p:cNvSpPr/>
          <p:nvPr/>
        </p:nvSpPr>
        <p:spPr>
          <a:xfrm>
            <a:off x="304800" y="1274569"/>
            <a:ext cx="10054814" cy="1077218"/>
          </a:xfrm>
          <a:prstGeom prst="rect">
            <a:avLst/>
          </a:prstGeom>
        </p:spPr>
        <p:txBody>
          <a:bodyPr wrap="square">
            <a:spAutoFit/>
          </a:bodyPr>
          <a:lstStyle/>
          <a:p>
            <a:r>
              <a:rPr lang="fr-FR" sz="3200" dirty="0">
                <a:latin typeface="Garamond" panose="02020404030301010803" pitchFamily="18" charset="0"/>
              </a:rPr>
              <a:t>Pourquoi terminer les semaines des priorités sur le thème : « le Ciel, l’humanité et la terre » ? </a:t>
            </a:r>
            <a:endParaRPr lang="fr-FR" sz="3200" dirty="0"/>
          </a:p>
        </p:txBody>
      </p:sp>
    </p:spTree>
    <p:extLst>
      <p:ext uri="{BB962C8B-B14F-4D97-AF65-F5344CB8AC3E}">
        <p14:creationId xmlns:p14="http://schemas.microsoft.com/office/powerpoint/2010/main" val="1203892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1/1c/Caspar_David_Friedrich_032_%28The_wanderer_above_the_sea_of_fog%29.jpg/220px-Caspar_David_Friedrich_032_%28The_wanderer_above_the_sea_of_fog%29.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8641" y="376818"/>
            <a:ext cx="4203040" cy="5572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uvroir.info/libresfeuillets/wp-content/uploads/2013/05/Caspar_David_Friedrich_01911-300x215.jpg">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61001" y="376818"/>
            <a:ext cx="4818380" cy="27737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3722" y="471648"/>
            <a:ext cx="3982502" cy="400110"/>
          </a:xfrm>
          <a:prstGeom prst="rect">
            <a:avLst/>
          </a:prstGeom>
        </p:spPr>
        <p:txBody>
          <a:bodyPr wrap="square">
            <a:spAutoFit/>
          </a:bodyPr>
          <a:lstStyle/>
          <a:p>
            <a:r>
              <a:rPr lang="fr-FR" sz="2000" i="1" dirty="0">
                <a:solidFill>
                  <a:srgbClr val="002060"/>
                </a:solidFill>
                <a:latin typeface="Garamond" panose="02020404030301010803" pitchFamily="18" charset="0"/>
              </a:rPr>
              <a:t>Le Voyageur contemplant une mer de </a:t>
            </a:r>
            <a:r>
              <a:rPr lang="fr-FR" sz="2000" i="1" dirty="0" smtClean="0">
                <a:solidFill>
                  <a:srgbClr val="002060"/>
                </a:solidFill>
                <a:latin typeface="Garamond" panose="02020404030301010803" pitchFamily="18" charset="0"/>
              </a:rPr>
              <a:t>nuages</a:t>
            </a:r>
            <a:endParaRPr lang="fr-FR" sz="2000" dirty="0">
              <a:solidFill>
                <a:srgbClr val="002060"/>
              </a:solidFill>
              <a:latin typeface="Garamond" panose="02020404030301010803" pitchFamily="18" charset="0"/>
            </a:endParaRPr>
          </a:p>
        </p:txBody>
      </p:sp>
      <p:sp>
        <p:nvSpPr>
          <p:cNvPr id="3" name="Rectangle 2"/>
          <p:cNvSpPr/>
          <p:nvPr/>
        </p:nvSpPr>
        <p:spPr>
          <a:xfrm>
            <a:off x="6129414" y="471648"/>
            <a:ext cx="4309986" cy="461665"/>
          </a:xfrm>
          <a:prstGeom prst="rect">
            <a:avLst/>
          </a:prstGeom>
        </p:spPr>
        <p:txBody>
          <a:bodyPr wrap="square">
            <a:spAutoFit/>
          </a:bodyPr>
          <a:lstStyle/>
          <a:p>
            <a:r>
              <a:rPr lang="fr-FR" sz="2400" i="1" dirty="0">
                <a:solidFill>
                  <a:srgbClr val="002060"/>
                </a:solidFill>
                <a:latin typeface="Garamond" panose="02020404030301010803" pitchFamily="18" charset="0"/>
              </a:rPr>
              <a:t>Femme devant le coucher de soleil</a:t>
            </a:r>
            <a:endParaRPr lang="fr-FR" sz="2400" dirty="0">
              <a:solidFill>
                <a:srgbClr val="002060"/>
              </a:solidFill>
              <a:latin typeface="Garamond" panose="02020404030301010803" pitchFamily="18" charset="0"/>
            </a:endParaRPr>
          </a:p>
        </p:txBody>
      </p:sp>
      <p:pic>
        <p:nvPicPr>
          <p:cNvPr id="4" name="Picture 2" descr="File:Caspar David Friedrich - Mondaufgang am Meer - Google Art Projec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61001" y="3245419"/>
            <a:ext cx="4818380" cy="27656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15331" y="3299015"/>
            <a:ext cx="2740430" cy="461665"/>
          </a:xfrm>
          <a:prstGeom prst="rect">
            <a:avLst/>
          </a:prstGeom>
        </p:spPr>
        <p:txBody>
          <a:bodyPr wrap="none">
            <a:spAutoFit/>
          </a:bodyPr>
          <a:lstStyle/>
          <a:p>
            <a:r>
              <a:rPr lang="fr-FR" sz="2400" i="1" dirty="0" smtClean="0">
                <a:latin typeface="Garamond" panose="02020404030301010803" pitchFamily="18" charset="0"/>
              </a:rPr>
              <a:t>Lever de lune sur la mer </a:t>
            </a:r>
            <a:endParaRPr lang="fr-FR" sz="2400" dirty="0">
              <a:latin typeface="Garamond" panose="02020404030301010803" pitchFamily="18" charset="0"/>
            </a:endParaRPr>
          </a:p>
        </p:txBody>
      </p:sp>
      <p:sp>
        <p:nvSpPr>
          <p:cNvPr id="5" name="Rectangle 4"/>
          <p:cNvSpPr/>
          <p:nvPr/>
        </p:nvSpPr>
        <p:spPr>
          <a:xfrm>
            <a:off x="237945" y="5977956"/>
            <a:ext cx="10201455" cy="923330"/>
          </a:xfrm>
          <a:prstGeom prst="rect">
            <a:avLst/>
          </a:prstGeom>
        </p:spPr>
        <p:txBody>
          <a:bodyPr wrap="square">
            <a:spAutoFit/>
          </a:bodyPr>
          <a:lstStyle/>
          <a:p>
            <a:r>
              <a:rPr lang="fr-FR" dirty="0">
                <a:latin typeface="Garamond" panose="02020404030301010803" pitchFamily="18" charset="0"/>
              </a:rPr>
              <a:t>Caspar David </a:t>
            </a:r>
            <a:r>
              <a:rPr lang="fr-FR" dirty="0" smtClean="0">
                <a:latin typeface="Garamond" panose="02020404030301010803" pitchFamily="18" charset="0"/>
              </a:rPr>
              <a:t>Friedrich (1774 – 1840), peintre romantique allemand, qui a médité sur la place centrale de l’être humain dans l’univers, face à Dieu. Ses personnages sont souvent </a:t>
            </a:r>
            <a:r>
              <a:rPr lang="fr-FR" dirty="0">
                <a:latin typeface="Garamond" panose="02020404030301010803" pitchFamily="18" charset="0"/>
              </a:rPr>
              <a:t>s</a:t>
            </a:r>
            <a:r>
              <a:rPr lang="fr-FR" dirty="0" smtClean="0">
                <a:latin typeface="Garamond" panose="02020404030301010803" pitchFamily="18" charset="0"/>
              </a:rPr>
              <a:t>olitaires, vus de dos, au centre de la toile, tournés vers l’horizon</a:t>
            </a:r>
            <a:endParaRPr lang="fr-FR" dirty="0">
              <a:latin typeface="Garamond" panose="02020404030301010803" pitchFamily="18" charset="0"/>
            </a:endParaRPr>
          </a:p>
        </p:txBody>
      </p:sp>
    </p:spTree>
    <p:extLst>
      <p:ext uri="{BB962C8B-B14F-4D97-AF65-F5344CB8AC3E}">
        <p14:creationId xmlns:p14="http://schemas.microsoft.com/office/powerpoint/2010/main" val="1815056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518898"/>
            <a:ext cx="12192000" cy="243143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400" dirty="0">
                <a:latin typeface="Garamond" panose="02020404030301010803" pitchFamily="18" charset="0"/>
              </a:rPr>
              <a:t>Les divers éléments de la création ne réalisent leur but commun ultime, par des relations mutuelles, que lorsque l’être humain découvre la source et la nature de la matière, identifie et classe les plantes, les animaux dans les eaux, sur la terre et dans les airs, ainsi que tous les corps célestes. Leur but commun se réalise quand, assimilés par le corps humain, ils permettent aux personnes de maintenir leurs fonctions physiologiques ou entrent dans la construction d’un cadre de vie confortable. De cette façon, </a:t>
            </a:r>
            <a:r>
              <a:rPr lang="fr-FR" sz="2400" dirty="0" smtClean="0">
                <a:latin typeface="Garamond" panose="02020404030301010803" pitchFamily="18" charset="0"/>
              </a:rPr>
              <a:t>l’être </a:t>
            </a:r>
            <a:r>
              <a:rPr lang="fr-FR" sz="2400" dirty="0">
                <a:latin typeface="Garamond" panose="02020404030301010803" pitchFamily="18" charset="0"/>
              </a:rPr>
              <a:t>humain occupe la position centrale dans l’univers, d’un point de vue extérieur</a:t>
            </a:r>
            <a:r>
              <a:rPr lang="fr-FR" sz="3200" dirty="0">
                <a:latin typeface="Garamond" panose="02020404030301010803" pitchFamily="18" charset="0"/>
              </a:rPr>
              <a:t>.</a:t>
            </a:r>
            <a:endParaRPr kumimoji="0" lang="en-US" sz="3200" b="0" i="0" u="none" strike="noStrike" cap="none" normalizeH="0" baseline="0" dirty="0" smtClean="0">
              <a:ln>
                <a:noFill/>
              </a:ln>
              <a:solidFill>
                <a:srgbClr val="002060"/>
              </a:solidFill>
              <a:effectLst/>
              <a:latin typeface="Garamond" panose="02020404030301010803" pitchFamily="18" charset="0"/>
              <a:cs typeface="Arial" pitchFamily="34" charset="0"/>
            </a:endParaRPr>
          </a:p>
        </p:txBody>
      </p:sp>
      <p:sp>
        <p:nvSpPr>
          <p:cNvPr id="2" name="Titre 1"/>
          <p:cNvSpPr>
            <a:spLocks noGrp="1"/>
          </p:cNvSpPr>
          <p:nvPr>
            <p:ph type="title"/>
          </p:nvPr>
        </p:nvSpPr>
        <p:spPr>
          <a:xfrm>
            <a:off x="0" y="0"/>
            <a:ext cx="12192000" cy="701040"/>
          </a:xfrm>
        </p:spPr>
        <p:txBody>
          <a:bodyPr>
            <a:noAutofit/>
          </a:bodyPr>
          <a:lstStyle/>
          <a:p>
            <a:pPr lvl="0"/>
            <a:r>
              <a:rPr lang="fr-FR" sz="2400" dirty="0">
                <a:latin typeface="Garamond" panose="02020404030301010803" pitchFamily="18" charset="0"/>
              </a:rPr>
              <a:t>Toutes les choses servent l’être humain </a:t>
            </a:r>
            <a:r>
              <a:rPr lang="fr-FR" sz="2400" dirty="0" smtClean="0">
                <a:latin typeface="Garamond" panose="02020404030301010803" pitchFamily="18" charset="0"/>
              </a:rPr>
              <a:t>extérieurement </a:t>
            </a:r>
            <a:r>
              <a:rPr lang="fr-FR" sz="2400" dirty="0">
                <a:latin typeface="Garamond" panose="02020404030301010803" pitchFamily="18" charset="0"/>
              </a:rPr>
              <a:t>de deux </a:t>
            </a:r>
            <a:r>
              <a:rPr lang="fr-FR" sz="2400" dirty="0" smtClean="0">
                <a:latin typeface="Garamond" panose="02020404030301010803" pitchFamily="18" charset="0"/>
              </a:rPr>
              <a:t>façons</a:t>
            </a:r>
            <a:endParaRPr lang="fr-FR" sz="2400" dirty="0">
              <a:latin typeface="Garamond" panose="02020404030301010803" pitchFamily="18" charset="0"/>
            </a:endParaRPr>
          </a:p>
        </p:txBody>
      </p:sp>
      <p:graphicFrame>
        <p:nvGraphicFramePr>
          <p:cNvPr id="13" name="Espace réservé du contenu 12"/>
          <p:cNvGraphicFramePr>
            <a:graphicFrameLocks noGrp="1"/>
          </p:cNvGraphicFramePr>
          <p:nvPr>
            <p:ph idx="1"/>
            <p:extLst>
              <p:ext uri="{D42A27DB-BD31-4B8C-83A1-F6EECF244321}">
                <p14:modId xmlns:p14="http://schemas.microsoft.com/office/powerpoint/2010/main" val="2924206873"/>
              </p:ext>
            </p:extLst>
          </p:nvPr>
        </p:nvGraphicFramePr>
        <p:xfrm>
          <a:off x="282740" y="187118"/>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5" descr="hom_grp"/>
          <p:cNvPicPr>
            <a:picLocks noChangeAspect="1" noChangeArrowheads="1"/>
          </p:cNvPicPr>
          <p:nvPr/>
        </p:nvPicPr>
        <p:blipFill>
          <a:blip r:embed="rId7" cstate="email">
            <a:lum bright="-10000" contrast="-10000"/>
            <a:extLst>
              <a:ext uri="{28A0092B-C50C-407E-A947-70E740481C1C}">
                <a14:useLocalDpi xmlns:a14="http://schemas.microsoft.com/office/drawing/2010/main"/>
              </a:ext>
            </a:extLst>
          </a:blip>
          <a:srcRect/>
          <a:stretch>
            <a:fillRect/>
          </a:stretch>
        </p:blipFill>
        <p:spPr bwMode="auto">
          <a:xfrm>
            <a:off x="2453640" y="1002430"/>
            <a:ext cx="3063240" cy="28953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Rectangle 14"/>
          <p:cNvSpPr/>
          <p:nvPr/>
        </p:nvSpPr>
        <p:spPr>
          <a:xfrm>
            <a:off x="640080" y="2057073"/>
            <a:ext cx="1619261" cy="1015663"/>
          </a:xfrm>
          <a:prstGeom prst="rect">
            <a:avLst/>
          </a:prstGeom>
          <a:solidFill>
            <a:srgbClr val="00206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000" b="1" dirty="0" err="1" smtClean="0">
                <a:latin typeface="Garamond" panose="02020404030301010803" pitchFamily="18" charset="0"/>
                <a:ea typeface="Times New Roman" pitchFamily="18" charset="0"/>
                <a:cs typeface="Times New Roman" pitchFamily="18" charset="0"/>
              </a:rPr>
              <a:t>Être</a:t>
            </a:r>
            <a:r>
              <a:rPr lang="en-US" sz="2000" b="1" dirty="0" smtClean="0">
                <a:latin typeface="Garamond" panose="02020404030301010803" pitchFamily="18" charset="0"/>
                <a:ea typeface="Times New Roman" pitchFamily="18" charset="0"/>
                <a:cs typeface="Times New Roman" pitchFamily="18" charset="0"/>
              </a:rPr>
              <a:t> </a:t>
            </a:r>
            <a:r>
              <a:rPr lang="en-US" sz="2000" b="1" dirty="0" err="1" smtClean="0">
                <a:latin typeface="Garamond" panose="02020404030301010803" pitchFamily="18" charset="0"/>
                <a:ea typeface="Times New Roman" pitchFamily="18" charset="0"/>
                <a:cs typeface="Times New Roman" pitchFamily="18" charset="0"/>
              </a:rPr>
              <a:t>humain</a:t>
            </a:r>
            <a:endParaRPr lang="en-US" sz="2000" b="1" dirty="0" smtClean="0">
              <a:latin typeface="Garamond" panose="02020404030301010803" pitchFamily="18" charset="0"/>
              <a:ea typeface="Times New Roman" pitchFamily="18" charset="0"/>
              <a:cs typeface="Times New Roman" pitchFamily="18" charset="0"/>
            </a:endParaRPr>
          </a:p>
          <a:p>
            <a:pPr algn="ctr"/>
            <a:r>
              <a:rPr lang="en-US" sz="2000" b="1" dirty="0" smtClean="0">
                <a:latin typeface="Garamond" panose="02020404030301010803" pitchFamily="18" charset="0"/>
                <a:ea typeface="Times New Roman" pitchFamily="18" charset="0"/>
                <a:cs typeface="Times New Roman" pitchFamily="18" charset="0"/>
              </a:rPr>
              <a:t>Centre</a:t>
            </a:r>
          </a:p>
          <a:p>
            <a:pPr algn="ctr"/>
            <a:r>
              <a:rPr lang="en-US" sz="2000" b="1" dirty="0" smtClean="0">
                <a:latin typeface="Garamond" panose="02020404030301010803" pitchFamily="18" charset="0"/>
                <a:cs typeface="Times New Roman" pitchFamily="18" charset="0"/>
              </a:rPr>
              <a:t>Seigneur</a:t>
            </a:r>
            <a:endParaRPr lang="fr-FR" sz="2000" b="1" dirty="0">
              <a:latin typeface="Garamond" panose="02020404030301010803" pitchFamily="18" charset="0"/>
            </a:endParaRPr>
          </a:p>
        </p:txBody>
      </p:sp>
    </p:spTree>
    <p:extLst>
      <p:ext uri="{BB962C8B-B14F-4D97-AF65-F5344CB8AC3E}">
        <p14:creationId xmlns:p14="http://schemas.microsoft.com/office/powerpoint/2010/main" val="697711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699870244"/>
              </p:ext>
            </p:extLst>
          </p:nvPr>
        </p:nvGraphicFramePr>
        <p:xfrm>
          <a:off x="1182839" y="0"/>
          <a:ext cx="726139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rot="10800000" flipH="1" flipV="1">
            <a:off x="6976395" y="5072251"/>
            <a:ext cx="4834605" cy="1200329"/>
          </a:xfrm>
          <a:prstGeom prst="rect">
            <a:avLst/>
          </a:prstGeom>
        </p:spPr>
        <p:txBody>
          <a:bodyPr wrap="square">
            <a:spAutoFit/>
          </a:bodyPr>
          <a:lstStyle/>
          <a:p>
            <a:pPr lvl="0" algn="ctr"/>
            <a:r>
              <a:rPr lang="fr-FR" sz="2400" dirty="0" smtClean="0">
                <a:latin typeface="Garamond" panose="02020404030301010803" pitchFamily="18" charset="0"/>
              </a:rPr>
              <a:t>Seigneur / Microcosme / médiateur</a:t>
            </a:r>
          </a:p>
          <a:p>
            <a:pPr lvl="0" algn="ctr"/>
            <a:r>
              <a:rPr lang="fr-FR" sz="2400" dirty="0" smtClean="0">
                <a:latin typeface="Garamond" panose="02020404030301010803" pitchFamily="18" charset="0"/>
              </a:rPr>
              <a:t>Désir de chercher les valeurs de vérité, bonté, beauté, pour sa propre joie</a:t>
            </a:r>
            <a:endParaRPr lang="fr-FR" sz="2400" dirty="0">
              <a:latin typeface="Garamond" panose="02020404030301010803" pitchFamily="18" charset="0"/>
            </a:endParaRPr>
          </a:p>
        </p:txBody>
      </p:sp>
      <p:sp>
        <p:nvSpPr>
          <p:cNvPr id="9" name="Rectangle 8"/>
          <p:cNvSpPr/>
          <p:nvPr/>
        </p:nvSpPr>
        <p:spPr>
          <a:xfrm rot="10800000" flipH="1" flipV="1">
            <a:off x="7011559" y="1529806"/>
            <a:ext cx="4799441" cy="1200329"/>
          </a:xfrm>
          <a:prstGeom prst="rect">
            <a:avLst/>
          </a:prstGeom>
        </p:spPr>
        <p:txBody>
          <a:bodyPr wrap="square">
            <a:spAutoFit/>
          </a:bodyPr>
          <a:lstStyle/>
          <a:p>
            <a:pPr lvl="0" algn="ctr"/>
            <a:r>
              <a:rPr lang="fr-FR" sz="2400" dirty="0" smtClean="0">
                <a:latin typeface="Garamond" panose="02020404030301010803" pitchFamily="18" charset="0"/>
              </a:rPr>
              <a:t>Héritier</a:t>
            </a:r>
          </a:p>
          <a:p>
            <a:pPr lvl="0" algn="ctr"/>
            <a:r>
              <a:rPr lang="fr-FR" sz="2400" dirty="0" smtClean="0">
                <a:latin typeface="Garamond" panose="02020404030301010803" pitchFamily="18" charset="0"/>
              </a:rPr>
              <a:t>Désir de réaliser les valeurs de vérité, bonté, beauté, pour la joie de Dieu</a:t>
            </a:r>
            <a:endParaRPr lang="fr-FR" sz="2400" dirty="0">
              <a:latin typeface="Garamond" panose="02020404030301010803" pitchFamily="18" charset="0"/>
            </a:endParaRPr>
          </a:p>
        </p:txBody>
      </p:sp>
      <p:sp>
        <p:nvSpPr>
          <p:cNvPr id="2" name="Flèche vers le bas 1"/>
          <p:cNvSpPr/>
          <p:nvPr/>
        </p:nvSpPr>
        <p:spPr>
          <a:xfrm rot="13902768">
            <a:off x="6090784" y="2012690"/>
            <a:ext cx="459679" cy="899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8397772">
            <a:off x="6088153" y="4240859"/>
            <a:ext cx="459679" cy="899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956952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9350" y="1924731"/>
            <a:ext cx="5384210" cy="2677656"/>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400" dirty="0" smtClean="0">
                <a:solidFill>
                  <a:srgbClr val="FF0000"/>
                </a:solidFill>
                <a:latin typeface="Garamond" pitchFamily="18" charset="0"/>
              </a:rPr>
              <a:t>Voyons</a:t>
            </a:r>
            <a:r>
              <a:rPr lang="fr-FR" sz="2400" dirty="0">
                <a:solidFill>
                  <a:srgbClr val="FF0000"/>
                </a:solidFill>
                <a:latin typeface="Garamond" pitchFamily="18" charset="0"/>
              </a:rPr>
              <a:t>, </a:t>
            </a:r>
            <a:r>
              <a:rPr lang="fr-FR" sz="2400" dirty="0" smtClean="0">
                <a:solidFill>
                  <a:srgbClr val="FF0000"/>
                </a:solidFill>
                <a:latin typeface="Garamond" pitchFamily="18" charset="0"/>
              </a:rPr>
              <a:t>sous un autre angle, </a:t>
            </a:r>
            <a:r>
              <a:rPr lang="fr-FR" sz="2400" dirty="0">
                <a:solidFill>
                  <a:srgbClr val="FF0000"/>
                </a:solidFill>
                <a:latin typeface="Garamond" pitchFamily="18" charset="0"/>
              </a:rPr>
              <a:t>en quoi l’être humain est le centre de l’univers </a:t>
            </a:r>
            <a:r>
              <a:rPr lang="fr-FR" sz="2400" dirty="0" smtClean="0">
                <a:solidFill>
                  <a:srgbClr val="FF0000"/>
                </a:solidFill>
                <a:latin typeface="Garamond" pitchFamily="18" charset="0"/>
              </a:rPr>
              <a:t>composé </a:t>
            </a:r>
            <a:r>
              <a:rPr lang="fr-FR" sz="2400" dirty="0">
                <a:solidFill>
                  <a:srgbClr val="FF0000"/>
                </a:solidFill>
                <a:latin typeface="Garamond" pitchFamily="18" charset="0"/>
              </a:rPr>
              <a:t>du monde spirituel et du monde physique. Chaque être humain incarne tous les éléments contenus dans l’univers. </a:t>
            </a:r>
            <a:r>
              <a:rPr lang="fr-FR" sz="2400" dirty="0" smtClean="0">
                <a:solidFill>
                  <a:srgbClr val="FF0000"/>
                </a:solidFill>
                <a:latin typeface="Garamond" pitchFamily="18" charset="0"/>
              </a:rPr>
              <a:t>Or toutes </a:t>
            </a:r>
            <a:r>
              <a:rPr lang="fr-FR" sz="2400" dirty="0">
                <a:solidFill>
                  <a:srgbClr val="FF0000"/>
                </a:solidFill>
                <a:latin typeface="Garamond" pitchFamily="18" charset="0"/>
              </a:rPr>
              <a:t>les choses dans l’univers se répartissent </a:t>
            </a:r>
            <a:r>
              <a:rPr lang="fr-FR" sz="2400" dirty="0" smtClean="0">
                <a:solidFill>
                  <a:srgbClr val="FF0000"/>
                </a:solidFill>
                <a:latin typeface="Garamond" pitchFamily="18" charset="0"/>
              </a:rPr>
              <a:t>entre </a:t>
            </a:r>
            <a:r>
              <a:rPr lang="fr-FR" sz="2400" dirty="0">
                <a:solidFill>
                  <a:srgbClr val="FF0000"/>
                </a:solidFill>
                <a:latin typeface="Garamond" pitchFamily="18" charset="0"/>
              </a:rPr>
              <a:t>éléments </a:t>
            </a:r>
            <a:r>
              <a:rPr lang="fr-FR" sz="2400" dirty="0" smtClean="0">
                <a:solidFill>
                  <a:srgbClr val="FF0000"/>
                </a:solidFill>
                <a:latin typeface="Garamond" pitchFamily="18" charset="0"/>
              </a:rPr>
              <a:t>yang </a:t>
            </a:r>
            <a:r>
              <a:rPr lang="fr-FR" sz="2400" dirty="0">
                <a:solidFill>
                  <a:srgbClr val="FF0000"/>
                </a:solidFill>
                <a:latin typeface="Garamond" pitchFamily="18" charset="0"/>
              </a:rPr>
              <a:t>et éléments </a:t>
            </a:r>
            <a:r>
              <a:rPr lang="fr-FR" sz="2400" dirty="0" smtClean="0">
                <a:solidFill>
                  <a:srgbClr val="FF0000"/>
                </a:solidFill>
                <a:latin typeface="Garamond" pitchFamily="18" charset="0"/>
              </a:rPr>
              <a:t>yin. </a:t>
            </a:r>
            <a:endParaRPr lang="fr-FR" sz="2400" dirty="0">
              <a:solidFill>
                <a:srgbClr val="FF0000"/>
              </a:solidFill>
              <a:latin typeface="Garamond" pitchFamily="18" charset="0"/>
            </a:endParaRPr>
          </a:p>
        </p:txBody>
      </p:sp>
      <p:sp>
        <p:nvSpPr>
          <p:cNvPr id="6" name="Titre 5"/>
          <p:cNvSpPr>
            <a:spLocks noGrp="1"/>
          </p:cNvSpPr>
          <p:nvPr>
            <p:ph type="title"/>
          </p:nvPr>
        </p:nvSpPr>
        <p:spPr>
          <a:xfrm>
            <a:off x="239350" y="958309"/>
            <a:ext cx="10119839" cy="868680"/>
          </a:xfrm>
        </p:spPr>
        <p:txBody>
          <a:bodyPr>
            <a:normAutofit/>
          </a:bodyPr>
          <a:lstStyle/>
          <a:p>
            <a:pPr lvl="0"/>
            <a:r>
              <a:rPr lang="fr-FR" sz="3600" dirty="0" smtClean="0">
                <a:latin typeface="Garamond" panose="02020404030301010803" pitchFamily="18" charset="0"/>
              </a:rPr>
              <a:t>Le couple humain, microcosme et centre du cosmos</a:t>
            </a:r>
            <a:endParaRPr lang="fr-FR" sz="4400" dirty="0">
              <a:latin typeface="Garamond" panose="02020404030301010803" pitchFamily="18" charset="0"/>
            </a:endParaRPr>
          </a:p>
        </p:txBody>
      </p:sp>
      <p:sp>
        <p:nvSpPr>
          <p:cNvPr id="12" name="Rectangle 11"/>
          <p:cNvSpPr/>
          <p:nvPr/>
        </p:nvSpPr>
        <p:spPr>
          <a:xfrm>
            <a:off x="239350" y="4797872"/>
            <a:ext cx="10835559" cy="156966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dirty="0" smtClean="0">
                <a:solidFill>
                  <a:srgbClr val="FF0000"/>
                </a:solidFill>
                <a:latin typeface="Garamond" pitchFamily="18" charset="0"/>
              </a:rPr>
              <a:t>L’homme doit incarner tous </a:t>
            </a:r>
            <a:r>
              <a:rPr lang="fr-FR" sz="2400" dirty="0">
                <a:solidFill>
                  <a:srgbClr val="FF0000"/>
                </a:solidFill>
                <a:latin typeface="Garamond" pitchFamily="18" charset="0"/>
              </a:rPr>
              <a:t>les éléments yang de la création et </a:t>
            </a:r>
            <a:r>
              <a:rPr lang="fr-FR" sz="2400" dirty="0" smtClean="0">
                <a:solidFill>
                  <a:srgbClr val="FF0000"/>
                </a:solidFill>
                <a:latin typeface="Garamond" pitchFamily="18" charset="0"/>
              </a:rPr>
              <a:t>la femme </a:t>
            </a:r>
            <a:r>
              <a:rPr lang="fr-FR" sz="2400" dirty="0">
                <a:solidFill>
                  <a:srgbClr val="FF0000"/>
                </a:solidFill>
                <a:latin typeface="Garamond" pitchFamily="18" charset="0"/>
              </a:rPr>
              <a:t>tous les éléments yin. Dieu créa </a:t>
            </a:r>
            <a:r>
              <a:rPr lang="fr-FR" sz="2400" dirty="0" smtClean="0">
                <a:solidFill>
                  <a:srgbClr val="FF0000"/>
                </a:solidFill>
                <a:latin typeface="Garamond" pitchFamily="18" charset="0"/>
              </a:rPr>
              <a:t>l’homme et la femme pour </a:t>
            </a:r>
            <a:r>
              <a:rPr lang="fr-FR" sz="2400" dirty="0">
                <a:solidFill>
                  <a:srgbClr val="FF0000"/>
                </a:solidFill>
                <a:latin typeface="Garamond" pitchFamily="18" charset="0"/>
              </a:rPr>
              <a:t>qu’ils exercent leur règne sur le monde naturel. </a:t>
            </a:r>
            <a:r>
              <a:rPr lang="fr-FR" sz="2400" dirty="0" smtClean="0">
                <a:solidFill>
                  <a:srgbClr val="FF0000"/>
                </a:solidFill>
                <a:latin typeface="Garamond" pitchFamily="18" charset="0"/>
              </a:rPr>
              <a:t>S’ils s’unissent alors parfaitement comme mari et femme, ils deviennent le centre capable de diriger l’univers entier constitué d’éléments sujets et d’éléments objets.</a:t>
            </a:r>
            <a:endParaRPr lang="fr-FR" sz="2400" dirty="0">
              <a:solidFill>
                <a:srgbClr val="FF0000"/>
              </a:solidFill>
              <a:latin typeface="Garamond" pitchFamily="18" charset="0"/>
            </a:endParaRPr>
          </a:p>
        </p:txBody>
      </p:sp>
      <p:sp>
        <p:nvSpPr>
          <p:cNvPr id="2" name="Rectangle 6"/>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53" name="Image 2" descr="Description : http://www.nadinecourt.com/wp-content/uploads/2013/08/Mariage-Albertville-Mercury-Photos-couple-soleil-couchant-montagn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1578" y="1942783"/>
            <a:ext cx="5323331" cy="26963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0" y="2015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68404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SC0708-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342" y="3317258"/>
            <a:ext cx="4286250" cy="33242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www.menyegzotervezo.hu/wp-content/uploads/2011/06/DSC_0629-4.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3342" y="166275"/>
            <a:ext cx="42862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www.menyegzotervezo.hu/wp-content/uploads/2011/06/DSC_0634-4.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98205" y="166275"/>
            <a:ext cx="4921560" cy="649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712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4366" y="1341326"/>
            <a:ext cx="8867443" cy="526297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sz="2800" dirty="0" smtClean="0">
                <a:latin typeface="Garamond" panose="02020404030301010803" pitchFamily="18" charset="0"/>
              </a:rPr>
              <a:t>Le </a:t>
            </a:r>
            <a:r>
              <a:rPr lang="fr-FR" sz="2800" dirty="0">
                <a:latin typeface="Garamond" panose="02020404030301010803" pitchFamily="18" charset="0"/>
              </a:rPr>
              <a:t>lieu où </a:t>
            </a:r>
            <a:r>
              <a:rPr lang="fr-FR" sz="2800" dirty="0" smtClean="0">
                <a:latin typeface="Garamond" panose="02020404030301010803" pitchFamily="18" charset="0"/>
              </a:rPr>
              <a:t>l’homme et la femme sont </a:t>
            </a:r>
            <a:r>
              <a:rPr lang="fr-FR" sz="2800" dirty="0">
                <a:latin typeface="Garamond" panose="02020404030301010803" pitchFamily="18" charset="0"/>
              </a:rPr>
              <a:t>parfaitement unis corps et âme </a:t>
            </a:r>
            <a:r>
              <a:rPr lang="fr-FR" sz="2800" dirty="0" smtClean="0">
                <a:latin typeface="Garamond" panose="02020404030301010803" pitchFamily="18" charset="0"/>
              </a:rPr>
              <a:t>comme mari </a:t>
            </a:r>
            <a:r>
              <a:rPr lang="fr-FR" sz="2800" dirty="0">
                <a:latin typeface="Garamond" panose="02020404030301010803" pitchFamily="18" charset="0"/>
              </a:rPr>
              <a:t>et femme, est le lieu où s’unissent Dieu, le partenaire sujet qui donne l’amour, et les êtres humains, les partenaires objets qui Lui retournent la beauté. C’est le centre de la bonté, où le but de la création est accompli. Ici, Dieu, notre Parent, Se rapproche et demeure en Ses enfants parfaits, jouissant alors d’une éternelle quiétude. Ce centre de la bonté devient le partenaire objet de l’amour éternel de Dieu, où Dieu est comblé de joie à tout jamais. C’est l’endroit où le Verbe de Dieu s’incarne et parvient à son accomplissement. C’est le centre de la vérité et de l’âme originelle qui nous guide pour atteindre le but de la création</a:t>
            </a:r>
            <a:r>
              <a:rPr lang="fr-FR" sz="2800" dirty="0" smtClean="0">
                <a:latin typeface="Garamond" panose="02020404030301010803" pitchFamily="18" charset="0"/>
              </a:rPr>
              <a:t>.</a:t>
            </a:r>
            <a:endParaRPr lang="fr-FR" sz="2400" dirty="0">
              <a:latin typeface="Garamond" panose="02020404030301010803" pitchFamily="18" charset="0"/>
            </a:endParaRPr>
          </a:p>
        </p:txBody>
      </p:sp>
      <p:sp>
        <p:nvSpPr>
          <p:cNvPr id="2" name="Titre 1"/>
          <p:cNvSpPr>
            <a:spLocks noGrp="1"/>
          </p:cNvSpPr>
          <p:nvPr>
            <p:ph type="title"/>
          </p:nvPr>
        </p:nvSpPr>
        <p:spPr>
          <a:xfrm>
            <a:off x="204366" y="382787"/>
            <a:ext cx="8867443" cy="745958"/>
          </a:xfrm>
        </p:spPr>
        <p:style>
          <a:lnRef idx="0">
            <a:schemeClr val="accent4"/>
          </a:lnRef>
          <a:fillRef idx="3">
            <a:schemeClr val="accent4"/>
          </a:fillRef>
          <a:effectRef idx="3">
            <a:schemeClr val="accent4"/>
          </a:effectRef>
          <a:fontRef idx="minor">
            <a:schemeClr val="lt1"/>
          </a:fontRef>
        </p:style>
        <p:txBody>
          <a:bodyPr>
            <a:noAutofit/>
          </a:bodyPr>
          <a:lstStyle/>
          <a:p>
            <a:pPr lvl="0"/>
            <a:r>
              <a:rPr lang="fr-FR" sz="3200" dirty="0">
                <a:latin typeface="Garamond" panose="02020404030301010803" pitchFamily="18" charset="0"/>
              </a:rPr>
              <a:t>Le couple humain, microcosme et centre du </a:t>
            </a:r>
            <a:r>
              <a:rPr lang="fr-FR" sz="3200" dirty="0" smtClean="0">
                <a:latin typeface="Garamond" panose="02020404030301010803" pitchFamily="18" charset="0"/>
              </a:rPr>
              <a:t>cosmos</a:t>
            </a:r>
            <a:endParaRPr lang="fr-FR" sz="3200" dirty="0">
              <a:latin typeface="Garamond" panose="02020404030301010803" pitchFamily="18" charset="0"/>
            </a:endParaRPr>
          </a:p>
        </p:txBody>
      </p:sp>
      <p:pic>
        <p:nvPicPr>
          <p:cNvPr id="1026" name="Picture 2" descr="Sweet Couple Seaside Wedding Invitatio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327156" y="1341326"/>
            <a:ext cx="2671011" cy="3184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net + Fritzs Engagement Photography | Balboa Park | Scripps Seaside Forum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327156" y="4614164"/>
            <a:ext cx="2671011" cy="200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209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3"/>
          <p:cNvGraphicFramePr>
            <a:graphicFrameLocks/>
          </p:cNvGraphicFramePr>
          <p:nvPr>
            <p:extLst>
              <p:ext uri="{D42A27DB-BD31-4B8C-83A1-F6EECF244321}">
                <p14:modId xmlns:p14="http://schemas.microsoft.com/office/powerpoint/2010/main" val="3770893103"/>
              </p:ext>
            </p:extLst>
          </p:nvPr>
        </p:nvGraphicFramePr>
        <p:xfrm>
          <a:off x="0" y="0"/>
          <a:ext cx="1000127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www.productionmyarts.com/Images/durer/adam-eve-150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09030" y="2563961"/>
            <a:ext cx="1781957" cy="16334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http://www.productionmyarts.com/Images/durer/adam-eve-150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92184" y="2585283"/>
            <a:ext cx="1858623" cy="16874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1966418" y="4665577"/>
            <a:ext cx="1157745"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r>
              <a:rPr lang="fr-FR" sz="2800" dirty="0" smtClean="0"/>
              <a:t>corps</a:t>
            </a:r>
            <a:endParaRPr lang="fr-FR" sz="2800" dirty="0"/>
          </a:p>
        </p:txBody>
      </p:sp>
      <p:sp>
        <p:nvSpPr>
          <p:cNvPr id="11" name="Rectangle 10"/>
          <p:cNvSpPr/>
          <p:nvPr/>
        </p:nvSpPr>
        <p:spPr>
          <a:xfrm>
            <a:off x="6985399" y="4641514"/>
            <a:ext cx="1139381"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r>
              <a:rPr lang="fr-FR" sz="2800" dirty="0" smtClean="0"/>
              <a:t>corps</a:t>
            </a:r>
            <a:endParaRPr lang="fr-FR" sz="2800" dirty="0"/>
          </a:p>
        </p:txBody>
      </p:sp>
      <p:sp>
        <p:nvSpPr>
          <p:cNvPr id="12" name="Arc 39"/>
          <p:cNvSpPr>
            <a:spLocks/>
          </p:cNvSpPr>
          <p:nvPr/>
        </p:nvSpPr>
        <p:spPr bwMode="auto">
          <a:xfrm rot="4902911" flipH="1" flipV="1">
            <a:off x="4366787" y="2662142"/>
            <a:ext cx="1357428" cy="146350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15631485" flipH="1" flipV="1">
            <a:off x="4192515" y="2528355"/>
            <a:ext cx="1357428" cy="146350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Rectangle 13"/>
          <p:cNvSpPr/>
          <p:nvPr/>
        </p:nvSpPr>
        <p:spPr>
          <a:xfrm>
            <a:off x="2019373" y="1458081"/>
            <a:ext cx="1104790" cy="52322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lvl="0"/>
            <a:r>
              <a:rPr lang="fr-FR" sz="2800" dirty="0" smtClean="0"/>
              <a:t>esprit</a:t>
            </a:r>
            <a:endParaRPr lang="fr-FR" sz="2800" dirty="0"/>
          </a:p>
        </p:txBody>
      </p:sp>
      <p:sp>
        <p:nvSpPr>
          <p:cNvPr id="15" name="Rectangle 14"/>
          <p:cNvSpPr/>
          <p:nvPr/>
        </p:nvSpPr>
        <p:spPr>
          <a:xfrm>
            <a:off x="7098412" y="1379723"/>
            <a:ext cx="1104790" cy="52322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lvl="0"/>
            <a:r>
              <a:rPr lang="fr-FR" sz="2800" dirty="0" smtClean="0"/>
              <a:t>esprit</a:t>
            </a:r>
            <a:endParaRPr lang="fr-FR" sz="2800" dirty="0"/>
          </a:p>
        </p:txBody>
      </p:sp>
      <p:sp>
        <p:nvSpPr>
          <p:cNvPr id="16" name="Ellipse 15"/>
          <p:cNvSpPr/>
          <p:nvPr/>
        </p:nvSpPr>
        <p:spPr>
          <a:xfrm>
            <a:off x="4396297" y="0"/>
            <a:ext cx="1186356" cy="1142984"/>
          </a:xfrm>
          <a:prstGeom prst="ellipse">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smtClean="0">
                <a:latin typeface="Arial Black" pitchFamily="34" charset="0"/>
              </a:rPr>
              <a:t>Dieu</a:t>
            </a:r>
            <a:endParaRPr lang="fr-FR" sz="2000" dirty="0">
              <a:latin typeface="Arial Black" pitchFamily="34" charset="0"/>
            </a:endParaRPr>
          </a:p>
        </p:txBody>
      </p:sp>
      <p:sp>
        <p:nvSpPr>
          <p:cNvPr id="17" name="Flèche vers le bas 16"/>
          <p:cNvSpPr/>
          <p:nvPr/>
        </p:nvSpPr>
        <p:spPr>
          <a:xfrm>
            <a:off x="4854999" y="1497947"/>
            <a:ext cx="381003" cy="2000264"/>
          </a:xfrm>
          <a:prstGeom prst="downArrow">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aphicFrame>
        <p:nvGraphicFramePr>
          <p:cNvPr id="19" name="Espace réservé du contenu 5"/>
          <p:cNvGraphicFramePr>
            <a:graphicFrameLocks/>
          </p:cNvGraphicFramePr>
          <p:nvPr>
            <p:extLst>
              <p:ext uri="{D42A27DB-BD31-4B8C-83A1-F6EECF244321}">
                <p14:modId xmlns:p14="http://schemas.microsoft.com/office/powerpoint/2010/main" val="2479058010"/>
              </p:ext>
            </p:extLst>
          </p:nvPr>
        </p:nvGraphicFramePr>
        <p:xfrm>
          <a:off x="6779683" y="5214950"/>
          <a:ext cx="5412317" cy="16430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Flèche vers le bas 19"/>
          <p:cNvSpPr/>
          <p:nvPr/>
        </p:nvSpPr>
        <p:spPr>
          <a:xfrm rot="19033001">
            <a:off x="5820215" y="3221372"/>
            <a:ext cx="376783" cy="280182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796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43212A13-9ED2-4651-9C5A-42322FF5B7AA}"/>
                                            </p:graphicEl>
                                          </p:spTgt>
                                        </p:tgtEl>
                                        <p:attrNameLst>
                                          <p:attrName>style.visibility</p:attrName>
                                        </p:attrNameLst>
                                      </p:cBhvr>
                                      <p:to>
                                        <p:strVal val="visible"/>
                                      </p:to>
                                    </p:set>
                                    <p:animEffect transition="in" filter="fade">
                                      <p:cBhvr>
                                        <p:cTn id="17" dur="2000"/>
                                        <p:tgtEl>
                                          <p:spTgt spid="5">
                                            <p:graphicEl>
                                              <a:dgm id="{43212A13-9ED2-4651-9C5A-42322FF5B7A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1BB69A46-49F4-4427-A029-70D2610281A6}"/>
                                            </p:graphicEl>
                                          </p:spTgt>
                                        </p:tgtEl>
                                        <p:attrNameLst>
                                          <p:attrName>style.visibility</p:attrName>
                                        </p:attrNameLst>
                                      </p:cBhvr>
                                      <p:to>
                                        <p:strVal val="visible"/>
                                      </p:to>
                                    </p:set>
                                    <p:animEffect transition="in" filter="fade">
                                      <p:cBhvr>
                                        <p:cTn id="22" dur="2000"/>
                                        <p:tgtEl>
                                          <p:spTgt spid="5">
                                            <p:graphicEl>
                                              <a:dgm id="{1BB69A46-49F4-4427-A029-70D2610281A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8C3D0A26-9A34-48C5-AECB-FAA686FD45DB}"/>
                                            </p:graphicEl>
                                          </p:spTgt>
                                        </p:tgtEl>
                                        <p:attrNameLst>
                                          <p:attrName>style.visibility</p:attrName>
                                        </p:attrNameLst>
                                      </p:cBhvr>
                                      <p:to>
                                        <p:strVal val="visible"/>
                                      </p:to>
                                    </p:set>
                                    <p:animEffect transition="in" filter="fade">
                                      <p:cBhvr>
                                        <p:cTn id="27" dur="2000"/>
                                        <p:tgtEl>
                                          <p:spTgt spid="5">
                                            <p:graphicEl>
                                              <a:dgm id="{8C3D0A26-9A34-48C5-AECB-FAA686FD45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D2991697-085E-47A7-8545-593106F46A0C}"/>
                                            </p:graphicEl>
                                          </p:spTgt>
                                        </p:tgtEl>
                                        <p:attrNameLst>
                                          <p:attrName>style.visibility</p:attrName>
                                        </p:attrNameLst>
                                      </p:cBhvr>
                                      <p:to>
                                        <p:strVal val="visible"/>
                                      </p:to>
                                    </p:set>
                                    <p:animEffect transition="in" filter="fade">
                                      <p:cBhvr>
                                        <p:cTn id="32" dur="2000"/>
                                        <p:tgtEl>
                                          <p:spTgt spid="5">
                                            <p:graphicEl>
                                              <a:dgm id="{D2991697-085E-47A7-8545-593106F46A0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grpId="0" nodeType="clickEffect">
                                  <p:stCondLst>
                                    <p:cond delay="0"/>
                                  </p:stCondLst>
                                  <p:childTnLst>
                                    <p:animMotion origin="layout" path="M -3.05556E-6 -2.77457E-6 L 0.15122 0.2007 " pathEditMode="relative" rAng="0" ptsTypes="AA">
                                      <p:cBhvr>
                                        <p:cTn id="36" dur="2000" fill="hold"/>
                                        <p:tgtEl>
                                          <p:spTgt spid="14"/>
                                        </p:tgtEl>
                                        <p:attrNameLst>
                                          <p:attrName>ppt_x</p:attrName>
                                          <p:attrName>ppt_y</p:attrName>
                                        </p:attrNameLst>
                                      </p:cBhvr>
                                      <p:rCtr x="7600" y="10000"/>
                                    </p:animMotion>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grpId="0" nodeType="clickEffect">
                                  <p:stCondLst>
                                    <p:cond delay="0"/>
                                  </p:stCondLst>
                                  <p:childTnLst>
                                    <p:animMotion origin="layout" path="M 5E-6 -8.67052E-7 L 0.15209 -0.17318 " pathEditMode="relative" rAng="0" ptsTypes="AA">
                                      <p:cBhvr>
                                        <p:cTn id="40" dur="2000" fill="hold"/>
                                        <p:tgtEl>
                                          <p:spTgt spid="10"/>
                                        </p:tgtEl>
                                        <p:attrNameLst>
                                          <p:attrName>ppt_x</p:attrName>
                                          <p:attrName>ppt_y</p:attrName>
                                        </p:attrNameLst>
                                      </p:cBhvr>
                                      <p:rCtr x="7600" y="-8700"/>
                                    </p:animMotion>
                                  </p:childTnLst>
                                </p:cTn>
                              </p:par>
                            </p:childTnLst>
                          </p:cTn>
                        </p:par>
                      </p:childTnLst>
                    </p:cTn>
                  </p:par>
                  <p:par>
                    <p:cTn id="41" fill="hold">
                      <p:stCondLst>
                        <p:cond delay="indefinite"/>
                      </p:stCondLst>
                      <p:childTnLst>
                        <p:par>
                          <p:cTn id="42" fill="hold">
                            <p:stCondLst>
                              <p:cond delay="0"/>
                            </p:stCondLst>
                            <p:childTnLst>
                              <p:par>
                                <p:cTn id="43" presetID="56" presetClass="path" presetSubtype="0" accel="50000" decel="50000" fill="hold" grpId="0" nodeType="clickEffect">
                                  <p:stCondLst>
                                    <p:cond delay="0"/>
                                  </p:stCondLst>
                                  <p:childTnLst>
                                    <p:animMotion origin="layout" path="M -3.05556E-6 1.84971E-6 L -0.16076 0.2111 " pathEditMode="relative" rAng="0" ptsTypes="AA">
                                      <p:cBhvr>
                                        <p:cTn id="44" dur="2000" fill="hold"/>
                                        <p:tgtEl>
                                          <p:spTgt spid="15"/>
                                        </p:tgtEl>
                                        <p:attrNameLst>
                                          <p:attrName>ppt_x</p:attrName>
                                          <p:attrName>ppt_y</p:attrName>
                                        </p:attrNameLst>
                                      </p:cBhvr>
                                      <p:rCtr x="-8000" y="10500"/>
                                    </p:animMotion>
                                  </p:childTnLst>
                                </p:cTn>
                              </p:par>
                            </p:childTnLst>
                          </p:cTn>
                        </p:par>
                      </p:childTnLst>
                    </p:cTn>
                  </p:par>
                  <p:par>
                    <p:cTn id="45" fill="hold">
                      <p:stCondLst>
                        <p:cond delay="indefinite"/>
                      </p:stCondLst>
                      <p:childTnLst>
                        <p:par>
                          <p:cTn id="46" fill="hold">
                            <p:stCondLst>
                              <p:cond delay="0"/>
                            </p:stCondLst>
                            <p:childTnLst>
                              <p:par>
                                <p:cTn id="47" presetID="56" presetClass="path" presetSubtype="0" accel="50000" decel="50000" fill="hold" grpId="0" nodeType="clickEffect">
                                  <p:stCondLst>
                                    <p:cond delay="0"/>
                                  </p:stCondLst>
                                  <p:childTnLst>
                                    <p:animMotion origin="layout" path="M 5E-6 3.75723E-6 L -0.15209 -0.17318 " pathEditMode="relative" rAng="0" ptsTypes="AA">
                                      <p:cBhvr>
                                        <p:cTn id="48" dur="2000" fill="hold"/>
                                        <p:tgtEl>
                                          <p:spTgt spid="11"/>
                                        </p:tgtEl>
                                        <p:attrNameLst>
                                          <p:attrName>ppt_x</p:attrName>
                                          <p:attrName>ppt_y</p:attrName>
                                        </p:attrNameLst>
                                      </p:cBhvr>
                                      <p:rCtr x="-7600" y="-8700"/>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bg/>
                                          </p:spTgt>
                                        </p:tgtEl>
                                        <p:attrNameLst>
                                          <p:attrName>style.visibility</p:attrName>
                                        </p:attrNameLst>
                                      </p:cBhvr>
                                      <p:to>
                                        <p:strVal val="visible"/>
                                      </p:to>
                                    </p:set>
                                    <p:animEffect transition="in" filter="fade">
                                      <p:cBhvr>
                                        <p:cTn id="53" dur="2000"/>
                                        <p:tgtEl>
                                          <p:spTgt spid="16">
                                            <p:bg/>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Effect transition="in" filter="fade">
                                      <p:cBhvr>
                                        <p:cTn id="56" dur="2000"/>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graphicEl>
                                              <a:dgm id="{E74939AC-F719-4878-B5CA-841B7F2B4BA4}"/>
                                            </p:graphicEl>
                                          </p:spTgt>
                                        </p:tgtEl>
                                        <p:attrNameLst>
                                          <p:attrName>style.visibility</p:attrName>
                                        </p:attrNameLst>
                                      </p:cBhvr>
                                      <p:to>
                                        <p:strVal val="visible"/>
                                      </p:to>
                                    </p:set>
                                    <p:animEffect transition="in" filter="wipe(down)">
                                      <p:cBhvr>
                                        <p:cTn id="72" dur="500"/>
                                        <p:tgtEl>
                                          <p:spTgt spid="19">
                                            <p:graphicEl>
                                              <a:dgm id="{E74939AC-F719-4878-B5CA-841B7F2B4BA4}"/>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graphicEl>
                                              <a:dgm id="{75664934-9916-4C90-BF54-558EBA9BA905}"/>
                                            </p:graphicEl>
                                          </p:spTgt>
                                        </p:tgtEl>
                                        <p:attrNameLst>
                                          <p:attrName>style.visibility</p:attrName>
                                        </p:attrNameLst>
                                      </p:cBhvr>
                                      <p:to>
                                        <p:strVal val="visible"/>
                                      </p:to>
                                    </p:set>
                                    <p:animEffect transition="in" filter="wipe(down)">
                                      <p:cBhvr>
                                        <p:cTn id="77" dur="500"/>
                                        <p:tgtEl>
                                          <p:spTgt spid="19">
                                            <p:graphicEl>
                                              <a:dgm id="{75664934-9916-4C90-BF54-558EBA9BA905}"/>
                                            </p:graphic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9">
                                            <p:graphicEl>
                                              <a:dgm id="{2A04CBFF-2700-433E-B79C-0B48AC94A315}"/>
                                            </p:graphicEl>
                                          </p:spTgt>
                                        </p:tgtEl>
                                        <p:attrNameLst>
                                          <p:attrName>style.visibility</p:attrName>
                                        </p:attrNameLst>
                                      </p:cBhvr>
                                      <p:to>
                                        <p:strVal val="visible"/>
                                      </p:to>
                                    </p:set>
                                    <p:animEffect transition="in" filter="wipe(down)">
                                      <p:cBhvr>
                                        <p:cTn id="80" dur="500"/>
                                        <p:tgtEl>
                                          <p:spTgt spid="19">
                                            <p:graphicEl>
                                              <a:dgm id="{2A04CBFF-2700-433E-B79C-0B48AC94A31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9">
                                            <p:graphicEl>
                                              <a:dgm id="{4C1A18BB-EDBA-4CB4-90A3-C53967887AA2}"/>
                                            </p:graphicEl>
                                          </p:spTgt>
                                        </p:tgtEl>
                                        <p:attrNameLst>
                                          <p:attrName>style.visibility</p:attrName>
                                        </p:attrNameLst>
                                      </p:cBhvr>
                                      <p:to>
                                        <p:strVal val="visible"/>
                                      </p:to>
                                    </p:set>
                                    <p:animEffect transition="in" filter="wipe(down)">
                                      <p:cBhvr>
                                        <p:cTn id="85" dur="500"/>
                                        <p:tgtEl>
                                          <p:spTgt spid="19">
                                            <p:graphicEl>
                                              <a:dgm id="{4C1A18BB-EDBA-4CB4-90A3-C53967887AA2}"/>
                                            </p:graphic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9">
                                            <p:graphicEl>
                                              <a:dgm id="{942EE57B-1F4A-4115-A271-6B5848F71E3E}"/>
                                            </p:graphicEl>
                                          </p:spTgt>
                                        </p:tgtEl>
                                        <p:attrNameLst>
                                          <p:attrName>style.visibility</p:attrName>
                                        </p:attrNameLst>
                                      </p:cBhvr>
                                      <p:to>
                                        <p:strVal val="visible"/>
                                      </p:to>
                                    </p:set>
                                    <p:animEffect transition="in" filter="wipe(down)">
                                      <p:cBhvr>
                                        <p:cTn id="88" dur="500"/>
                                        <p:tgtEl>
                                          <p:spTgt spid="19">
                                            <p:graphicEl>
                                              <a:dgm id="{942EE57B-1F4A-4115-A271-6B5848F71E3E}"/>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9">
                                            <p:graphicEl>
                                              <a:dgm id="{AA8AF720-0918-46C4-AB03-E89DBD4CBD92}"/>
                                            </p:graphicEl>
                                          </p:spTgt>
                                        </p:tgtEl>
                                        <p:attrNameLst>
                                          <p:attrName>style.visibility</p:attrName>
                                        </p:attrNameLst>
                                      </p:cBhvr>
                                      <p:to>
                                        <p:strVal val="visible"/>
                                      </p:to>
                                    </p:set>
                                    <p:animEffect transition="in" filter="wipe(down)">
                                      <p:cBhvr>
                                        <p:cTn id="93" dur="500"/>
                                        <p:tgtEl>
                                          <p:spTgt spid="19">
                                            <p:graphicEl>
                                              <a:dgm id="{AA8AF720-0918-46C4-AB03-E89DBD4CBD92}"/>
                                            </p:graphicEl>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9">
                                            <p:graphicEl>
                                              <a:dgm id="{4E1962A2-5EFA-4014-96A1-3DD151418E12}"/>
                                            </p:graphicEl>
                                          </p:spTgt>
                                        </p:tgtEl>
                                        <p:attrNameLst>
                                          <p:attrName>style.visibility</p:attrName>
                                        </p:attrNameLst>
                                      </p:cBhvr>
                                      <p:to>
                                        <p:strVal val="visible"/>
                                      </p:to>
                                    </p:set>
                                    <p:animEffect transition="in" filter="wipe(down)">
                                      <p:cBhvr>
                                        <p:cTn id="96" dur="500"/>
                                        <p:tgtEl>
                                          <p:spTgt spid="19">
                                            <p:graphicEl>
                                              <a:dgm id="{4E1962A2-5EFA-4014-96A1-3DD151418E1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9">
                                            <p:graphicEl>
                                              <a:dgm id="{722DB4FE-C7E1-4E4E-B1DC-9782F07BFDA6}"/>
                                            </p:graphicEl>
                                          </p:spTgt>
                                        </p:tgtEl>
                                        <p:attrNameLst>
                                          <p:attrName>style.visibility</p:attrName>
                                        </p:attrNameLst>
                                      </p:cBhvr>
                                      <p:to>
                                        <p:strVal val="visible"/>
                                      </p:to>
                                    </p:set>
                                    <p:animEffect transition="in" filter="wipe(down)">
                                      <p:cBhvr>
                                        <p:cTn id="101" dur="500"/>
                                        <p:tgtEl>
                                          <p:spTgt spid="19">
                                            <p:graphicEl>
                                              <a:dgm id="{722DB4FE-C7E1-4E4E-B1DC-9782F07BFDA6}"/>
                                            </p:graphicEl>
                                          </p:spTgt>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9">
                                            <p:graphicEl>
                                              <a:dgm id="{D4DF7FBA-93ED-4E99-9B77-722FAF8B2CC4}"/>
                                            </p:graphicEl>
                                          </p:spTgt>
                                        </p:tgtEl>
                                        <p:attrNameLst>
                                          <p:attrName>style.visibility</p:attrName>
                                        </p:attrNameLst>
                                      </p:cBhvr>
                                      <p:to>
                                        <p:strVal val="visible"/>
                                      </p:to>
                                    </p:set>
                                    <p:animEffect transition="in" filter="wipe(down)">
                                      <p:cBhvr>
                                        <p:cTn id="104" dur="500"/>
                                        <p:tgtEl>
                                          <p:spTgt spid="19">
                                            <p:graphicEl>
                                              <a:dgm id="{D4DF7FBA-93ED-4E99-9B77-722FAF8B2C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0" grpId="0" animBg="1"/>
      <p:bldP spid="11" grpId="0" animBg="1"/>
      <p:bldP spid="12" grpId="0" animBg="1"/>
      <p:bldP spid="13" grpId="0" animBg="1"/>
      <p:bldP spid="14" grpId="0" animBg="1"/>
      <p:bldP spid="15" grpId="0" animBg="1"/>
      <p:bldP spid="16" grpId="0" build="allAtOnce" animBg="1"/>
      <p:bldP spid="17" grpId="0" animBg="1"/>
      <p:bldGraphic spid="19" grpId="0">
        <p:bldSub>
          <a:bldDgm bld="one"/>
        </p:bldSub>
      </p:bldGraphic>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1282897"/>
            <a:ext cx="9833394" cy="1400530"/>
          </a:xfrm>
        </p:spPr>
        <p:txBody>
          <a:bodyPr/>
          <a:lstStyle/>
          <a:p>
            <a:r>
              <a:rPr lang="fr-FR" sz="6000" dirty="0" smtClean="0">
                <a:latin typeface="Garamond" panose="02020404030301010803" pitchFamily="18" charset="0"/>
              </a:rPr>
              <a:t>Conclusion</a:t>
            </a:r>
            <a:r>
              <a:rPr lang="fr-FR" dirty="0" smtClean="0">
                <a:latin typeface="Garamond" panose="02020404030301010803" pitchFamily="18" charset="0"/>
              </a:rPr>
              <a:t/>
            </a:r>
            <a:br>
              <a:rPr lang="fr-FR" dirty="0" smtClean="0">
                <a:latin typeface="Garamond" panose="02020404030301010803" pitchFamily="18" charset="0"/>
              </a:rPr>
            </a:br>
            <a:r>
              <a:rPr lang="fr-FR" sz="3200" dirty="0" smtClean="0">
                <a:latin typeface="Garamond" panose="02020404030301010803" pitchFamily="18" charset="0"/>
              </a:rPr>
              <a:t>Priorité </a:t>
            </a:r>
            <a:r>
              <a:rPr lang="fr-FR" sz="3200" dirty="0">
                <a:latin typeface="Garamond" panose="02020404030301010803" pitchFamily="18" charset="0"/>
              </a:rPr>
              <a:t>pour unir le Ciel, l’humanité, et la </a:t>
            </a:r>
            <a:r>
              <a:rPr lang="fr-FR" sz="3200" dirty="0" smtClean="0">
                <a:latin typeface="Garamond" panose="02020404030301010803" pitchFamily="18" charset="0"/>
              </a:rPr>
              <a:t>terre</a:t>
            </a:r>
            <a:endParaRPr lang="fr-FR" dirty="0">
              <a:latin typeface="Garamond" panose="02020404030301010803" pitchFamily="18" charset="0"/>
            </a:endParaRPr>
          </a:p>
        </p:txBody>
      </p:sp>
      <p:sp>
        <p:nvSpPr>
          <p:cNvPr id="3" name="Espace réservé du contenu 2"/>
          <p:cNvSpPr>
            <a:spLocks noGrp="1"/>
          </p:cNvSpPr>
          <p:nvPr>
            <p:ph idx="1"/>
          </p:nvPr>
        </p:nvSpPr>
        <p:spPr>
          <a:xfrm>
            <a:off x="646111" y="3344778"/>
            <a:ext cx="9833394" cy="2951747"/>
          </a:xfrm>
        </p:spPr>
        <p:txBody>
          <a:bodyPr>
            <a:normAutofit/>
          </a:bodyPr>
          <a:lstStyle/>
          <a:p>
            <a:r>
              <a:rPr lang="fr-FR" sz="3600" dirty="0" smtClean="0"/>
              <a:t> </a:t>
            </a:r>
            <a:r>
              <a:rPr lang="fr-FR" sz="3600" dirty="0" smtClean="0">
                <a:latin typeface="Garamond" panose="02020404030301010803" pitchFamily="18" charset="0"/>
              </a:rPr>
              <a:t>Suivre la voie de l’amour vrai</a:t>
            </a:r>
          </a:p>
          <a:p>
            <a:r>
              <a:rPr lang="fr-FR" sz="3600" dirty="0">
                <a:latin typeface="Garamond" panose="02020404030301010803" pitchFamily="18" charset="0"/>
              </a:rPr>
              <a:t> </a:t>
            </a:r>
            <a:r>
              <a:rPr lang="fr-FR" sz="3600" dirty="0" smtClean="0">
                <a:latin typeface="Garamond" panose="02020404030301010803" pitchFamily="18" charset="0"/>
              </a:rPr>
              <a:t>Incarner les valeurs de vérité, beauté, bonté</a:t>
            </a:r>
          </a:p>
          <a:p>
            <a:r>
              <a:rPr lang="fr-FR" sz="3600" dirty="0">
                <a:latin typeface="Garamond" panose="02020404030301010803" pitchFamily="18" charset="0"/>
              </a:rPr>
              <a:t> </a:t>
            </a:r>
            <a:r>
              <a:rPr lang="fr-FR" sz="3600" dirty="0" smtClean="0">
                <a:latin typeface="Garamond" panose="02020404030301010803" pitchFamily="18" charset="0"/>
              </a:rPr>
              <a:t>Accomplir sa part </a:t>
            </a:r>
            <a:r>
              <a:rPr lang="fr-FR" sz="3600" smtClean="0">
                <a:latin typeface="Garamond" panose="02020404030301010803" pitchFamily="18" charset="0"/>
              </a:rPr>
              <a:t>de responsabilité</a:t>
            </a:r>
            <a:endParaRPr lang="fr-FR" sz="3600" dirty="0" smtClean="0">
              <a:latin typeface="Garamond" panose="02020404030301010803" pitchFamily="18" charset="0"/>
            </a:endParaRPr>
          </a:p>
        </p:txBody>
      </p:sp>
    </p:spTree>
    <p:extLst>
      <p:ext uri="{BB962C8B-B14F-4D97-AF65-F5344CB8AC3E}">
        <p14:creationId xmlns:p14="http://schemas.microsoft.com/office/powerpoint/2010/main" val="359248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8000" dirty="0" smtClean="0">
                <a:latin typeface="Garamond" panose="02020404030301010803" pitchFamily="18" charset="0"/>
              </a:rPr>
              <a:t>Première partie</a:t>
            </a:r>
            <a:endParaRPr lang="fr-FR" sz="8000" dirty="0">
              <a:latin typeface="Garamond" panose="02020404030301010803" pitchFamily="18" charset="0"/>
            </a:endParaRPr>
          </a:p>
        </p:txBody>
      </p:sp>
      <p:sp>
        <p:nvSpPr>
          <p:cNvPr id="4" name="Espace réservé du texte 3"/>
          <p:cNvSpPr>
            <a:spLocks noGrp="1"/>
          </p:cNvSpPr>
          <p:nvPr>
            <p:ph type="body" idx="1"/>
          </p:nvPr>
        </p:nvSpPr>
        <p:spPr/>
        <p:txBody>
          <a:bodyPr/>
          <a:lstStyle/>
          <a:p>
            <a:r>
              <a:rPr lang="fr-FR" sz="4800" dirty="0">
                <a:latin typeface="Garamond" panose="02020404030301010803" pitchFamily="18" charset="0"/>
              </a:rPr>
              <a:t>Discussion par tables</a:t>
            </a:r>
          </a:p>
          <a:p>
            <a:endParaRPr lang="fr-FR" dirty="0"/>
          </a:p>
        </p:txBody>
      </p:sp>
    </p:spTree>
    <p:extLst>
      <p:ext uri="{BB962C8B-B14F-4D97-AF65-F5344CB8AC3E}">
        <p14:creationId xmlns:p14="http://schemas.microsoft.com/office/powerpoint/2010/main" val="365751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0"/>
            <a:ext cx="9404723" cy="1400530"/>
          </a:xfrm>
        </p:spPr>
        <p:txBody>
          <a:bodyPr/>
          <a:lstStyle/>
          <a:p>
            <a:r>
              <a:rPr lang="fr-FR" sz="4400" dirty="0" smtClean="0">
                <a:latin typeface="Garamond" panose="02020404030301010803" pitchFamily="18" charset="0"/>
              </a:rPr>
              <a:t>Table 1 : priorités familiales</a:t>
            </a:r>
            <a:endParaRPr lang="fr-FR" sz="4400" dirty="0">
              <a:latin typeface="Garamond" panose="02020404030301010803" pitchFamily="18" charset="0"/>
            </a:endParaRPr>
          </a:p>
        </p:txBody>
      </p:sp>
      <p:sp>
        <p:nvSpPr>
          <p:cNvPr id="3" name="Espace réservé du contenu 2"/>
          <p:cNvSpPr>
            <a:spLocks noGrp="1"/>
          </p:cNvSpPr>
          <p:nvPr>
            <p:ph idx="1"/>
          </p:nvPr>
        </p:nvSpPr>
        <p:spPr>
          <a:xfrm>
            <a:off x="149392" y="1857829"/>
            <a:ext cx="5874037" cy="4713299"/>
          </a:xfrm>
        </p:spPr>
        <p:txBody>
          <a:bodyPr>
            <a:normAutofit/>
          </a:bodyPr>
          <a:lstStyle/>
          <a:p>
            <a:pPr lvl="0"/>
            <a:r>
              <a:rPr lang="fr-FR" sz="2800" b="1" dirty="0" smtClean="0">
                <a:latin typeface="Garamond" panose="02020404030301010803" pitchFamily="18" charset="0"/>
              </a:rPr>
              <a:t>Dans votre famille, qu’est-ce qui est prioritaire et qu’est-ce qui trop secondaire ? Est-ce une famille qui accorde la priorité au ciel et à la spiritualité, à l’être humain et aux rapports humains, au matériel et aux rapports avec les choses ?</a:t>
            </a:r>
          </a:p>
          <a:p>
            <a:pPr lvl="0"/>
            <a:r>
              <a:rPr lang="fr-FR" sz="2800" b="1" dirty="0" smtClean="0">
                <a:latin typeface="Garamond" panose="02020404030301010803" pitchFamily="18" charset="0"/>
              </a:rPr>
              <a:t>Quel est l’élément faible ? Comment rééquilibrer ? </a:t>
            </a:r>
            <a:endParaRPr lang="fr-FR" sz="2800" dirty="0">
              <a:latin typeface="Garamond" panose="02020404030301010803" pitchFamily="18" charset="0"/>
            </a:endParaRPr>
          </a:p>
        </p:txBody>
      </p:sp>
      <p:pic>
        <p:nvPicPr>
          <p:cNvPr id="1026" name="Picture 2" descr="http://www.autel-bouddhiste.tibetain.fr/autel-fac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4266"/>
          <a:stretch/>
        </p:blipFill>
        <p:spPr bwMode="auto">
          <a:xfrm>
            <a:off x="6350625" y="2018446"/>
            <a:ext cx="4783911" cy="30760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50625" y="4632849"/>
            <a:ext cx="478391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fr-FR" sz="2400" i="1" dirty="0">
                <a:latin typeface="Garamond" panose="02020404030301010803" pitchFamily="18" charset="0"/>
              </a:rPr>
              <a:t>Autel de prière dans une famille bouddhiste</a:t>
            </a:r>
          </a:p>
        </p:txBody>
      </p:sp>
    </p:spTree>
    <p:extLst>
      <p:ext uri="{BB962C8B-B14F-4D97-AF65-F5344CB8AC3E}">
        <p14:creationId xmlns:p14="http://schemas.microsoft.com/office/powerpoint/2010/main" val="3019751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47482"/>
            <a:ext cx="12192000" cy="5710518"/>
          </a:xfrm>
        </p:spPr>
        <p:txBody>
          <a:bodyPr>
            <a:noAutofit/>
          </a:bodyPr>
          <a:lstStyle/>
          <a:p>
            <a:r>
              <a:rPr lang="fr-FR" sz="2400" dirty="0" smtClean="0">
                <a:latin typeface="Garamond" panose="02020404030301010803" pitchFamily="18" charset="0"/>
              </a:rPr>
              <a:t>Renate : J’observe chez moi une tendance, si ma journée ne commence pas avec le spirituel, à me lancer dans les choses matérielles. Et quand c’est le cas, cette fuite en avant dans les tâches matérielles est une négation des  relations humaines et du spirituel. </a:t>
            </a:r>
            <a:r>
              <a:rPr lang="fr-FR" sz="2400" dirty="0" smtClean="0">
                <a:latin typeface="Garamond" panose="02020404030301010803" pitchFamily="18" charset="0"/>
              </a:rPr>
              <a:t>Je crois que la dépression peut venir d’un </a:t>
            </a:r>
            <a:r>
              <a:rPr lang="fr-FR" sz="2400" dirty="0" smtClean="0">
                <a:latin typeface="Garamond" panose="02020404030301010803" pitchFamily="18" charset="0"/>
              </a:rPr>
              <a:t>déséquilibre entre l’intérieur et l’extérieur. </a:t>
            </a:r>
            <a:r>
              <a:rPr lang="fr-FR" sz="2400" dirty="0" smtClean="0">
                <a:latin typeface="Garamond" panose="02020404030301010803" pitchFamily="18" charset="0"/>
              </a:rPr>
              <a:t>Quand je vois cette tendance à me replier sur le matériel, j’ai le réflexe </a:t>
            </a:r>
            <a:r>
              <a:rPr lang="fr-FR" sz="2400" dirty="0" smtClean="0">
                <a:latin typeface="Garamond" panose="02020404030301010803" pitchFamily="18" charset="0"/>
              </a:rPr>
              <a:t>de me tourner vers quelqu’un. </a:t>
            </a:r>
            <a:r>
              <a:rPr lang="fr-FR" sz="2400" dirty="0" smtClean="0">
                <a:latin typeface="Garamond" panose="02020404030301010803" pitchFamily="18" charset="0"/>
              </a:rPr>
              <a:t>J’appelle quelqu’un</a:t>
            </a:r>
            <a:r>
              <a:rPr lang="fr-FR" sz="2400" dirty="0" smtClean="0">
                <a:latin typeface="Garamond" panose="02020404030301010803" pitchFamily="18" charset="0"/>
              </a:rPr>
              <a:t>, </a:t>
            </a:r>
            <a:r>
              <a:rPr lang="fr-FR" sz="2400" dirty="0" smtClean="0">
                <a:latin typeface="Garamond" panose="02020404030301010803" pitchFamily="18" charset="0"/>
              </a:rPr>
              <a:t>j’aide </a:t>
            </a:r>
            <a:r>
              <a:rPr lang="fr-FR" sz="2400" dirty="0" smtClean="0">
                <a:latin typeface="Garamond" panose="02020404030301010803" pitchFamily="18" charset="0"/>
              </a:rPr>
              <a:t>ma voisine au lieu de m’occuper de ma maison.</a:t>
            </a:r>
          </a:p>
          <a:p>
            <a:r>
              <a:rPr lang="fr-FR" sz="2400" dirty="0" err="1" smtClean="0">
                <a:latin typeface="Garamond" panose="02020404030301010803" pitchFamily="18" charset="0"/>
              </a:rPr>
              <a:t>Noriko</a:t>
            </a:r>
            <a:r>
              <a:rPr lang="fr-FR" sz="2400" dirty="0" smtClean="0">
                <a:latin typeface="Garamond" panose="02020404030301010803" pitchFamily="18" charset="0"/>
              </a:rPr>
              <a:t> : actuellement, je suis avec les autres bénévoles japonaises de l’Espace Culture et </a:t>
            </a:r>
            <a:r>
              <a:rPr lang="fr-FR" sz="2400" dirty="0" smtClean="0">
                <a:latin typeface="Garamond" panose="02020404030301010803" pitchFamily="18" charset="0"/>
              </a:rPr>
              <a:t>Paix </a:t>
            </a:r>
            <a:r>
              <a:rPr lang="fr-FR" sz="2400" dirty="0" smtClean="0">
                <a:latin typeface="Garamond" panose="02020404030301010803" pitchFamily="18" charset="0"/>
              </a:rPr>
              <a:t>et j’essaie de vivre une vie spirituelle avec </a:t>
            </a:r>
            <a:r>
              <a:rPr lang="fr-FR" sz="2400" dirty="0" smtClean="0">
                <a:latin typeface="Garamond" panose="02020404030301010803" pitchFamily="18" charset="0"/>
              </a:rPr>
              <a:t>elles, </a:t>
            </a:r>
            <a:r>
              <a:rPr lang="fr-FR" sz="2400" dirty="0" smtClean="0">
                <a:latin typeface="Garamond" panose="02020404030301010803" pitchFamily="18" charset="0"/>
              </a:rPr>
              <a:t>et aussi de communiquer avec les autres. Dans ma famille à Osaka, je vois que les relations humaines sont plus importantes que les choses matérielles.</a:t>
            </a:r>
          </a:p>
          <a:p>
            <a:r>
              <a:rPr lang="fr-FR" sz="2400" dirty="0" err="1" smtClean="0">
                <a:latin typeface="Garamond" panose="02020404030301010803" pitchFamily="18" charset="0"/>
              </a:rPr>
              <a:t>Rika</a:t>
            </a:r>
            <a:r>
              <a:rPr lang="fr-FR" sz="2400" dirty="0" smtClean="0">
                <a:latin typeface="Garamond" panose="02020404030301010803" pitchFamily="18" charset="0"/>
              </a:rPr>
              <a:t> : dans ma famille, le coté matériel est important. Mes parents ne sont pas riches, et du coup, nous avons tendance à beaucoup nous préoccuper de cela, et à mettre de côté le spirituel et le relationnel parfois. </a:t>
            </a:r>
            <a:endParaRPr lang="fr-FR" sz="2400" dirty="0">
              <a:latin typeface="Garamond" panose="02020404030301010803" pitchFamily="18" charset="0"/>
            </a:endParaRPr>
          </a:p>
        </p:txBody>
      </p:sp>
    </p:spTree>
    <p:extLst>
      <p:ext uri="{BB962C8B-B14F-4D97-AF65-F5344CB8AC3E}">
        <p14:creationId xmlns:p14="http://schemas.microsoft.com/office/powerpoint/2010/main" val="1705353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40080"/>
          </a:xfrm>
          <a:noFill/>
        </p:spPr>
        <p:style>
          <a:lnRef idx="0">
            <a:schemeClr val="accent3"/>
          </a:lnRef>
          <a:fillRef idx="3">
            <a:schemeClr val="accent3"/>
          </a:fillRef>
          <a:effectRef idx="3">
            <a:schemeClr val="accent3"/>
          </a:effectRef>
          <a:fontRef idx="minor">
            <a:schemeClr val="lt1"/>
          </a:fontRef>
        </p:style>
        <p:txBody>
          <a:bodyPr/>
          <a:lstStyle/>
          <a:p>
            <a:r>
              <a:rPr lang="fr-FR" sz="3200" dirty="0" smtClean="0">
                <a:latin typeface="Garamond" panose="02020404030301010803" pitchFamily="18" charset="0"/>
              </a:rPr>
              <a:t>Table 2 : là où le ciel, l’humanité et la terre communient</a:t>
            </a:r>
            <a:endParaRPr lang="fr-FR" sz="3200" dirty="0">
              <a:latin typeface="Garamond" panose="02020404030301010803" pitchFamily="18" charset="0"/>
            </a:endParaRPr>
          </a:p>
        </p:txBody>
      </p:sp>
      <p:sp>
        <p:nvSpPr>
          <p:cNvPr id="3" name="Espace réservé du contenu 2"/>
          <p:cNvSpPr>
            <a:spLocks noGrp="1"/>
          </p:cNvSpPr>
          <p:nvPr>
            <p:ph idx="1"/>
          </p:nvPr>
        </p:nvSpPr>
        <p:spPr>
          <a:xfrm>
            <a:off x="72338" y="649213"/>
            <a:ext cx="8163878" cy="4806286"/>
          </a:xfrm>
        </p:spPr>
        <p:style>
          <a:lnRef idx="1">
            <a:schemeClr val="accent3"/>
          </a:lnRef>
          <a:fillRef idx="2">
            <a:schemeClr val="accent3"/>
          </a:fillRef>
          <a:effectRef idx="1">
            <a:schemeClr val="accent3"/>
          </a:effectRef>
          <a:fontRef idx="minor">
            <a:schemeClr val="dk1"/>
          </a:fontRef>
        </p:style>
        <p:txBody>
          <a:bodyPr>
            <a:normAutofit/>
          </a:bodyPr>
          <a:lstStyle/>
          <a:p>
            <a:r>
              <a:rPr lang="fr-FR" dirty="0" smtClean="0">
                <a:latin typeface="Garamond" panose="02020404030301010803" pitchFamily="18" charset="0"/>
              </a:rPr>
              <a:t>Il existe, dans le monde, de nombreux lieux saints : Jérusalem, la Mecque, Bénarès, Rome, Saint-Jacques de Compostelle, Lourdes,  etc. et « le stade de France » pour certains.</a:t>
            </a:r>
          </a:p>
          <a:p>
            <a:r>
              <a:rPr lang="fr-FR" dirty="0" smtClean="0">
                <a:latin typeface="Garamond" panose="02020404030301010803" pitchFamily="18" charset="0"/>
              </a:rPr>
              <a:t>A cette table, vous évoquerez un lieu saint que vous avez visité ou que vous aimeriez visiter un jour, car à vos yeux ce lieu symbolise la communion entre le ciel, l’humanité et la terre. Dites ce que représente ce lieu pour vous. </a:t>
            </a:r>
          </a:p>
          <a:p>
            <a:r>
              <a:rPr lang="fr-FR" dirty="0" smtClean="0">
                <a:latin typeface="Garamond" panose="02020404030301010803" pitchFamily="18" charset="0"/>
              </a:rPr>
              <a:t>Il peut s’agir d’un lieu peu connu, pas forcément lié à la religion, mais qui est sacré pour vous et évoque la communion du ciel, de l’humanité et de la terre.</a:t>
            </a:r>
            <a:endParaRPr lang="fr-FR" dirty="0">
              <a:latin typeface="Garamond" panose="02020404030301010803" pitchFamily="18" charset="0"/>
            </a:endParaRPr>
          </a:p>
        </p:txBody>
      </p:sp>
      <p:pic>
        <p:nvPicPr>
          <p:cNvPr id="2050" name="Picture 2" descr="Mont Saint Michel">
            <a:hlinkClick r:id="rId2"/>
          </p:cNvPr>
          <p:cNvPicPr>
            <a:picLocks noChangeAspect="1" noChangeArrowheads="1"/>
          </p:cNvPicPr>
          <p:nvPr/>
        </p:nvPicPr>
        <p:blipFill rotWithShape="1">
          <a:blip r:embed="rId3">
            <a:extLst>
              <a:ext uri="{28A0092B-C50C-407E-A947-70E740481C1C}">
                <a14:useLocalDpi xmlns:a14="http://schemas.microsoft.com/office/drawing/2010/main"/>
              </a:ext>
            </a:extLst>
          </a:blip>
          <a:srcRect l="2754"/>
          <a:stretch/>
        </p:blipFill>
        <p:spPr bwMode="auto">
          <a:xfrm>
            <a:off x="8251115" y="1312401"/>
            <a:ext cx="3798127" cy="2603803"/>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pic>
        <p:nvPicPr>
          <p:cNvPr id="2052" name="Picture 4" descr="Chaque année, pendant 5 jours, des  centaines de milliers de musulmans du monde entier viennent prier dans la ville sainte de la Mecque, en Arabie Saoudite. Plusieurs centaines d'entre eux sont morts, cette année, lors d'une bousculade.&#10;AFP PHOTO/MAHMUD HAM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2064" y="4122420"/>
            <a:ext cx="3779520" cy="2524973"/>
          </a:xfrm>
          <a:prstGeom prst="rect">
            <a:avLst/>
          </a:prstGeom>
          <a:noFill/>
          <a:ln w="57150">
            <a:solidFill>
              <a:srgbClr val="00B050"/>
            </a:solidFill>
          </a:ln>
          <a:extLst>
            <a:ext uri="{909E8E84-426E-40DD-AFC4-6F175D3DCCD1}">
              <a14:hiddenFill xmlns:a14="http://schemas.microsoft.com/office/drawing/2010/main">
                <a:solidFill>
                  <a:srgbClr val="FFFFFF"/>
                </a:solidFill>
              </a14:hiddenFill>
            </a:ext>
          </a:extLst>
        </p:spPr>
      </p:pic>
      <p:pic>
        <p:nvPicPr>
          <p:cNvPr id="2054" name="Picture 6" descr="Benares-introPi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36214" y="4122420"/>
            <a:ext cx="3813027" cy="2533544"/>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10" name="Picture 8" descr="Western Wall, Jerusalem">
            <a:hlinkClick r:id="rId6"/>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071094" y="4122420"/>
            <a:ext cx="3995611" cy="2524973"/>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1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400530"/>
          </a:xfrm>
        </p:spPr>
        <p:txBody>
          <a:bodyPr/>
          <a:lstStyle/>
          <a:p>
            <a:r>
              <a:rPr lang="fr-FR" dirty="0" smtClean="0"/>
              <a:t>Table 2</a:t>
            </a:r>
            <a:endParaRPr lang="fr-FR" dirty="0"/>
          </a:p>
        </p:txBody>
      </p:sp>
      <p:sp>
        <p:nvSpPr>
          <p:cNvPr id="3" name="Espace réservé du contenu 2"/>
          <p:cNvSpPr>
            <a:spLocks noGrp="1"/>
          </p:cNvSpPr>
          <p:nvPr>
            <p:ph idx="1"/>
          </p:nvPr>
        </p:nvSpPr>
        <p:spPr>
          <a:xfrm>
            <a:off x="0" y="951454"/>
            <a:ext cx="12192000" cy="5556922"/>
          </a:xfrm>
        </p:spPr>
        <p:txBody>
          <a:bodyPr>
            <a:noAutofit/>
          </a:bodyPr>
          <a:lstStyle/>
          <a:p>
            <a:r>
              <a:rPr lang="fr-FR" b="1" u="sng" dirty="0" smtClean="0">
                <a:effectLst>
                  <a:outerShdw blurRad="38100" dist="38100" dir="2700000" algn="tl">
                    <a:srgbClr val="000000">
                      <a:alpha val="43137"/>
                    </a:srgbClr>
                  </a:outerShdw>
                </a:effectLst>
                <a:latin typeface="Garamond" panose="02020404030301010803" pitchFamily="18" charset="0"/>
              </a:rPr>
              <a:t>Françoise :</a:t>
            </a:r>
            <a:r>
              <a:rPr lang="fr-FR" dirty="0" smtClean="0">
                <a:latin typeface="Garamond" panose="02020404030301010803" pitchFamily="18" charset="0"/>
              </a:rPr>
              <a:t> une piscine de Paris est pour moi un lieu de guérison, un </a:t>
            </a:r>
            <a:r>
              <a:rPr lang="fr-FR" dirty="0">
                <a:latin typeface="Garamond" panose="02020404030301010803" pitchFamily="18" charset="0"/>
              </a:rPr>
              <a:t>l</a:t>
            </a:r>
            <a:r>
              <a:rPr lang="fr-FR" dirty="0" smtClean="0">
                <a:latin typeface="Garamond" panose="02020404030301010803" pitchFamily="18" charset="0"/>
              </a:rPr>
              <a:t>ieu saint. Je sais que pour beaucoup de gens, une piscine est un lieu profane, voire un lieu de promiscuité. Mais me baigner dans cette piscine a un effet presque spirituel et contribue à ma guérison intérieure.</a:t>
            </a:r>
          </a:p>
          <a:p>
            <a:r>
              <a:rPr lang="fr-FR" b="1" u="sng" dirty="0" smtClean="0">
                <a:effectLst>
                  <a:outerShdw blurRad="38100" dist="38100" dir="2700000" algn="tl">
                    <a:srgbClr val="000000">
                      <a:alpha val="43137"/>
                    </a:srgbClr>
                  </a:outerShdw>
                </a:effectLst>
                <a:latin typeface="Garamond" panose="02020404030301010803" pitchFamily="18" charset="0"/>
              </a:rPr>
              <a:t>Bernard :</a:t>
            </a:r>
            <a:r>
              <a:rPr lang="fr-FR" dirty="0" smtClean="0">
                <a:latin typeface="Garamond" panose="02020404030301010803" pitchFamily="18" charset="0"/>
              </a:rPr>
              <a:t> lors d’un séjour en Iran, j’ai pu visité la ville de Yazd, un haut lieu du zoroastrisme, marqué par le feu sacré et l’oiseau ange. Il y est indiqué qu’on doit cultiver de bonnes pensées, de bonnes paroles, et de bonnes actions</a:t>
            </a:r>
            <a:r>
              <a:rPr lang="fr-FR" dirty="0" smtClean="0">
                <a:latin typeface="Garamond" panose="02020404030301010803" pitchFamily="18" charset="0"/>
              </a:rPr>
              <a:t>.* </a:t>
            </a:r>
            <a:r>
              <a:rPr lang="fr-FR" dirty="0" smtClean="0">
                <a:latin typeface="Garamond" panose="02020404030301010803" pitchFamily="18" charset="0"/>
              </a:rPr>
              <a:t>Il y a aussi une tour où étaient déposés les défunts. Les vautours viennent dévorer les cadavres, la mort et la vie s’interpénètrent. Ce lieu illustre pour moi la communion du ciel, de l’humanité et de la terre.</a:t>
            </a:r>
          </a:p>
          <a:p>
            <a:r>
              <a:rPr lang="fr-FR" b="1" u="sng" dirty="0" smtClean="0">
                <a:effectLst>
                  <a:outerShdw blurRad="38100" dist="38100" dir="2700000" algn="tl">
                    <a:srgbClr val="000000">
                      <a:alpha val="43137"/>
                    </a:srgbClr>
                  </a:outerShdw>
                </a:effectLst>
                <a:latin typeface="Garamond" panose="02020404030301010803" pitchFamily="18" charset="0"/>
              </a:rPr>
              <a:t>Anicet :</a:t>
            </a:r>
            <a:r>
              <a:rPr lang="fr-FR" dirty="0" smtClean="0">
                <a:latin typeface="Garamond" panose="02020404030301010803" pitchFamily="18" charset="0"/>
              </a:rPr>
              <a:t> le lieu saint, c’est moi, mon intériorité. Me sentir en harmonie totale avec la nature. Je n’apprécie pas beaucoup les lieux sacrés extérieurs, qui engendrent des querelles. L’être humain est pour moi le temple principal.</a:t>
            </a:r>
          </a:p>
          <a:p>
            <a:r>
              <a:rPr lang="fr-FR" b="1" u="sng" dirty="0" smtClean="0">
                <a:latin typeface="Garamond" panose="02020404030301010803" pitchFamily="18" charset="0"/>
              </a:rPr>
              <a:t>Alain :</a:t>
            </a:r>
            <a:r>
              <a:rPr lang="fr-FR" b="1" dirty="0" smtClean="0">
                <a:latin typeface="Garamond" panose="02020404030301010803" pitchFamily="18" charset="0"/>
              </a:rPr>
              <a:t> </a:t>
            </a:r>
            <a:r>
              <a:rPr lang="fr-FR" dirty="0" smtClean="0">
                <a:latin typeface="Garamond" panose="02020404030301010803" pitchFamily="18" charset="0"/>
              </a:rPr>
              <a:t>expérience à Padoue (1977). Je récoltais des fonds pour une mission et suis entré au </a:t>
            </a:r>
            <a:r>
              <a:rPr lang="fr-FR" dirty="0">
                <a:latin typeface="Garamond" panose="02020404030301010803" pitchFamily="18" charset="0"/>
              </a:rPr>
              <a:t>s</a:t>
            </a:r>
            <a:r>
              <a:rPr lang="fr-FR" dirty="0" smtClean="0">
                <a:latin typeface="Garamond" panose="02020404030301010803" pitchFamily="18" charset="0"/>
              </a:rPr>
              <a:t>anctuaire de Saint </a:t>
            </a:r>
            <a:r>
              <a:rPr lang="fr-FR" dirty="0">
                <a:latin typeface="Garamond" panose="02020404030301010803" pitchFamily="18" charset="0"/>
              </a:rPr>
              <a:t>A</a:t>
            </a:r>
            <a:r>
              <a:rPr lang="fr-FR" dirty="0" smtClean="0">
                <a:latin typeface="Garamond" panose="02020404030301010803" pitchFamily="18" charset="0"/>
              </a:rPr>
              <a:t>ntoine. J’ai ressenti un appel</a:t>
            </a:r>
            <a:r>
              <a:rPr lang="fr-FR" dirty="0">
                <a:latin typeface="Garamond" panose="02020404030301010803" pitchFamily="18" charset="0"/>
              </a:rPr>
              <a:t> </a:t>
            </a:r>
            <a:r>
              <a:rPr lang="fr-FR" dirty="0" smtClean="0">
                <a:latin typeface="Garamond" panose="02020404030301010803" pitchFamily="18" charset="0"/>
              </a:rPr>
              <a:t>à méditer et la présence du saint. Je suis allé voir le Père du sanctuaire pour lui parler de mon expérience. Sans dire une seule parole, il m’a remis une liasse de billets, alors qu’il ne savait pas que je faisais une collecte de fonds. Je garde un sentiment très fort de cette expérience.</a:t>
            </a:r>
          </a:p>
          <a:p>
            <a:r>
              <a:rPr lang="fr-FR" b="1" u="sng" dirty="0" smtClean="0">
                <a:effectLst>
                  <a:outerShdw blurRad="38100" dist="38100" dir="2700000" algn="tl">
                    <a:srgbClr val="000000">
                      <a:alpha val="43137"/>
                    </a:srgbClr>
                  </a:outerShdw>
                </a:effectLst>
                <a:latin typeface="Garamond" panose="02020404030301010803" pitchFamily="18" charset="0"/>
              </a:rPr>
              <a:t>Nicole :</a:t>
            </a:r>
            <a:r>
              <a:rPr lang="fr-FR" dirty="0" smtClean="0">
                <a:latin typeface="Garamond" panose="02020404030301010803" pitchFamily="18" charset="0"/>
              </a:rPr>
              <a:t> la visite </a:t>
            </a:r>
            <a:r>
              <a:rPr lang="fr-FR" dirty="0" smtClean="0">
                <a:latin typeface="Garamond" panose="02020404030301010803" pitchFamily="18" charset="0"/>
              </a:rPr>
              <a:t>des </a:t>
            </a:r>
            <a:r>
              <a:rPr lang="fr-FR" dirty="0" smtClean="0">
                <a:latin typeface="Garamond" panose="02020404030301010803" pitchFamily="18" charset="0"/>
              </a:rPr>
              <a:t>chutes du Rhin à Schaffhausen en Suisse. Je voyais les passants revenir des chutes avec des sourires de bonheur. J’y suis allé et j’ai ressenti moi aussi l’hilarité à cause des vortex de l’eau. L’eau réunit le Ciel et la Terre. C’est l’un des lieux les plus sacrés que j’ai jamais contemplés. C’est parmi les plus grandes chutes d’Europe.</a:t>
            </a:r>
            <a:endParaRPr lang="fr-FR" dirty="0">
              <a:latin typeface="Garamond" panose="02020404030301010803" pitchFamily="18" charset="0"/>
            </a:endParaRPr>
          </a:p>
        </p:txBody>
      </p:sp>
      <p:sp>
        <p:nvSpPr>
          <p:cNvPr id="4" name="Rectangle 3"/>
          <p:cNvSpPr/>
          <p:nvPr/>
        </p:nvSpPr>
        <p:spPr>
          <a:xfrm>
            <a:off x="0" y="6508376"/>
            <a:ext cx="12192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dirty="0" smtClean="0"/>
              <a:t>* </a:t>
            </a:r>
            <a:r>
              <a:rPr lang="fr-FR" sz="1200" dirty="0" smtClean="0">
                <a:latin typeface="Garamond" panose="02020404030301010803" pitchFamily="18" charset="0"/>
              </a:rPr>
              <a:t>Pour aller plus loin : www.la-croix.com/Archives/2014-08-18/A-Yazd-les-rites-zoroastriens-perdurent-et-s-adaptent</a:t>
            </a:r>
            <a:r>
              <a:rPr lang="fr-FR" sz="1200" dirty="0">
                <a:latin typeface="Garamond" panose="02020404030301010803" pitchFamily="18" charset="0"/>
              </a:rPr>
              <a:t>.-Les-principaux-piliers-du-zoroastrisme-2014-08-18-1193605</a:t>
            </a:r>
          </a:p>
        </p:txBody>
      </p:sp>
    </p:spTree>
    <p:extLst>
      <p:ext uri="{BB962C8B-B14F-4D97-AF65-F5344CB8AC3E}">
        <p14:creationId xmlns:p14="http://schemas.microsoft.com/office/powerpoint/2010/main" val="125222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ite funéraire zoroastrien. Au fond, une tour où étaient exposés les corps des défunts. (Julia Maudlin/FlickrCC)"/>
          <p:cNvPicPr/>
          <p:nvPr/>
        </p:nvPicPr>
        <p:blipFill rotWithShape="1">
          <a:blip r:embed="rId2">
            <a:extLst>
              <a:ext uri="{28A0092B-C50C-407E-A947-70E740481C1C}">
                <a14:useLocalDpi xmlns:a14="http://schemas.microsoft.com/office/drawing/2010/main" val="0"/>
              </a:ext>
            </a:extLst>
          </a:blip>
          <a:srcRect l="30536" t="14125" r="-350" b="6892"/>
          <a:stretch/>
        </p:blipFill>
        <p:spPr bwMode="auto">
          <a:xfrm>
            <a:off x="215152" y="155852"/>
            <a:ext cx="6587091" cy="3847435"/>
          </a:xfrm>
          <a:prstGeom prst="rect">
            <a:avLst/>
          </a:prstGeom>
          <a:noFill/>
          <a:ln>
            <a:noFill/>
          </a:ln>
        </p:spPr>
      </p:pic>
      <p:pic>
        <p:nvPicPr>
          <p:cNvPr id="5" name="Image 4" descr="http://referentiel.nouvelobs.com/file/14694418.jpg"/>
          <p:cNvPicPr/>
          <p:nvPr/>
        </p:nvPicPr>
        <p:blipFill>
          <a:blip r:embed="rId3">
            <a:extLst>
              <a:ext uri="{28A0092B-C50C-407E-A947-70E740481C1C}">
                <a14:useLocalDpi xmlns:a14="http://schemas.microsoft.com/office/drawing/2010/main" val="0"/>
              </a:ext>
            </a:extLst>
          </a:blip>
          <a:srcRect/>
          <a:stretch>
            <a:fillRect/>
          </a:stretch>
        </p:blipFill>
        <p:spPr bwMode="auto">
          <a:xfrm>
            <a:off x="7883912" y="261790"/>
            <a:ext cx="1918010" cy="3741497"/>
          </a:xfrm>
          <a:prstGeom prst="rect">
            <a:avLst/>
          </a:prstGeom>
          <a:noFill/>
          <a:ln>
            <a:noFill/>
          </a:ln>
        </p:spPr>
      </p:pic>
      <p:pic>
        <p:nvPicPr>
          <p:cNvPr id="1055" name="Picture 31" descr="https://upload.wikimedia.org/wikipedia/de/thumb/d/d4/Lupe.png/12px-Lupe.png">
            <a:hlinkClick r:id="rId4" tooltip="Interaktiver Bildbetracht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78" y="4365511"/>
            <a:ext cx="71992" cy="7199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upload.wikimedia.org/wikipedia/commons/thumb/9/90/Rheinfall_Panorama_revised.jpg/1500px-Rheinfall_Panorama_revised.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153" y="4168195"/>
            <a:ext cx="9754037" cy="24124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54059" y="261790"/>
            <a:ext cx="1948184" cy="707886"/>
          </a:xfrm>
          <a:prstGeom prst="rect">
            <a:avLst/>
          </a:prstGeom>
        </p:spPr>
        <p:txBody>
          <a:bodyPr wrap="square">
            <a:spAutoFit/>
          </a:bodyPr>
          <a:lstStyle/>
          <a:p>
            <a:r>
              <a:rPr lang="fr-FR" sz="2000" dirty="0" smtClean="0">
                <a:latin typeface="Garamond" panose="02020404030301010803" pitchFamily="18" charset="0"/>
              </a:rPr>
              <a:t>Aperçus de Yazd</a:t>
            </a:r>
          </a:p>
          <a:p>
            <a:r>
              <a:rPr lang="fr-FR" sz="2000" dirty="0">
                <a:latin typeface="Garamond" panose="02020404030301010803" pitchFamily="18" charset="0"/>
              </a:rPr>
              <a:t>e</a:t>
            </a:r>
            <a:r>
              <a:rPr lang="fr-FR" sz="2000" dirty="0" smtClean="0">
                <a:latin typeface="Garamond" panose="02020404030301010803" pitchFamily="18" charset="0"/>
              </a:rPr>
              <a:t>t du feu sacré</a:t>
            </a:r>
            <a:endParaRPr lang="fr-FR" sz="2000" dirty="0"/>
          </a:p>
        </p:txBody>
      </p:sp>
      <p:sp>
        <p:nvSpPr>
          <p:cNvPr id="7" name="Rectangle 6"/>
          <p:cNvSpPr/>
          <p:nvPr/>
        </p:nvSpPr>
        <p:spPr>
          <a:xfrm>
            <a:off x="2620097" y="4168195"/>
            <a:ext cx="3858761" cy="400110"/>
          </a:xfrm>
          <a:prstGeom prst="rect">
            <a:avLst/>
          </a:prstGeom>
        </p:spPr>
        <p:txBody>
          <a:bodyPr wrap="square">
            <a:spAutoFit/>
          </a:bodyPr>
          <a:lstStyle/>
          <a:p>
            <a:r>
              <a:rPr lang="fr-FR" sz="2000" dirty="0" smtClean="0">
                <a:latin typeface="Garamond" panose="02020404030301010803" pitchFamily="18" charset="0"/>
              </a:rPr>
              <a:t>Chute du Rhin près de Schaffhausen</a:t>
            </a:r>
            <a:endParaRPr lang="fr-FR" sz="2000" dirty="0"/>
          </a:p>
        </p:txBody>
      </p:sp>
    </p:spTree>
    <p:extLst>
      <p:ext uri="{BB962C8B-B14F-4D97-AF65-F5344CB8AC3E}">
        <p14:creationId xmlns:p14="http://schemas.microsoft.com/office/powerpoint/2010/main" val="22673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55"/>
                                        </p:tgtEl>
                                        <p:attrNameLst>
                                          <p:attrName>style.visibility</p:attrName>
                                        </p:attrNameLst>
                                      </p:cBhvr>
                                      <p:to>
                                        <p:strVal val="visible"/>
                                      </p:to>
                                    </p:set>
                                    <p:animEffect transition="in" filter="circle(in)">
                                      <p:cBhvr>
                                        <p:cTn id="14" dur="2000"/>
                                        <p:tgtEl>
                                          <p:spTgt spid="1055"/>
                                        </p:tgtEl>
                                      </p:cBhvr>
                                    </p:animEffect>
                                  </p:childTnLst>
                                </p:cTn>
                              </p:par>
                              <p:par>
                                <p:cTn id="15" presetID="6" presetClass="entr" presetSubtype="16" fill="hold" nodeType="withEffect">
                                  <p:stCondLst>
                                    <p:cond delay="0"/>
                                  </p:stCondLst>
                                  <p:childTnLst>
                                    <p:set>
                                      <p:cBhvr>
                                        <p:cTn id="16" dur="1" fill="hold">
                                          <p:stCondLst>
                                            <p:cond delay="0"/>
                                          </p:stCondLst>
                                        </p:cTn>
                                        <p:tgtEl>
                                          <p:spTgt spid="1054"/>
                                        </p:tgtEl>
                                        <p:attrNameLst>
                                          <p:attrName>style.visibility</p:attrName>
                                        </p:attrNameLst>
                                      </p:cBhvr>
                                      <p:to>
                                        <p:strVal val="visible"/>
                                      </p:to>
                                    </p:set>
                                    <p:animEffect transition="in" filter="circle(in)">
                                      <p:cBhvr>
                                        <p:cTn id="17" dur="20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6115</TotalTime>
  <Words>2599</Words>
  <Application>Microsoft Office PowerPoint</Application>
  <PresentationFormat>Grand écran</PresentationFormat>
  <Paragraphs>271</Paragraphs>
  <Slides>37</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맑은 고딕</vt:lpstr>
      <vt:lpstr>Arial</vt:lpstr>
      <vt:lpstr>Arial Black</vt:lpstr>
      <vt:lpstr>Arial Narrow</vt:lpstr>
      <vt:lpstr>Calibri</vt:lpstr>
      <vt:lpstr>Century Gothic</vt:lpstr>
      <vt:lpstr>Garamond</vt:lpstr>
      <vt:lpstr>Times New Roman</vt:lpstr>
      <vt:lpstr>Wingdings 3</vt:lpstr>
      <vt:lpstr>Ion</vt:lpstr>
      <vt:lpstr>Présentation PowerPoint</vt:lpstr>
      <vt:lpstr>Présentation PowerPoint</vt:lpstr>
      <vt:lpstr>Problématiques de Parole Donnée 238</vt:lpstr>
      <vt:lpstr>Première partie</vt:lpstr>
      <vt:lpstr>Table 1 : priorités familiales</vt:lpstr>
      <vt:lpstr>Présentation PowerPoint</vt:lpstr>
      <vt:lpstr>Table 2 : là où le ciel, l’humanité et la terre communient</vt:lpstr>
      <vt:lpstr>Table 2</vt:lpstr>
      <vt:lpstr>Présentation PowerPoint</vt:lpstr>
      <vt:lpstr>Deuxième Partie</vt:lpstr>
      <vt:lpstr>Plan de l’exposé</vt:lpstr>
      <vt:lpstr>Présentation PowerPoint</vt:lpstr>
      <vt:lpstr>Trois stades d’existence  chez Søren Kierkegaard (1813-55)</vt:lpstr>
      <vt:lpstr>Présentation PowerPoint</vt:lpstr>
      <vt:lpstr>Critique de Kierkegaard</vt:lpstr>
      <vt:lpstr>L’origine spirituelle des grandes civilisations</vt:lpstr>
      <vt:lpstr>Les grandes civilisations humanistes</vt:lpstr>
      <vt:lpstr>Civilisation matérielle et matérialisme</vt:lpstr>
      <vt:lpstr>Présentation PowerPoint</vt:lpstr>
      <vt:lpstr>Présentation PowerPoint</vt:lpstr>
      <vt:lpstr>Présentation PowerPoint</vt:lpstr>
      <vt:lpstr>Cosmothéandrisme de Raimon Panikkar</vt:lpstr>
      <vt:lpstr>Présentation PowerPoint</vt:lpstr>
      <vt:lpstr>Présentation PowerPoint</vt:lpstr>
      <vt:lpstr>Vers un humanisme intégral</vt:lpstr>
      <vt:lpstr>Concentration</vt:lpstr>
      <vt:lpstr>Le centre de tous les mouvements sphériques</vt:lpstr>
      <vt:lpstr>Présentation PowerPoint</vt:lpstr>
      <vt:lpstr>L’homme, centre extérieur et finalité de l’univers</vt:lpstr>
      <vt:lpstr>Présentation PowerPoint</vt:lpstr>
      <vt:lpstr>Toutes les choses servent l’être humain extérieurement de deux façons</vt:lpstr>
      <vt:lpstr>Présentation PowerPoint</vt:lpstr>
      <vt:lpstr>Le couple humain, microcosme et centre du cosmos</vt:lpstr>
      <vt:lpstr>Présentation PowerPoint</vt:lpstr>
      <vt:lpstr>Le couple humain, microcosme et centre du cosmos</vt:lpstr>
      <vt:lpstr>Présentation PowerPoint</vt:lpstr>
      <vt:lpstr>Conclusion Priorité pour unir le Ciel, l’humanité, et la terre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trois premières places</dc:title>
  <dc:creator>laurent ladouce</dc:creator>
  <cp:lastModifiedBy>laurent ladouce</cp:lastModifiedBy>
  <cp:revision>263</cp:revision>
  <dcterms:created xsi:type="dcterms:W3CDTF">2016-01-04T11:14:00Z</dcterms:created>
  <dcterms:modified xsi:type="dcterms:W3CDTF">2016-03-02T09:00:53Z</dcterms:modified>
</cp:coreProperties>
</file>