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69" r:id="rId3"/>
    <p:sldId id="270" r:id="rId4"/>
    <p:sldId id="271" r:id="rId5"/>
    <p:sldId id="278" r:id="rId6"/>
    <p:sldId id="342" r:id="rId7"/>
    <p:sldId id="326" r:id="rId8"/>
    <p:sldId id="343" r:id="rId9"/>
    <p:sldId id="279" r:id="rId10"/>
    <p:sldId id="344" r:id="rId11"/>
    <p:sldId id="276" r:id="rId12"/>
    <p:sldId id="346" r:id="rId13"/>
    <p:sldId id="331" r:id="rId14"/>
    <p:sldId id="339" r:id="rId15"/>
    <p:sldId id="274" r:id="rId16"/>
    <p:sldId id="273" r:id="rId17"/>
    <p:sldId id="345" r:id="rId18"/>
    <p:sldId id="347" r:id="rId19"/>
    <p:sldId id="275" r:id="rId20"/>
    <p:sldId id="277" r:id="rId21"/>
    <p:sldId id="341" r:id="rId22"/>
    <p:sldId id="281" r:id="rId23"/>
    <p:sldId id="294" r:id="rId24"/>
    <p:sldId id="296" r:id="rId25"/>
    <p:sldId id="301" r:id="rId26"/>
    <p:sldId id="330" r:id="rId27"/>
    <p:sldId id="327" r:id="rId28"/>
    <p:sldId id="297" r:id="rId29"/>
    <p:sldId id="306" r:id="rId30"/>
    <p:sldId id="328" r:id="rId31"/>
    <p:sldId id="308" r:id="rId32"/>
    <p:sldId id="309" r:id="rId33"/>
    <p:sldId id="310" r:id="rId34"/>
    <p:sldId id="302" r:id="rId35"/>
    <p:sldId id="303" r:id="rId36"/>
    <p:sldId id="305" r:id="rId37"/>
    <p:sldId id="311" r:id="rId38"/>
    <p:sldId id="312" r:id="rId39"/>
    <p:sldId id="313" r:id="rId40"/>
    <p:sldId id="314" r:id="rId41"/>
    <p:sldId id="316" r:id="rId42"/>
    <p:sldId id="315" r:id="rId43"/>
    <p:sldId id="318" r:id="rId44"/>
    <p:sldId id="317" r:id="rId45"/>
    <p:sldId id="319" r:id="rId46"/>
    <p:sldId id="320" r:id="rId47"/>
    <p:sldId id="329" r:id="rId48"/>
    <p:sldId id="321" r:id="rId49"/>
    <p:sldId id="322" r:id="rId50"/>
    <p:sldId id="323"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80" autoAdjust="0"/>
  </p:normalViewPr>
  <p:slideViewPr>
    <p:cSldViewPr>
      <p:cViewPr>
        <p:scale>
          <a:sx n="66" d="100"/>
          <a:sy n="66" d="100"/>
        </p:scale>
        <p:origin x="-642" y="-270"/>
      </p:cViewPr>
      <p:guideLst>
        <p:guide orient="horz" pos="2160"/>
        <p:guide pos="2880"/>
      </p:guideLst>
    </p:cSldViewPr>
  </p:slideViewPr>
  <p:notesTextViewPr>
    <p:cViewPr>
      <p:scale>
        <a:sx n="1" d="1"/>
        <a:sy n="1" d="1"/>
      </p:scale>
      <p:origin x="0" y="0"/>
    </p:cViewPr>
  </p:notesTextViewPr>
  <p:sorterViewPr>
    <p:cViewPr>
      <p:scale>
        <a:sx n="100" d="100"/>
        <a:sy n="100" d="100"/>
      </p:scale>
      <p:origin x="0" y="10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1" Type="http://schemas.openxmlformats.org/officeDocument/2006/relationships/image" Target="../media/image29.jpeg"/></Relationships>
</file>

<file path=ppt/diagrams/_rels/data11.xml.rels><?xml version="1.0" encoding="UTF-8" standalone="yes"?>
<Relationships xmlns="http://schemas.openxmlformats.org/package/2006/relationships"><Relationship Id="rId1" Type="http://schemas.openxmlformats.org/officeDocument/2006/relationships/image" Target="../media/image35.jpeg"/></Relationships>
</file>

<file path=ppt/diagrams/_rels/data6.xml.rels><?xml version="1.0" encoding="UTF-8" standalone="yes"?>
<Relationships xmlns="http://schemas.openxmlformats.org/package/2006/relationships"><Relationship Id="rId1" Type="http://schemas.openxmlformats.org/officeDocument/2006/relationships/image" Target="../media/image22.jpeg"/></Relationships>
</file>

<file path=ppt/diagrams/_rels/data8.xml.rels><?xml version="1.0" encoding="UTF-8" standalone="yes"?>
<Relationships xmlns="http://schemas.openxmlformats.org/package/2006/relationships"><Relationship Id="rId1" Type="http://schemas.openxmlformats.org/officeDocument/2006/relationships/image" Target="../media/image22.jpeg"/></Relationships>
</file>

<file path=ppt/diagrams/_rels/data9.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BE891-ECAF-4381-8E31-675362B2C219}" type="doc">
      <dgm:prSet loTypeId="urn:microsoft.com/office/officeart/2005/8/layout/radial3" loCatId="cycle" qsTypeId="urn:microsoft.com/office/officeart/2005/8/quickstyle/3d4" qsCatId="3D" csTypeId="urn:microsoft.com/office/officeart/2005/8/colors/colorful1#1" csCatId="colorful" phldr="1"/>
      <dgm:spPr/>
      <dgm:t>
        <a:bodyPr/>
        <a:lstStyle/>
        <a:p>
          <a:endParaRPr lang="fr-FR"/>
        </a:p>
      </dgm:t>
    </dgm:pt>
    <dgm:pt modelId="{C3D34469-22FE-4551-A135-ADBD7B0E4074}">
      <dgm:prSet phldrT="[Texte]" custT="1"/>
      <dgm:spPr/>
      <dgm:t>
        <a:bodyPr/>
        <a:lstStyle/>
        <a:p>
          <a:r>
            <a:rPr lang="fr-FR" sz="400" dirty="0" smtClean="0"/>
            <a:t>l</a:t>
          </a:r>
          <a:endParaRPr lang="fr-FR" sz="400" dirty="0"/>
        </a:p>
      </dgm:t>
    </dgm:pt>
    <dgm:pt modelId="{E56A4ED2-F214-4639-B79C-5C8E7FE1B691}" type="parTrans" cxnId="{DC9603AE-51B9-4678-BFB2-BF3CA83276C3}">
      <dgm:prSet/>
      <dgm:spPr/>
      <dgm:t>
        <a:bodyPr/>
        <a:lstStyle/>
        <a:p>
          <a:endParaRPr lang="fr-FR"/>
        </a:p>
      </dgm:t>
    </dgm:pt>
    <dgm:pt modelId="{A6D44128-0F35-4FF4-9AB9-8DCE20E974CE}" type="sibTrans" cxnId="{DC9603AE-51B9-4678-BFB2-BF3CA83276C3}">
      <dgm:prSet/>
      <dgm:spPr/>
      <dgm:t>
        <a:bodyPr/>
        <a:lstStyle/>
        <a:p>
          <a:endParaRPr lang="fr-FR"/>
        </a:p>
      </dgm:t>
    </dgm:pt>
    <dgm:pt modelId="{7FBA4DDA-4254-4275-BDE0-8C3FC329A2EF}">
      <dgm:prSet phldrT="[Texte]" custT="1"/>
      <dgm:spPr/>
      <dgm:t>
        <a:bodyPr/>
        <a:lstStyle/>
        <a:p>
          <a:r>
            <a:rPr lang="fr-FR" sz="500" dirty="0" smtClean="0"/>
            <a:t>l</a:t>
          </a:r>
          <a:endParaRPr lang="fr-FR" sz="500" dirty="0"/>
        </a:p>
      </dgm:t>
    </dgm:pt>
    <dgm:pt modelId="{8B1F0A71-0693-454D-9E7A-02019F284A74}" type="parTrans" cxnId="{55C578D7-A88F-45AB-BABE-C3FB016B0BC0}">
      <dgm:prSet/>
      <dgm:spPr/>
      <dgm:t>
        <a:bodyPr/>
        <a:lstStyle/>
        <a:p>
          <a:endParaRPr lang="fr-FR"/>
        </a:p>
      </dgm:t>
    </dgm:pt>
    <dgm:pt modelId="{B36DE1D7-85DE-41E7-8542-0F7124EE0FF5}" type="sibTrans" cxnId="{55C578D7-A88F-45AB-BABE-C3FB016B0BC0}">
      <dgm:prSet/>
      <dgm:spPr/>
      <dgm:t>
        <a:bodyPr/>
        <a:lstStyle/>
        <a:p>
          <a:endParaRPr lang="fr-FR"/>
        </a:p>
      </dgm:t>
    </dgm:pt>
    <dgm:pt modelId="{901A6C9A-E574-4F0E-8D51-1EFA2664DAA2}">
      <dgm:prSet phldrT="[Texte]" custT="1"/>
      <dgm:spPr/>
      <dgm:t>
        <a:bodyPr/>
        <a:lstStyle/>
        <a:p>
          <a:r>
            <a:rPr lang="fr-FR" sz="400" dirty="0" smtClean="0"/>
            <a:t>l</a:t>
          </a:r>
          <a:endParaRPr lang="fr-FR" sz="400" dirty="0"/>
        </a:p>
      </dgm:t>
    </dgm:pt>
    <dgm:pt modelId="{B4110000-8AFE-4EB8-AF22-7FDF3C1FD9E9}" type="parTrans" cxnId="{3319A08A-D845-4536-91C8-A28865FBF3CC}">
      <dgm:prSet/>
      <dgm:spPr/>
      <dgm:t>
        <a:bodyPr/>
        <a:lstStyle/>
        <a:p>
          <a:endParaRPr lang="fr-FR"/>
        </a:p>
      </dgm:t>
    </dgm:pt>
    <dgm:pt modelId="{3066F03E-6A40-494F-A53F-719898A2F72C}" type="sibTrans" cxnId="{3319A08A-D845-4536-91C8-A28865FBF3CC}">
      <dgm:prSet/>
      <dgm:spPr/>
      <dgm:t>
        <a:bodyPr/>
        <a:lstStyle/>
        <a:p>
          <a:endParaRPr lang="fr-FR"/>
        </a:p>
      </dgm:t>
    </dgm:pt>
    <dgm:pt modelId="{7D73D2D3-EAB1-4915-A9B7-7C43E6E2FFA7}">
      <dgm:prSet phldrT="[Texte]" custT="1"/>
      <dgm:spPr/>
      <dgm:t>
        <a:bodyPr/>
        <a:lstStyle/>
        <a:p>
          <a:r>
            <a:rPr lang="fr-FR" sz="300" dirty="0" smtClean="0">
              <a:latin typeface="Arial Narrow" pitchFamily="34" charset="0"/>
            </a:rPr>
            <a:t>i</a:t>
          </a:r>
          <a:endParaRPr lang="fr-FR" sz="300" dirty="0">
            <a:latin typeface="Arial Narrow" pitchFamily="34" charset="0"/>
          </a:endParaRPr>
        </a:p>
      </dgm:t>
    </dgm:pt>
    <dgm:pt modelId="{E8C8E947-4DE5-4456-B626-6A8DD9669A57}" type="parTrans" cxnId="{2217F67B-E920-4FF7-B37D-5DDF5D43665C}">
      <dgm:prSet/>
      <dgm:spPr/>
      <dgm:t>
        <a:bodyPr/>
        <a:lstStyle/>
        <a:p>
          <a:endParaRPr lang="fr-FR"/>
        </a:p>
      </dgm:t>
    </dgm:pt>
    <dgm:pt modelId="{ABE0E28E-BD91-4F04-A162-1FFEE6B3F55E}" type="sibTrans" cxnId="{2217F67B-E920-4FF7-B37D-5DDF5D43665C}">
      <dgm:prSet/>
      <dgm:spPr/>
      <dgm:t>
        <a:bodyPr/>
        <a:lstStyle/>
        <a:p>
          <a:endParaRPr lang="fr-FR"/>
        </a:p>
      </dgm:t>
    </dgm:pt>
    <dgm:pt modelId="{E736EF01-66B6-4790-9B24-AAAA85ADDD6D}">
      <dgm:prSet phldrT="[Texte]" custT="1"/>
      <dgm:spPr/>
      <dgm:t>
        <a:bodyPr/>
        <a:lstStyle/>
        <a:p>
          <a:r>
            <a:rPr lang="fr-FR" sz="4800" i="1" dirty="0" smtClean="0">
              <a:effectLst>
                <a:outerShdw blurRad="38100" dist="38100" dir="2700000" algn="tl">
                  <a:srgbClr val="000000">
                    <a:alpha val="43137"/>
                  </a:srgbClr>
                </a:outerShdw>
              </a:effectLst>
              <a:latin typeface="Garamond" pitchFamily="18" charset="0"/>
            </a:rPr>
            <a:t>Parole</a:t>
          </a:r>
        </a:p>
        <a:p>
          <a:r>
            <a:rPr lang="fr-FR" sz="4800" i="1" dirty="0" smtClean="0">
              <a:effectLst>
                <a:outerShdw blurRad="38100" dist="38100" dir="2700000" algn="tl">
                  <a:srgbClr val="000000">
                    <a:alpha val="43137"/>
                  </a:srgbClr>
                </a:outerShdw>
              </a:effectLst>
              <a:latin typeface="Garamond" pitchFamily="18" charset="0"/>
            </a:rPr>
            <a:t>Donnée</a:t>
          </a:r>
          <a:endParaRPr lang="fr-FR" sz="4800" i="1" dirty="0">
            <a:effectLst>
              <a:outerShdw blurRad="38100" dist="38100" dir="2700000" algn="tl">
                <a:srgbClr val="000000">
                  <a:alpha val="43137"/>
                </a:srgbClr>
              </a:outerShdw>
            </a:effectLst>
            <a:latin typeface="Garamond" pitchFamily="18" charset="0"/>
          </a:endParaRPr>
        </a:p>
      </dgm:t>
    </dgm:pt>
    <dgm:pt modelId="{B4D38EF3-D33D-4BCF-ABCF-A2BB8EE2903E}" type="sibTrans" cxnId="{F03B04F0-0C76-4EAC-B4F9-8B0CC79FB1DB}">
      <dgm:prSet/>
      <dgm:spPr/>
      <dgm:t>
        <a:bodyPr/>
        <a:lstStyle/>
        <a:p>
          <a:endParaRPr lang="fr-FR"/>
        </a:p>
      </dgm:t>
    </dgm:pt>
    <dgm:pt modelId="{40099CB7-9E88-4BE2-9521-76740D132019}" type="parTrans" cxnId="{F03B04F0-0C76-4EAC-B4F9-8B0CC79FB1DB}">
      <dgm:prSet/>
      <dgm:spPr/>
      <dgm:t>
        <a:bodyPr/>
        <a:lstStyle/>
        <a:p>
          <a:endParaRPr lang="fr-FR"/>
        </a:p>
      </dgm:t>
    </dgm:pt>
    <dgm:pt modelId="{2826152B-66FD-46B7-BE18-FF455565BECC}" type="pres">
      <dgm:prSet presAssocID="{17BBE891-ECAF-4381-8E31-675362B2C219}" presName="composite" presStyleCnt="0">
        <dgm:presLayoutVars>
          <dgm:chMax val="1"/>
          <dgm:dir/>
          <dgm:resizeHandles val="exact"/>
        </dgm:presLayoutVars>
      </dgm:prSet>
      <dgm:spPr/>
      <dgm:t>
        <a:bodyPr/>
        <a:lstStyle/>
        <a:p>
          <a:endParaRPr lang="fr-FR"/>
        </a:p>
      </dgm:t>
    </dgm:pt>
    <dgm:pt modelId="{B272B347-7848-485A-9200-515DDA0D08E7}" type="pres">
      <dgm:prSet presAssocID="{17BBE891-ECAF-4381-8E31-675362B2C219}" presName="radial" presStyleCnt="0">
        <dgm:presLayoutVars>
          <dgm:animLvl val="ctr"/>
        </dgm:presLayoutVars>
      </dgm:prSet>
      <dgm:spPr/>
      <dgm:t>
        <a:bodyPr/>
        <a:lstStyle/>
        <a:p>
          <a:endParaRPr lang="fr-FR"/>
        </a:p>
      </dgm:t>
    </dgm:pt>
    <dgm:pt modelId="{CDC5AD57-BC6F-4471-9137-774A900F8988}" type="pres">
      <dgm:prSet presAssocID="{E736EF01-66B6-4790-9B24-AAAA85ADDD6D}" presName="centerShape" presStyleLbl="vennNode1" presStyleIdx="0" presStyleCnt="5"/>
      <dgm:spPr/>
      <dgm:t>
        <a:bodyPr/>
        <a:lstStyle/>
        <a:p>
          <a:endParaRPr lang="fr-FR"/>
        </a:p>
      </dgm:t>
    </dgm:pt>
    <dgm:pt modelId="{49802135-CC77-47F4-8B13-9E2E7E25F262}" type="pres">
      <dgm:prSet presAssocID="{C3D34469-22FE-4551-A135-ADBD7B0E4074}" presName="node" presStyleLbl="vennNode1" presStyleIdx="1" presStyleCnt="5">
        <dgm:presLayoutVars>
          <dgm:bulletEnabled val="1"/>
        </dgm:presLayoutVars>
      </dgm:prSet>
      <dgm:spPr/>
      <dgm:t>
        <a:bodyPr/>
        <a:lstStyle/>
        <a:p>
          <a:endParaRPr lang="fr-FR"/>
        </a:p>
      </dgm:t>
    </dgm:pt>
    <dgm:pt modelId="{4D62CC81-5C57-44EE-A11F-624F8C0CF355}" type="pres">
      <dgm:prSet presAssocID="{7FBA4DDA-4254-4275-BDE0-8C3FC329A2EF}" presName="node" presStyleLbl="vennNode1" presStyleIdx="2" presStyleCnt="5">
        <dgm:presLayoutVars>
          <dgm:bulletEnabled val="1"/>
        </dgm:presLayoutVars>
      </dgm:prSet>
      <dgm:spPr/>
      <dgm:t>
        <a:bodyPr/>
        <a:lstStyle/>
        <a:p>
          <a:endParaRPr lang="fr-FR"/>
        </a:p>
      </dgm:t>
    </dgm:pt>
    <dgm:pt modelId="{2D84EA8E-41F6-45A4-B000-EEED7EB441DF}" type="pres">
      <dgm:prSet presAssocID="{901A6C9A-E574-4F0E-8D51-1EFA2664DAA2}" presName="node" presStyleLbl="vennNode1" presStyleIdx="3" presStyleCnt="5">
        <dgm:presLayoutVars>
          <dgm:bulletEnabled val="1"/>
        </dgm:presLayoutVars>
      </dgm:prSet>
      <dgm:spPr/>
      <dgm:t>
        <a:bodyPr/>
        <a:lstStyle/>
        <a:p>
          <a:endParaRPr lang="fr-FR"/>
        </a:p>
      </dgm:t>
    </dgm:pt>
    <dgm:pt modelId="{AFD37B6C-B9EA-451C-9AF7-7C6AAC46DC44}" type="pres">
      <dgm:prSet presAssocID="{7D73D2D3-EAB1-4915-A9B7-7C43E6E2FFA7}" presName="node" presStyleLbl="vennNode1" presStyleIdx="4" presStyleCnt="5">
        <dgm:presLayoutVars>
          <dgm:bulletEnabled val="1"/>
        </dgm:presLayoutVars>
      </dgm:prSet>
      <dgm:spPr/>
      <dgm:t>
        <a:bodyPr/>
        <a:lstStyle/>
        <a:p>
          <a:endParaRPr lang="fr-FR"/>
        </a:p>
      </dgm:t>
    </dgm:pt>
  </dgm:ptLst>
  <dgm:cxnLst>
    <dgm:cxn modelId="{F5A4069D-340B-4E77-8A0A-6C795D499DB1}" type="presOf" srcId="{E736EF01-66B6-4790-9B24-AAAA85ADDD6D}" destId="{CDC5AD57-BC6F-4471-9137-774A900F8988}" srcOrd="0" destOrd="0" presId="urn:microsoft.com/office/officeart/2005/8/layout/radial3"/>
    <dgm:cxn modelId="{5D091542-CF81-4438-91C8-64EDF856E267}" type="presOf" srcId="{7D73D2D3-EAB1-4915-A9B7-7C43E6E2FFA7}" destId="{AFD37B6C-B9EA-451C-9AF7-7C6AAC46DC44}" srcOrd="0" destOrd="0" presId="urn:microsoft.com/office/officeart/2005/8/layout/radial3"/>
    <dgm:cxn modelId="{2217F67B-E920-4FF7-B37D-5DDF5D43665C}" srcId="{E736EF01-66B6-4790-9B24-AAAA85ADDD6D}" destId="{7D73D2D3-EAB1-4915-A9B7-7C43E6E2FFA7}" srcOrd="3" destOrd="0" parTransId="{E8C8E947-4DE5-4456-B626-6A8DD9669A57}" sibTransId="{ABE0E28E-BD91-4F04-A162-1FFEE6B3F55E}"/>
    <dgm:cxn modelId="{F03B04F0-0C76-4EAC-B4F9-8B0CC79FB1DB}" srcId="{17BBE891-ECAF-4381-8E31-675362B2C219}" destId="{E736EF01-66B6-4790-9B24-AAAA85ADDD6D}" srcOrd="0" destOrd="0" parTransId="{40099CB7-9E88-4BE2-9521-76740D132019}" sibTransId="{B4D38EF3-D33D-4BCF-ABCF-A2BB8EE2903E}"/>
    <dgm:cxn modelId="{C8BE1FE3-B01A-4072-B9F4-44ADA1D6E87F}" type="presOf" srcId="{7FBA4DDA-4254-4275-BDE0-8C3FC329A2EF}" destId="{4D62CC81-5C57-44EE-A11F-624F8C0CF355}" srcOrd="0" destOrd="0" presId="urn:microsoft.com/office/officeart/2005/8/layout/radial3"/>
    <dgm:cxn modelId="{3319A08A-D845-4536-91C8-A28865FBF3CC}" srcId="{E736EF01-66B6-4790-9B24-AAAA85ADDD6D}" destId="{901A6C9A-E574-4F0E-8D51-1EFA2664DAA2}" srcOrd="2" destOrd="0" parTransId="{B4110000-8AFE-4EB8-AF22-7FDF3C1FD9E9}" sibTransId="{3066F03E-6A40-494F-A53F-719898A2F72C}"/>
    <dgm:cxn modelId="{CF78BA74-61F8-4546-8782-8D5CC411FEAB}" type="presOf" srcId="{C3D34469-22FE-4551-A135-ADBD7B0E4074}" destId="{49802135-CC77-47F4-8B13-9E2E7E25F262}" srcOrd="0" destOrd="0" presId="urn:microsoft.com/office/officeart/2005/8/layout/radial3"/>
    <dgm:cxn modelId="{F072279F-A1F4-4C17-8742-386F51326E2D}" type="presOf" srcId="{17BBE891-ECAF-4381-8E31-675362B2C219}" destId="{2826152B-66FD-46B7-BE18-FF455565BECC}" srcOrd="0" destOrd="0" presId="urn:microsoft.com/office/officeart/2005/8/layout/radial3"/>
    <dgm:cxn modelId="{16CC4305-F1FE-4D37-A63B-455D6BBBCB70}" type="presOf" srcId="{901A6C9A-E574-4F0E-8D51-1EFA2664DAA2}" destId="{2D84EA8E-41F6-45A4-B000-EEED7EB441DF}" srcOrd="0" destOrd="0" presId="urn:microsoft.com/office/officeart/2005/8/layout/radial3"/>
    <dgm:cxn modelId="{55C578D7-A88F-45AB-BABE-C3FB016B0BC0}" srcId="{E736EF01-66B6-4790-9B24-AAAA85ADDD6D}" destId="{7FBA4DDA-4254-4275-BDE0-8C3FC329A2EF}" srcOrd="1" destOrd="0" parTransId="{8B1F0A71-0693-454D-9E7A-02019F284A74}" sibTransId="{B36DE1D7-85DE-41E7-8542-0F7124EE0FF5}"/>
    <dgm:cxn modelId="{DC9603AE-51B9-4678-BFB2-BF3CA83276C3}" srcId="{E736EF01-66B6-4790-9B24-AAAA85ADDD6D}" destId="{C3D34469-22FE-4551-A135-ADBD7B0E4074}" srcOrd="0" destOrd="0" parTransId="{E56A4ED2-F214-4639-B79C-5C8E7FE1B691}" sibTransId="{A6D44128-0F35-4FF4-9AB9-8DCE20E974CE}"/>
    <dgm:cxn modelId="{C156C9E3-C55E-4C09-8A20-85C5336923DE}" type="presParOf" srcId="{2826152B-66FD-46B7-BE18-FF455565BECC}" destId="{B272B347-7848-485A-9200-515DDA0D08E7}" srcOrd="0" destOrd="0" presId="urn:microsoft.com/office/officeart/2005/8/layout/radial3"/>
    <dgm:cxn modelId="{D4577D67-E0B9-4A6C-8990-D3032904972E}" type="presParOf" srcId="{B272B347-7848-485A-9200-515DDA0D08E7}" destId="{CDC5AD57-BC6F-4471-9137-774A900F8988}" srcOrd="0" destOrd="0" presId="urn:microsoft.com/office/officeart/2005/8/layout/radial3"/>
    <dgm:cxn modelId="{0F8D756B-1173-47DD-87A4-9177014EF9DA}" type="presParOf" srcId="{B272B347-7848-485A-9200-515DDA0D08E7}" destId="{49802135-CC77-47F4-8B13-9E2E7E25F262}" srcOrd="1" destOrd="0" presId="urn:microsoft.com/office/officeart/2005/8/layout/radial3"/>
    <dgm:cxn modelId="{A6ADC7A1-9C26-4A91-B891-20D4353856E1}" type="presParOf" srcId="{B272B347-7848-485A-9200-515DDA0D08E7}" destId="{4D62CC81-5C57-44EE-A11F-624F8C0CF355}" srcOrd="2" destOrd="0" presId="urn:microsoft.com/office/officeart/2005/8/layout/radial3"/>
    <dgm:cxn modelId="{E7FC9086-82F4-474E-8CC7-C4FC735FA26C}" type="presParOf" srcId="{B272B347-7848-485A-9200-515DDA0D08E7}" destId="{2D84EA8E-41F6-45A4-B000-EEED7EB441DF}" srcOrd="3" destOrd="0" presId="urn:microsoft.com/office/officeart/2005/8/layout/radial3"/>
    <dgm:cxn modelId="{C7867063-D4A3-41E9-8549-821CEB640511}" type="presParOf" srcId="{B272B347-7848-485A-9200-515DDA0D08E7}" destId="{AFD37B6C-B9EA-451C-9AF7-7C6AAC46DC4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020405-5573-434A-BBF5-0832D559E637}" type="doc">
      <dgm:prSet loTypeId="urn:microsoft.com/office/officeart/2005/8/layout/radial6" loCatId="relationship" qsTypeId="urn:microsoft.com/office/officeart/2005/8/quickstyle/simple5" qsCatId="simple" csTypeId="urn:microsoft.com/office/officeart/2005/8/colors/colorful3" csCatId="colorful" phldr="1"/>
      <dgm:spPr/>
      <dgm:t>
        <a:bodyPr/>
        <a:lstStyle/>
        <a:p>
          <a:endParaRPr lang="fr-FR"/>
        </a:p>
      </dgm:t>
    </dgm:pt>
    <dgm:pt modelId="{1B7902D1-2531-4CBC-9AA2-130BF9A732C5}">
      <dgm:prSet phldrT="[Texte]"/>
      <dgm:spPr>
        <a:solidFill>
          <a:schemeClr val="accent6">
            <a:lumMod val="50000"/>
          </a:schemeClr>
        </a:solidFill>
        <a:effectLst>
          <a:glow rad="228600">
            <a:schemeClr val="accent6">
              <a:satMod val="175000"/>
              <a:alpha val="40000"/>
            </a:schemeClr>
          </a:glow>
        </a:effectLst>
      </dgm:spPr>
      <dgm:t>
        <a:bodyPr/>
        <a:lstStyle/>
        <a:p>
          <a:r>
            <a:rPr lang="fr-FR" dirty="0" smtClean="0"/>
            <a:t>Deuxième Personne</a:t>
          </a:r>
          <a:endParaRPr lang="fr-FR" dirty="0"/>
        </a:p>
      </dgm:t>
    </dgm:pt>
    <dgm:pt modelId="{1CB51D20-769D-439D-BA91-07880A3ED600}" type="parTrans" cxnId="{902DD573-F6E8-41BA-982F-17B50B825445}">
      <dgm:prSet/>
      <dgm:spPr/>
      <dgm:t>
        <a:bodyPr/>
        <a:lstStyle/>
        <a:p>
          <a:endParaRPr lang="fr-FR"/>
        </a:p>
      </dgm:t>
    </dgm:pt>
    <dgm:pt modelId="{D0A7B791-B721-446F-B35A-50BA428D59E5}" type="sibTrans" cxnId="{902DD573-F6E8-41BA-982F-17B50B825445}">
      <dgm:prSet/>
      <dgm:spPr/>
      <dgm:t>
        <a:bodyPr/>
        <a:lstStyle/>
        <a:p>
          <a:endParaRPr lang="fr-FR"/>
        </a:p>
      </dgm:t>
    </dgm:pt>
    <dgm:pt modelId="{16A80D1A-C380-4977-B1FD-200244C23CAC}">
      <dgm:prSet phldrT="[Texte]"/>
      <dgm:spPr/>
      <dgm:t>
        <a:bodyPr/>
        <a:lstStyle/>
        <a:p>
          <a:r>
            <a:rPr lang="fr-FR" dirty="0" smtClean="0"/>
            <a:t>intellect</a:t>
          </a:r>
          <a:endParaRPr lang="fr-FR" dirty="0"/>
        </a:p>
      </dgm:t>
    </dgm:pt>
    <dgm:pt modelId="{87D87EC1-BC42-4121-BE85-39CB86E03450}" type="parTrans" cxnId="{605CECD2-0C97-4597-B520-1C7C24A0A573}">
      <dgm:prSet/>
      <dgm:spPr/>
      <dgm:t>
        <a:bodyPr/>
        <a:lstStyle/>
        <a:p>
          <a:endParaRPr lang="fr-FR"/>
        </a:p>
      </dgm:t>
    </dgm:pt>
    <dgm:pt modelId="{40C1F6DE-D3A4-46DC-B157-1C0943C2AAE0}" type="sibTrans" cxnId="{605CECD2-0C97-4597-B520-1C7C24A0A573}">
      <dgm:prSet/>
      <dgm:spPr/>
      <dgm:t>
        <a:bodyPr/>
        <a:lstStyle/>
        <a:p>
          <a:endParaRPr lang="fr-FR"/>
        </a:p>
      </dgm:t>
    </dgm:pt>
    <dgm:pt modelId="{FFD75A07-2C32-43E2-A0D0-50FACE9F2FD5}">
      <dgm:prSet phldrT="[Texte]"/>
      <dgm:spPr/>
      <dgm:t>
        <a:bodyPr/>
        <a:lstStyle/>
        <a:p>
          <a:r>
            <a:rPr lang="fr-FR" dirty="0" smtClean="0"/>
            <a:t>émotion</a:t>
          </a:r>
          <a:endParaRPr lang="fr-FR" dirty="0"/>
        </a:p>
      </dgm:t>
    </dgm:pt>
    <dgm:pt modelId="{1190BE81-4D15-4754-846D-8F214071D6C7}" type="parTrans" cxnId="{42951D05-1A6F-4FEF-AC0F-5866B7E27265}">
      <dgm:prSet/>
      <dgm:spPr/>
      <dgm:t>
        <a:bodyPr/>
        <a:lstStyle/>
        <a:p>
          <a:endParaRPr lang="fr-FR"/>
        </a:p>
      </dgm:t>
    </dgm:pt>
    <dgm:pt modelId="{977B0095-5155-4935-9AE0-C5349633C7D6}" type="sibTrans" cxnId="{42951D05-1A6F-4FEF-AC0F-5866B7E27265}">
      <dgm:prSet/>
      <dgm:spPr/>
      <dgm:t>
        <a:bodyPr/>
        <a:lstStyle/>
        <a:p>
          <a:endParaRPr lang="fr-FR"/>
        </a:p>
      </dgm:t>
    </dgm:pt>
    <dgm:pt modelId="{27726B1A-834F-41ED-8C8A-699E514FCA55}">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volonté</a:t>
          </a:r>
          <a:endParaRPr lang="fr-FR" dirty="0"/>
        </a:p>
      </dgm:t>
    </dgm:pt>
    <dgm:pt modelId="{29EEDAF3-DA4F-4B5F-8C9E-DC1A272BF518}" type="parTrans" cxnId="{D795A178-F781-4357-AD16-B04D0E458273}">
      <dgm:prSet/>
      <dgm:spPr/>
      <dgm:t>
        <a:bodyPr/>
        <a:lstStyle/>
        <a:p>
          <a:endParaRPr lang="fr-FR"/>
        </a:p>
      </dgm:t>
    </dgm:pt>
    <dgm:pt modelId="{7711D19D-B94B-4512-8FBF-8BB3B244D883}" type="sibTrans" cxnId="{D795A178-F781-4357-AD16-B04D0E458273}">
      <dgm:prSet>
        <dgm:style>
          <a:lnRef idx="0">
            <a:schemeClr val="accent6"/>
          </a:lnRef>
          <a:fillRef idx="3">
            <a:schemeClr val="accent6"/>
          </a:fillRef>
          <a:effectRef idx="3">
            <a:schemeClr val="accent6"/>
          </a:effectRef>
          <a:fontRef idx="minor">
            <a:schemeClr val="lt1"/>
          </a:fontRef>
        </dgm:style>
      </dgm:prSet>
      <dgm:spPr/>
      <dgm:t>
        <a:bodyPr/>
        <a:lstStyle/>
        <a:p>
          <a:endParaRPr lang="fr-FR"/>
        </a:p>
      </dgm:t>
    </dgm:pt>
    <dgm:pt modelId="{FEEB9E7B-90FC-40BF-B480-50D1C052A3F1}" type="pres">
      <dgm:prSet presAssocID="{84020405-5573-434A-BBF5-0832D559E637}" presName="Name0" presStyleCnt="0">
        <dgm:presLayoutVars>
          <dgm:chMax val="1"/>
          <dgm:dir/>
          <dgm:animLvl val="ctr"/>
          <dgm:resizeHandles val="exact"/>
        </dgm:presLayoutVars>
      </dgm:prSet>
      <dgm:spPr/>
      <dgm:t>
        <a:bodyPr/>
        <a:lstStyle/>
        <a:p>
          <a:endParaRPr lang="fr-FR"/>
        </a:p>
      </dgm:t>
    </dgm:pt>
    <dgm:pt modelId="{7A5D3F8E-7D00-42D5-BD7D-2615B5FEDDFC}" type="pres">
      <dgm:prSet presAssocID="{1B7902D1-2531-4CBC-9AA2-130BF9A732C5}" presName="centerShape" presStyleLbl="node0" presStyleIdx="0" presStyleCnt="1"/>
      <dgm:spPr/>
      <dgm:t>
        <a:bodyPr/>
        <a:lstStyle/>
        <a:p>
          <a:endParaRPr lang="fr-FR"/>
        </a:p>
      </dgm:t>
    </dgm:pt>
    <dgm:pt modelId="{86308386-AA3A-4E9A-88A0-85B84A938E46}" type="pres">
      <dgm:prSet presAssocID="{16A80D1A-C380-4977-B1FD-200244C23CAC}" presName="node" presStyleLbl="node1" presStyleIdx="0" presStyleCnt="3">
        <dgm:presLayoutVars>
          <dgm:bulletEnabled val="1"/>
        </dgm:presLayoutVars>
      </dgm:prSet>
      <dgm:spPr/>
      <dgm:t>
        <a:bodyPr/>
        <a:lstStyle/>
        <a:p>
          <a:endParaRPr lang="fr-FR"/>
        </a:p>
      </dgm:t>
    </dgm:pt>
    <dgm:pt modelId="{E79E048C-3665-450D-BE4E-B57902F9441A}" type="pres">
      <dgm:prSet presAssocID="{16A80D1A-C380-4977-B1FD-200244C23CAC}" presName="dummy" presStyleCnt="0"/>
      <dgm:spPr/>
    </dgm:pt>
    <dgm:pt modelId="{DA7C60E6-4162-420E-BC8E-9AC2406FF31F}" type="pres">
      <dgm:prSet presAssocID="{40C1F6DE-D3A4-46DC-B157-1C0943C2AAE0}" presName="sibTrans" presStyleLbl="sibTrans2D1" presStyleIdx="0" presStyleCnt="3"/>
      <dgm:spPr/>
      <dgm:t>
        <a:bodyPr/>
        <a:lstStyle/>
        <a:p>
          <a:endParaRPr lang="fr-FR"/>
        </a:p>
      </dgm:t>
    </dgm:pt>
    <dgm:pt modelId="{377FE6EA-3687-48E0-A15C-2D4595796AB1}" type="pres">
      <dgm:prSet presAssocID="{FFD75A07-2C32-43E2-A0D0-50FACE9F2FD5}" presName="node" presStyleLbl="node1" presStyleIdx="1" presStyleCnt="3">
        <dgm:presLayoutVars>
          <dgm:bulletEnabled val="1"/>
        </dgm:presLayoutVars>
      </dgm:prSet>
      <dgm:spPr/>
      <dgm:t>
        <a:bodyPr/>
        <a:lstStyle/>
        <a:p>
          <a:endParaRPr lang="fr-FR"/>
        </a:p>
      </dgm:t>
    </dgm:pt>
    <dgm:pt modelId="{C1EB57A8-A225-427C-A77A-EB04650C382A}" type="pres">
      <dgm:prSet presAssocID="{FFD75A07-2C32-43E2-A0D0-50FACE9F2FD5}" presName="dummy" presStyleCnt="0"/>
      <dgm:spPr/>
    </dgm:pt>
    <dgm:pt modelId="{7160EDEB-BC5D-4C7D-986F-B03CF60B9D82}" type="pres">
      <dgm:prSet presAssocID="{977B0095-5155-4935-9AE0-C5349633C7D6}" presName="sibTrans" presStyleLbl="sibTrans2D1" presStyleIdx="1" presStyleCnt="3"/>
      <dgm:spPr/>
      <dgm:t>
        <a:bodyPr/>
        <a:lstStyle/>
        <a:p>
          <a:endParaRPr lang="fr-FR"/>
        </a:p>
      </dgm:t>
    </dgm:pt>
    <dgm:pt modelId="{67CAE5DD-2DFC-485E-8886-77EED525C028}" type="pres">
      <dgm:prSet presAssocID="{27726B1A-834F-41ED-8C8A-699E514FCA55}" presName="node" presStyleLbl="node1" presStyleIdx="2" presStyleCnt="3">
        <dgm:presLayoutVars>
          <dgm:bulletEnabled val="1"/>
        </dgm:presLayoutVars>
      </dgm:prSet>
      <dgm:spPr/>
      <dgm:t>
        <a:bodyPr/>
        <a:lstStyle/>
        <a:p>
          <a:endParaRPr lang="fr-FR"/>
        </a:p>
      </dgm:t>
    </dgm:pt>
    <dgm:pt modelId="{405C548D-F548-4D51-9902-9EAB540AF0C0}" type="pres">
      <dgm:prSet presAssocID="{27726B1A-834F-41ED-8C8A-699E514FCA55}" presName="dummy" presStyleCnt="0"/>
      <dgm:spPr/>
    </dgm:pt>
    <dgm:pt modelId="{B74EA901-E2DF-486D-9F63-75FE1A0E755D}" type="pres">
      <dgm:prSet presAssocID="{7711D19D-B94B-4512-8FBF-8BB3B244D883}" presName="sibTrans" presStyleLbl="sibTrans2D1" presStyleIdx="2" presStyleCnt="3"/>
      <dgm:spPr/>
      <dgm:t>
        <a:bodyPr/>
        <a:lstStyle/>
        <a:p>
          <a:endParaRPr lang="fr-FR"/>
        </a:p>
      </dgm:t>
    </dgm:pt>
  </dgm:ptLst>
  <dgm:cxnLst>
    <dgm:cxn modelId="{D795A178-F781-4357-AD16-B04D0E458273}" srcId="{1B7902D1-2531-4CBC-9AA2-130BF9A732C5}" destId="{27726B1A-834F-41ED-8C8A-699E514FCA55}" srcOrd="2" destOrd="0" parTransId="{29EEDAF3-DA4F-4B5F-8C9E-DC1A272BF518}" sibTransId="{7711D19D-B94B-4512-8FBF-8BB3B244D883}"/>
    <dgm:cxn modelId="{902DD573-F6E8-41BA-982F-17B50B825445}" srcId="{84020405-5573-434A-BBF5-0832D559E637}" destId="{1B7902D1-2531-4CBC-9AA2-130BF9A732C5}" srcOrd="0" destOrd="0" parTransId="{1CB51D20-769D-439D-BA91-07880A3ED600}" sibTransId="{D0A7B791-B721-446F-B35A-50BA428D59E5}"/>
    <dgm:cxn modelId="{1AEC3771-50B0-40FB-ACEE-C5A45AC5D9F0}" type="presOf" srcId="{16A80D1A-C380-4977-B1FD-200244C23CAC}" destId="{86308386-AA3A-4E9A-88A0-85B84A938E46}" srcOrd="0" destOrd="0" presId="urn:microsoft.com/office/officeart/2005/8/layout/radial6"/>
    <dgm:cxn modelId="{DD4A1513-2912-4ADC-8264-AEF5727EEBC0}" type="presOf" srcId="{27726B1A-834F-41ED-8C8A-699E514FCA55}" destId="{67CAE5DD-2DFC-485E-8886-77EED525C028}" srcOrd="0" destOrd="0" presId="urn:microsoft.com/office/officeart/2005/8/layout/radial6"/>
    <dgm:cxn modelId="{D645EAED-F762-4AAE-AC5A-65EC3A088A15}" type="presOf" srcId="{1B7902D1-2531-4CBC-9AA2-130BF9A732C5}" destId="{7A5D3F8E-7D00-42D5-BD7D-2615B5FEDDFC}" srcOrd="0" destOrd="0" presId="urn:microsoft.com/office/officeart/2005/8/layout/radial6"/>
    <dgm:cxn modelId="{40EA423F-F0FF-41F3-9EDB-D0AF32A5F369}" type="presOf" srcId="{FFD75A07-2C32-43E2-A0D0-50FACE9F2FD5}" destId="{377FE6EA-3687-48E0-A15C-2D4595796AB1}" srcOrd="0" destOrd="0" presId="urn:microsoft.com/office/officeart/2005/8/layout/radial6"/>
    <dgm:cxn modelId="{42951D05-1A6F-4FEF-AC0F-5866B7E27265}" srcId="{1B7902D1-2531-4CBC-9AA2-130BF9A732C5}" destId="{FFD75A07-2C32-43E2-A0D0-50FACE9F2FD5}" srcOrd="1" destOrd="0" parTransId="{1190BE81-4D15-4754-846D-8F214071D6C7}" sibTransId="{977B0095-5155-4935-9AE0-C5349633C7D6}"/>
    <dgm:cxn modelId="{94EA0DF7-B899-4908-9775-BDA2DDF8C665}" type="presOf" srcId="{977B0095-5155-4935-9AE0-C5349633C7D6}" destId="{7160EDEB-BC5D-4C7D-986F-B03CF60B9D82}" srcOrd="0" destOrd="0" presId="urn:microsoft.com/office/officeart/2005/8/layout/radial6"/>
    <dgm:cxn modelId="{23293198-1A97-4AEA-917E-55D1B1C971DF}" type="presOf" srcId="{40C1F6DE-D3A4-46DC-B157-1C0943C2AAE0}" destId="{DA7C60E6-4162-420E-BC8E-9AC2406FF31F}" srcOrd="0" destOrd="0" presId="urn:microsoft.com/office/officeart/2005/8/layout/radial6"/>
    <dgm:cxn modelId="{65554FDD-76E8-4ACA-B75D-EF64AC40485F}" type="presOf" srcId="{84020405-5573-434A-BBF5-0832D559E637}" destId="{FEEB9E7B-90FC-40BF-B480-50D1C052A3F1}" srcOrd="0" destOrd="0" presId="urn:microsoft.com/office/officeart/2005/8/layout/radial6"/>
    <dgm:cxn modelId="{605CECD2-0C97-4597-B520-1C7C24A0A573}" srcId="{1B7902D1-2531-4CBC-9AA2-130BF9A732C5}" destId="{16A80D1A-C380-4977-B1FD-200244C23CAC}" srcOrd="0" destOrd="0" parTransId="{87D87EC1-BC42-4121-BE85-39CB86E03450}" sibTransId="{40C1F6DE-D3A4-46DC-B157-1C0943C2AAE0}"/>
    <dgm:cxn modelId="{A2032EFD-E175-42E2-9E3A-2C79A0810E1D}" type="presOf" srcId="{7711D19D-B94B-4512-8FBF-8BB3B244D883}" destId="{B74EA901-E2DF-486D-9F63-75FE1A0E755D}" srcOrd="0" destOrd="0" presId="urn:microsoft.com/office/officeart/2005/8/layout/radial6"/>
    <dgm:cxn modelId="{5B35F858-9D4D-4201-8CDD-15EEE0767814}" type="presParOf" srcId="{FEEB9E7B-90FC-40BF-B480-50D1C052A3F1}" destId="{7A5D3F8E-7D00-42D5-BD7D-2615B5FEDDFC}" srcOrd="0" destOrd="0" presId="urn:microsoft.com/office/officeart/2005/8/layout/radial6"/>
    <dgm:cxn modelId="{EEF5DB63-D861-43F6-B185-351A1603B6AA}" type="presParOf" srcId="{FEEB9E7B-90FC-40BF-B480-50D1C052A3F1}" destId="{86308386-AA3A-4E9A-88A0-85B84A938E46}" srcOrd="1" destOrd="0" presId="urn:microsoft.com/office/officeart/2005/8/layout/radial6"/>
    <dgm:cxn modelId="{830F0D66-E61B-4517-ACFC-642E41019CD2}" type="presParOf" srcId="{FEEB9E7B-90FC-40BF-B480-50D1C052A3F1}" destId="{E79E048C-3665-450D-BE4E-B57902F9441A}" srcOrd="2" destOrd="0" presId="urn:microsoft.com/office/officeart/2005/8/layout/radial6"/>
    <dgm:cxn modelId="{CE4FAFB4-930D-4D06-B479-986089872871}" type="presParOf" srcId="{FEEB9E7B-90FC-40BF-B480-50D1C052A3F1}" destId="{DA7C60E6-4162-420E-BC8E-9AC2406FF31F}" srcOrd="3" destOrd="0" presId="urn:microsoft.com/office/officeart/2005/8/layout/radial6"/>
    <dgm:cxn modelId="{6E833168-93F3-4429-BD1F-CAF58E3803D7}" type="presParOf" srcId="{FEEB9E7B-90FC-40BF-B480-50D1C052A3F1}" destId="{377FE6EA-3687-48E0-A15C-2D4595796AB1}" srcOrd="4" destOrd="0" presId="urn:microsoft.com/office/officeart/2005/8/layout/radial6"/>
    <dgm:cxn modelId="{A18C00A8-C9FF-479B-B5C6-69B06AA110C8}" type="presParOf" srcId="{FEEB9E7B-90FC-40BF-B480-50D1C052A3F1}" destId="{C1EB57A8-A225-427C-A77A-EB04650C382A}" srcOrd="5" destOrd="0" presId="urn:microsoft.com/office/officeart/2005/8/layout/radial6"/>
    <dgm:cxn modelId="{9417643D-6674-44B5-BD5C-4245F674E665}" type="presParOf" srcId="{FEEB9E7B-90FC-40BF-B480-50D1C052A3F1}" destId="{7160EDEB-BC5D-4C7D-986F-B03CF60B9D82}" srcOrd="6" destOrd="0" presId="urn:microsoft.com/office/officeart/2005/8/layout/radial6"/>
    <dgm:cxn modelId="{2EECD757-3114-4147-B2F2-23FC64B1E0CE}" type="presParOf" srcId="{FEEB9E7B-90FC-40BF-B480-50D1C052A3F1}" destId="{67CAE5DD-2DFC-485E-8886-77EED525C028}" srcOrd="7" destOrd="0" presId="urn:microsoft.com/office/officeart/2005/8/layout/radial6"/>
    <dgm:cxn modelId="{6330E4E5-D151-4A25-8AC5-59FBAAA418D2}" type="presParOf" srcId="{FEEB9E7B-90FC-40BF-B480-50D1C052A3F1}" destId="{405C548D-F548-4D51-9902-9EAB540AF0C0}" srcOrd="8" destOrd="0" presId="urn:microsoft.com/office/officeart/2005/8/layout/radial6"/>
    <dgm:cxn modelId="{C64CE887-E540-439B-A728-B5161627608E}" type="presParOf" srcId="{FEEB9E7B-90FC-40BF-B480-50D1C052A3F1}" destId="{B74EA901-E2DF-486D-9F63-75FE1A0E755D}" srcOrd="9" destOrd="0" presId="urn:microsoft.com/office/officeart/2005/8/layout/radial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67A4C6-5ED0-4FA0-9982-E03FAA75D300}"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B97E7769-C768-4BF4-B249-EE41E080099F}">
      <dgm:prSet phldrT="[Texte]"/>
      <dgm:spPr/>
      <dgm:t>
        <a:bodyPr/>
        <a:lstStyle/>
        <a:p>
          <a:r>
            <a:rPr lang="fr-FR" dirty="0" smtClean="0"/>
            <a:t>rencontre</a:t>
          </a:r>
          <a:endParaRPr lang="fr-FR" dirty="0"/>
        </a:p>
      </dgm:t>
    </dgm:pt>
    <dgm:pt modelId="{8D664788-84AF-44B0-8665-C5083AF9E9BB}" type="parTrans" cxnId="{9123B180-CE8D-4758-BAFB-A9BDCEE3C572}">
      <dgm:prSet/>
      <dgm:spPr/>
      <dgm:t>
        <a:bodyPr/>
        <a:lstStyle/>
        <a:p>
          <a:endParaRPr lang="fr-FR"/>
        </a:p>
      </dgm:t>
    </dgm:pt>
    <dgm:pt modelId="{C991D2CE-2F8A-43AF-AAAE-A38D3368C44C}" type="sibTrans" cxnId="{9123B180-CE8D-4758-BAFB-A9BDCEE3C572}">
      <dgm:prSet/>
      <dgm:spPr/>
      <dgm:t>
        <a:bodyPr/>
        <a:lstStyle/>
        <a:p>
          <a:endParaRPr lang="fr-FR"/>
        </a:p>
      </dgm:t>
    </dgm:pt>
    <dgm:pt modelId="{493D8A9A-4FE6-405E-9B61-8A51C6F232AC}">
      <dgm:prSet phldrT="[Texte]"/>
      <dgm:spPr>
        <a:solidFill>
          <a:srgbClr val="7030A0"/>
        </a:solidFill>
      </dgm:spPr>
      <dgm:t>
        <a:bodyPr/>
        <a:lstStyle/>
        <a:p>
          <a:r>
            <a:rPr lang="fr-FR" dirty="0" smtClean="0"/>
            <a:t>Don</a:t>
          </a:r>
        </a:p>
        <a:p>
          <a:r>
            <a:rPr lang="fr-FR" dirty="0" smtClean="0"/>
            <a:t>Grâce</a:t>
          </a:r>
          <a:endParaRPr lang="fr-FR" dirty="0"/>
        </a:p>
      </dgm:t>
    </dgm:pt>
    <dgm:pt modelId="{9DFFF727-D41B-4E53-A5D3-98F9C8E71F54}" type="parTrans" cxnId="{BDBEA17E-B8A3-401B-9FCF-FA308EBB7EE1}">
      <dgm:prSet/>
      <dgm:spPr/>
      <dgm:t>
        <a:bodyPr/>
        <a:lstStyle/>
        <a:p>
          <a:endParaRPr lang="fr-FR"/>
        </a:p>
      </dgm:t>
    </dgm:pt>
    <dgm:pt modelId="{31302413-B4F8-45AF-A33C-84C36C1A2258}" type="sibTrans" cxnId="{BDBEA17E-B8A3-401B-9FCF-FA308EBB7EE1}">
      <dgm:prSet/>
      <dgm:spPr/>
      <dgm:t>
        <a:bodyPr/>
        <a:lstStyle/>
        <a:p>
          <a:endParaRPr lang="fr-FR"/>
        </a:p>
      </dgm:t>
    </dgm:pt>
    <dgm:pt modelId="{7096AF99-5499-4B98-B481-ADB97EE734F9}">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toi</a:t>
          </a:r>
          <a:endParaRPr lang="fr-FR" dirty="0"/>
        </a:p>
      </dgm:t>
    </dgm:pt>
    <dgm:pt modelId="{1941EAB5-DE92-4659-9ACF-3621E2DF228F}" type="parTrans" cxnId="{48D679FC-7B25-4C3A-808D-1EDD0F7B135A}">
      <dgm:prSet/>
      <dgm:spPr/>
      <dgm:t>
        <a:bodyPr/>
        <a:lstStyle/>
        <a:p>
          <a:endParaRPr lang="fr-FR"/>
        </a:p>
      </dgm:t>
    </dgm:pt>
    <dgm:pt modelId="{F354CD9B-4E3F-44DD-88D3-C4ADDC6BDC7C}" type="sibTrans" cxnId="{48D679FC-7B25-4C3A-808D-1EDD0F7B135A}">
      <dgm:prSet/>
      <dgm:spPr/>
      <dgm:t>
        <a:bodyPr/>
        <a:lstStyle/>
        <a:p>
          <a:endParaRPr lang="fr-FR"/>
        </a:p>
      </dgm:t>
    </dgm:pt>
    <dgm:pt modelId="{F5248A95-C3BD-49C3-8127-62067C4319C0}">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moi</a:t>
          </a:r>
          <a:endParaRPr lang="fr-FR" dirty="0"/>
        </a:p>
      </dgm:t>
    </dgm:pt>
    <dgm:pt modelId="{0EB10220-93B1-4D74-9D5E-1CA35DF61914}" type="parTrans" cxnId="{84217142-3C0A-4B49-9648-C9346ACA517A}">
      <dgm:prSet/>
      <dgm:spPr/>
      <dgm:t>
        <a:bodyPr/>
        <a:lstStyle/>
        <a:p>
          <a:endParaRPr lang="fr-FR"/>
        </a:p>
      </dgm:t>
    </dgm:pt>
    <dgm:pt modelId="{25489E53-C8CC-43A2-AC0D-94CCAD9DE55C}" type="sibTrans" cxnId="{84217142-3C0A-4B49-9648-C9346ACA517A}">
      <dgm:prSet/>
      <dgm:spPr/>
      <dgm:t>
        <a:bodyPr/>
        <a:lstStyle/>
        <a:p>
          <a:endParaRPr lang="fr-FR"/>
        </a:p>
      </dgm:t>
    </dgm:pt>
    <dgm:pt modelId="{74C9D91A-3A70-4A18-898A-C3C41A9AC8BD}">
      <dgm:prSet phldrT="[Texte]"/>
      <dgm:spPr>
        <a:solidFill>
          <a:srgbClr val="00B050"/>
        </a:solidFill>
      </dgm:spPr>
      <dgm:t>
        <a:bodyPr/>
        <a:lstStyle/>
        <a:p>
          <a:r>
            <a:rPr lang="fr-FR" dirty="0" smtClean="0"/>
            <a:t>Toi-et-moi</a:t>
          </a:r>
        </a:p>
        <a:p>
          <a:r>
            <a:rPr lang="fr-FR" dirty="0" smtClean="0"/>
            <a:t>nous</a:t>
          </a:r>
          <a:endParaRPr lang="fr-FR" dirty="0"/>
        </a:p>
      </dgm:t>
    </dgm:pt>
    <dgm:pt modelId="{E94F0974-6CE9-41A1-9BAE-56712F7EFD9B}" type="sibTrans" cxnId="{8019148E-6E1D-4C85-BE63-1FD514C231DE}">
      <dgm:prSet/>
      <dgm:spPr/>
      <dgm:t>
        <a:bodyPr/>
        <a:lstStyle/>
        <a:p>
          <a:endParaRPr lang="fr-FR"/>
        </a:p>
      </dgm:t>
    </dgm:pt>
    <dgm:pt modelId="{4FB0388A-8361-4F2A-BDA4-FE1F6A21B32C}" type="parTrans" cxnId="{8019148E-6E1D-4C85-BE63-1FD514C231DE}">
      <dgm:prSet/>
      <dgm:spPr/>
      <dgm:t>
        <a:bodyPr/>
        <a:lstStyle/>
        <a:p>
          <a:endParaRPr lang="fr-FR"/>
        </a:p>
      </dgm:t>
    </dgm:pt>
    <dgm:pt modelId="{0C8A324A-C2D0-4C6A-8474-FA142DCDFB1F}" type="pres">
      <dgm:prSet presAssocID="{B467A4C6-5ED0-4FA0-9982-E03FAA75D300}" presName="Name0" presStyleCnt="0">
        <dgm:presLayoutVars>
          <dgm:chMax val="1"/>
          <dgm:dir/>
          <dgm:animLvl val="ctr"/>
          <dgm:resizeHandles val="exact"/>
        </dgm:presLayoutVars>
      </dgm:prSet>
      <dgm:spPr/>
      <dgm:t>
        <a:bodyPr/>
        <a:lstStyle/>
        <a:p>
          <a:endParaRPr lang="fr-FR"/>
        </a:p>
      </dgm:t>
    </dgm:pt>
    <dgm:pt modelId="{E6C064D9-81D9-43A8-95BE-EB1F39FDFCC2}" type="pres">
      <dgm:prSet presAssocID="{B97E7769-C768-4BF4-B249-EE41E080099F}" presName="centerShape" presStyleLbl="node0" presStyleIdx="0" presStyleCnt="1"/>
      <dgm:spPr/>
      <dgm:t>
        <a:bodyPr/>
        <a:lstStyle/>
        <a:p>
          <a:endParaRPr lang="fr-FR"/>
        </a:p>
      </dgm:t>
    </dgm:pt>
    <dgm:pt modelId="{7DA885A7-EFD5-4E14-8675-B22112AA1232}" type="pres">
      <dgm:prSet presAssocID="{9DFFF727-D41B-4E53-A5D3-98F9C8E71F54}" presName="parTrans" presStyleLbl="sibTrans2D1" presStyleIdx="0" presStyleCnt="4"/>
      <dgm:spPr/>
      <dgm:t>
        <a:bodyPr/>
        <a:lstStyle/>
        <a:p>
          <a:endParaRPr lang="fr-FR"/>
        </a:p>
      </dgm:t>
    </dgm:pt>
    <dgm:pt modelId="{04474ADE-D9C1-4D60-A899-DE58024A2B10}" type="pres">
      <dgm:prSet presAssocID="{9DFFF727-D41B-4E53-A5D3-98F9C8E71F54}" presName="connectorText" presStyleLbl="sibTrans2D1" presStyleIdx="0" presStyleCnt="4"/>
      <dgm:spPr/>
      <dgm:t>
        <a:bodyPr/>
        <a:lstStyle/>
        <a:p>
          <a:endParaRPr lang="fr-FR"/>
        </a:p>
      </dgm:t>
    </dgm:pt>
    <dgm:pt modelId="{578C168E-55AF-442A-AF7D-6315369574AF}" type="pres">
      <dgm:prSet presAssocID="{493D8A9A-4FE6-405E-9B61-8A51C6F232AC}" presName="node" presStyleLbl="node1" presStyleIdx="0" presStyleCnt="4">
        <dgm:presLayoutVars>
          <dgm:bulletEnabled val="1"/>
        </dgm:presLayoutVars>
      </dgm:prSet>
      <dgm:spPr/>
      <dgm:t>
        <a:bodyPr/>
        <a:lstStyle/>
        <a:p>
          <a:endParaRPr lang="fr-FR"/>
        </a:p>
      </dgm:t>
    </dgm:pt>
    <dgm:pt modelId="{8DE370F0-078D-4448-86F6-C4A24ECF23E1}" type="pres">
      <dgm:prSet presAssocID="{1941EAB5-DE92-4659-9ACF-3621E2DF228F}" presName="parTrans" presStyleLbl="sibTrans2D1" presStyleIdx="1" presStyleCnt="4"/>
      <dgm:spPr/>
      <dgm:t>
        <a:bodyPr/>
        <a:lstStyle/>
        <a:p>
          <a:endParaRPr lang="fr-FR"/>
        </a:p>
      </dgm:t>
    </dgm:pt>
    <dgm:pt modelId="{FFF7841F-53C9-4546-B76B-F25791EAB791}" type="pres">
      <dgm:prSet presAssocID="{1941EAB5-DE92-4659-9ACF-3621E2DF228F}" presName="connectorText" presStyleLbl="sibTrans2D1" presStyleIdx="1" presStyleCnt="4"/>
      <dgm:spPr/>
      <dgm:t>
        <a:bodyPr/>
        <a:lstStyle/>
        <a:p>
          <a:endParaRPr lang="fr-FR"/>
        </a:p>
      </dgm:t>
    </dgm:pt>
    <dgm:pt modelId="{87028D5A-CE96-4377-9063-CD8C20539CA5}" type="pres">
      <dgm:prSet presAssocID="{7096AF99-5499-4B98-B481-ADB97EE734F9}" presName="node" presStyleLbl="node1" presStyleIdx="1" presStyleCnt="4">
        <dgm:presLayoutVars>
          <dgm:bulletEnabled val="1"/>
        </dgm:presLayoutVars>
      </dgm:prSet>
      <dgm:spPr/>
      <dgm:t>
        <a:bodyPr/>
        <a:lstStyle/>
        <a:p>
          <a:endParaRPr lang="fr-FR"/>
        </a:p>
      </dgm:t>
    </dgm:pt>
    <dgm:pt modelId="{C3DEF020-AF6B-46A6-9099-F33D2C556300}" type="pres">
      <dgm:prSet presAssocID="{4FB0388A-8361-4F2A-BDA4-FE1F6A21B32C}" presName="parTrans" presStyleLbl="sibTrans2D1" presStyleIdx="2" presStyleCnt="4"/>
      <dgm:spPr/>
      <dgm:t>
        <a:bodyPr/>
        <a:lstStyle/>
        <a:p>
          <a:endParaRPr lang="fr-FR"/>
        </a:p>
      </dgm:t>
    </dgm:pt>
    <dgm:pt modelId="{8D9D95FA-B312-46D4-A563-9F6BF7A2F152}" type="pres">
      <dgm:prSet presAssocID="{4FB0388A-8361-4F2A-BDA4-FE1F6A21B32C}" presName="connectorText" presStyleLbl="sibTrans2D1" presStyleIdx="2" presStyleCnt="4"/>
      <dgm:spPr/>
      <dgm:t>
        <a:bodyPr/>
        <a:lstStyle/>
        <a:p>
          <a:endParaRPr lang="fr-FR"/>
        </a:p>
      </dgm:t>
    </dgm:pt>
    <dgm:pt modelId="{F58AAB07-54CB-4C35-A946-2B9FA6199D45}" type="pres">
      <dgm:prSet presAssocID="{74C9D91A-3A70-4A18-898A-C3C41A9AC8BD}" presName="node" presStyleLbl="node1" presStyleIdx="2" presStyleCnt="4">
        <dgm:presLayoutVars>
          <dgm:bulletEnabled val="1"/>
        </dgm:presLayoutVars>
      </dgm:prSet>
      <dgm:spPr/>
      <dgm:t>
        <a:bodyPr/>
        <a:lstStyle/>
        <a:p>
          <a:endParaRPr lang="fr-FR"/>
        </a:p>
      </dgm:t>
    </dgm:pt>
    <dgm:pt modelId="{98AF5006-ADCE-4F0E-9DCB-183A383FA8C6}" type="pres">
      <dgm:prSet presAssocID="{0EB10220-93B1-4D74-9D5E-1CA35DF61914}" presName="parTrans" presStyleLbl="sibTrans2D1" presStyleIdx="3" presStyleCnt="4"/>
      <dgm:spPr/>
      <dgm:t>
        <a:bodyPr/>
        <a:lstStyle/>
        <a:p>
          <a:endParaRPr lang="fr-FR"/>
        </a:p>
      </dgm:t>
    </dgm:pt>
    <dgm:pt modelId="{AC3D238D-97D1-4150-980B-05A6817EDD95}" type="pres">
      <dgm:prSet presAssocID="{0EB10220-93B1-4D74-9D5E-1CA35DF61914}" presName="connectorText" presStyleLbl="sibTrans2D1" presStyleIdx="3" presStyleCnt="4"/>
      <dgm:spPr/>
      <dgm:t>
        <a:bodyPr/>
        <a:lstStyle/>
        <a:p>
          <a:endParaRPr lang="fr-FR"/>
        </a:p>
      </dgm:t>
    </dgm:pt>
    <dgm:pt modelId="{A4972B22-D900-4646-B0BF-1B0F04F502C8}" type="pres">
      <dgm:prSet presAssocID="{F5248A95-C3BD-49C3-8127-62067C4319C0}" presName="node" presStyleLbl="node1" presStyleIdx="3" presStyleCnt="4">
        <dgm:presLayoutVars>
          <dgm:bulletEnabled val="1"/>
        </dgm:presLayoutVars>
      </dgm:prSet>
      <dgm:spPr/>
      <dgm:t>
        <a:bodyPr/>
        <a:lstStyle/>
        <a:p>
          <a:endParaRPr lang="fr-FR"/>
        </a:p>
      </dgm:t>
    </dgm:pt>
  </dgm:ptLst>
  <dgm:cxnLst>
    <dgm:cxn modelId="{9123B180-CE8D-4758-BAFB-A9BDCEE3C572}" srcId="{B467A4C6-5ED0-4FA0-9982-E03FAA75D300}" destId="{B97E7769-C768-4BF4-B249-EE41E080099F}" srcOrd="0" destOrd="0" parTransId="{8D664788-84AF-44B0-8665-C5083AF9E9BB}" sibTransId="{C991D2CE-2F8A-43AF-AAAE-A38D3368C44C}"/>
    <dgm:cxn modelId="{4A6C94F2-9B0D-4C16-B285-E02DB778A3B3}" type="presOf" srcId="{F5248A95-C3BD-49C3-8127-62067C4319C0}" destId="{A4972B22-D900-4646-B0BF-1B0F04F502C8}" srcOrd="0" destOrd="0" presId="urn:microsoft.com/office/officeart/2005/8/layout/radial5"/>
    <dgm:cxn modelId="{22FA8E4B-A6BA-413D-BD5F-01EAAC0FF92B}" type="presOf" srcId="{4FB0388A-8361-4F2A-BDA4-FE1F6A21B32C}" destId="{C3DEF020-AF6B-46A6-9099-F33D2C556300}" srcOrd="0" destOrd="0" presId="urn:microsoft.com/office/officeart/2005/8/layout/radial5"/>
    <dgm:cxn modelId="{8AF30E7A-BA17-4F3F-97EA-DCE2A9AE6107}" type="presOf" srcId="{1941EAB5-DE92-4659-9ACF-3621E2DF228F}" destId="{FFF7841F-53C9-4546-B76B-F25791EAB791}" srcOrd="1" destOrd="0" presId="urn:microsoft.com/office/officeart/2005/8/layout/radial5"/>
    <dgm:cxn modelId="{3D82D208-6145-4DBC-9892-0C797B5669CD}" type="presOf" srcId="{0EB10220-93B1-4D74-9D5E-1CA35DF61914}" destId="{98AF5006-ADCE-4F0E-9DCB-183A383FA8C6}" srcOrd="0" destOrd="0" presId="urn:microsoft.com/office/officeart/2005/8/layout/radial5"/>
    <dgm:cxn modelId="{7FB9F428-559A-4FD8-8ACD-D58BBC58F312}" type="presOf" srcId="{9DFFF727-D41B-4E53-A5D3-98F9C8E71F54}" destId="{7DA885A7-EFD5-4E14-8675-B22112AA1232}" srcOrd="0" destOrd="0" presId="urn:microsoft.com/office/officeart/2005/8/layout/radial5"/>
    <dgm:cxn modelId="{F982F882-9E53-4BDA-8E03-C9055457EC48}" type="presOf" srcId="{B97E7769-C768-4BF4-B249-EE41E080099F}" destId="{E6C064D9-81D9-43A8-95BE-EB1F39FDFCC2}" srcOrd="0" destOrd="0" presId="urn:microsoft.com/office/officeart/2005/8/layout/radial5"/>
    <dgm:cxn modelId="{B905B924-4364-4491-B7A2-66B2A7E0954C}" type="presOf" srcId="{1941EAB5-DE92-4659-9ACF-3621E2DF228F}" destId="{8DE370F0-078D-4448-86F6-C4A24ECF23E1}" srcOrd="0" destOrd="0" presId="urn:microsoft.com/office/officeart/2005/8/layout/radial5"/>
    <dgm:cxn modelId="{3114B2CF-6BCA-416A-9051-F1909D876E7B}" type="presOf" srcId="{0EB10220-93B1-4D74-9D5E-1CA35DF61914}" destId="{AC3D238D-97D1-4150-980B-05A6817EDD95}" srcOrd="1" destOrd="0" presId="urn:microsoft.com/office/officeart/2005/8/layout/radial5"/>
    <dgm:cxn modelId="{913D8729-EB88-4D14-957F-C0833C39B57C}" type="presOf" srcId="{7096AF99-5499-4B98-B481-ADB97EE734F9}" destId="{87028D5A-CE96-4377-9063-CD8C20539CA5}" srcOrd="0" destOrd="0" presId="urn:microsoft.com/office/officeart/2005/8/layout/radial5"/>
    <dgm:cxn modelId="{07B68FC7-1A25-4071-B0C8-967220AE9F15}" type="presOf" srcId="{74C9D91A-3A70-4A18-898A-C3C41A9AC8BD}" destId="{F58AAB07-54CB-4C35-A946-2B9FA6199D45}" srcOrd="0" destOrd="0" presId="urn:microsoft.com/office/officeart/2005/8/layout/radial5"/>
    <dgm:cxn modelId="{48D679FC-7B25-4C3A-808D-1EDD0F7B135A}" srcId="{B97E7769-C768-4BF4-B249-EE41E080099F}" destId="{7096AF99-5499-4B98-B481-ADB97EE734F9}" srcOrd="1" destOrd="0" parTransId="{1941EAB5-DE92-4659-9ACF-3621E2DF228F}" sibTransId="{F354CD9B-4E3F-44DD-88D3-C4ADDC6BDC7C}"/>
    <dgm:cxn modelId="{84217142-3C0A-4B49-9648-C9346ACA517A}" srcId="{B97E7769-C768-4BF4-B249-EE41E080099F}" destId="{F5248A95-C3BD-49C3-8127-62067C4319C0}" srcOrd="3" destOrd="0" parTransId="{0EB10220-93B1-4D74-9D5E-1CA35DF61914}" sibTransId="{25489E53-C8CC-43A2-AC0D-94CCAD9DE55C}"/>
    <dgm:cxn modelId="{EA86E4EB-B2C4-4416-BA62-EAB2E3143D96}" type="presOf" srcId="{B467A4C6-5ED0-4FA0-9982-E03FAA75D300}" destId="{0C8A324A-C2D0-4C6A-8474-FA142DCDFB1F}" srcOrd="0" destOrd="0" presId="urn:microsoft.com/office/officeart/2005/8/layout/radial5"/>
    <dgm:cxn modelId="{C301EF32-191C-40DC-98AC-6A5E13FFFFD8}" type="presOf" srcId="{493D8A9A-4FE6-405E-9B61-8A51C6F232AC}" destId="{578C168E-55AF-442A-AF7D-6315369574AF}" srcOrd="0" destOrd="0" presId="urn:microsoft.com/office/officeart/2005/8/layout/radial5"/>
    <dgm:cxn modelId="{8019148E-6E1D-4C85-BE63-1FD514C231DE}" srcId="{B97E7769-C768-4BF4-B249-EE41E080099F}" destId="{74C9D91A-3A70-4A18-898A-C3C41A9AC8BD}" srcOrd="2" destOrd="0" parTransId="{4FB0388A-8361-4F2A-BDA4-FE1F6A21B32C}" sibTransId="{E94F0974-6CE9-41A1-9BAE-56712F7EFD9B}"/>
    <dgm:cxn modelId="{A3B54B52-28DE-4D6B-9623-AD87D1EBFF73}" type="presOf" srcId="{9DFFF727-D41B-4E53-A5D3-98F9C8E71F54}" destId="{04474ADE-D9C1-4D60-A899-DE58024A2B10}" srcOrd="1" destOrd="0" presId="urn:microsoft.com/office/officeart/2005/8/layout/radial5"/>
    <dgm:cxn modelId="{E44C6A09-CB4F-489D-BB7E-EDCA3CB05B90}" type="presOf" srcId="{4FB0388A-8361-4F2A-BDA4-FE1F6A21B32C}" destId="{8D9D95FA-B312-46D4-A563-9F6BF7A2F152}" srcOrd="1" destOrd="0" presId="urn:microsoft.com/office/officeart/2005/8/layout/radial5"/>
    <dgm:cxn modelId="{BDBEA17E-B8A3-401B-9FCF-FA308EBB7EE1}" srcId="{B97E7769-C768-4BF4-B249-EE41E080099F}" destId="{493D8A9A-4FE6-405E-9B61-8A51C6F232AC}" srcOrd="0" destOrd="0" parTransId="{9DFFF727-D41B-4E53-A5D3-98F9C8E71F54}" sibTransId="{31302413-B4F8-45AF-A33C-84C36C1A2258}"/>
    <dgm:cxn modelId="{1239BE2E-9A0B-49D6-B532-1C241554986A}" type="presParOf" srcId="{0C8A324A-C2D0-4C6A-8474-FA142DCDFB1F}" destId="{E6C064D9-81D9-43A8-95BE-EB1F39FDFCC2}" srcOrd="0" destOrd="0" presId="urn:microsoft.com/office/officeart/2005/8/layout/radial5"/>
    <dgm:cxn modelId="{A795A035-63D4-4FDC-B703-5C59CF817CC5}" type="presParOf" srcId="{0C8A324A-C2D0-4C6A-8474-FA142DCDFB1F}" destId="{7DA885A7-EFD5-4E14-8675-B22112AA1232}" srcOrd="1" destOrd="0" presId="urn:microsoft.com/office/officeart/2005/8/layout/radial5"/>
    <dgm:cxn modelId="{CA9289C4-6E2D-461A-95F9-B4FB65B2C0A3}" type="presParOf" srcId="{7DA885A7-EFD5-4E14-8675-B22112AA1232}" destId="{04474ADE-D9C1-4D60-A899-DE58024A2B10}" srcOrd="0" destOrd="0" presId="urn:microsoft.com/office/officeart/2005/8/layout/radial5"/>
    <dgm:cxn modelId="{2742103B-7DDE-4686-B431-D71E3B94054A}" type="presParOf" srcId="{0C8A324A-C2D0-4C6A-8474-FA142DCDFB1F}" destId="{578C168E-55AF-442A-AF7D-6315369574AF}" srcOrd="2" destOrd="0" presId="urn:microsoft.com/office/officeart/2005/8/layout/radial5"/>
    <dgm:cxn modelId="{0F5B4AA0-CBFE-4EFB-B6C5-2CC0FA29657C}" type="presParOf" srcId="{0C8A324A-C2D0-4C6A-8474-FA142DCDFB1F}" destId="{8DE370F0-078D-4448-86F6-C4A24ECF23E1}" srcOrd="3" destOrd="0" presId="urn:microsoft.com/office/officeart/2005/8/layout/radial5"/>
    <dgm:cxn modelId="{2AE86BD9-6C2E-41A6-B72A-68A4C6D127FA}" type="presParOf" srcId="{8DE370F0-078D-4448-86F6-C4A24ECF23E1}" destId="{FFF7841F-53C9-4546-B76B-F25791EAB791}" srcOrd="0" destOrd="0" presId="urn:microsoft.com/office/officeart/2005/8/layout/radial5"/>
    <dgm:cxn modelId="{C890712E-DE2E-4378-9A15-21CEB89E2C19}" type="presParOf" srcId="{0C8A324A-C2D0-4C6A-8474-FA142DCDFB1F}" destId="{87028D5A-CE96-4377-9063-CD8C20539CA5}" srcOrd="4" destOrd="0" presId="urn:microsoft.com/office/officeart/2005/8/layout/radial5"/>
    <dgm:cxn modelId="{ECE7DC83-AD3E-403A-9EE3-662035C6D581}" type="presParOf" srcId="{0C8A324A-C2D0-4C6A-8474-FA142DCDFB1F}" destId="{C3DEF020-AF6B-46A6-9099-F33D2C556300}" srcOrd="5" destOrd="0" presId="urn:microsoft.com/office/officeart/2005/8/layout/radial5"/>
    <dgm:cxn modelId="{037F3DB3-4902-4946-A950-A5EC9015DB1B}" type="presParOf" srcId="{C3DEF020-AF6B-46A6-9099-F33D2C556300}" destId="{8D9D95FA-B312-46D4-A563-9F6BF7A2F152}" srcOrd="0" destOrd="0" presId="urn:microsoft.com/office/officeart/2005/8/layout/radial5"/>
    <dgm:cxn modelId="{8ACCC517-B049-4362-8FA3-CEB377C6DFD1}" type="presParOf" srcId="{0C8A324A-C2D0-4C6A-8474-FA142DCDFB1F}" destId="{F58AAB07-54CB-4C35-A946-2B9FA6199D45}" srcOrd="6" destOrd="0" presId="urn:microsoft.com/office/officeart/2005/8/layout/radial5"/>
    <dgm:cxn modelId="{EB537437-4A32-4689-A7AC-AAEFEA124DEF}" type="presParOf" srcId="{0C8A324A-C2D0-4C6A-8474-FA142DCDFB1F}" destId="{98AF5006-ADCE-4F0E-9DCB-183A383FA8C6}" srcOrd="7" destOrd="0" presId="urn:microsoft.com/office/officeart/2005/8/layout/radial5"/>
    <dgm:cxn modelId="{4CFFD742-FC77-4BC0-8822-AC840C21550C}" type="presParOf" srcId="{98AF5006-ADCE-4F0E-9DCB-183A383FA8C6}" destId="{AC3D238D-97D1-4150-980B-05A6817EDD95}" srcOrd="0" destOrd="0" presId="urn:microsoft.com/office/officeart/2005/8/layout/radial5"/>
    <dgm:cxn modelId="{28A58704-3666-495A-8607-55F6EAD5B67D}" type="presParOf" srcId="{0C8A324A-C2D0-4C6A-8474-FA142DCDFB1F}" destId="{A4972B22-D900-4646-B0BF-1B0F04F502C8}" srcOrd="8"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67A4C6-5ED0-4FA0-9982-E03FAA75D300}"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fr-FR"/>
        </a:p>
      </dgm:t>
    </dgm:pt>
    <dgm:pt modelId="{B97E7769-C768-4BF4-B249-EE41E080099F}">
      <dgm:prSet phldrT="[Texte]"/>
      <dgm:spPr/>
      <dgm:t>
        <a:bodyPr/>
        <a:lstStyle/>
        <a:p>
          <a:r>
            <a:rPr lang="fr-FR" dirty="0" smtClean="0"/>
            <a:t>division</a:t>
          </a:r>
          <a:endParaRPr lang="fr-FR" dirty="0"/>
        </a:p>
      </dgm:t>
    </dgm:pt>
    <dgm:pt modelId="{8D664788-84AF-44B0-8665-C5083AF9E9BB}" type="parTrans" cxnId="{9123B180-CE8D-4758-BAFB-A9BDCEE3C572}">
      <dgm:prSet/>
      <dgm:spPr/>
      <dgm:t>
        <a:bodyPr/>
        <a:lstStyle/>
        <a:p>
          <a:endParaRPr lang="fr-FR"/>
        </a:p>
      </dgm:t>
    </dgm:pt>
    <dgm:pt modelId="{C991D2CE-2F8A-43AF-AAAE-A38D3368C44C}" type="sibTrans" cxnId="{9123B180-CE8D-4758-BAFB-A9BDCEE3C572}">
      <dgm:prSet/>
      <dgm:spPr/>
      <dgm:t>
        <a:bodyPr/>
        <a:lstStyle/>
        <a:p>
          <a:endParaRPr lang="fr-FR"/>
        </a:p>
      </dgm:t>
    </dgm:pt>
    <dgm:pt modelId="{493D8A9A-4FE6-405E-9B61-8A51C6F232AC}">
      <dgm:prSet phldrT="[Texte]"/>
      <dgm:spPr/>
      <dgm:t>
        <a:bodyPr/>
        <a:lstStyle/>
        <a:p>
          <a:r>
            <a:rPr lang="fr-FR" dirty="0" smtClean="0"/>
            <a:t>Tu</a:t>
          </a:r>
        </a:p>
        <a:p>
          <a:r>
            <a:rPr lang="fr-FR" dirty="0" smtClean="0"/>
            <a:t>Origine</a:t>
          </a:r>
          <a:endParaRPr lang="fr-FR" dirty="0"/>
        </a:p>
      </dgm:t>
    </dgm:pt>
    <dgm:pt modelId="{9DFFF727-D41B-4E53-A5D3-98F9C8E71F54}" type="parTrans" cxnId="{BDBEA17E-B8A3-401B-9FCF-FA308EBB7EE1}">
      <dgm:prSet/>
      <dgm:spPr/>
      <dgm:t>
        <a:bodyPr/>
        <a:lstStyle/>
        <a:p>
          <a:endParaRPr lang="fr-FR"/>
        </a:p>
      </dgm:t>
    </dgm:pt>
    <dgm:pt modelId="{31302413-B4F8-45AF-A33C-84C36C1A2258}" type="sibTrans" cxnId="{BDBEA17E-B8A3-401B-9FCF-FA308EBB7EE1}">
      <dgm:prSet/>
      <dgm:spPr/>
      <dgm:t>
        <a:bodyPr/>
        <a:lstStyle/>
        <a:p>
          <a:endParaRPr lang="fr-FR"/>
        </a:p>
      </dgm:t>
    </dgm:pt>
    <dgm:pt modelId="{7096AF99-5499-4B98-B481-ADB97EE734F9}">
      <dgm:prSet phldrT="[Texte]"/>
      <dgm:spPr/>
      <dgm:t>
        <a:bodyPr/>
        <a:lstStyle/>
        <a:p>
          <a:r>
            <a:rPr lang="fr-FR" dirty="0" smtClean="0"/>
            <a:t>tu</a:t>
          </a:r>
          <a:endParaRPr lang="fr-FR" dirty="0"/>
        </a:p>
      </dgm:t>
    </dgm:pt>
    <dgm:pt modelId="{1941EAB5-DE92-4659-9ACF-3621E2DF228F}" type="parTrans" cxnId="{48D679FC-7B25-4C3A-808D-1EDD0F7B135A}">
      <dgm:prSet/>
      <dgm:spPr/>
      <dgm:t>
        <a:bodyPr/>
        <a:lstStyle/>
        <a:p>
          <a:endParaRPr lang="fr-FR"/>
        </a:p>
      </dgm:t>
    </dgm:pt>
    <dgm:pt modelId="{F354CD9B-4E3F-44DD-88D3-C4ADDC6BDC7C}" type="sibTrans" cxnId="{48D679FC-7B25-4C3A-808D-1EDD0F7B135A}">
      <dgm:prSet/>
      <dgm:spPr/>
      <dgm:t>
        <a:bodyPr/>
        <a:lstStyle/>
        <a:p>
          <a:endParaRPr lang="fr-FR"/>
        </a:p>
      </dgm:t>
    </dgm:pt>
    <dgm:pt modelId="{F5248A95-C3BD-49C3-8127-62067C4319C0}">
      <dgm:prSet phldrT="[Texte]"/>
      <dgm:spPr/>
      <dgm:t>
        <a:bodyPr/>
        <a:lstStyle/>
        <a:p>
          <a:r>
            <a:rPr lang="fr-FR" dirty="0" smtClean="0"/>
            <a:t>Je</a:t>
          </a:r>
          <a:endParaRPr lang="fr-FR" dirty="0"/>
        </a:p>
      </dgm:t>
    </dgm:pt>
    <dgm:pt modelId="{0EB10220-93B1-4D74-9D5E-1CA35DF61914}" type="parTrans" cxnId="{84217142-3C0A-4B49-9648-C9346ACA517A}">
      <dgm:prSet/>
      <dgm:spPr/>
      <dgm:t>
        <a:bodyPr/>
        <a:lstStyle/>
        <a:p>
          <a:endParaRPr lang="fr-FR"/>
        </a:p>
      </dgm:t>
    </dgm:pt>
    <dgm:pt modelId="{25489E53-C8CC-43A2-AC0D-94CCAD9DE55C}" type="sibTrans" cxnId="{84217142-3C0A-4B49-9648-C9346ACA517A}">
      <dgm:prSet/>
      <dgm:spPr/>
      <dgm:t>
        <a:bodyPr/>
        <a:lstStyle/>
        <a:p>
          <a:endParaRPr lang="fr-FR"/>
        </a:p>
      </dgm:t>
    </dgm:pt>
    <dgm:pt modelId="{74C9D91A-3A70-4A18-898A-C3C41A9AC8BD}">
      <dgm:prSet phldrT="[Texte]"/>
      <dgm:spPr/>
      <dgm:t>
        <a:bodyPr/>
        <a:lstStyle/>
        <a:p>
          <a:r>
            <a:rPr lang="fr-FR" dirty="0" smtClean="0"/>
            <a:t>union</a:t>
          </a:r>
          <a:endParaRPr lang="fr-FR" dirty="0"/>
        </a:p>
      </dgm:t>
    </dgm:pt>
    <dgm:pt modelId="{E94F0974-6CE9-41A1-9BAE-56712F7EFD9B}" type="sibTrans" cxnId="{8019148E-6E1D-4C85-BE63-1FD514C231DE}">
      <dgm:prSet/>
      <dgm:spPr/>
      <dgm:t>
        <a:bodyPr/>
        <a:lstStyle/>
        <a:p>
          <a:endParaRPr lang="fr-FR"/>
        </a:p>
      </dgm:t>
    </dgm:pt>
    <dgm:pt modelId="{4FB0388A-8361-4F2A-BDA4-FE1F6A21B32C}" type="parTrans" cxnId="{8019148E-6E1D-4C85-BE63-1FD514C231DE}">
      <dgm:prSet/>
      <dgm:spPr/>
      <dgm:t>
        <a:bodyPr/>
        <a:lstStyle/>
        <a:p>
          <a:endParaRPr lang="fr-FR"/>
        </a:p>
      </dgm:t>
    </dgm:pt>
    <dgm:pt modelId="{0C8A324A-C2D0-4C6A-8474-FA142DCDFB1F}" type="pres">
      <dgm:prSet presAssocID="{B467A4C6-5ED0-4FA0-9982-E03FAA75D300}" presName="Name0" presStyleCnt="0">
        <dgm:presLayoutVars>
          <dgm:chMax val="1"/>
          <dgm:dir/>
          <dgm:animLvl val="ctr"/>
          <dgm:resizeHandles val="exact"/>
        </dgm:presLayoutVars>
      </dgm:prSet>
      <dgm:spPr/>
      <dgm:t>
        <a:bodyPr/>
        <a:lstStyle/>
        <a:p>
          <a:endParaRPr lang="fr-FR"/>
        </a:p>
      </dgm:t>
    </dgm:pt>
    <dgm:pt modelId="{E6C064D9-81D9-43A8-95BE-EB1F39FDFCC2}" type="pres">
      <dgm:prSet presAssocID="{B97E7769-C768-4BF4-B249-EE41E080099F}" presName="centerShape" presStyleLbl="node0" presStyleIdx="0" presStyleCnt="1"/>
      <dgm:spPr/>
      <dgm:t>
        <a:bodyPr/>
        <a:lstStyle/>
        <a:p>
          <a:endParaRPr lang="fr-FR"/>
        </a:p>
      </dgm:t>
    </dgm:pt>
    <dgm:pt modelId="{7DA885A7-EFD5-4E14-8675-B22112AA1232}" type="pres">
      <dgm:prSet presAssocID="{9DFFF727-D41B-4E53-A5D3-98F9C8E71F54}" presName="parTrans" presStyleLbl="sibTrans2D1" presStyleIdx="0" presStyleCnt="4"/>
      <dgm:spPr/>
      <dgm:t>
        <a:bodyPr/>
        <a:lstStyle/>
        <a:p>
          <a:endParaRPr lang="fr-FR"/>
        </a:p>
      </dgm:t>
    </dgm:pt>
    <dgm:pt modelId="{04474ADE-D9C1-4D60-A899-DE58024A2B10}" type="pres">
      <dgm:prSet presAssocID="{9DFFF727-D41B-4E53-A5D3-98F9C8E71F54}" presName="connectorText" presStyleLbl="sibTrans2D1" presStyleIdx="0" presStyleCnt="4"/>
      <dgm:spPr/>
      <dgm:t>
        <a:bodyPr/>
        <a:lstStyle/>
        <a:p>
          <a:endParaRPr lang="fr-FR"/>
        </a:p>
      </dgm:t>
    </dgm:pt>
    <dgm:pt modelId="{578C168E-55AF-442A-AF7D-6315369574AF}" type="pres">
      <dgm:prSet presAssocID="{493D8A9A-4FE6-405E-9B61-8A51C6F232AC}" presName="node" presStyleLbl="node1" presStyleIdx="0" presStyleCnt="4">
        <dgm:presLayoutVars>
          <dgm:bulletEnabled val="1"/>
        </dgm:presLayoutVars>
      </dgm:prSet>
      <dgm:spPr/>
      <dgm:t>
        <a:bodyPr/>
        <a:lstStyle/>
        <a:p>
          <a:endParaRPr lang="fr-FR"/>
        </a:p>
      </dgm:t>
    </dgm:pt>
    <dgm:pt modelId="{8DE370F0-078D-4448-86F6-C4A24ECF23E1}" type="pres">
      <dgm:prSet presAssocID="{1941EAB5-DE92-4659-9ACF-3621E2DF228F}" presName="parTrans" presStyleLbl="sibTrans2D1" presStyleIdx="1" presStyleCnt="4"/>
      <dgm:spPr/>
      <dgm:t>
        <a:bodyPr/>
        <a:lstStyle/>
        <a:p>
          <a:endParaRPr lang="fr-FR"/>
        </a:p>
      </dgm:t>
    </dgm:pt>
    <dgm:pt modelId="{FFF7841F-53C9-4546-B76B-F25791EAB791}" type="pres">
      <dgm:prSet presAssocID="{1941EAB5-DE92-4659-9ACF-3621E2DF228F}" presName="connectorText" presStyleLbl="sibTrans2D1" presStyleIdx="1" presStyleCnt="4"/>
      <dgm:spPr/>
      <dgm:t>
        <a:bodyPr/>
        <a:lstStyle/>
        <a:p>
          <a:endParaRPr lang="fr-FR"/>
        </a:p>
      </dgm:t>
    </dgm:pt>
    <dgm:pt modelId="{87028D5A-CE96-4377-9063-CD8C20539CA5}" type="pres">
      <dgm:prSet presAssocID="{7096AF99-5499-4B98-B481-ADB97EE734F9}" presName="node" presStyleLbl="node1" presStyleIdx="1" presStyleCnt="4">
        <dgm:presLayoutVars>
          <dgm:bulletEnabled val="1"/>
        </dgm:presLayoutVars>
      </dgm:prSet>
      <dgm:spPr/>
      <dgm:t>
        <a:bodyPr/>
        <a:lstStyle/>
        <a:p>
          <a:endParaRPr lang="fr-FR"/>
        </a:p>
      </dgm:t>
    </dgm:pt>
    <dgm:pt modelId="{C3DEF020-AF6B-46A6-9099-F33D2C556300}" type="pres">
      <dgm:prSet presAssocID="{4FB0388A-8361-4F2A-BDA4-FE1F6A21B32C}" presName="parTrans" presStyleLbl="sibTrans2D1" presStyleIdx="2" presStyleCnt="4"/>
      <dgm:spPr/>
      <dgm:t>
        <a:bodyPr/>
        <a:lstStyle/>
        <a:p>
          <a:endParaRPr lang="fr-FR"/>
        </a:p>
      </dgm:t>
    </dgm:pt>
    <dgm:pt modelId="{8D9D95FA-B312-46D4-A563-9F6BF7A2F152}" type="pres">
      <dgm:prSet presAssocID="{4FB0388A-8361-4F2A-BDA4-FE1F6A21B32C}" presName="connectorText" presStyleLbl="sibTrans2D1" presStyleIdx="2" presStyleCnt="4"/>
      <dgm:spPr/>
      <dgm:t>
        <a:bodyPr/>
        <a:lstStyle/>
        <a:p>
          <a:endParaRPr lang="fr-FR"/>
        </a:p>
      </dgm:t>
    </dgm:pt>
    <dgm:pt modelId="{F58AAB07-54CB-4C35-A946-2B9FA6199D45}" type="pres">
      <dgm:prSet presAssocID="{74C9D91A-3A70-4A18-898A-C3C41A9AC8BD}" presName="node" presStyleLbl="node1" presStyleIdx="2" presStyleCnt="4">
        <dgm:presLayoutVars>
          <dgm:bulletEnabled val="1"/>
        </dgm:presLayoutVars>
      </dgm:prSet>
      <dgm:spPr/>
      <dgm:t>
        <a:bodyPr/>
        <a:lstStyle/>
        <a:p>
          <a:endParaRPr lang="fr-FR"/>
        </a:p>
      </dgm:t>
    </dgm:pt>
    <dgm:pt modelId="{98AF5006-ADCE-4F0E-9DCB-183A383FA8C6}" type="pres">
      <dgm:prSet presAssocID="{0EB10220-93B1-4D74-9D5E-1CA35DF61914}" presName="parTrans" presStyleLbl="sibTrans2D1" presStyleIdx="3" presStyleCnt="4"/>
      <dgm:spPr/>
      <dgm:t>
        <a:bodyPr/>
        <a:lstStyle/>
        <a:p>
          <a:endParaRPr lang="fr-FR"/>
        </a:p>
      </dgm:t>
    </dgm:pt>
    <dgm:pt modelId="{AC3D238D-97D1-4150-980B-05A6817EDD95}" type="pres">
      <dgm:prSet presAssocID="{0EB10220-93B1-4D74-9D5E-1CA35DF61914}" presName="connectorText" presStyleLbl="sibTrans2D1" presStyleIdx="3" presStyleCnt="4"/>
      <dgm:spPr/>
      <dgm:t>
        <a:bodyPr/>
        <a:lstStyle/>
        <a:p>
          <a:endParaRPr lang="fr-FR"/>
        </a:p>
      </dgm:t>
    </dgm:pt>
    <dgm:pt modelId="{A4972B22-D900-4646-B0BF-1B0F04F502C8}" type="pres">
      <dgm:prSet presAssocID="{F5248A95-C3BD-49C3-8127-62067C4319C0}" presName="node" presStyleLbl="node1" presStyleIdx="3" presStyleCnt="4">
        <dgm:presLayoutVars>
          <dgm:bulletEnabled val="1"/>
        </dgm:presLayoutVars>
      </dgm:prSet>
      <dgm:spPr/>
      <dgm:t>
        <a:bodyPr/>
        <a:lstStyle/>
        <a:p>
          <a:endParaRPr lang="fr-FR"/>
        </a:p>
      </dgm:t>
    </dgm:pt>
  </dgm:ptLst>
  <dgm:cxnLst>
    <dgm:cxn modelId="{AF2C3E65-1E37-4AC5-A623-25A2A335D1BC}" type="presOf" srcId="{0EB10220-93B1-4D74-9D5E-1CA35DF61914}" destId="{98AF5006-ADCE-4F0E-9DCB-183A383FA8C6}" srcOrd="0" destOrd="0" presId="urn:microsoft.com/office/officeart/2005/8/layout/radial5"/>
    <dgm:cxn modelId="{9123B180-CE8D-4758-BAFB-A9BDCEE3C572}" srcId="{B467A4C6-5ED0-4FA0-9982-E03FAA75D300}" destId="{B97E7769-C768-4BF4-B249-EE41E080099F}" srcOrd="0" destOrd="0" parTransId="{8D664788-84AF-44B0-8665-C5083AF9E9BB}" sibTransId="{C991D2CE-2F8A-43AF-AAAE-A38D3368C44C}"/>
    <dgm:cxn modelId="{1695479F-4A9A-45D4-A5E1-A38DF1DCB71A}" type="presOf" srcId="{9DFFF727-D41B-4E53-A5D3-98F9C8E71F54}" destId="{7DA885A7-EFD5-4E14-8675-B22112AA1232}" srcOrd="0" destOrd="0" presId="urn:microsoft.com/office/officeart/2005/8/layout/radial5"/>
    <dgm:cxn modelId="{B7FD8F66-D88E-429E-8D20-2FE27D00DC05}" type="presOf" srcId="{1941EAB5-DE92-4659-9ACF-3621E2DF228F}" destId="{FFF7841F-53C9-4546-B76B-F25791EAB791}" srcOrd="1" destOrd="0" presId="urn:microsoft.com/office/officeart/2005/8/layout/radial5"/>
    <dgm:cxn modelId="{F9AB3458-E752-452B-AC85-E27E3C64B7DC}" type="presOf" srcId="{7096AF99-5499-4B98-B481-ADB97EE734F9}" destId="{87028D5A-CE96-4377-9063-CD8C20539CA5}" srcOrd="0" destOrd="0" presId="urn:microsoft.com/office/officeart/2005/8/layout/radial5"/>
    <dgm:cxn modelId="{E3958D5F-59B8-4D93-AFEF-46A062AB3697}" type="presOf" srcId="{B97E7769-C768-4BF4-B249-EE41E080099F}" destId="{E6C064D9-81D9-43A8-95BE-EB1F39FDFCC2}" srcOrd="0" destOrd="0" presId="urn:microsoft.com/office/officeart/2005/8/layout/radial5"/>
    <dgm:cxn modelId="{724A778B-D719-4C8B-AF08-8DB6369085C5}" type="presOf" srcId="{F5248A95-C3BD-49C3-8127-62067C4319C0}" destId="{A4972B22-D900-4646-B0BF-1B0F04F502C8}" srcOrd="0" destOrd="0" presId="urn:microsoft.com/office/officeart/2005/8/layout/radial5"/>
    <dgm:cxn modelId="{057D13F1-31F2-4D18-9752-1E699F49D122}" type="presOf" srcId="{B467A4C6-5ED0-4FA0-9982-E03FAA75D300}" destId="{0C8A324A-C2D0-4C6A-8474-FA142DCDFB1F}" srcOrd="0" destOrd="0" presId="urn:microsoft.com/office/officeart/2005/8/layout/radial5"/>
    <dgm:cxn modelId="{918D3B2C-0B72-4CD6-BB43-0704028A6D14}" type="presOf" srcId="{74C9D91A-3A70-4A18-898A-C3C41A9AC8BD}" destId="{F58AAB07-54CB-4C35-A946-2B9FA6199D45}" srcOrd="0" destOrd="0" presId="urn:microsoft.com/office/officeart/2005/8/layout/radial5"/>
    <dgm:cxn modelId="{592D30D8-90AA-466A-B5C7-E1FCECACEC78}" type="presOf" srcId="{1941EAB5-DE92-4659-9ACF-3621E2DF228F}" destId="{8DE370F0-078D-4448-86F6-C4A24ECF23E1}" srcOrd="0" destOrd="0" presId="urn:microsoft.com/office/officeart/2005/8/layout/radial5"/>
    <dgm:cxn modelId="{8E1E1558-CD85-465B-AE72-043731CA8820}" type="presOf" srcId="{9DFFF727-D41B-4E53-A5D3-98F9C8E71F54}" destId="{04474ADE-D9C1-4D60-A899-DE58024A2B10}" srcOrd="1" destOrd="0" presId="urn:microsoft.com/office/officeart/2005/8/layout/radial5"/>
    <dgm:cxn modelId="{3E4A3D80-60A1-4D86-8D33-F8570479E7D0}" type="presOf" srcId="{4FB0388A-8361-4F2A-BDA4-FE1F6A21B32C}" destId="{C3DEF020-AF6B-46A6-9099-F33D2C556300}" srcOrd="0" destOrd="0" presId="urn:microsoft.com/office/officeart/2005/8/layout/radial5"/>
    <dgm:cxn modelId="{E495F923-E732-4F66-AAE5-265830CC88C8}" type="presOf" srcId="{0EB10220-93B1-4D74-9D5E-1CA35DF61914}" destId="{AC3D238D-97D1-4150-980B-05A6817EDD95}" srcOrd="1" destOrd="0" presId="urn:microsoft.com/office/officeart/2005/8/layout/radial5"/>
    <dgm:cxn modelId="{EFBC877F-E509-4B9C-9BE8-B5DF13BFDD5C}" type="presOf" srcId="{493D8A9A-4FE6-405E-9B61-8A51C6F232AC}" destId="{578C168E-55AF-442A-AF7D-6315369574AF}" srcOrd="0" destOrd="0" presId="urn:microsoft.com/office/officeart/2005/8/layout/radial5"/>
    <dgm:cxn modelId="{48D679FC-7B25-4C3A-808D-1EDD0F7B135A}" srcId="{B97E7769-C768-4BF4-B249-EE41E080099F}" destId="{7096AF99-5499-4B98-B481-ADB97EE734F9}" srcOrd="1" destOrd="0" parTransId="{1941EAB5-DE92-4659-9ACF-3621E2DF228F}" sibTransId="{F354CD9B-4E3F-44DD-88D3-C4ADDC6BDC7C}"/>
    <dgm:cxn modelId="{84217142-3C0A-4B49-9648-C9346ACA517A}" srcId="{B97E7769-C768-4BF4-B249-EE41E080099F}" destId="{F5248A95-C3BD-49C3-8127-62067C4319C0}" srcOrd="3" destOrd="0" parTransId="{0EB10220-93B1-4D74-9D5E-1CA35DF61914}" sibTransId="{25489E53-C8CC-43A2-AC0D-94CCAD9DE55C}"/>
    <dgm:cxn modelId="{8019148E-6E1D-4C85-BE63-1FD514C231DE}" srcId="{B97E7769-C768-4BF4-B249-EE41E080099F}" destId="{74C9D91A-3A70-4A18-898A-C3C41A9AC8BD}" srcOrd="2" destOrd="0" parTransId="{4FB0388A-8361-4F2A-BDA4-FE1F6A21B32C}" sibTransId="{E94F0974-6CE9-41A1-9BAE-56712F7EFD9B}"/>
    <dgm:cxn modelId="{E2DDF320-1C47-4FBF-9117-C265D4CD6D5C}" type="presOf" srcId="{4FB0388A-8361-4F2A-BDA4-FE1F6A21B32C}" destId="{8D9D95FA-B312-46D4-A563-9F6BF7A2F152}" srcOrd="1" destOrd="0" presId="urn:microsoft.com/office/officeart/2005/8/layout/radial5"/>
    <dgm:cxn modelId="{BDBEA17E-B8A3-401B-9FCF-FA308EBB7EE1}" srcId="{B97E7769-C768-4BF4-B249-EE41E080099F}" destId="{493D8A9A-4FE6-405E-9B61-8A51C6F232AC}" srcOrd="0" destOrd="0" parTransId="{9DFFF727-D41B-4E53-A5D3-98F9C8E71F54}" sibTransId="{31302413-B4F8-45AF-A33C-84C36C1A2258}"/>
    <dgm:cxn modelId="{A57CD261-967F-4014-B05C-12EE94FEC025}" type="presParOf" srcId="{0C8A324A-C2D0-4C6A-8474-FA142DCDFB1F}" destId="{E6C064D9-81D9-43A8-95BE-EB1F39FDFCC2}" srcOrd="0" destOrd="0" presId="urn:microsoft.com/office/officeart/2005/8/layout/radial5"/>
    <dgm:cxn modelId="{F8889FAD-3155-4D61-9FB4-B98A8D48ABB5}" type="presParOf" srcId="{0C8A324A-C2D0-4C6A-8474-FA142DCDFB1F}" destId="{7DA885A7-EFD5-4E14-8675-B22112AA1232}" srcOrd="1" destOrd="0" presId="urn:microsoft.com/office/officeart/2005/8/layout/radial5"/>
    <dgm:cxn modelId="{F368EAEA-795C-4CD9-95BD-E8E54C41F987}" type="presParOf" srcId="{7DA885A7-EFD5-4E14-8675-B22112AA1232}" destId="{04474ADE-D9C1-4D60-A899-DE58024A2B10}" srcOrd="0" destOrd="0" presId="urn:microsoft.com/office/officeart/2005/8/layout/radial5"/>
    <dgm:cxn modelId="{059AA6EF-23C3-4793-AAB1-0A26AAE6C366}" type="presParOf" srcId="{0C8A324A-C2D0-4C6A-8474-FA142DCDFB1F}" destId="{578C168E-55AF-442A-AF7D-6315369574AF}" srcOrd="2" destOrd="0" presId="urn:microsoft.com/office/officeart/2005/8/layout/radial5"/>
    <dgm:cxn modelId="{1328B773-2A4D-4510-9173-CFE9E5A5ED10}" type="presParOf" srcId="{0C8A324A-C2D0-4C6A-8474-FA142DCDFB1F}" destId="{8DE370F0-078D-4448-86F6-C4A24ECF23E1}" srcOrd="3" destOrd="0" presId="urn:microsoft.com/office/officeart/2005/8/layout/radial5"/>
    <dgm:cxn modelId="{9F5FC675-9058-40CC-ADAA-379DEF72195C}" type="presParOf" srcId="{8DE370F0-078D-4448-86F6-C4A24ECF23E1}" destId="{FFF7841F-53C9-4546-B76B-F25791EAB791}" srcOrd="0" destOrd="0" presId="urn:microsoft.com/office/officeart/2005/8/layout/radial5"/>
    <dgm:cxn modelId="{9EBF69C1-32AE-4566-8F02-9085917D0567}" type="presParOf" srcId="{0C8A324A-C2D0-4C6A-8474-FA142DCDFB1F}" destId="{87028D5A-CE96-4377-9063-CD8C20539CA5}" srcOrd="4" destOrd="0" presId="urn:microsoft.com/office/officeart/2005/8/layout/radial5"/>
    <dgm:cxn modelId="{F4A1A6CA-43B1-473F-8224-1CE2DF9C7695}" type="presParOf" srcId="{0C8A324A-C2D0-4C6A-8474-FA142DCDFB1F}" destId="{C3DEF020-AF6B-46A6-9099-F33D2C556300}" srcOrd="5" destOrd="0" presId="urn:microsoft.com/office/officeart/2005/8/layout/radial5"/>
    <dgm:cxn modelId="{57346CAE-BBB4-4343-AF3E-6B5BE289CC2C}" type="presParOf" srcId="{C3DEF020-AF6B-46A6-9099-F33D2C556300}" destId="{8D9D95FA-B312-46D4-A563-9F6BF7A2F152}" srcOrd="0" destOrd="0" presId="urn:microsoft.com/office/officeart/2005/8/layout/radial5"/>
    <dgm:cxn modelId="{8B4E252B-0172-483D-8839-6A84AE8F6EC1}" type="presParOf" srcId="{0C8A324A-C2D0-4C6A-8474-FA142DCDFB1F}" destId="{F58AAB07-54CB-4C35-A946-2B9FA6199D45}" srcOrd="6" destOrd="0" presId="urn:microsoft.com/office/officeart/2005/8/layout/radial5"/>
    <dgm:cxn modelId="{EC7A3CA7-507A-4FDF-A823-AEB0E5FF1F56}" type="presParOf" srcId="{0C8A324A-C2D0-4C6A-8474-FA142DCDFB1F}" destId="{98AF5006-ADCE-4F0E-9DCB-183A383FA8C6}" srcOrd="7" destOrd="0" presId="urn:microsoft.com/office/officeart/2005/8/layout/radial5"/>
    <dgm:cxn modelId="{3BB10739-B0D3-4EE0-AC15-17E66CE905F9}" type="presParOf" srcId="{98AF5006-ADCE-4F0E-9DCB-183A383FA8C6}" destId="{AC3D238D-97D1-4150-980B-05A6817EDD95}" srcOrd="0" destOrd="0" presId="urn:microsoft.com/office/officeart/2005/8/layout/radial5"/>
    <dgm:cxn modelId="{87B860AF-4B15-49D3-AC75-4BF99144B898}" type="presParOf" srcId="{0C8A324A-C2D0-4C6A-8474-FA142DCDFB1F}" destId="{A4972B22-D900-4646-B0BF-1B0F04F502C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2F677C-2647-4DFD-89A2-1CF42729291B}"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fr-FR"/>
        </a:p>
      </dgm:t>
    </dgm:pt>
    <dgm:pt modelId="{DC85BAB2-1A08-4675-B10A-60E18BFD8D7E}">
      <dgm:prSet phldrT="[Texte]"/>
      <dgm:spPr>
        <a:solidFill>
          <a:srgbClr val="FFC000"/>
        </a:solidFill>
      </dgm:spPr>
      <dgm:t>
        <a:bodyPr/>
        <a:lstStyle/>
        <a:p>
          <a:r>
            <a:rPr lang="fr-FR" dirty="0" smtClean="0">
              <a:latin typeface="Arial Narrow" pitchFamily="34" charset="0"/>
            </a:rPr>
            <a:t>division</a:t>
          </a:r>
          <a:endParaRPr lang="fr-FR" dirty="0">
            <a:latin typeface="Arial Narrow" pitchFamily="34" charset="0"/>
          </a:endParaRPr>
        </a:p>
      </dgm:t>
    </dgm:pt>
    <dgm:pt modelId="{15291D05-ECF6-4333-A660-62ED18184711}" type="parTrans" cxnId="{EBBEE3FB-6E1E-4F30-85E1-FD25D613790B}">
      <dgm:prSet/>
      <dgm:spPr/>
      <dgm:t>
        <a:bodyPr/>
        <a:lstStyle/>
        <a:p>
          <a:endParaRPr lang="fr-FR"/>
        </a:p>
      </dgm:t>
    </dgm:pt>
    <dgm:pt modelId="{AD4C9D76-2391-402B-A80C-C653155F9912}" type="sibTrans" cxnId="{EBBEE3FB-6E1E-4F30-85E1-FD25D613790B}">
      <dgm:prSet/>
      <dgm:spPr/>
      <dgm:t>
        <a:bodyPr/>
        <a:lstStyle/>
        <a:p>
          <a:endParaRPr lang="fr-FR"/>
        </a:p>
      </dgm:t>
    </dgm:pt>
    <dgm:pt modelId="{2DA916D3-7ACD-4A8E-9BCC-CB8B9C069CF2}">
      <dgm:prSet phldrT="[Texte]"/>
      <dgm:spPr>
        <a:solidFill>
          <a:srgbClr val="7030A0"/>
        </a:solidFill>
      </dgm:spPr>
      <dgm:t>
        <a:bodyPr/>
        <a:lstStyle/>
        <a:p>
          <a:r>
            <a:rPr lang="fr-FR" dirty="0" smtClean="0">
              <a:latin typeface="Arial Narrow" pitchFamily="34" charset="0"/>
            </a:rPr>
            <a:t>Origine</a:t>
          </a:r>
        </a:p>
        <a:p>
          <a:r>
            <a:rPr lang="fr-FR" dirty="0" smtClean="0">
              <a:latin typeface="Arial Narrow" pitchFamily="34" charset="0"/>
            </a:rPr>
            <a:t>(Dieu)</a:t>
          </a:r>
          <a:endParaRPr lang="fr-FR" dirty="0">
            <a:latin typeface="Arial Narrow" pitchFamily="34" charset="0"/>
          </a:endParaRPr>
        </a:p>
      </dgm:t>
    </dgm:pt>
    <dgm:pt modelId="{10056DD5-ACD4-443A-8167-3655D256AE86}" type="parTrans" cxnId="{E3ED3F5B-0006-4E64-9B25-E5B24C65E742}">
      <dgm:prSet/>
      <dgm:spPr/>
      <dgm:t>
        <a:bodyPr/>
        <a:lstStyle/>
        <a:p>
          <a:endParaRPr lang="fr-FR"/>
        </a:p>
      </dgm:t>
    </dgm:pt>
    <dgm:pt modelId="{80B56305-BD9D-46AC-896C-175677989EBB}" type="sibTrans" cxnId="{E3ED3F5B-0006-4E64-9B25-E5B24C65E742}">
      <dgm:prSet/>
      <dgm:spPr/>
      <dgm:t>
        <a:bodyPr/>
        <a:lstStyle/>
        <a:p>
          <a:endParaRPr lang="fr-FR"/>
        </a:p>
      </dgm:t>
    </dgm:pt>
    <dgm:pt modelId="{126C1E7D-A153-4FBF-A3E9-AD182A362CA1}">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Objet</a:t>
          </a:r>
        </a:p>
        <a:p>
          <a:r>
            <a:rPr lang="fr-FR" dirty="0" smtClean="0"/>
            <a:t>F</a:t>
          </a:r>
          <a:endParaRPr lang="fr-FR" dirty="0"/>
        </a:p>
      </dgm:t>
    </dgm:pt>
    <dgm:pt modelId="{F0E0E7FB-B19D-48E9-85D1-CB4D2EE82E3C}" type="parTrans" cxnId="{B10526B0-015D-4CEA-91AD-C1C6EF309552}">
      <dgm:prSet/>
      <dgm:spPr/>
      <dgm:t>
        <a:bodyPr/>
        <a:lstStyle/>
        <a:p>
          <a:endParaRPr lang="fr-FR"/>
        </a:p>
      </dgm:t>
    </dgm:pt>
    <dgm:pt modelId="{45F02DE8-B9D2-4186-BF11-9F4E8FB3CE01}" type="sibTrans" cxnId="{B10526B0-015D-4CEA-91AD-C1C6EF309552}">
      <dgm:prSet/>
      <dgm:spPr/>
      <dgm:t>
        <a:bodyPr/>
        <a:lstStyle/>
        <a:p>
          <a:endParaRPr lang="fr-FR"/>
        </a:p>
      </dgm:t>
    </dgm:pt>
    <dgm:pt modelId="{D518D86C-8BE8-4F56-BF20-0E6ED0702479}">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Union</a:t>
          </a:r>
        </a:p>
        <a:p>
          <a:r>
            <a:rPr lang="fr-FR" dirty="0" smtClean="0"/>
            <a:t>(E)</a:t>
          </a:r>
          <a:endParaRPr lang="fr-FR" dirty="0"/>
        </a:p>
      </dgm:t>
    </dgm:pt>
    <dgm:pt modelId="{3E5E29B3-50EA-4CD7-9F45-E5C84E7CD0CA}" type="parTrans" cxnId="{FCFE6165-1663-46B9-91ED-E53ACAEB17C9}">
      <dgm:prSet/>
      <dgm:spPr/>
      <dgm:t>
        <a:bodyPr/>
        <a:lstStyle/>
        <a:p>
          <a:endParaRPr lang="fr-FR"/>
        </a:p>
      </dgm:t>
    </dgm:pt>
    <dgm:pt modelId="{2802B565-ACDA-4980-A977-C7A2723DEEE2}" type="sibTrans" cxnId="{FCFE6165-1663-46B9-91ED-E53ACAEB17C9}">
      <dgm:prSet/>
      <dgm:spPr/>
      <dgm:t>
        <a:bodyPr/>
        <a:lstStyle/>
        <a:p>
          <a:endParaRPr lang="fr-FR"/>
        </a:p>
      </dgm:t>
    </dgm:pt>
    <dgm:pt modelId="{34BEE95E-06D2-454E-BB0E-7C8D1CDA574C}">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Sujet</a:t>
          </a:r>
        </a:p>
        <a:p>
          <a:r>
            <a:rPr lang="fr-FR" dirty="0" smtClean="0"/>
            <a:t>H</a:t>
          </a:r>
        </a:p>
      </dgm:t>
    </dgm:pt>
    <dgm:pt modelId="{85DB96FC-9CA8-4A1F-8051-D2A55422AA76}" type="parTrans" cxnId="{7694A7D9-9BEB-4C49-8A12-991B35CECADE}">
      <dgm:prSet/>
      <dgm:spPr/>
      <dgm:t>
        <a:bodyPr/>
        <a:lstStyle/>
        <a:p>
          <a:endParaRPr lang="fr-FR"/>
        </a:p>
      </dgm:t>
    </dgm:pt>
    <dgm:pt modelId="{F01CB03E-926C-487F-B8E8-293AF5A5D6A9}" type="sibTrans" cxnId="{7694A7D9-9BEB-4C49-8A12-991B35CECADE}">
      <dgm:prSet/>
      <dgm:spPr/>
      <dgm:t>
        <a:bodyPr/>
        <a:lstStyle/>
        <a:p>
          <a:endParaRPr lang="fr-FR"/>
        </a:p>
      </dgm:t>
    </dgm:pt>
    <dgm:pt modelId="{CC1677CD-5913-4EC9-80D6-DF118202B469}" type="pres">
      <dgm:prSet presAssocID="{202F677C-2647-4DFD-89A2-1CF42729291B}" presName="Name0" presStyleCnt="0">
        <dgm:presLayoutVars>
          <dgm:chMax val="1"/>
          <dgm:dir/>
          <dgm:animLvl val="ctr"/>
          <dgm:resizeHandles val="exact"/>
        </dgm:presLayoutVars>
      </dgm:prSet>
      <dgm:spPr/>
      <dgm:t>
        <a:bodyPr/>
        <a:lstStyle/>
        <a:p>
          <a:endParaRPr lang="fr-FR"/>
        </a:p>
      </dgm:t>
    </dgm:pt>
    <dgm:pt modelId="{32D5B884-F8D5-425B-829D-0A2E2A9C0D0C}" type="pres">
      <dgm:prSet presAssocID="{DC85BAB2-1A08-4675-B10A-60E18BFD8D7E}" presName="centerShape" presStyleLbl="node0" presStyleIdx="0" presStyleCnt="1"/>
      <dgm:spPr/>
      <dgm:t>
        <a:bodyPr/>
        <a:lstStyle/>
        <a:p>
          <a:endParaRPr lang="fr-FR"/>
        </a:p>
      </dgm:t>
    </dgm:pt>
    <dgm:pt modelId="{D4E95E9B-6195-4FFE-B692-7236B9AFD66E}" type="pres">
      <dgm:prSet presAssocID="{10056DD5-ACD4-443A-8167-3655D256AE86}" presName="parTrans" presStyleLbl="sibTrans2D1" presStyleIdx="0" presStyleCnt="4"/>
      <dgm:spPr/>
      <dgm:t>
        <a:bodyPr/>
        <a:lstStyle/>
        <a:p>
          <a:endParaRPr lang="fr-FR"/>
        </a:p>
      </dgm:t>
    </dgm:pt>
    <dgm:pt modelId="{479DFBA9-431B-4A34-9ECD-EB4D10DE40D4}" type="pres">
      <dgm:prSet presAssocID="{10056DD5-ACD4-443A-8167-3655D256AE86}" presName="connectorText" presStyleLbl="sibTrans2D1" presStyleIdx="0" presStyleCnt="4"/>
      <dgm:spPr/>
      <dgm:t>
        <a:bodyPr/>
        <a:lstStyle/>
        <a:p>
          <a:endParaRPr lang="fr-FR"/>
        </a:p>
      </dgm:t>
    </dgm:pt>
    <dgm:pt modelId="{302305B8-585D-4F8B-85AF-9E87AAF2A652}" type="pres">
      <dgm:prSet presAssocID="{2DA916D3-7ACD-4A8E-9BCC-CB8B9C069CF2}" presName="node" presStyleLbl="node1" presStyleIdx="0" presStyleCnt="4">
        <dgm:presLayoutVars>
          <dgm:bulletEnabled val="1"/>
        </dgm:presLayoutVars>
      </dgm:prSet>
      <dgm:spPr/>
      <dgm:t>
        <a:bodyPr/>
        <a:lstStyle/>
        <a:p>
          <a:endParaRPr lang="fr-FR"/>
        </a:p>
      </dgm:t>
    </dgm:pt>
    <dgm:pt modelId="{B19DED03-3CE1-4776-B587-3D26C0931A04}" type="pres">
      <dgm:prSet presAssocID="{F0E0E7FB-B19D-48E9-85D1-CB4D2EE82E3C}" presName="parTrans" presStyleLbl="sibTrans2D1" presStyleIdx="1" presStyleCnt="4"/>
      <dgm:spPr/>
      <dgm:t>
        <a:bodyPr/>
        <a:lstStyle/>
        <a:p>
          <a:endParaRPr lang="fr-FR"/>
        </a:p>
      </dgm:t>
    </dgm:pt>
    <dgm:pt modelId="{BB2061DD-9A60-4E82-803B-F6ECACDFABE4}" type="pres">
      <dgm:prSet presAssocID="{F0E0E7FB-B19D-48E9-85D1-CB4D2EE82E3C}" presName="connectorText" presStyleLbl="sibTrans2D1" presStyleIdx="1" presStyleCnt="4"/>
      <dgm:spPr/>
      <dgm:t>
        <a:bodyPr/>
        <a:lstStyle/>
        <a:p>
          <a:endParaRPr lang="fr-FR"/>
        </a:p>
      </dgm:t>
    </dgm:pt>
    <dgm:pt modelId="{F691E792-317E-44CE-9F2A-D1E801BACBA2}" type="pres">
      <dgm:prSet presAssocID="{126C1E7D-A153-4FBF-A3E9-AD182A362CA1}" presName="node" presStyleLbl="node1" presStyleIdx="1" presStyleCnt="4">
        <dgm:presLayoutVars>
          <dgm:bulletEnabled val="1"/>
        </dgm:presLayoutVars>
      </dgm:prSet>
      <dgm:spPr/>
      <dgm:t>
        <a:bodyPr/>
        <a:lstStyle/>
        <a:p>
          <a:endParaRPr lang="fr-FR"/>
        </a:p>
      </dgm:t>
    </dgm:pt>
    <dgm:pt modelId="{60E69190-2AC7-4E19-980C-B13FAA3E6F91}" type="pres">
      <dgm:prSet presAssocID="{3E5E29B3-50EA-4CD7-9F45-E5C84E7CD0CA}" presName="parTrans" presStyleLbl="sibTrans2D1" presStyleIdx="2" presStyleCnt="4"/>
      <dgm:spPr/>
      <dgm:t>
        <a:bodyPr/>
        <a:lstStyle/>
        <a:p>
          <a:endParaRPr lang="fr-FR"/>
        </a:p>
      </dgm:t>
    </dgm:pt>
    <dgm:pt modelId="{0E2301EB-2683-4AE4-A8C8-66A4E4ED0390}" type="pres">
      <dgm:prSet presAssocID="{3E5E29B3-50EA-4CD7-9F45-E5C84E7CD0CA}" presName="connectorText" presStyleLbl="sibTrans2D1" presStyleIdx="2" presStyleCnt="4"/>
      <dgm:spPr/>
      <dgm:t>
        <a:bodyPr/>
        <a:lstStyle/>
        <a:p>
          <a:endParaRPr lang="fr-FR"/>
        </a:p>
      </dgm:t>
    </dgm:pt>
    <dgm:pt modelId="{B2309CF4-EB5D-4DD3-A9B0-92312780FB13}" type="pres">
      <dgm:prSet presAssocID="{D518D86C-8BE8-4F56-BF20-0E6ED0702479}" presName="node" presStyleLbl="node1" presStyleIdx="2" presStyleCnt="4">
        <dgm:presLayoutVars>
          <dgm:bulletEnabled val="1"/>
        </dgm:presLayoutVars>
      </dgm:prSet>
      <dgm:spPr/>
      <dgm:t>
        <a:bodyPr/>
        <a:lstStyle/>
        <a:p>
          <a:endParaRPr lang="fr-FR"/>
        </a:p>
      </dgm:t>
    </dgm:pt>
    <dgm:pt modelId="{65BA0019-D4F7-4438-9A32-7A5C6913B20A}" type="pres">
      <dgm:prSet presAssocID="{85DB96FC-9CA8-4A1F-8051-D2A55422AA76}" presName="parTrans" presStyleLbl="sibTrans2D1" presStyleIdx="3" presStyleCnt="4"/>
      <dgm:spPr/>
      <dgm:t>
        <a:bodyPr/>
        <a:lstStyle/>
        <a:p>
          <a:endParaRPr lang="fr-FR"/>
        </a:p>
      </dgm:t>
    </dgm:pt>
    <dgm:pt modelId="{821E01C3-0902-485C-BCA2-94E3310EDD06}" type="pres">
      <dgm:prSet presAssocID="{85DB96FC-9CA8-4A1F-8051-D2A55422AA76}" presName="connectorText" presStyleLbl="sibTrans2D1" presStyleIdx="3" presStyleCnt="4"/>
      <dgm:spPr/>
      <dgm:t>
        <a:bodyPr/>
        <a:lstStyle/>
        <a:p>
          <a:endParaRPr lang="fr-FR"/>
        </a:p>
      </dgm:t>
    </dgm:pt>
    <dgm:pt modelId="{81EF0ADF-07A4-4836-A112-55C2681A7275}" type="pres">
      <dgm:prSet presAssocID="{34BEE95E-06D2-454E-BB0E-7C8D1CDA574C}" presName="node" presStyleLbl="node1" presStyleIdx="3" presStyleCnt="4">
        <dgm:presLayoutVars>
          <dgm:bulletEnabled val="1"/>
        </dgm:presLayoutVars>
      </dgm:prSet>
      <dgm:spPr/>
      <dgm:t>
        <a:bodyPr/>
        <a:lstStyle/>
        <a:p>
          <a:endParaRPr lang="fr-FR"/>
        </a:p>
      </dgm:t>
    </dgm:pt>
  </dgm:ptLst>
  <dgm:cxnLst>
    <dgm:cxn modelId="{E3ED3F5B-0006-4E64-9B25-E5B24C65E742}" srcId="{DC85BAB2-1A08-4675-B10A-60E18BFD8D7E}" destId="{2DA916D3-7ACD-4A8E-9BCC-CB8B9C069CF2}" srcOrd="0" destOrd="0" parTransId="{10056DD5-ACD4-443A-8167-3655D256AE86}" sibTransId="{80B56305-BD9D-46AC-896C-175677989EBB}"/>
    <dgm:cxn modelId="{DD7AC326-112B-4E6D-8947-A0B94C322B1F}" type="presOf" srcId="{202F677C-2647-4DFD-89A2-1CF42729291B}" destId="{CC1677CD-5913-4EC9-80D6-DF118202B469}" srcOrd="0" destOrd="0" presId="urn:microsoft.com/office/officeart/2005/8/layout/radial5"/>
    <dgm:cxn modelId="{1AC6BCE1-D7EE-4DCD-9FA2-1C2ED4CAA14B}" type="presOf" srcId="{3E5E29B3-50EA-4CD7-9F45-E5C84E7CD0CA}" destId="{0E2301EB-2683-4AE4-A8C8-66A4E4ED0390}" srcOrd="1" destOrd="0" presId="urn:microsoft.com/office/officeart/2005/8/layout/radial5"/>
    <dgm:cxn modelId="{DC9FB0E9-BF09-4FF9-863F-9BC3A0B37C05}" type="presOf" srcId="{126C1E7D-A153-4FBF-A3E9-AD182A362CA1}" destId="{F691E792-317E-44CE-9F2A-D1E801BACBA2}" srcOrd="0" destOrd="0" presId="urn:microsoft.com/office/officeart/2005/8/layout/radial5"/>
    <dgm:cxn modelId="{5108E4D8-6F2D-43AD-8763-41D6369E99BA}" type="presOf" srcId="{10056DD5-ACD4-443A-8167-3655D256AE86}" destId="{D4E95E9B-6195-4FFE-B692-7236B9AFD66E}" srcOrd="0" destOrd="0" presId="urn:microsoft.com/office/officeart/2005/8/layout/radial5"/>
    <dgm:cxn modelId="{7694A7D9-9BEB-4C49-8A12-991B35CECADE}" srcId="{DC85BAB2-1A08-4675-B10A-60E18BFD8D7E}" destId="{34BEE95E-06D2-454E-BB0E-7C8D1CDA574C}" srcOrd="3" destOrd="0" parTransId="{85DB96FC-9CA8-4A1F-8051-D2A55422AA76}" sibTransId="{F01CB03E-926C-487F-B8E8-293AF5A5D6A9}"/>
    <dgm:cxn modelId="{6275429B-80FE-4287-AADA-37F85B6B6980}" type="presOf" srcId="{85DB96FC-9CA8-4A1F-8051-D2A55422AA76}" destId="{821E01C3-0902-485C-BCA2-94E3310EDD06}" srcOrd="1" destOrd="0" presId="urn:microsoft.com/office/officeart/2005/8/layout/radial5"/>
    <dgm:cxn modelId="{3D61B85A-3CFD-4D83-95EE-21B89C15A7FA}" type="presOf" srcId="{F0E0E7FB-B19D-48E9-85D1-CB4D2EE82E3C}" destId="{B19DED03-3CE1-4776-B587-3D26C0931A04}" srcOrd="0" destOrd="0" presId="urn:microsoft.com/office/officeart/2005/8/layout/radial5"/>
    <dgm:cxn modelId="{EBBEE3FB-6E1E-4F30-85E1-FD25D613790B}" srcId="{202F677C-2647-4DFD-89A2-1CF42729291B}" destId="{DC85BAB2-1A08-4675-B10A-60E18BFD8D7E}" srcOrd="0" destOrd="0" parTransId="{15291D05-ECF6-4333-A660-62ED18184711}" sibTransId="{AD4C9D76-2391-402B-A80C-C653155F9912}"/>
    <dgm:cxn modelId="{39804387-146C-469B-A136-17DD3A0F1C7C}" type="presOf" srcId="{D518D86C-8BE8-4F56-BF20-0E6ED0702479}" destId="{B2309CF4-EB5D-4DD3-A9B0-92312780FB13}" srcOrd="0" destOrd="0" presId="urn:microsoft.com/office/officeart/2005/8/layout/radial5"/>
    <dgm:cxn modelId="{03AD92F1-50FE-4A21-AB43-28162E964810}" type="presOf" srcId="{F0E0E7FB-B19D-48E9-85D1-CB4D2EE82E3C}" destId="{BB2061DD-9A60-4E82-803B-F6ECACDFABE4}" srcOrd="1" destOrd="0" presId="urn:microsoft.com/office/officeart/2005/8/layout/radial5"/>
    <dgm:cxn modelId="{9C04CEF4-C179-4C55-BFB0-EB7AAE286B26}" type="presOf" srcId="{10056DD5-ACD4-443A-8167-3655D256AE86}" destId="{479DFBA9-431B-4A34-9ECD-EB4D10DE40D4}" srcOrd="1" destOrd="0" presId="urn:microsoft.com/office/officeart/2005/8/layout/radial5"/>
    <dgm:cxn modelId="{7C91ACDD-06F7-4F30-93EF-5E06AF958196}" type="presOf" srcId="{DC85BAB2-1A08-4675-B10A-60E18BFD8D7E}" destId="{32D5B884-F8D5-425B-829D-0A2E2A9C0D0C}" srcOrd="0" destOrd="0" presId="urn:microsoft.com/office/officeart/2005/8/layout/radial5"/>
    <dgm:cxn modelId="{FCFE6165-1663-46B9-91ED-E53ACAEB17C9}" srcId="{DC85BAB2-1A08-4675-B10A-60E18BFD8D7E}" destId="{D518D86C-8BE8-4F56-BF20-0E6ED0702479}" srcOrd="2" destOrd="0" parTransId="{3E5E29B3-50EA-4CD7-9F45-E5C84E7CD0CA}" sibTransId="{2802B565-ACDA-4980-A977-C7A2723DEEE2}"/>
    <dgm:cxn modelId="{CEE10DF3-15BC-4651-9DD5-D814AA6FDD34}" type="presOf" srcId="{2DA916D3-7ACD-4A8E-9BCC-CB8B9C069CF2}" destId="{302305B8-585D-4F8B-85AF-9E87AAF2A652}" srcOrd="0" destOrd="0" presId="urn:microsoft.com/office/officeart/2005/8/layout/radial5"/>
    <dgm:cxn modelId="{BC9E93FC-26DB-40B8-BEB4-894747749FDD}" type="presOf" srcId="{34BEE95E-06D2-454E-BB0E-7C8D1CDA574C}" destId="{81EF0ADF-07A4-4836-A112-55C2681A7275}" srcOrd="0" destOrd="0" presId="urn:microsoft.com/office/officeart/2005/8/layout/radial5"/>
    <dgm:cxn modelId="{77E03FD7-60CD-4945-B533-0DAE418F2709}" type="presOf" srcId="{3E5E29B3-50EA-4CD7-9F45-E5C84E7CD0CA}" destId="{60E69190-2AC7-4E19-980C-B13FAA3E6F91}" srcOrd="0" destOrd="0" presId="urn:microsoft.com/office/officeart/2005/8/layout/radial5"/>
    <dgm:cxn modelId="{B10526B0-015D-4CEA-91AD-C1C6EF309552}" srcId="{DC85BAB2-1A08-4675-B10A-60E18BFD8D7E}" destId="{126C1E7D-A153-4FBF-A3E9-AD182A362CA1}" srcOrd="1" destOrd="0" parTransId="{F0E0E7FB-B19D-48E9-85D1-CB4D2EE82E3C}" sibTransId="{45F02DE8-B9D2-4186-BF11-9F4E8FB3CE01}"/>
    <dgm:cxn modelId="{3E0D58E6-84D6-40BC-BAC6-9E7E895AB962}" type="presOf" srcId="{85DB96FC-9CA8-4A1F-8051-D2A55422AA76}" destId="{65BA0019-D4F7-4438-9A32-7A5C6913B20A}" srcOrd="0" destOrd="0" presId="urn:microsoft.com/office/officeart/2005/8/layout/radial5"/>
    <dgm:cxn modelId="{9DABD270-EDE3-4E3A-B5E5-7240C497AB02}" type="presParOf" srcId="{CC1677CD-5913-4EC9-80D6-DF118202B469}" destId="{32D5B884-F8D5-425B-829D-0A2E2A9C0D0C}" srcOrd="0" destOrd="0" presId="urn:microsoft.com/office/officeart/2005/8/layout/radial5"/>
    <dgm:cxn modelId="{DE69F367-F2C1-4212-9F28-F227C8392ED0}" type="presParOf" srcId="{CC1677CD-5913-4EC9-80D6-DF118202B469}" destId="{D4E95E9B-6195-4FFE-B692-7236B9AFD66E}" srcOrd="1" destOrd="0" presId="urn:microsoft.com/office/officeart/2005/8/layout/radial5"/>
    <dgm:cxn modelId="{E84E83E9-906E-46B5-9D71-F6791FE8282D}" type="presParOf" srcId="{D4E95E9B-6195-4FFE-B692-7236B9AFD66E}" destId="{479DFBA9-431B-4A34-9ECD-EB4D10DE40D4}" srcOrd="0" destOrd="0" presId="urn:microsoft.com/office/officeart/2005/8/layout/radial5"/>
    <dgm:cxn modelId="{D096D1C3-A020-4CC4-BDA9-7BC3485911F0}" type="presParOf" srcId="{CC1677CD-5913-4EC9-80D6-DF118202B469}" destId="{302305B8-585D-4F8B-85AF-9E87AAF2A652}" srcOrd="2" destOrd="0" presId="urn:microsoft.com/office/officeart/2005/8/layout/radial5"/>
    <dgm:cxn modelId="{AC2E8268-57D1-4B26-A393-F0C170FF6BFA}" type="presParOf" srcId="{CC1677CD-5913-4EC9-80D6-DF118202B469}" destId="{B19DED03-3CE1-4776-B587-3D26C0931A04}" srcOrd="3" destOrd="0" presId="urn:microsoft.com/office/officeart/2005/8/layout/radial5"/>
    <dgm:cxn modelId="{59A41293-2E18-45AE-AA9D-653428C62566}" type="presParOf" srcId="{B19DED03-3CE1-4776-B587-3D26C0931A04}" destId="{BB2061DD-9A60-4E82-803B-F6ECACDFABE4}" srcOrd="0" destOrd="0" presId="urn:microsoft.com/office/officeart/2005/8/layout/radial5"/>
    <dgm:cxn modelId="{B8AA7631-C681-43DA-A561-05F091D946DE}" type="presParOf" srcId="{CC1677CD-5913-4EC9-80D6-DF118202B469}" destId="{F691E792-317E-44CE-9F2A-D1E801BACBA2}" srcOrd="4" destOrd="0" presId="urn:microsoft.com/office/officeart/2005/8/layout/radial5"/>
    <dgm:cxn modelId="{35503C66-B5C4-47D2-B3E6-E6640FCBC139}" type="presParOf" srcId="{CC1677CD-5913-4EC9-80D6-DF118202B469}" destId="{60E69190-2AC7-4E19-980C-B13FAA3E6F91}" srcOrd="5" destOrd="0" presId="urn:microsoft.com/office/officeart/2005/8/layout/radial5"/>
    <dgm:cxn modelId="{EC215A9F-5E3C-4AB8-BF83-511A59F93BA9}" type="presParOf" srcId="{60E69190-2AC7-4E19-980C-B13FAA3E6F91}" destId="{0E2301EB-2683-4AE4-A8C8-66A4E4ED0390}" srcOrd="0" destOrd="0" presId="urn:microsoft.com/office/officeart/2005/8/layout/radial5"/>
    <dgm:cxn modelId="{00BE162E-D2F5-4D67-8494-85DDD0645D15}" type="presParOf" srcId="{CC1677CD-5913-4EC9-80D6-DF118202B469}" destId="{B2309CF4-EB5D-4DD3-A9B0-92312780FB13}" srcOrd="6" destOrd="0" presId="urn:microsoft.com/office/officeart/2005/8/layout/radial5"/>
    <dgm:cxn modelId="{F1328356-EC06-48C8-B840-538B8D6342E4}" type="presParOf" srcId="{CC1677CD-5913-4EC9-80D6-DF118202B469}" destId="{65BA0019-D4F7-4438-9A32-7A5C6913B20A}" srcOrd="7" destOrd="0" presId="urn:microsoft.com/office/officeart/2005/8/layout/radial5"/>
    <dgm:cxn modelId="{5161ADFC-1BF2-4588-9EA2-48060441C754}" type="presParOf" srcId="{65BA0019-D4F7-4438-9A32-7A5C6913B20A}" destId="{821E01C3-0902-485C-BCA2-94E3310EDD06}" srcOrd="0" destOrd="0" presId="urn:microsoft.com/office/officeart/2005/8/layout/radial5"/>
    <dgm:cxn modelId="{1CD73285-C4BF-46AE-B8CD-3AAEE000C1B9}" type="presParOf" srcId="{CC1677CD-5913-4EC9-80D6-DF118202B469}" destId="{81EF0ADF-07A4-4836-A112-55C2681A727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2F677C-2647-4DFD-89A2-1CF42729291B}"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fr-FR"/>
        </a:p>
      </dgm:t>
    </dgm:pt>
    <dgm:pt modelId="{DC85BAB2-1A08-4675-B10A-60E18BFD8D7E}">
      <dgm:prSet phldrT="[Texte]"/>
      <dgm:spPr>
        <a:solidFill>
          <a:srgbClr val="FFC000"/>
        </a:solidFill>
      </dgm:spPr>
      <dgm:t>
        <a:bodyPr/>
        <a:lstStyle/>
        <a:p>
          <a:r>
            <a:rPr lang="fr-FR" dirty="0" smtClean="0">
              <a:latin typeface="Arial Narrow" pitchFamily="34" charset="0"/>
            </a:rPr>
            <a:t>division</a:t>
          </a:r>
          <a:endParaRPr lang="fr-FR" dirty="0">
            <a:latin typeface="Arial Narrow" pitchFamily="34" charset="0"/>
          </a:endParaRPr>
        </a:p>
      </dgm:t>
    </dgm:pt>
    <dgm:pt modelId="{15291D05-ECF6-4333-A660-62ED18184711}" type="parTrans" cxnId="{EBBEE3FB-6E1E-4F30-85E1-FD25D613790B}">
      <dgm:prSet/>
      <dgm:spPr/>
      <dgm:t>
        <a:bodyPr/>
        <a:lstStyle/>
        <a:p>
          <a:endParaRPr lang="fr-FR"/>
        </a:p>
      </dgm:t>
    </dgm:pt>
    <dgm:pt modelId="{AD4C9D76-2391-402B-A80C-C653155F9912}" type="sibTrans" cxnId="{EBBEE3FB-6E1E-4F30-85E1-FD25D613790B}">
      <dgm:prSet/>
      <dgm:spPr/>
      <dgm:t>
        <a:bodyPr/>
        <a:lstStyle/>
        <a:p>
          <a:endParaRPr lang="fr-FR"/>
        </a:p>
      </dgm:t>
    </dgm:pt>
    <dgm:pt modelId="{2DA916D3-7ACD-4A8E-9BCC-CB8B9C069CF2}">
      <dgm:prSet phldrT="[Texte]"/>
      <dgm:spPr>
        <a:solidFill>
          <a:srgbClr val="7030A0"/>
        </a:solidFill>
      </dgm:spPr>
      <dgm:t>
        <a:bodyPr/>
        <a:lstStyle/>
        <a:p>
          <a:r>
            <a:rPr lang="fr-FR" dirty="0" smtClean="0">
              <a:latin typeface="Arial Narrow" pitchFamily="34" charset="0"/>
            </a:rPr>
            <a:t>JE</a:t>
          </a:r>
        </a:p>
        <a:p>
          <a:r>
            <a:rPr lang="fr-FR" dirty="0" smtClean="0">
              <a:latin typeface="Arial Narrow" pitchFamily="34" charset="0"/>
            </a:rPr>
            <a:t>TU</a:t>
          </a:r>
          <a:endParaRPr lang="fr-FR" dirty="0">
            <a:latin typeface="Arial Narrow" pitchFamily="34" charset="0"/>
          </a:endParaRPr>
        </a:p>
      </dgm:t>
    </dgm:pt>
    <dgm:pt modelId="{10056DD5-ACD4-443A-8167-3655D256AE86}" type="parTrans" cxnId="{E3ED3F5B-0006-4E64-9B25-E5B24C65E742}">
      <dgm:prSet/>
      <dgm:spPr/>
      <dgm:t>
        <a:bodyPr/>
        <a:lstStyle/>
        <a:p>
          <a:endParaRPr lang="fr-FR"/>
        </a:p>
      </dgm:t>
    </dgm:pt>
    <dgm:pt modelId="{80B56305-BD9D-46AC-896C-175677989EBB}" type="sibTrans" cxnId="{E3ED3F5B-0006-4E64-9B25-E5B24C65E742}">
      <dgm:prSet/>
      <dgm:spPr/>
      <dgm:t>
        <a:bodyPr/>
        <a:lstStyle/>
        <a:p>
          <a:endParaRPr lang="fr-FR"/>
        </a:p>
      </dgm:t>
    </dgm:pt>
    <dgm:pt modelId="{126C1E7D-A153-4FBF-A3E9-AD182A362CA1}">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tu</a:t>
          </a:r>
        </a:p>
        <a:p>
          <a:r>
            <a:rPr lang="fr-FR" dirty="0" smtClean="0"/>
            <a:t>je</a:t>
          </a:r>
          <a:endParaRPr lang="fr-FR" dirty="0"/>
        </a:p>
      </dgm:t>
    </dgm:pt>
    <dgm:pt modelId="{F0E0E7FB-B19D-48E9-85D1-CB4D2EE82E3C}" type="parTrans" cxnId="{B10526B0-015D-4CEA-91AD-C1C6EF309552}">
      <dgm:prSet/>
      <dgm:spPr/>
      <dgm:t>
        <a:bodyPr/>
        <a:lstStyle/>
        <a:p>
          <a:endParaRPr lang="fr-FR"/>
        </a:p>
      </dgm:t>
    </dgm:pt>
    <dgm:pt modelId="{45F02DE8-B9D2-4186-BF11-9F4E8FB3CE01}" type="sibTrans" cxnId="{B10526B0-015D-4CEA-91AD-C1C6EF309552}">
      <dgm:prSet/>
      <dgm:spPr/>
      <dgm:t>
        <a:bodyPr/>
        <a:lstStyle/>
        <a:p>
          <a:endParaRPr lang="fr-FR"/>
        </a:p>
      </dgm:t>
    </dgm:pt>
    <dgm:pt modelId="{D518D86C-8BE8-4F56-BF20-0E6ED0702479}">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VOUS</a:t>
          </a:r>
        </a:p>
        <a:p>
          <a:r>
            <a:rPr lang="fr-FR" dirty="0" smtClean="0"/>
            <a:t>NOUS</a:t>
          </a:r>
          <a:endParaRPr lang="fr-FR" dirty="0"/>
        </a:p>
      </dgm:t>
    </dgm:pt>
    <dgm:pt modelId="{3E5E29B3-50EA-4CD7-9F45-E5C84E7CD0CA}" type="parTrans" cxnId="{FCFE6165-1663-46B9-91ED-E53ACAEB17C9}">
      <dgm:prSet/>
      <dgm:spPr/>
      <dgm:t>
        <a:bodyPr/>
        <a:lstStyle/>
        <a:p>
          <a:endParaRPr lang="fr-FR"/>
        </a:p>
      </dgm:t>
    </dgm:pt>
    <dgm:pt modelId="{2802B565-ACDA-4980-A977-C7A2723DEEE2}" type="sibTrans" cxnId="{FCFE6165-1663-46B9-91ED-E53ACAEB17C9}">
      <dgm:prSet/>
      <dgm:spPr/>
      <dgm:t>
        <a:bodyPr/>
        <a:lstStyle/>
        <a:p>
          <a:endParaRPr lang="fr-FR"/>
        </a:p>
      </dgm:t>
    </dgm:pt>
    <dgm:pt modelId="{34BEE95E-06D2-454E-BB0E-7C8D1CDA574C}">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je</a:t>
          </a:r>
        </a:p>
        <a:p>
          <a:r>
            <a:rPr lang="fr-FR" dirty="0" smtClean="0"/>
            <a:t>tu</a:t>
          </a:r>
          <a:endParaRPr lang="fr-FR" dirty="0"/>
        </a:p>
      </dgm:t>
    </dgm:pt>
    <dgm:pt modelId="{85DB96FC-9CA8-4A1F-8051-D2A55422AA76}" type="parTrans" cxnId="{7694A7D9-9BEB-4C49-8A12-991B35CECADE}">
      <dgm:prSet/>
      <dgm:spPr/>
      <dgm:t>
        <a:bodyPr/>
        <a:lstStyle/>
        <a:p>
          <a:endParaRPr lang="fr-FR"/>
        </a:p>
      </dgm:t>
    </dgm:pt>
    <dgm:pt modelId="{F01CB03E-926C-487F-B8E8-293AF5A5D6A9}" type="sibTrans" cxnId="{7694A7D9-9BEB-4C49-8A12-991B35CECADE}">
      <dgm:prSet/>
      <dgm:spPr/>
      <dgm:t>
        <a:bodyPr/>
        <a:lstStyle/>
        <a:p>
          <a:endParaRPr lang="fr-FR"/>
        </a:p>
      </dgm:t>
    </dgm:pt>
    <dgm:pt modelId="{CC1677CD-5913-4EC9-80D6-DF118202B469}" type="pres">
      <dgm:prSet presAssocID="{202F677C-2647-4DFD-89A2-1CF42729291B}" presName="Name0" presStyleCnt="0">
        <dgm:presLayoutVars>
          <dgm:chMax val="1"/>
          <dgm:dir/>
          <dgm:animLvl val="ctr"/>
          <dgm:resizeHandles val="exact"/>
        </dgm:presLayoutVars>
      </dgm:prSet>
      <dgm:spPr/>
      <dgm:t>
        <a:bodyPr/>
        <a:lstStyle/>
        <a:p>
          <a:endParaRPr lang="fr-FR"/>
        </a:p>
      </dgm:t>
    </dgm:pt>
    <dgm:pt modelId="{32D5B884-F8D5-425B-829D-0A2E2A9C0D0C}" type="pres">
      <dgm:prSet presAssocID="{DC85BAB2-1A08-4675-B10A-60E18BFD8D7E}" presName="centerShape" presStyleLbl="node0" presStyleIdx="0" presStyleCnt="1"/>
      <dgm:spPr/>
      <dgm:t>
        <a:bodyPr/>
        <a:lstStyle/>
        <a:p>
          <a:endParaRPr lang="fr-FR"/>
        </a:p>
      </dgm:t>
    </dgm:pt>
    <dgm:pt modelId="{D4E95E9B-6195-4FFE-B692-7236B9AFD66E}" type="pres">
      <dgm:prSet presAssocID="{10056DD5-ACD4-443A-8167-3655D256AE86}" presName="parTrans" presStyleLbl="sibTrans2D1" presStyleIdx="0" presStyleCnt="4"/>
      <dgm:spPr/>
      <dgm:t>
        <a:bodyPr/>
        <a:lstStyle/>
        <a:p>
          <a:endParaRPr lang="fr-FR"/>
        </a:p>
      </dgm:t>
    </dgm:pt>
    <dgm:pt modelId="{479DFBA9-431B-4A34-9ECD-EB4D10DE40D4}" type="pres">
      <dgm:prSet presAssocID="{10056DD5-ACD4-443A-8167-3655D256AE86}" presName="connectorText" presStyleLbl="sibTrans2D1" presStyleIdx="0" presStyleCnt="4"/>
      <dgm:spPr/>
      <dgm:t>
        <a:bodyPr/>
        <a:lstStyle/>
        <a:p>
          <a:endParaRPr lang="fr-FR"/>
        </a:p>
      </dgm:t>
    </dgm:pt>
    <dgm:pt modelId="{302305B8-585D-4F8B-85AF-9E87AAF2A652}" type="pres">
      <dgm:prSet presAssocID="{2DA916D3-7ACD-4A8E-9BCC-CB8B9C069CF2}" presName="node" presStyleLbl="node1" presStyleIdx="0" presStyleCnt="4">
        <dgm:presLayoutVars>
          <dgm:bulletEnabled val="1"/>
        </dgm:presLayoutVars>
      </dgm:prSet>
      <dgm:spPr/>
      <dgm:t>
        <a:bodyPr/>
        <a:lstStyle/>
        <a:p>
          <a:endParaRPr lang="fr-FR"/>
        </a:p>
      </dgm:t>
    </dgm:pt>
    <dgm:pt modelId="{B19DED03-3CE1-4776-B587-3D26C0931A04}" type="pres">
      <dgm:prSet presAssocID="{F0E0E7FB-B19D-48E9-85D1-CB4D2EE82E3C}" presName="parTrans" presStyleLbl="sibTrans2D1" presStyleIdx="1" presStyleCnt="4"/>
      <dgm:spPr/>
      <dgm:t>
        <a:bodyPr/>
        <a:lstStyle/>
        <a:p>
          <a:endParaRPr lang="fr-FR"/>
        </a:p>
      </dgm:t>
    </dgm:pt>
    <dgm:pt modelId="{BB2061DD-9A60-4E82-803B-F6ECACDFABE4}" type="pres">
      <dgm:prSet presAssocID="{F0E0E7FB-B19D-48E9-85D1-CB4D2EE82E3C}" presName="connectorText" presStyleLbl="sibTrans2D1" presStyleIdx="1" presStyleCnt="4"/>
      <dgm:spPr/>
      <dgm:t>
        <a:bodyPr/>
        <a:lstStyle/>
        <a:p>
          <a:endParaRPr lang="fr-FR"/>
        </a:p>
      </dgm:t>
    </dgm:pt>
    <dgm:pt modelId="{F691E792-317E-44CE-9F2A-D1E801BACBA2}" type="pres">
      <dgm:prSet presAssocID="{126C1E7D-A153-4FBF-A3E9-AD182A362CA1}" presName="node" presStyleLbl="node1" presStyleIdx="1" presStyleCnt="4">
        <dgm:presLayoutVars>
          <dgm:bulletEnabled val="1"/>
        </dgm:presLayoutVars>
      </dgm:prSet>
      <dgm:spPr/>
      <dgm:t>
        <a:bodyPr/>
        <a:lstStyle/>
        <a:p>
          <a:endParaRPr lang="fr-FR"/>
        </a:p>
      </dgm:t>
    </dgm:pt>
    <dgm:pt modelId="{60E69190-2AC7-4E19-980C-B13FAA3E6F91}" type="pres">
      <dgm:prSet presAssocID="{3E5E29B3-50EA-4CD7-9F45-E5C84E7CD0CA}" presName="parTrans" presStyleLbl="sibTrans2D1" presStyleIdx="2" presStyleCnt="4"/>
      <dgm:spPr/>
      <dgm:t>
        <a:bodyPr/>
        <a:lstStyle/>
        <a:p>
          <a:endParaRPr lang="fr-FR"/>
        </a:p>
      </dgm:t>
    </dgm:pt>
    <dgm:pt modelId="{0E2301EB-2683-4AE4-A8C8-66A4E4ED0390}" type="pres">
      <dgm:prSet presAssocID="{3E5E29B3-50EA-4CD7-9F45-E5C84E7CD0CA}" presName="connectorText" presStyleLbl="sibTrans2D1" presStyleIdx="2" presStyleCnt="4"/>
      <dgm:spPr/>
      <dgm:t>
        <a:bodyPr/>
        <a:lstStyle/>
        <a:p>
          <a:endParaRPr lang="fr-FR"/>
        </a:p>
      </dgm:t>
    </dgm:pt>
    <dgm:pt modelId="{B2309CF4-EB5D-4DD3-A9B0-92312780FB13}" type="pres">
      <dgm:prSet presAssocID="{D518D86C-8BE8-4F56-BF20-0E6ED0702479}" presName="node" presStyleLbl="node1" presStyleIdx="2" presStyleCnt="4">
        <dgm:presLayoutVars>
          <dgm:bulletEnabled val="1"/>
        </dgm:presLayoutVars>
      </dgm:prSet>
      <dgm:spPr/>
      <dgm:t>
        <a:bodyPr/>
        <a:lstStyle/>
        <a:p>
          <a:endParaRPr lang="fr-FR"/>
        </a:p>
      </dgm:t>
    </dgm:pt>
    <dgm:pt modelId="{65BA0019-D4F7-4438-9A32-7A5C6913B20A}" type="pres">
      <dgm:prSet presAssocID="{85DB96FC-9CA8-4A1F-8051-D2A55422AA76}" presName="parTrans" presStyleLbl="sibTrans2D1" presStyleIdx="3" presStyleCnt="4"/>
      <dgm:spPr/>
      <dgm:t>
        <a:bodyPr/>
        <a:lstStyle/>
        <a:p>
          <a:endParaRPr lang="fr-FR"/>
        </a:p>
      </dgm:t>
    </dgm:pt>
    <dgm:pt modelId="{821E01C3-0902-485C-BCA2-94E3310EDD06}" type="pres">
      <dgm:prSet presAssocID="{85DB96FC-9CA8-4A1F-8051-D2A55422AA76}" presName="connectorText" presStyleLbl="sibTrans2D1" presStyleIdx="3" presStyleCnt="4"/>
      <dgm:spPr/>
      <dgm:t>
        <a:bodyPr/>
        <a:lstStyle/>
        <a:p>
          <a:endParaRPr lang="fr-FR"/>
        </a:p>
      </dgm:t>
    </dgm:pt>
    <dgm:pt modelId="{81EF0ADF-07A4-4836-A112-55C2681A7275}" type="pres">
      <dgm:prSet presAssocID="{34BEE95E-06D2-454E-BB0E-7C8D1CDA574C}" presName="node" presStyleLbl="node1" presStyleIdx="3" presStyleCnt="4">
        <dgm:presLayoutVars>
          <dgm:bulletEnabled val="1"/>
        </dgm:presLayoutVars>
      </dgm:prSet>
      <dgm:spPr/>
      <dgm:t>
        <a:bodyPr/>
        <a:lstStyle/>
        <a:p>
          <a:endParaRPr lang="fr-FR"/>
        </a:p>
      </dgm:t>
    </dgm:pt>
  </dgm:ptLst>
  <dgm:cxnLst>
    <dgm:cxn modelId="{E3ED3F5B-0006-4E64-9B25-E5B24C65E742}" srcId="{DC85BAB2-1A08-4675-B10A-60E18BFD8D7E}" destId="{2DA916D3-7ACD-4A8E-9BCC-CB8B9C069CF2}" srcOrd="0" destOrd="0" parTransId="{10056DD5-ACD4-443A-8167-3655D256AE86}" sibTransId="{80B56305-BD9D-46AC-896C-175677989EBB}"/>
    <dgm:cxn modelId="{F9093CBC-518E-49D9-8772-DF1217F30574}" type="presOf" srcId="{202F677C-2647-4DFD-89A2-1CF42729291B}" destId="{CC1677CD-5913-4EC9-80D6-DF118202B469}" srcOrd="0" destOrd="0" presId="urn:microsoft.com/office/officeart/2005/8/layout/radial5"/>
    <dgm:cxn modelId="{7694A7D9-9BEB-4C49-8A12-991B35CECADE}" srcId="{DC85BAB2-1A08-4675-B10A-60E18BFD8D7E}" destId="{34BEE95E-06D2-454E-BB0E-7C8D1CDA574C}" srcOrd="3" destOrd="0" parTransId="{85DB96FC-9CA8-4A1F-8051-D2A55422AA76}" sibTransId="{F01CB03E-926C-487F-B8E8-293AF5A5D6A9}"/>
    <dgm:cxn modelId="{21A53D7A-DCA9-4C9E-8DF1-B195D866C3B0}" type="presOf" srcId="{DC85BAB2-1A08-4675-B10A-60E18BFD8D7E}" destId="{32D5B884-F8D5-425B-829D-0A2E2A9C0D0C}" srcOrd="0" destOrd="0" presId="urn:microsoft.com/office/officeart/2005/8/layout/radial5"/>
    <dgm:cxn modelId="{EBBEE3FB-6E1E-4F30-85E1-FD25D613790B}" srcId="{202F677C-2647-4DFD-89A2-1CF42729291B}" destId="{DC85BAB2-1A08-4675-B10A-60E18BFD8D7E}" srcOrd="0" destOrd="0" parTransId="{15291D05-ECF6-4333-A660-62ED18184711}" sibTransId="{AD4C9D76-2391-402B-A80C-C653155F9912}"/>
    <dgm:cxn modelId="{66E88045-F027-45DB-B664-3FA057EB4155}" type="presOf" srcId="{F0E0E7FB-B19D-48E9-85D1-CB4D2EE82E3C}" destId="{B19DED03-3CE1-4776-B587-3D26C0931A04}" srcOrd="0" destOrd="0" presId="urn:microsoft.com/office/officeart/2005/8/layout/radial5"/>
    <dgm:cxn modelId="{F63F4E01-4C85-405E-9797-E211174008FA}" type="presOf" srcId="{126C1E7D-A153-4FBF-A3E9-AD182A362CA1}" destId="{F691E792-317E-44CE-9F2A-D1E801BACBA2}" srcOrd="0" destOrd="0" presId="urn:microsoft.com/office/officeart/2005/8/layout/radial5"/>
    <dgm:cxn modelId="{46419A47-9BAA-42B5-9FCA-82E70C286F1F}" type="presOf" srcId="{F0E0E7FB-B19D-48E9-85D1-CB4D2EE82E3C}" destId="{BB2061DD-9A60-4E82-803B-F6ECACDFABE4}" srcOrd="1" destOrd="0" presId="urn:microsoft.com/office/officeart/2005/8/layout/radial5"/>
    <dgm:cxn modelId="{E8D30E75-4F20-42A5-8B60-17E59DE28D53}" type="presOf" srcId="{10056DD5-ACD4-443A-8167-3655D256AE86}" destId="{479DFBA9-431B-4A34-9ECD-EB4D10DE40D4}" srcOrd="1" destOrd="0" presId="urn:microsoft.com/office/officeart/2005/8/layout/radial5"/>
    <dgm:cxn modelId="{DAA8D466-D0D2-4B6A-85A5-E64126F88ACA}" type="presOf" srcId="{34BEE95E-06D2-454E-BB0E-7C8D1CDA574C}" destId="{81EF0ADF-07A4-4836-A112-55C2681A7275}" srcOrd="0" destOrd="0" presId="urn:microsoft.com/office/officeart/2005/8/layout/radial5"/>
    <dgm:cxn modelId="{FA2246B4-1E3E-4BB6-A42F-4334C8D7EAD7}" type="presOf" srcId="{D518D86C-8BE8-4F56-BF20-0E6ED0702479}" destId="{B2309CF4-EB5D-4DD3-A9B0-92312780FB13}" srcOrd="0" destOrd="0" presId="urn:microsoft.com/office/officeart/2005/8/layout/radial5"/>
    <dgm:cxn modelId="{FCFE6165-1663-46B9-91ED-E53ACAEB17C9}" srcId="{DC85BAB2-1A08-4675-B10A-60E18BFD8D7E}" destId="{D518D86C-8BE8-4F56-BF20-0E6ED0702479}" srcOrd="2" destOrd="0" parTransId="{3E5E29B3-50EA-4CD7-9F45-E5C84E7CD0CA}" sibTransId="{2802B565-ACDA-4980-A977-C7A2723DEEE2}"/>
    <dgm:cxn modelId="{7D36E948-6342-4A36-8624-CB455A2D8804}" type="presOf" srcId="{85DB96FC-9CA8-4A1F-8051-D2A55422AA76}" destId="{65BA0019-D4F7-4438-9A32-7A5C6913B20A}" srcOrd="0" destOrd="0" presId="urn:microsoft.com/office/officeart/2005/8/layout/radial5"/>
    <dgm:cxn modelId="{FF4BC5B6-1FB1-433D-8206-8889FCC4940F}" type="presOf" srcId="{10056DD5-ACD4-443A-8167-3655D256AE86}" destId="{D4E95E9B-6195-4FFE-B692-7236B9AFD66E}" srcOrd="0" destOrd="0" presId="urn:microsoft.com/office/officeart/2005/8/layout/radial5"/>
    <dgm:cxn modelId="{BC0AFB14-D8AB-42A4-B467-5CBA91863CEA}" type="presOf" srcId="{2DA916D3-7ACD-4A8E-9BCC-CB8B9C069CF2}" destId="{302305B8-585D-4F8B-85AF-9E87AAF2A652}" srcOrd="0" destOrd="0" presId="urn:microsoft.com/office/officeart/2005/8/layout/radial5"/>
    <dgm:cxn modelId="{B54B6534-A24C-4768-B3CE-BA78CDE06E05}" type="presOf" srcId="{85DB96FC-9CA8-4A1F-8051-D2A55422AA76}" destId="{821E01C3-0902-485C-BCA2-94E3310EDD06}" srcOrd="1" destOrd="0" presId="urn:microsoft.com/office/officeart/2005/8/layout/radial5"/>
    <dgm:cxn modelId="{B10526B0-015D-4CEA-91AD-C1C6EF309552}" srcId="{DC85BAB2-1A08-4675-B10A-60E18BFD8D7E}" destId="{126C1E7D-A153-4FBF-A3E9-AD182A362CA1}" srcOrd="1" destOrd="0" parTransId="{F0E0E7FB-B19D-48E9-85D1-CB4D2EE82E3C}" sibTransId="{45F02DE8-B9D2-4186-BF11-9F4E8FB3CE01}"/>
    <dgm:cxn modelId="{F9E8CA02-1F14-46A9-94CD-C1DACC7D4890}" type="presOf" srcId="{3E5E29B3-50EA-4CD7-9F45-E5C84E7CD0CA}" destId="{0E2301EB-2683-4AE4-A8C8-66A4E4ED0390}" srcOrd="1" destOrd="0" presId="urn:microsoft.com/office/officeart/2005/8/layout/radial5"/>
    <dgm:cxn modelId="{E72768DE-E035-4B66-A38D-3B14C6CC0219}" type="presOf" srcId="{3E5E29B3-50EA-4CD7-9F45-E5C84E7CD0CA}" destId="{60E69190-2AC7-4E19-980C-B13FAA3E6F91}" srcOrd="0" destOrd="0" presId="urn:microsoft.com/office/officeart/2005/8/layout/radial5"/>
    <dgm:cxn modelId="{293CA6CC-91E1-4417-87F0-E5F847B8F6AD}" type="presParOf" srcId="{CC1677CD-5913-4EC9-80D6-DF118202B469}" destId="{32D5B884-F8D5-425B-829D-0A2E2A9C0D0C}" srcOrd="0" destOrd="0" presId="urn:microsoft.com/office/officeart/2005/8/layout/radial5"/>
    <dgm:cxn modelId="{D37E7321-D687-4C03-8D55-3EAC2292325F}" type="presParOf" srcId="{CC1677CD-5913-4EC9-80D6-DF118202B469}" destId="{D4E95E9B-6195-4FFE-B692-7236B9AFD66E}" srcOrd="1" destOrd="0" presId="urn:microsoft.com/office/officeart/2005/8/layout/radial5"/>
    <dgm:cxn modelId="{9C649572-9F9D-4D93-ACA1-3726ED7EF5AF}" type="presParOf" srcId="{D4E95E9B-6195-4FFE-B692-7236B9AFD66E}" destId="{479DFBA9-431B-4A34-9ECD-EB4D10DE40D4}" srcOrd="0" destOrd="0" presId="urn:microsoft.com/office/officeart/2005/8/layout/radial5"/>
    <dgm:cxn modelId="{250EC3F0-505A-466C-8F6B-B9371295CF2A}" type="presParOf" srcId="{CC1677CD-5913-4EC9-80D6-DF118202B469}" destId="{302305B8-585D-4F8B-85AF-9E87AAF2A652}" srcOrd="2" destOrd="0" presId="urn:microsoft.com/office/officeart/2005/8/layout/radial5"/>
    <dgm:cxn modelId="{5487CF27-BDF5-4668-867B-33379AEDD577}" type="presParOf" srcId="{CC1677CD-5913-4EC9-80D6-DF118202B469}" destId="{B19DED03-3CE1-4776-B587-3D26C0931A04}" srcOrd="3" destOrd="0" presId="urn:microsoft.com/office/officeart/2005/8/layout/radial5"/>
    <dgm:cxn modelId="{DA1F2559-173A-4F4E-ACA2-12016EBBF388}" type="presParOf" srcId="{B19DED03-3CE1-4776-B587-3D26C0931A04}" destId="{BB2061DD-9A60-4E82-803B-F6ECACDFABE4}" srcOrd="0" destOrd="0" presId="urn:microsoft.com/office/officeart/2005/8/layout/radial5"/>
    <dgm:cxn modelId="{C0A51EF6-85AF-46CB-87D8-EC78523A1949}" type="presParOf" srcId="{CC1677CD-5913-4EC9-80D6-DF118202B469}" destId="{F691E792-317E-44CE-9F2A-D1E801BACBA2}" srcOrd="4" destOrd="0" presId="urn:microsoft.com/office/officeart/2005/8/layout/radial5"/>
    <dgm:cxn modelId="{CB9123DD-30DB-4E5E-AFB9-B93284F036AF}" type="presParOf" srcId="{CC1677CD-5913-4EC9-80D6-DF118202B469}" destId="{60E69190-2AC7-4E19-980C-B13FAA3E6F91}" srcOrd="5" destOrd="0" presId="urn:microsoft.com/office/officeart/2005/8/layout/radial5"/>
    <dgm:cxn modelId="{84956FB1-4097-463D-95B7-7CE9F2B09736}" type="presParOf" srcId="{60E69190-2AC7-4E19-980C-B13FAA3E6F91}" destId="{0E2301EB-2683-4AE4-A8C8-66A4E4ED0390}" srcOrd="0" destOrd="0" presId="urn:microsoft.com/office/officeart/2005/8/layout/radial5"/>
    <dgm:cxn modelId="{677563C9-42DA-4E1D-9663-EAD1DFB0D6F3}" type="presParOf" srcId="{CC1677CD-5913-4EC9-80D6-DF118202B469}" destId="{B2309CF4-EB5D-4DD3-A9B0-92312780FB13}" srcOrd="6" destOrd="0" presId="urn:microsoft.com/office/officeart/2005/8/layout/radial5"/>
    <dgm:cxn modelId="{8B1A331E-E7F6-44A0-9431-B3F9D983B7C5}" type="presParOf" srcId="{CC1677CD-5913-4EC9-80D6-DF118202B469}" destId="{65BA0019-D4F7-4438-9A32-7A5C6913B20A}" srcOrd="7" destOrd="0" presId="urn:microsoft.com/office/officeart/2005/8/layout/radial5"/>
    <dgm:cxn modelId="{90F4AC92-C87F-4981-A1C5-9AF85A5E93F6}" type="presParOf" srcId="{65BA0019-D4F7-4438-9A32-7A5C6913B20A}" destId="{821E01C3-0902-485C-BCA2-94E3310EDD06}" srcOrd="0" destOrd="0" presId="urn:microsoft.com/office/officeart/2005/8/layout/radial5"/>
    <dgm:cxn modelId="{D4253459-B618-4E3F-AC4F-943AF8EFE657}" type="presParOf" srcId="{CC1677CD-5913-4EC9-80D6-DF118202B469}" destId="{81EF0ADF-07A4-4836-A112-55C2681A7275}"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A736F7-8FC3-44E8-994A-710F76550785}"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fr-FR"/>
        </a:p>
      </dgm:t>
    </dgm:pt>
    <dgm:pt modelId="{C8050F23-E240-49EB-B0F9-6D5CFB0B21E9}">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solidFill>
                <a:srgbClr val="002060"/>
              </a:solidFill>
            </a:rPr>
            <a:t>Entraide, Interaction, réciprocité</a:t>
          </a:r>
          <a:endParaRPr lang="fr-FR" dirty="0">
            <a:solidFill>
              <a:srgbClr val="002060"/>
            </a:solidFill>
          </a:endParaRPr>
        </a:p>
      </dgm:t>
    </dgm:pt>
    <dgm:pt modelId="{4E4F236E-9A6A-4684-AC01-9CB22333B26A}" type="parTrans" cxnId="{B2B3852D-04ED-419C-9893-D1EAC1742399}">
      <dgm:prSet/>
      <dgm:spPr/>
      <dgm:t>
        <a:bodyPr/>
        <a:lstStyle/>
        <a:p>
          <a:endParaRPr lang="fr-FR"/>
        </a:p>
      </dgm:t>
    </dgm:pt>
    <dgm:pt modelId="{B3478322-2DAF-4EA3-B124-5A3E88D5DC2B}" type="sibTrans" cxnId="{B2B3852D-04ED-419C-9893-D1EAC1742399}">
      <dgm:prSet/>
      <dgm:spPr/>
      <dgm:t>
        <a:bodyPr/>
        <a:lstStyle/>
        <a:p>
          <a:endParaRPr lang="fr-FR"/>
        </a:p>
      </dgm:t>
    </dgm:pt>
    <dgm:pt modelId="{BE7C5B5B-486F-401F-9C6B-BFB704226E89}">
      <dgm:prSet phldrT="[Texte]"/>
      <dgm:spPr/>
      <dgm:t>
        <a:bodyPr/>
        <a:lstStyle/>
        <a:p>
          <a:r>
            <a:rPr lang="fr-FR" dirty="0" smtClean="0"/>
            <a:t>Libre-échange : la conversation heureuse</a:t>
          </a:r>
          <a:endParaRPr lang="fr-FR" dirty="0"/>
        </a:p>
      </dgm:t>
    </dgm:pt>
    <dgm:pt modelId="{7208B56C-D9CB-4682-8AB1-EBBF37ADEEEA}" type="parTrans" cxnId="{45B84F47-8EA3-414D-A89E-1861294DA348}">
      <dgm:prSet/>
      <dgm:spPr/>
      <dgm:t>
        <a:bodyPr/>
        <a:lstStyle/>
        <a:p>
          <a:endParaRPr lang="fr-FR"/>
        </a:p>
      </dgm:t>
    </dgm:pt>
    <dgm:pt modelId="{3FAD2F14-54AF-4089-B4F9-A2D8238A2DEC}" type="sibTrans" cxnId="{45B84F47-8EA3-414D-A89E-1861294DA348}">
      <dgm:prSet/>
      <dgm:spPr/>
      <dgm:t>
        <a:bodyPr/>
        <a:lstStyle/>
        <a:p>
          <a:endParaRPr lang="fr-FR"/>
        </a:p>
      </dgm:t>
    </dgm:pt>
    <dgm:pt modelId="{FC400B37-11E7-4F7C-B98C-10595F265F34}">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dirty="0" smtClean="0">
              <a:solidFill>
                <a:srgbClr val="FF0000"/>
              </a:solidFill>
            </a:rPr>
            <a:t>Quels facteurs permettront à deux ou plusieurs personnes d’avoir un échange verbal où elles peuvent se livrer sans retenue, tout se dire et trouver une joie profonde dans cette conversation ? </a:t>
          </a:r>
          <a:endParaRPr lang="fr-FR" dirty="0">
            <a:solidFill>
              <a:srgbClr val="FF0000"/>
            </a:solidFill>
          </a:endParaRPr>
        </a:p>
      </dgm:t>
    </dgm:pt>
    <dgm:pt modelId="{D1B45063-8A9D-491E-AB71-E7F3E7072D48}" type="parTrans" cxnId="{6B8FA7CB-1E74-4B26-9D25-21AD92DE4627}">
      <dgm:prSet/>
      <dgm:spPr/>
      <dgm:t>
        <a:bodyPr/>
        <a:lstStyle/>
        <a:p>
          <a:endParaRPr lang="fr-FR"/>
        </a:p>
      </dgm:t>
    </dgm:pt>
    <dgm:pt modelId="{4E6E1BA7-807A-4FA4-97E4-C0DF38D202BE}" type="sibTrans" cxnId="{6B8FA7CB-1E74-4B26-9D25-21AD92DE4627}">
      <dgm:prSet/>
      <dgm:spPr/>
      <dgm:t>
        <a:bodyPr/>
        <a:lstStyle/>
        <a:p>
          <a:endParaRPr lang="fr-FR"/>
        </a:p>
      </dgm:t>
    </dgm:pt>
    <dgm:pt modelId="{704B70FC-D179-4EB5-945C-DE371C28D38D}">
      <dgm:prSet>
        <dgm:style>
          <a:lnRef idx="1">
            <a:schemeClr val="accent3"/>
          </a:lnRef>
          <a:fillRef idx="2">
            <a:schemeClr val="accent3"/>
          </a:fillRef>
          <a:effectRef idx="1">
            <a:schemeClr val="accent3"/>
          </a:effectRef>
          <a:fontRef idx="minor">
            <a:schemeClr val="dk1"/>
          </a:fontRef>
        </dgm:style>
      </dgm:prSet>
      <dgm:spPr/>
      <dgm:t>
        <a:bodyPr/>
        <a:lstStyle/>
        <a:p>
          <a:r>
            <a:rPr lang="fr-FR" dirty="0" smtClean="0">
              <a:solidFill>
                <a:srgbClr val="002060"/>
              </a:solidFill>
            </a:rPr>
            <a:t>commerce, contrat, marché, négoce, transaction</a:t>
          </a:r>
          <a:endParaRPr lang="fr-FR" dirty="0">
            <a:solidFill>
              <a:srgbClr val="002060"/>
            </a:solidFill>
          </a:endParaRPr>
        </a:p>
      </dgm:t>
    </dgm:pt>
    <dgm:pt modelId="{5B8AFD6F-26B8-4A36-B0FD-8A534C696663}" type="parTrans" cxnId="{E66FA2A5-D35F-4A05-A0AF-AEA90C16D54F}">
      <dgm:prSet/>
      <dgm:spPr/>
      <dgm:t>
        <a:bodyPr/>
        <a:lstStyle/>
        <a:p>
          <a:endParaRPr lang="fr-FR"/>
        </a:p>
      </dgm:t>
    </dgm:pt>
    <dgm:pt modelId="{901CE4D1-85E5-4D3F-A2EF-2D7DB80DB370}" type="sibTrans" cxnId="{E66FA2A5-D35F-4A05-A0AF-AEA90C16D54F}">
      <dgm:prSet/>
      <dgm:spPr/>
      <dgm:t>
        <a:bodyPr/>
        <a:lstStyle/>
        <a:p>
          <a:endParaRPr lang="fr-FR"/>
        </a:p>
      </dgm:t>
    </dgm:pt>
    <dgm:pt modelId="{5EC8DE14-856D-4588-9C7D-6B446960A525}">
      <dgm:prSet>
        <dgm:style>
          <a:lnRef idx="1">
            <a:schemeClr val="accent3"/>
          </a:lnRef>
          <a:fillRef idx="2">
            <a:schemeClr val="accent3"/>
          </a:fillRef>
          <a:effectRef idx="1">
            <a:schemeClr val="accent3"/>
          </a:effectRef>
          <a:fontRef idx="minor">
            <a:schemeClr val="dk1"/>
          </a:fontRef>
        </dgm:style>
      </dgm:prSet>
      <dgm:spPr/>
      <dgm:t>
        <a:bodyPr/>
        <a:lstStyle/>
        <a:p>
          <a:r>
            <a:rPr lang="fr-FR" dirty="0" smtClean="0">
              <a:solidFill>
                <a:srgbClr val="002060"/>
              </a:solidFill>
            </a:rPr>
            <a:t>communication, communion, conversation, dialogue, </a:t>
          </a:r>
          <a:endParaRPr lang="fr-FR" dirty="0">
            <a:solidFill>
              <a:srgbClr val="002060"/>
            </a:solidFill>
          </a:endParaRPr>
        </a:p>
      </dgm:t>
    </dgm:pt>
    <dgm:pt modelId="{2CE2358E-67B5-4093-8A9B-EDB29440E37A}" type="parTrans" cxnId="{BD4A9385-389B-471C-A25E-9F9DE9DB66D7}">
      <dgm:prSet/>
      <dgm:spPr/>
      <dgm:t>
        <a:bodyPr/>
        <a:lstStyle/>
        <a:p>
          <a:endParaRPr lang="fr-FR"/>
        </a:p>
      </dgm:t>
    </dgm:pt>
    <dgm:pt modelId="{D66C7A65-5270-418E-BC50-61ECE64E1515}" type="sibTrans" cxnId="{BD4A9385-389B-471C-A25E-9F9DE9DB66D7}">
      <dgm:prSet/>
      <dgm:spPr/>
      <dgm:t>
        <a:bodyPr/>
        <a:lstStyle/>
        <a:p>
          <a:endParaRPr lang="fr-FR"/>
        </a:p>
      </dgm:t>
    </dgm:pt>
    <dgm:pt modelId="{CCE0F643-1558-45EF-AF8F-3764C6FBBAAF}">
      <dgm:prSet>
        <dgm:style>
          <a:lnRef idx="1">
            <a:schemeClr val="accent3"/>
          </a:lnRef>
          <a:fillRef idx="2">
            <a:schemeClr val="accent3"/>
          </a:fillRef>
          <a:effectRef idx="1">
            <a:schemeClr val="accent3"/>
          </a:effectRef>
          <a:fontRef idx="minor">
            <a:schemeClr val="dk1"/>
          </a:fontRef>
        </dgm:style>
      </dgm:prSet>
      <dgm:spPr/>
      <dgm:t>
        <a:bodyPr/>
        <a:lstStyle/>
        <a:p>
          <a:r>
            <a:rPr lang="fr-FR" dirty="0" smtClean="0">
              <a:solidFill>
                <a:srgbClr val="002060"/>
              </a:solidFill>
            </a:rPr>
            <a:t>changement, permutation, remplacement, </a:t>
          </a:r>
          <a:endParaRPr lang="fr-FR" dirty="0">
            <a:solidFill>
              <a:srgbClr val="002060"/>
            </a:solidFill>
          </a:endParaRPr>
        </a:p>
      </dgm:t>
    </dgm:pt>
    <dgm:pt modelId="{1DD85929-3CB0-459F-8275-ADD88743B4A6}" type="parTrans" cxnId="{7FEFE083-7BE1-4B38-99DB-C80EB618B04B}">
      <dgm:prSet/>
      <dgm:spPr/>
      <dgm:t>
        <a:bodyPr/>
        <a:lstStyle/>
        <a:p>
          <a:endParaRPr lang="fr-FR"/>
        </a:p>
      </dgm:t>
    </dgm:pt>
    <dgm:pt modelId="{10EB32B7-77A9-4CE7-8910-6D2AFF3C6E96}" type="sibTrans" cxnId="{7FEFE083-7BE1-4B38-99DB-C80EB618B04B}">
      <dgm:prSet/>
      <dgm:spPr/>
      <dgm:t>
        <a:bodyPr/>
        <a:lstStyle/>
        <a:p>
          <a:endParaRPr lang="fr-FR"/>
        </a:p>
      </dgm:t>
    </dgm:pt>
    <dgm:pt modelId="{472035D2-4519-4528-8D97-8496366E7B8B}">
      <dgm:prSet>
        <dgm:style>
          <a:lnRef idx="1">
            <a:schemeClr val="accent3"/>
          </a:lnRef>
          <a:fillRef idx="2">
            <a:schemeClr val="accent3"/>
          </a:fillRef>
          <a:effectRef idx="1">
            <a:schemeClr val="accent3"/>
          </a:effectRef>
          <a:fontRef idx="minor">
            <a:schemeClr val="dk1"/>
          </a:fontRef>
        </dgm:style>
      </dgm:prSet>
      <dgm:spPr/>
      <dgm:t>
        <a:bodyPr/>
        <a:lstStyle/>
        <a:p>
          <a:r>
            <a:rPr lang="fr-FR" dirty="0" smtClean="0">
              <a:solidFill>
                <a:srgbClr val="002060"/>
              </a:solidFill>
            </a:rPr>
            <a:t>communication, mouvement, passage, transport</a:t>
          </a:r>
          <a:endParaRPr lang="fr-FR" dirty="0">
            <a:solidFill>
              <a:srgbClr val="002060"/>
            </a:solidFill>
          </a:endParaRPr>
        </a:p>
      </dgm:t>
    </dgm:pt>
    <dgm:pt modelId="{CC8C60C4-8497-49C1-81C0-E634243E2FA5}" type="parTrans" cxnId="{AF3F409F-83FF-4D42-A912-8541060646D9}">
      <dgm:prSet/>
      <dgm:spPr/>
      <dgm:t>
        <a:bodyPr/>
        <a:lstStyle/>
        <a:p>
          <a:endParaRPr lang="fr-FR"/>
        </a:p>
      </dgm:t>
    </dgm:pt>
    <dgm:pt modelId="{D911EC4E-2B91-45F7-999A-BD0DC0A2CD26}" type="sibTrans" cxnId="{AF3F409F-83FF-4D42-A912-8541060646D9}">
      <dgm:prSet/>
      <dgm:spPr/>
      <dgm:t>
        <a:bodyPr/>
        <a:lstStyle/>
        <a:p>
          <a:endParaRPr lang="fr-FR"/>
        </a:p>
      </dgm:t>
    </dgm:pt>
    <dgm:pt modelId="{67D562CD-2A55-44B9-910D-9FFC1A76F0C7}">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synonymes de échange</a:t>
          </a:r>
          <a:endParaRPr lang="fr-FR" dirty="0"/>
        </a:p>
      </dgm:t>
    </dgm:pt>
    <dgm:pt modelId="{38839256-2100-4515-8028-48AEBA75BE23}" type="sibTrans" cxnId="{81613014-5810-4CF5-A81B-78FDDDB7C37C}">
      <dgm:prSet/>
      <dgm:spPr/>
      <dgm:t>
        <a:bodyPr/>
        <a:lstStyle/>
        <a:p>
          <a:endParaRPr lang="fr-FR"/>
        </a:p>
      </dgm:t>
    </dgm:pt>
    <dgm:pt modelId="{B4BA887A-4573-4532-A067-F3BC56C89FAB}" type="parTrans" cxnId="{81613014-5810-4CF5-A81B-78FDDDB7C37C}">
      <dgm:prSet/>
      <dgm:spPr/>
      <dgm:t>
        <a:bodyPr/>
        <a:lstStyle/>
        <a:p>
          <a:endParaRPr lang="fr-FR"/>
        </a:p>
      </dgm:t>
    </dgm:pt>
    <dgm:pt modelId="{8EF46916-38AB-4495-8217-0BD112FD97A1}" type="pres">
      <dgm:prSet presAssocID="{9BA736F7-8FC3-44E8-994A-710F76550785}" presName="linear" presStyleCnt="0">
        <dgm:presLayoutVars>
          <dgm:animLvl val="lvl"/>
          <dgm:resizeHandles val="exact"/>
        </dgm:presLayoutVars>
      </dgm:prSet>
      <dgm:spPr/>
      <dgm:t>
        <a:bodyPr/>
        <a:lstStyle/>
        <a:p>
          <a:endParaRPr lang="fr-FR"/>
        </a:p>
      </dgm:t>
    </dgm:pt>
    <dgm:pt modelId="{3A709A90-2325-42C0-A522-6E0701494593}" type="pres">
      <dgm:prSet presAssocID="{67D562CD-2A55-44B9-910D-9FFC1A76F0C7}" presName="parentText" presStyleLbl="node1" presStyleIdx="0" presStyleCnt="2">
        <dgm:presLayoutVars>
          <dgm:chMax val="0"/>
          <dgm:bulletEnabled val="1"/>
        </dgm:presLayoutVars>
      </dgm:prSet>
      <dgm:spPr/>
      <dgm:t>
        <a:bodyPr/>
        <a:lstStyle/>
        <a:p>
          <a:endParaRPr lang="fr-FR"/>
        </a:p>
      </dgm:t>
    </dgm:pt>
    <dgm:pt modelId="{D510D315-3C32-4629-B568-8BDC65F11979}" type="pres">
      <dgm:prSet presAssocID="{67D562CD-2A55-44B9-910D-9FFC1A76F0C7}" presName="childText" presStyleLbl="revTx" presStyleIdx="0" presStyleCnt="2">
        <dgm:presLayoutVars>
          <dgm:bulletEnabled val="1"/>
        </dgm:presLayoutVars>
      </dgm:prSet>
      <dgm:spPr/>
      <dgm:t>
        <a:bodyPr/>
        <a:lstStyle/>
        <a:p>
          <a:endParaRPr lang="fr-FR"/>
        </a:p>
      </dgm:t>
    </dgm:pt>
    <dgm:pt modelId="{A400112F-C030-4405-9DBB-4EFD60C7C8DB}" type="pres">
      <dgm:prSet presAssocID="{BE7C5B5B-486F-401F-9C6B-BFB704226E89}" presName="parentText" presStyleLbl="node1" presStyleIdx="1" presStyleCnt="2">
        <dgm:presLayoutVars>
          <dgm:chMax val="0"/>
          <dgm:bulletEnabled val="1"/>
        </dgm:presLayoutVars>
      </dgm:prSet>
      <dgm:spPr/>
      <dgm:t>
        <a:bodyPr/>
        <a:lstStyle/>
        <a:p>
          <a:endParaRPr lang="fr-FR"/>
        </a:p>
      </dgm:t>
    </dgm:pt>
    <dgm:pt modelId="{E8FDF2B9-56FF-4424-A23B-50DF8DFAD556}" type="pres">
      <dgm:prSet presAssocID="{BE7C5B5B-486F-401F-9C6B-BFB704226E89}" presName="childText" presStyleLbl="revTx" presStyleIdx="1" presStyleCnt="2">
        <dgm:presLayoutVars>
          <dgm:bulletEnabled val="1"/>
        </dgm:presLayoutVars>
      </dgm:prSet>
      <dgm:spPr/>
      <dgm:t>
        <a:bodyPr/>
        <a:lstStyle/>
        <a:p>
          <a:endParaRPr lang="fr-FR"/>
        </a:p>
      </dgm:t>
    </dgm:pt>
  </dgm:ptLst>
  <dgm:cxnLst>
    <dgm:cxn modelId="{81613014-5810-4CF5-A81B-78FDDDB7C37C}" srcId="{9BA736F7-8FC3-44E8-994A-710F76550785}" destId="{67D562CD-2A55-44B9-910D-9FFC1A76F0C7}" srcOrd="0" destOrd="0" parTransId="{B4BA887A-4573-4532-A067-F3BC56C89FAB}" sibTransId="{38839256-2100-4515-8028-48AEBA75BE23}"/>
    <dgm:cxn modelId="{45B84F47-8EA3-414D-A89E-1861294DA348}" srcId="{9BA736F7-8FC3-44E8-994A-710F76550785}" destId="{BE7C5B5B-486F-401F-9C6B-BFB704226E89}" srcOrd="1" destOrd="0" parTransId="{7208B56C-D9CB-4682-8AB1-EBBF37ADEEEA}" sibTransId="{3FAD2F14-54AF-4089-B4F9-A2D8238A2DEC}"/>
    <dgm:cxn modelId="{E66FA2A5-D35F-4A05-A0AF-AEA90C16D54F}" srcId="{67D562CD-2A55-44B9-910D-9FFC1A76F0C7}" destId="{704B70FC-D179-4EB5-945C-DE371C28D38D}" srcOrd="1" destOrd="0" parTransId="{5B8AFD6F-26B8-4A36-B0FD-8A534C696663}" sibTransId="{901CE4D1-85E5-4D3F-A2EF-2D7DB80DB370}"/>
    <dgm:cxn modelId="{600AEA4F-3CF4-4DA3-9F97-2730555618D2}" type="presOf" srcId="{C8050F23-E240-49EB-B0F9-6D5CFB0B21E9}" destId="{D510D315-3C32-4629-B568-8BDC65F11979}" srcOrd="0" destOrd="0" presId="urn:microsoft.com/office/officeart/2005/8/layout/vList2"/>
    <dgm:cxn modelId="{6B8FA7CB-1E74-4B26-9D25-21AD92DE4627}" srcId="{BE7C5B5B-486F-401F-9C6B-BFB704226E89}" destId="{FC400B37-11E7-4F7C-B98C-10595F265F34}" srcOrd="0" destOrd="0" parTransId="{D1B45063-8A9D-491E-AB71-E7F3E7072D48}" sibTransId="{4E6E1BA7-807A-4FA4-97E4-C0DF38D202BE}"/>
    <dgm:cxn modelId="{BD4A9385-389B-471C-A25E-9F9DE9DB66D7}" srcId="{67D562CD-2A55-44B9-910D-9FFC1A76F0C7}" destId="{5EC8DE14-856D-4588-9C7D-6B446960A525}" srcOrd="2" destOrd="0" parTransId="{2CE2358E-67B5-4093-8A9B-EDB29440E37A}" sibTransId="{D66C7A65-5270-418E-BC50-61ECE64E1515}"/>
    <dgm:cxn modelId="{AF3F409F-83FF-4D42-A912-8541060646D9}" srcId="{67D562CD-2A55-44B9-910D-9FFC1A76F0C7}" destId="{472035D2-4519-4528-8D97-8496366E7B8B}" srcOrd="4" destOrd="0" parTransId="{CC8C60C4-8497-49C1-81C0-E634243E2FA5}" sibTransId="{D911EC4E-2B91-45F7-999A-BD0DC0A2CD26}"/>
    <dgm:cxn modelId="{A4F02D23-E3A2-42A8-979F-D8913C123696}" type="presOf" srcId="{67D562CD-2A55-44B9-910D-9FFC1A76F0C7}" destId="{3A709A90-2325-42C0-A522-6E0701494593}" srcOrd="0" destOrd="0" presId="urn:microsoft.com/office/officeart/2005/8/layout/vList2"/>
    <dgm:cxn modelId="{F779719A-EDA8-477E-963F-515DFA91CEBD}" type="presOf" srcId="{BE7C5B5B-486F-401F-9C6B-BFB704226E89}" destId="{A400112F-C030-4405-9DBB-4EFD60C7C8DB}" srcOrd="0" destOrd="0" presId="urn:microsoft.com/office/officeart/2005/8/layout/vList2"/>
    <dgm:cxn modelId="{7FEFE083-7BE1-4B38-99DB-C80EB618B04B}" srcId="{67D562CD-2A55-44B9-910D-9FFC1A76F0C7}" destId="{CCE0F643-1558-45EF-AF8F-3764C6FBBAAF}" srcOrd="3" destOrd="0" parTransId="{1DD85929-3CB0-459F-8275-ADD88743B4A6}" sibTransId="{10EB32B7-77A9-4CE7-8910-6D2AFF3C6E96}"/>
    <dgm:cxn modelId="{F9EA6030-37FA-4C6B-A9DE-672B55F07743}" type="presOf" srcId="{472035D2-4519-4528-8D97-8496366E7B8B}" destId="{D510D315-3C32-4629-B568-8BDC65F11979}" srcOrd="0" destOrd="4" presId="urn:microsoft.com/office/officeart/2005/8/layout/vList2"/>
    <dgm:cxn modelId="{6A19F8FB-021F-4E9C-A6F2-2DF46030F39B}" type="presOf" srcId="{FC400B37-11E7-4F7C-B98C-10595F265F34}" destId="{E8FDF2B9-56FF-4424-A23B-50DF8DFAD556}" srcOrd="0" destOrd="0" presId="urn:microsoft.com/office/officeart/2005/8/layout/vList2"/>
    <dgm:cxn modelId="{FD70F486-DB28-4329-B433-FE1AD992D531}" type="presOf" srcId="{CCE0F643-1558-45EF-AF8F-3764C6FBBAAF}" destId="{D510D315-3C32-4629-B568-8BDC65F11979}" srcOrd="0" destOrd="3" presId="urn:microsoft.com/office/officeart/2005/8/layout/vList2"/>
    <dgm:cxn modelId="{B2B3852D-04ED-419C-9893-D1EAC1742399}" srcId="{67D562CD-2A55-44B9-910D-9FFC1A76F0C7}" destId="{C8050F23-E240-49EB-B0F9-6D5CFB0B21E9}" srcOrd="0" destOrd="0" parTransId="{4E4F236E-9A6A-4684-AC01-9CB22333B26A}" sibTransId="{B3478322-2DAF-4EA3-B124-5A3E88D5DC2B}"/>
    <dgm:cxn modelId="{26BA5843-6862-48E2-850D-1F7529DF5E6F}" type="presOf" srcId="{5EC8DE14-856D-4588-9C7D-6B446960A525}" destId="{D510D315-3C32-4629-B568-8BDC65F11979}" srcOrd="0" destOrd="2" presId="urn:microsoft.com/office/officeart/2005/8/layout/vList2"/>
    <dgm:cxn modelId="{4B07AF42-7EE8-4CFB-860D-1E32B319BCDD}" type="presOf" srcId="{704B70FC-D179-4EB5-945C-DE371C28D38D}" destId="{D510D315-3C32-4629-B568-8BDC65F11979}" srcOrd="0" destOrd="1" presId="urn:microsoft.com/office/officeart/2005/8/layout/vList2"/>
    <dgm:cxn modelId="{B92DE883-6A66-4A35-841D-AA6230CF43E5}" type="presOf" srcId="{9BA736F7-8FC3-44E8-994A-710F76550785}" destId="{8EF46916-38AB-4495-8217-0BD112FD97A1}" srcOrd="0" destOrd="0" presId="urn:microsoft.com/office/officeart/2005/8/layout/vList2"/>
    <dgm:cxn modelId="{0056FBAB-0670-44F6-AC83-868A09124507}" type="presParOf" srcId="{8EF46916-38AB-4495-8217-0BD112FD97A1}" destId="{3A709A90-2325-42C0-A522-6E0701494593}" srcOrd="0" destOrd="0" presId="urn:microsoft.com/office/officeart/2005/8/layout/vList2"/>
    <dgm:cxn modelId="{642244FE-FBE8-4DAD-B619-443BE3FF8758}" type="presParOf" srcId="{8EF46916-38AB-4495-8217-0BD112FD97A1}" destId="{D510D315-3C32-4629-B568-8BDC65F11979}" srcOrd="1" destOrd="0" presId="urn:microsoft.com/office/officeart/2005/8/layout/vList2"/>
    <dgm:cxn modelId="{E54C8B27-C890-4BC8-BCA8-7CD4CE657BBF}" type="presParOf" srcId="{8EF46916-38AB-4495-8217-0BD112FD97A1}" destId="{A400112F-C030-4405-9DBB-4EFD60C7C8DB}" srcOrd="2" destOrd="0" presId="urn:microsoft.com/office/officeart/2005/8/layout/vList2"/>
    <dgm:cxn modelId="{1795F8B0-4D11-4502-80CF-2F81FAD65222}" type="presParOf" srcId="{8EF46916-38AB-4495-8217-0BD112FD97A1}" destId="{E8FDF2B9-56FF-4424-A23B-50DF8DFAD55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EFC84-92DC-4372-AAF0-03754F07F1E3}"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fr-FR"/>
        </a:p>
      </dgm:t>
    </dgm:pt>
    <dgm:pt modelId="{9DD8EB18-9AFE-4CBC-BD31-53A5616CDAA3}">
      <dgm:prSet phldrT="[Texte]" custT="1"/>
      <dgm:spPr/>
      <dgm:t>
        <a:bodyPr/>
        <a:lstStyle/>
        <a:p>
          <a:r>
            <a:rPr lang="fr-FR" sz="4000" b="1" dirty="0" smtClean="0">
              <a:solidFill>
                <a:srgbClr val="002060"/>
              </a:solidFill>
              <a:effectLst>
                <a:outerShdw blurRad="38100" dist="38100" dir="2700000" algn="tl">
                  <a:srgbClr val="000000">
                    <a:alpha val="43137"/>
                  </a:srgbClr>
                </a:outerShdw>
              </a:effectLst>
            </a:rPr>
            <a:t>échanger librement avec ses proches</a:t>
          </a:r>
          <a:endParaRPr lang="fr-FR" sz="4000" b="1" dirty="0">
            <a:solidFill>
              <a:srgbClr val="002060"/>
            </a:solidFill>
            <a:effectLst>
              <a:outerShdw blurRad="38100" dist="38100" dir="2700000" algn="tl">
                <a:srgbClr val="000000">
                  <a:alpha val="43137"/>
                </a:srgbClr>
              </a:outerShdw>
            </a:effectLst>
          </a:endParaRPr>
        </a:p>
      </dgm:t>
    </dgm:pt>
    <dgm:pt modelId="{65FD71DB-5EEE-40FF-8B4C-5C2F3081D81F}" type="parTrans" cxnId="{BE27BBD0-C3BC-4FB7-9303-8DA422D30917}">
      <dgm:prSet/>
      <dgm:spPr/>
      <dgm:t>
        <a:bodyPr/>
        <a:lstStyle/>
        <a:p>
          <a:endParaRPr lang="fr-FR"/>
        </a:p>
      </dgm:t>
    </dgm:pt>
    <dgm:pt modelId="{3BB555D9-2120-47FC-A85C-50B2D59354D8}" type="sibTrans" cxnId="{BE27BBD0-C3BC-4FB7-9303-8DA422D30917}">
      <dgm:prSet/>
      <dgm:spPr/>
      <dgm:t>
        <a:bodyPr/>
        <a:lstStyle/>
        <a:p>
          <a:endParaRPr lang="fr-FR"/>
        </a:p>
      </dgm:t>
    </dgm:pt>
    <dgm:pt modelId="{BDF6B93D-B400-49CB-9B7D-5764EF4D8278}">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3600" dirty="0" smtClean="0">
              <a:solidFill>
                <a:srgbClr val="002060"/>
              </a:solidFill>
            </a:rPr>
            <a:t>Parler de tout à tous ? Où ? Quand ? Comment ?</a:t>
          </a:r>
          <a:endParaRPr lang="fr-FR" sz="3600" dirty="0">
            <a:solidFill>
              <a:srgbClr val="002060"/>
            </a:solidFill>
          </a:endParaRPr>
        </a:p>
      </dgm:t>
    </dgm:pt>
    <dgm:pt modelId="{C22F41FF-7AE1-4414-A9BE-C1FD5287FB4E}" type="parTrans" cxnId="{809EBBB1-4DFD-4473-8AA0-E514089A7766}">
      <dgm:prSet/>
      <dgm:spPr/>
      <dgm:t>
        <a:bodyPr/>
        <a:lstStyle/>
        <a:p>
          <a:endParaRPr lang="fr-FR"/>
        </a:p>
      </dgm:t>
    </dgm:pt>
    <dgm:pt modelId="{3A7443D3-F2D7-4ACD-9900-C12F23A98E01}" type="sibTrans" cxnId="{809EBBB1-4DFD-4473-8AA0-E514089A7766}">
      <dgm:prSet/>
      <dgm:spPr/>
      <dgm:t>
        <a:bodyPr/>
        <a:lstStyle/>
        <a:p>
          <a:endParaRPr lang="fr-FR"/>
        </a:p>
      </dgm:t>
    </dgm:pt>
    <dgm:pt modelId="{BF823BA7-F548-4DEC-995C-7A3B6AB4AF93}">
      <dgm:prSet phldrT="[Texte]"/>
      <dgm:spPr/>
      <dgm:t>
        <a:bodyPr/>
        <a:lstStyle/>
        <a:p>
          <a:r>
            <a:rPr lang="fr-FR" dirty="0" smtClean="0">
              <a:solidFill>
                <a:srgbClr val="FFFF00"/>
              </a:solidFill>
            </a:rPr>
            <a:t>La parole et le bonheur familial</a:t>
          </a:r>
          <a:endParaRPr lang="fr-FR" dirty="0">
            <a:solidFill>
              <a:srgbClr val="FFFF00"/>
            </a:solidFill>
          </a:endParaRPr>
        </a:p>
      </dgm:t>
    </dgm:pt>
    <dgm:pt modelId="{E6FED2F9-38F2-4C43-9A96-9F02FDC50863}" type="parTrans" cxnId="{A7D35024-4A3A-480E-9230-2244E1935269}">
      <dgm:prSet/>
      <dgm:spPr/>
      <dgm:t>
        <a:bodyPr/>
        <a:lstStyle/>
        <a:p>
          <a:endParaRPr lang="fr-FR"/>
        </a:p>
      </dgm:t>
    </dgm:pt>
    <dgm:pt modelId="{B324340F-F855-4FC3-8D86-81BF204CFA05}" type="sibTrans" cxnId="{A7D35024-4A3A-480E-9230-2244E1935269}">
      <dgm:prSet/>
      <dgm:spPr/>
      <dgm:t>
        <a:bodyPr/>
        <a:lstStyle/>
        <a:p>
          <a:endParaRPr lang="fr-FR"/>
        </a:p>
      </dgm:t>
    </dgm:pt>
    <dgm:pt modelId="{C2D44D57-B580-45B8-A764-3E5C9679E379}">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FR" sz="4000" dirty="0" smtClean="0">
              <a:solidFill>
                <a:srgbClr val="002060"/>
              </a:solidFill>
            </a:rPr>
            <a:t>Comment les mots peuvent-ils servir à exprimer l’amour et renforcer le bonheur ?</a:t>
          </a:r>
          <a:endParaRPr lang="fr-FR" sz="4000" dirty="0">
            <a:solidFill>
              <a:srgbClr val="002060"/>
            </a:solidFill>
          </a:endParaRPr>
        </a:p>
      </dgm:t>
    </dgm:pt>
    <dgm:pt modelId="{2C36B4E7-2BE3-403B-870D-001FAC9F4672}" type="parTrans" cxnId="{94B903E4-6383-4A5C-9D8D-03FEE1DBAB0C}">
      <dgm:prSet/>
      <dgm:spPr/>
      <dgm:t>
        <a:bodyPr/>
        <a:lstStyle/>
        <a:p>
          <a:endParaRPr lang="fr-FR"/>
        </a:p>
      </dgm:t>
    </dgm:pt>
    <dgm:pt modelId="{01F51116-8FFE-4277-A802-D489CBB5CA88}" type="sibTrans" cxnId="{94B903E4-6383-4A5C-9D8D-03FEE1DBAB0C}">
      <dgm:prSet/>
      <dgm:spPr/>
      <dgm:t>
        <a:bodyPr/>
        <a:lstStyle/>
        <a:p>
          <a:endParaRPr lang="fr-FR"/>
        </a:p>
      </dgm:t>
    </dgm:pt>
    <dgm:pt modelId="{CCE454BD-C38E-4335-A4F8-2D30D800357C}" type="pres">
      <dgm:prSet presAssocID="{7D7EFC84-92DC-4372-AAF0-03754F07F1E3}" presName="linear" presStyleCnt="0">
        <dgm:presLayoutVars>
          <dgm:animLvl val="lvl"/>
          <dgm:resizeHandles val="exact"/>
        </dgm:presLayoutVars>
      </dgm:prSet>
      <dgm:spPr/>
      <dgm:t>
        <a:bodyPr/>
        <a:lstStyle/>
        <a:p>
          <a:endParaRPr lang="fr-FR"/>
        </a:p>
      </dgm:t>
    </dgm:pt>
    <dgm:pt modelId="{5D8FF37F-CDCD-4256-B140-92114DDCAF7B}" type="pres">
      <dgm:prSet presAssocID="{9DD8EB18-9AFE-4CBC-BD31-53A5616CDAA3}" presName="parentText" presStyleLbl="node1" presStyleIdx="0" presStyleCnt="2" custScaleY="70382">
        <dgm:presLayoutVars>
          <dgm:chMax val="0"/>
          <dgm:bulletEnabled val="1"/>
        </dgm:presLayoutVars>
      </dgm:prSet>
      <dgm:spPr/>
      <dgm:t>
        <a:bodyPr/>
        <a:lstStyle/>
        <a:p>
          <a:endParaRPr lang="fr-FR"/>
        </a:p>
      </dgm:t>
    </dgm:pt>
    <dgm:pt modelId="{6F1EFBFE-359C-43C9-ACC8-7D37CFF1EA8A}" type="pres">
      <dgm:prSet presAssocID="{9DD8EB18-9AFE-4CBC-BD31-53A5616CDAA3}" presName="childText" presStyleLbl="revTx" presStyleIdx="0" presStyleCnt="2" custScaleY="73859">
        <dgm:presLayoutVars>
          <dgm:bulletEnabled val="1"/>
        </dgm:presLayoutVars>
      </dgm:prSet>
      <dgm:spPr/>
      <dgm:t>
        <a:bodyPr/>
        <a:lstStyle/>
        <a:p>
          <a:endParaRPr lang="fr-FR"/>
        </a:p>
      </dgm:t>
    </dgm:pt>
    <dgm:pt modelId="{A6D182F4-0BC4-4635-80DE-5BF25EFD5DE1}" type="pres">
      <dgm:prSet presAssocID="{BF823BA7-F548-4DEC-995C-7A3B6AB4AF93}" presName="parentText" presStyleLbl="node1" presStyleIdx="1" presStyleCnt="2">
        <dgm:presLayoutVars>
          <dgm:chMax val="0"/>
          <dgm:bulletEnabled val="1"/>
        </dgm:presLayoutVars>
      </dgm:prSet>
      <dgm:spPr/>
      <dgm:t>
        <a:bodyPr/>
        <a:lstStyle/>
        <a:p>
          <a:endParaRPr lang="fr-FR"/>
        </a:p>
      </dgm:t>
    </dgm:pt>
    <dgm:pt modelId="{F7802D6A-BCE0-4370-BAD7-55E1EF880DBA}" type="pres">
      <dgm:prSet presAssocID="{BF823BA7-F548-4DEC-995C-7A3B6AB4AF93}" presName="childText" presStyleLbl="revTx" presStyleIdx="1" presStyleCnt="2">
        <dgm:presLayoutVars>
          <dgm:bulletEnabled val="1"/>
        </dgm:presLayoutVars>
      </dgm:prSet>
      <dgm:spPr/>
      <dgm:t>
        <a:bodyPr/>
        <a:lstStyle/>
        <a:p>
          <a:endParaRPr lang="fr-FR"/>
        </a:p>
      </dgm:t>
    </dgm:pt>
  </dgm:ptLst>
  <dgm:cxnLst>
    <dgm:cxn modelId="{7480F36F-DB39-4E28-839F-156C6F466D8B}" type="presOf" srcId="{BF823BA7-F548-4DEC-995C-7A3B6AB4AF93}" destId="{A6D182F4-0BC4-4635-80DE-5BF25EFD5DE1}" srcOrd="0" destOrd="0" presId="urn:microsoft.com/office/officeart/2005/8/layout/vList2"/>
    <dgm:cxn modelId="{43188C4B-4473-46AE-814E-40B61E43D505}" type="presOf" srcId="{7D7EFC84-92DC-4372-AAF0-03754F07F1E3}" destId="{CCE454BD-C38E-4335-A4F8-2D30D800357C}" srcOrd="0" destOrd="0" presId="urn:microsoft.com/office/officeart/2005/8/layout/vList2"/>
    <dgm:cxn modelId="{809EBBB1-4DFD-4473-8AA0-E514089A7766}" srcId="{9DD8EB18-9AFE-4CBC-BD31-53A5616CDAA3}" destId="{BDF6B93D-B400-49CB-9B7D-5764EF4D8278}" srcOrd="0" destOrd="0" parTransId="{C22F41FF-7AE1-4414-A9BE-C1FD5287FB4E}" sibTransId="{3A7443D3-F2D7-4ACD-9900-C12F23A98E01}"/>
    <dgm:cxn modelId="{A9D1CC8E-61F4-4C5C-8039-3300F3F08C94}" type="presOf" srcId="{C2D44D57-B580-45B8-A764-3E5C9679E379}" destId="{F7802D6A-BCE0-4370-BAD7-55E1EF880DBA}" srcOrd="0" destOrd="0" presId="urn:microsoft.com/office/officeart/2005/8/layout/vList2"/>
    <dgm:cxn modelId="{A7D35024-4A3A-480E-9230-2244E1935269}" srcId="{7D7EFC84-92DC-4372-AAF0-03754F07F1E3}" destId="{BF823BA7-F548-4DEC-995C-7A3B6AB4AF93}" srcOrd="1" destOrd="0" parTransId="{E6FED2F9-38F2-4C43-9A96-9F02FDC50863}" sibTransId="{B324340F-F855-4FC3-8D86-81BF204CFA05}"/>
    <dgm:cxn modelId="{BE27BBD0-C3BC-4FB7-9303-8DA422D30917}" srcId="{7D7EFC84-92DC-4372-AAF0-03754F07F1E3}" destId="{9DD8EB18-9AFE-4CBC-BD31-53A5616CDAA3}" srcOrd="0" destOrd="0" parTransId="{65FD71DB-5EEE-40FF-8B4C-5C2F3081D81F}" sibTransId="{3BB555D9-2120-47FC-A85C-50B2D59354D8}"/>
    <dgm:cxn modelId="{9E81E265-55BB-4DFB-8980-BC31BC6391ED}" type="presOf" srcId="{9DD8EB18-9AFE-4CBC-BD31-53A5616CDAA3}" destId="{5D8FF37F-CDCD-4256-B140-92114DDCAF7B}" srcOrd="0" destOrd="0" presId="urn:microsoft.com/office/officeart/2005/8/layout/vList2"/>
    <dgm:cxn modelId="{CDE32CF0-CCED-49C0-AC4E-620565A0942A}" type="presOf" srcId="{BDF6B93D-B400-49CB-9B7D-5764EF4D8278}" destId="{6F1EFBFE-359C-43C9-ACC8-7D37CFF1EA8A}" srcOrd="0" destOrd="0" presId="urn:microsoft.com/office/officeart/2005/8/layout/vList2"/>
    <dgm:cxn modelId="{94B903E4-6383-4A5C-9D8D-03FEE1DBAB0C}" srcId="{BF823BA7-F548-4DEC-995C-7A3B6AB4AF93}" destId="{C2D44D57-B580-45B8-A764-3E5C9679E379}" srcOrd="0" destOrd="0" parTransId="{2C36B4E7-2BE3-403B-870D-001FAC9F4672}" sibTransId="{01F51116-8FFE-4277-A802-D489CBB5CA88}"/>
    <dgm:cxn modelId="{38CF540D-EAE6-41C1-8AED-7D466AD1965E}" type="presParOf" srcId="{CCE454BD-C38E-4335-A4F8-2D30D800357C}" destId="{5D8FF37F-CDCD-4256-B140-92114DDCAF7B}" srcOrd="0" destOrd="0" presId="urn:microsoft.com/office/officeart/2005/8/layout/vList2"/>
    <dgm:cxn modelId="{930BFD56-8B4B-4422-B84F-28061D7DE859}" type="presParOf" srcId="{CCE454BD-C38E-4335-A4F8-2D30D800357C}" destId="{6F1EFBFE-359C-43C9-ACC8-7D37CFF1EA8A}" srcOrd="1" destOrd="0" presId="urn:microsoft.com/office/officeart/2005/8/layout/vList2"/>
    <dgm:cxn modelId="{A4B84128-EF68-4E13-8190-A5F9AF88B28E}" type="presParOf" srcId="{CCE454BD-C38E-4335-A4F8-2D30D800357C}" destId="{A6D182F4-0BC4-4635-80DE-5BF25EFD5DE1}" srcOrd="2" destOrd="0" presId="urn:microsoft.com/office/officeart/2005/8/layout/vList2"/>
    <dgm:cxn modelId="{9ECB1BF6-C4FE-4539-9298-ED9CA9444FA5}" type="presParOf" srcId="{CCE454BD-C38E-4335-A4F8-2D30D800357C}" destId="{F7802D6A-BCE0-4370-BAD7-55E1EF880DB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5659C9-2C0D-4399-A20B-A08FC5475D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70654B45-886B-425C-8E85-5C2CF65D833A}">
      <dgm:prSet phldrT="[Texte]"/>
      <dgm:spPr/>
      <dgm:t>
        <a:bodyPr/>
        <a:lstStyle/>
        <a:p>
          <a:r>
            <a:rPr lang="fr-FR" dirty="0" smtClean="0"/>
            <a:t>Conversation et </a:t>
          </a:r>
          <a:r>
            <a:rPr lang="fr-FR" dirty="0" err="1" smtClean="0"/>
            <a:t>bonding</a:t>
          </a:r>
          <a:endParaRPr lang="fr-FR" dirty="0"/>
        </a:p>
      </dgm:t>
    </dgm:pt>
    <dgm:pt modelId="{5904FDD4-8AFD-4E40-BAB7-14350594676F}" type="parTrans" cxnId="{E1037CF2-F980-4B4D-A34F-C0DB2B5AF13C}">
      <dgm:prSet/>
      <dgm:spPr/>
      <dgm:t>
        <a:bodyPr/>
        <a:lstStyle/>
        <a:p>
          <a:endParaRPr lang="fr-FR"/>
        </a:p>
      </dgm:t>
    </dgm:pt>
    <dgm:pt modelId="{DBBE131D-8AAA-440B-B5D1-ABF53C520083}" type="sibTrans" cxnId="{E1037CF2-F980-4B4D-A34F-C0DB2B5AF13C}">
      <dgm:prSet/>
      <dgm:spPr/>
      <dgm:t>
        <a:bodyPr/>
        <a:lstStyle/>
        <a:p>
          <a:endParaRPr lang="fr-FR"/>
        </a:p>
      </dgm:t>
    </dgm:pt>
    <dgm:pt modelId="{FB5CF49B-D0A1-4296-B4C2-37E060BD6C00}">
      <dgm:prSet phldrT="[Texte]" custT="1"/>
      <dgm:spPr/>
      <dgm:t>
        <a:bodyPr/>
        <a:lstStyle/>
        <a:p>
          <a:r>
            <a:rPr lang="fr-FR" sz="2400" dirty="0" smtClean="0"/>
            <a:t>La conversation comme songe éveillé</a:t>
          </a:r>
          <a:endParaRPr lang="fr-FR" sz="2400" dirty="0"/>
        </a:p>
      </dgm:t>
    </dgm:pt>
    <dgm:pt modelId="{EE962D9B-1B77-4BA6-919B-28B6E6FC2BA0}" type="parTrans" cxnId="{D1431C0F-AD10-4D41-9EEB-F3B253123119}">
      <dgm:prSet/>
      <dgm:spPr/>
      <dgm:t>
        <a:bodyPr/>
        <a:lstStyle/>
        <a:p>
          <a:endParaRPr lang="fr-FR"/>
        </a:p>
      </dgm:t>
    </dgm:pt>
    <dgm:pt modelId="{6AB1A140-2D58-4146-839B-9AECB8B754F2}" type="sibTrans" cxnId="{D1431C0F-AD10-4D41-9EEB-F3B253123119}">
      <dgm:prSet/>
      <dgm:spPr/>
      <dgm:t>
        <a:bodyPr/>
        <a:lstStyle/>
        <a:p>
          <a:endParaRPr lang="fr-FR"/>
        </a:p>
      </dgm:t>
    </dgm:pt>
    <dgm:pt modelId="{6F90029A-83AC-4A94-AC24-11528FE0449E}">
      <dgm:prSet phldrT="[Texte]" custT="1"/>
      <dgm:spPr/>
      <dgm:t>
        <a:bodyPr/>
        <a:lstStyle/>
        <a:p>
          <a:r>
            <a:rPr lang="fr-FR" sz="2400" dirty="0" smtClean="0"/>
            <a:t>Conversation dans l’art</a:t>
          </a:r>
          <a:endParaRPr lang="fr-FR" sz="2400" dirty="0"/>
        </a:p>
      </dgm:t>
    </dgm:pt>
    <dgm:pt modelId="{33283891-D9EB-48C4-9085-27647058E26E}" type="parTrans" cxnId="{59152127-EB31-47DB-8FCE-D383D949EDBC}">
      <dgm:prSet/>
      <dgm:spPr/>
      <dgm:t>
        <a:bodyPr/>
        <a:lstStyle/>
        <a:p>
          <a:endParaRPr lang="fr-FR"/>
        </a:p>
      </dgm:t>
    </dgm:pt>
    <dgm:pt modelId="{304F4929-E429-428C-B7C7-0C6185253663}" type="sibTrans" cxnId="{59152127-EB31-47DB-8FCE-D383D949EDBC}">
      <dgm:prSet/>
      <dgm:spPr/>
      <dgm:t>
        <a:bodyPr/>
        <a:lstStyle/>
        <a:p>
          <a:endParaRPr lang="fr-FR"/>
        </a:p>
      </dgm:t>
    </dgm:pt>
    <dgm:pt modelId="{01882937-3BCC-46A1-B616-71C0B8A2E7DD}">
      <dgm:prSet phldrT="[Texte]"/>
      <dgm:spPr/>
      <dgm:t>
        <a:bodyPr/>
        <a:lstStyle/>
        <a:p>
          <a:r>
            <a:rPr lang="fr-FR" dirty="0" smtClean="0"/>
            <a:t>Conditions du libre-échange</a:t>
          </a:r>
          <a:endParaRPr lang="fr-FR" dirty="0"/>
        </a:p>
      </dgm:t>
    </dgm:pt>
    <dgm:pt modelId="{7C45F7DB-75AB-447B-BF57-11C115E838A3}" type="parTrans" cxnId="{229C03C9-28DA-4692-AD3D-F7039C4DC76D}">
      <dgm:prSet/>
      <dgm:spPr/>
      <dgm:t>
        <a:bodyPr/>
        <a:lstStyle/>
        <a:p>
          <a:endParaRPr lang="fr-FR"/>
        </a:p>
      </dgm:t>
    </dgm:pt>
    <dgm:pt modelId="{E8885184-3E7D-4D1C-A3E2-EFC036CD2B39}" type="sibTrans" cxnId="{229C03C9-28DA-4692-AD3D-F7039C4DC76D}">
      <dgm:prSet/>
      <dgm:spPr/>
      <dgm:t>
        <a:bodyPr/>
        <a:lstStyle/>
        <a:p>
          <a:endParaRPr lang="fr-FR"/>
        </a:p>
      </dgm:t>
    </dgm:pt>
    <dgm:pt modelId="{44159E67-B882-4D35-8BD6-6EAAF8E840F2}">
      <dgm:prSet phldrT="[Texte]"/>
      <dgm:spPr/>
      <dgm:t>
        <a:bodyPr/>
        <a:lstStyle/>
        <a:p>
          <a:r>
            <a:rPr lang="fr-FR" dirty="0" smtClean="0"/>
            <a:t>La pensée de Martin Buber</a:t>
          </a:r>
          <a:endParaRPr lang="fr-FR" dirty="0"/>
        </a:p>
      </dgm:t>
    </dgm:pt>
    <dgm:pt modelId="{496A173A-FA40-4FBD-AC53-A0392A51436C}" type="parTrans" cxnId="{91AC7B0D-E711-4AFE-AB17-DFDE02E2F1AC}">
      <dgm:prSet/>
      <dgm:spPr/>
      <dgm:t>
        <a:bodyPr/>
        <a:lstStyle/>
        <a:p>
          <a:endParaRPr lang="fr-FR"/>
        </a:p>
      </dgm:t>
    </dgm:pt>
    <dgm:pt modelId="{4969F3F1-868F-46C2-9F11-923F9B27079A}" type="sibTrans" cxnId="{91AC7B0D-E711-4AFE-AB17-DFDE02E2F1AC}">
      <dgm:prSet/>
      <dgm:spPr/>
      <dgm:t>
        <a:bodyPr/>
        <a:lstStyle/>
        <a:p>
          <a:endParaRPr lang="fr-FR"/>
        </a:p>
      </dgm:t>
    </dgm:pt>
    <dgm:pt modelId="{A71ED120-15AB-4CED-828B-43106B4CC229}">
      <dgm:prSet phldrT="[Texte]"/>
      <dgm:spPr/>
      <dgm:t>
        <a:bodyPr/>
        <a:lstStyle/>
        <a:p>
          <a:r>
            <a:rPr lang="fr-FR" dirty="0" smtClean="0"/>
            <a:t>Le processus de personnalisation</a:t>
          </a:r>
          <a:endParaRPr lang="fr-FR" dirty="0"/>
        </a:p>
      </dgm:t>
    </dgm:pt>
    <dgm:pt modelId="{CCB5070A-DA19-4F30-ACDC-A81F39D81A18}" type="parTrans" cxnId="{148FF115-1938-4505-8229-09DA6CA21BDA}">
      <dgm:prSet/>
      <dgm:spPr/>
      <dgm:t>
        <a:bodyPr/>
        <a:lstStyle/>
        <a:p>
          <a:endParaRPr lang="fr-FR"/>
        </a:p>
      </dgm:t>
    </dgm:pt>
    <dgm:pt modelId="{DD5CA2C6-967D-43C2-92D5-5CC9E8CF0EE8}" type="sibTrans" cxnId="{148FF115-1938-4505-8229-09DA6CA21BDA}">
      <dgm:prSet/>
      <dgm:spPr/>
      <dgm:t>
        <a:bodyPr/>
        <a:lstStyle/>
        <a:p>
          <a:endParaRPr lang="fr-FR"/>
        </a:p>
      </dgm:t>
    </dgm:pt>
    <dgm:pt modelId="{3B8926AC-B7EC-4E20-829C-5AA7D930B0F8}">
      <dgm:prSet phldrT="[Texte]"/>
      <dgm:spPr/>
      <dgm:t>
        <a:bodyPr/>
        <a:lstStyle/>
        <a:p>
          <a:r>
            <a:rPr lang="fr-FR" dirty="0" smtClean="0"/>
            <a:t>Qui est tu ?</a:t>
          </a:r>
          <a:endParaRPr lang="fr-FR" dirty="0"/>
        </a:p>
      </dgm:t>
    </dgm:pt>
    <dgm:pt modelId="{704C5B4A-A675-4771-948C-FBC0E8B7F4B3}" type="parTrans" cxnId="{F502DA9B-4317-49D7-B384-90832CB8DB3A}">
      <dgm:prSet/>
      <dgm:spPr/>
      <dgm:t>
        <a:bodyPr/>
        <a:lstStyle/>
        <a:p>
          <a:endParaRPr lang="fr-FR"/>
        </a:p>
      </dgm:t>
    </dgm:pt>
    <dgm:pt modelId="{E4D79B97-1374-4488-958A-C208653156F9}" type="sibTrans" cxnId="{F502DA9B-4317-49D7-B384-90832CB8DB3A}">
      <dgm:prSet/>
      <dgm:spPr/>
      <dgm:t>
        <a:bodyPr/>
        <a:lstStyle/>
        <a:p>
          <a:endParaRPr lang="fr-FR"/>
        </a:p>
      </dgm:t>
    </dgm:pt>
    <dgm:pt modelId="{031B5D5A-B671-40D7-9B5A-EAEAFA44B381}">
      <dgm:prSet phldrT="[Texte]"/>
      <dgm:spPr/>
      <dgm:t>
        <a:bodyPr/>
        <a:lstStyle/>
        <a:p>
          <a:r>
            <a:rPr lang="fr-FR" dirty="0" smtClean="0"/>
            <a:t>L’art de converser</a:t>
          </a:r>
          <a:endParaRPr lang="fr-FR" dirty="0"/>
        </a:p>
      </dgm:t>
    </dgm:pt>
    <dgm:pt modelId="{42E501E5-C09E-4592-BB03-B58C9CE9E473}" type="parTrans" cxnId="{29E5DF9D-F2BE-4BD9-9662-21B35171A6A4}">
      <dgm:prSet/>
      <dgm:spPr/>
    </dgm:pt>
    <dgm:pt modelId="{69E1273B-3816-4DDB-8287-0637B275CAEB}" type="sibTrans" cxnId="{29E5DF9D-F2BE-4BD9-9662-21B35171A6A4}">
      <dgm:prSet/>
      <dgm:spPr/>
    </dgm:pt>
    <dgm:pt modelId="{A7A9B64A-CE0D-4187-A8EA-923959808DF9}" type="pres">
      <dgm:prSet presAssocID="{765659C9-2C0D-4399-A20B-A08FC5475D6B}" presName="Name0" presStyleCnt="0">
        <dgm:presLayoutVars>
          <dgm:dir/>
          <dgm:animLvl val="lvl"/>
          <dgm:resizeHandles val="exact"/>
        </dgm:presLayoutVars>
      </dgm:prSet>
      <dgm:spPr/>
    </dgm:pt>
    <dgm:pt modelId="{E18DD3E5-ACAB-43BC-9B5D-3BE4EEDC08A4}" type="pres">
      <dgm:prSet presAssocID="{70654B45-886B-425C-8E85-5C2CF65D833A}" presName="linNode" presStyleCnt="0"/>
      <dgm:spPr/>
    </dgm:pt>
    <dgm:pt modelId="{D6B81712-7BAA-4941-AD60-D5C5FC8F7782}" type="pres">
      <dgm:prSet presAssocID="{70654B45-886B-425C-8E85-5C2CF65D833A}" presName="parentText" presStyleLbl="node1" presStyleIdx="0" presStyleCnt="3">
        <dgm:presLayoutVars>
          <dgm:chMax val="1"/>
          <dgm:bulletEnabled val="1"/>
        </dgm:presLayoutVars>
      </dgm:prSet>
      <dgm:spPr/>
    </dgm:pt>
    <dgm:pt modelId="{F6CB11D9-CFF1-408D-9BB2-65C5E4BA1B32}" type="pres">
      <dgm:prSet presAssocID="{70654B45-886B-425C-8E85-5C2CF65D833A}" presName="descendantText" presStyleLbl="alignAccFollowNode1" presStyleIdx="0" presStyleCnt="3">
        <dgm:presLayoutVars>
          <dgm:bulletEnabled val="1"/>
        </dgm:presLayoutVars>
      </dgm:prSet>
      <dgm:spPr/>
      <dgm:t>
        <a:bodyPr/>
        <a:lstStyle/>
        <a:p>
          <a:endParaRPr lang="fr-FR"/>
        </a:p>
      </dgm:t>
    </dgm:pt>
    <dgm:pt modelId="{B8C62C60-86D7-4F49-B905-2901856F6F93}" type="pres">
      <dgm:prSet presAssocID="{DBBE131D-8AAA-440B-B5D1-ABF53C520083}" presName="sp" presStyleCnt="0"/>
      <dgm:spPr/>
    </dgm:pt>
    <dgm:pt modelId="{6F42E5A9-6032-4283-9EAD-135C0176E1D7}" type="pres">
      <dgm:prSet presAssocID="{01882937-3BCC-46A1-B616-71C0B8A2E7DD}" presName="linNode" presStyleCnt="0"/>
      <dgm:spPr/>
    </dgm:pt>
    <dgm:pt modelId="{7374A49C-58F2-441A-81D8-CFABBCC28859}" type="pres">
      <dgm:prSet presAssocID="{01882937-3BCC-46A1-B616-71C0B8A2E7DD}" presName="parentText" presStyleLbl="node1" presStyleIdx="1" presStyleCnt="3">
        <dgm:presLayoutVars>
          <dgm:chMax val="1"/>
          <dgm:bulletEnabled val="1"/>
        </dgm:presLayoutVars>
      </dgm:prSet>
      <dgm:spPr/>
      <dgm:t>
        <a:bodyPr/>
        <a:lstStyle/>
        <a:p>
          <a:endParaRPr lang="fr-FR"/>
        </a:p>
      </dgm:t>
    </dgm:pt>
    <dgm:pt modelId="{493DA982-84F2-4DE5-8DF8-C1D4581C89CD}" type="pres">
      <dgm:prSet presAssocID="{01882937-3BCC-46A1-B616-71C0B8A2E7DD}" presName="descendantText" presStyleLbl="alignAccFollowNode1" presStyleIdx="1" presStyleCnt="3">
        <dgm:presLayoutVars>
          <dgm:bulletEnabled val="1"/>
        </dgm:presLayoutVars>
      </dgm:prSet>
      <dgm:spPr/>
      <dgm:t>
        <a:bodyPr/>
        <a:lstStyle/>
        <a:p>
          <a:endParaRPr lang="fr-FR"/>
        </a:p>
      </dgm:t>
    </dgm:pt>
    <dgm:pt modelId="{9F2EE2DB-C50E-4D2A-8F14-4692AEAB0A05}" type="pres">
      <dgm:prSet presAssocID="{E8885184-3E7D-4D1C-A3E2-EFC036CD2B39}" presName="sp" presStyleCnt="0"/>
      <dgm:spPr/>
    </dgm:pt>
    <dgm:pt modelId="{657C0E54-8344-414C-86D2-9E60BE4D7865}" type="pres">
      <dgm:prSet presAssocID="{A71ED120-15AB-4CED-828B-43106B4CC229}" presName="linNode" presStyleCnt="0"/>
      <dgm:spPr/>
    </dgm:pt>
    <dgm:pt modelId="{023F7ACD-F6B0-4936-9D09-3D20E74EA45E}" type="pres">
      <dgm:prSet presAssocID="{A71ED120-15AB-4CED-828B-43106B4CC229}" presName="parentText" presStyleLbl="node1" presStyleIdx="2" presStyleCnt="3">
        <dgm:presLayoutVars>
          <dgm:chMax val="1"/>
          <dgm:bulletEnabled val="1"/>
        </dgm:presLayoutVars>
      </dgm:prSet>
      <dgm:spPr/>
      <dgm:t>
        <a:bodyPr/>
        <a:lstStyle/>
        <a:p>
          <a:endParaRPr lang="fr-FR"/>
        </a:p>
      </dgm:t>
    </dgm:pt>
    <dgm:pt modelId="{886FE805-2EE0-478F-9D8D-299B584C4221}" type="pres">
      <dgm:prSet presAssocID="{A71ED120-15AB-4CED-828B-43106B4CC229}" presName="descendantText" presStyleLbl="alignAccFollowNode1" presStyleIdx="2" presStyleCnt="3">
        <dgm:presLayoutVars>
          <dgm:bulletEnabled val="1"/>
        </dgm:presLayoutVars>
      </dgm:prSet>
      <dgm:spPr/>
      <dgm:t>
        <a:bodyPr/>
        <a:lstStyle/>
        <a:p>
          <a:endParaRPr lang="fr-FR"/>
        </a:p>
      </dgm:t>
    </dgm:pt>
  </dgm:ptLst>
  <dgm:cxnLst>
    <dgm:cxn modelId="{F502DA9B-4317-49D7-B384-90832CB8DB3A}" srcId="{A71ED120-15AB-4CED-828B-43106B4CC229}" destId="{3B8926AC-B7EC-4E20-829C-5AA7D930B0F8}" srcOrd="0" destOrd="0" parTransId="{704C5B4A-A675-4771-948C-FBC0E8B7F4B3}" sibTransId="{E4D79B97-1374-4488-958A-C208653156F9}"/>
    <dgm:cxn modelId="{F9CCC7F4-80DB-4BAA-8DC5-1A2707BBEE8D}" type="presOf" srcId="{765659C9-2C0D-4399-A20B-A08FC5475D6B}" destId="{A7A9B64A-CE0D-4187-A8EA-923959808DF9}" srcOrd="0" destOrd="0" presId="urn:microsoft.com/office/officeart/2005/8/layout/vList5"/>
    <dgm:cxn modelId="{D22CD329-F3AB-498C-8737-989B8D048636}" type="presOf" srcId="{70654B45-886B-425C-8E85-5C2CF65D833A}" destId="{D6B81712-7BAA-4941-AD60-D5C5FC8F7782}" srcOrd="0" destOrd="0" presId="urn:microsoft.com/office/officeart/2005/8/layout/vList5"/>
    <dgm:cxn modelId="{E1037CF2-F980-4B4D-A34F-C0DB2B5AF13C}" srcId="{765659C9-2C0D-4399-A20B-A08FC5475D6B}" destId="{70654B45-886B-425C-8E85-5C2CF65D833A}" srcOrd="0" destOrd="0" parTransId="{5904FDD4-8AFD-4E40-BAB7-14350594676F}" sibTransId="{DBBE131D-8AAA-440B-B5D1-ABF53C520083}"/>
    <dgm:cxn modelId="{D1431C0F-AD10-4D41-9EEB-F3B253123119}" srcId="{70654B45-886B-425C-8E85-5C2CF65D833A}" destId="{FB5CF49B-D0A1-4296-B4C2-37E060BD6C00}" srcOrd="0" destOrd="0" parTransId="{EE962D9B-1B77-4BA6-919B-28B6E6FC2BA0}" sibTransId="{6AB1A140-2D58-4146-839B-9AECB8B754F2}"/>
    <dgm:cxn modelId="{3B16F0C6-565D-4325-8556-1CB1CDC9C99B}" type="presOf" srcId="{A71ED120-15AB-4CED-828B-43106B4CC229}" destId="{023F7ACD-F6B0-4936-9D09-3D20E74EA45E}" srcOrd="0" destOrd="0" presId="urn:microsoft.com/office/officeart/2005/8/layout/vList5"/>
    <dgm:cxn modelId="{3F050A0C-E844-4E29-B975-E47FBE10692F}" type="presOf" srcId="{44159E67-B882-4D35-8BD6-6EAAF8E840F2}" destId="{493DA982-84F2-4DE5-8DF8-C1D4581C89CD}" srcOrd="0" destOrd="0" presId="urn:microsoft.com/office/officeart/2005/8/layout/vList5"/>
    <dgm:cxn modelId="{91AC7B0D-E711-4AFE-AB17-DFDE02E2F1AC}" srcId="{01882937-3BCC-46A1-B616-71C0B8A2E7DD}" destId="{44159E67-B882-4D35-8BD6-6EAAF8E840F2}" srcOrd="0" destOrd="0" parTransId="{496A173A-FA40-4FBD-AC53-A0392A51436C}" sibTransId="{4969F3F1-868F-46C2-9F11-923F9B27079A}"/>
    <dgm:cxn modelId="{E086D477-4CD4-4257-9CBA-C77A857D5C8D}" type="presOf" srcId="{6F90029A-83AC-4A94-AC24-11528FE0449E}" destId="{F6CB11D9-CFF1-408D-9BB2-65C5E4BA1B32}" srcOrd="0" destOrd="1" presId="urn:microsoft.com/office/officeart/2005/8/layout/vList5"/>
    <dgm:cxn modelId="{8CB271EA-A2A2-435C-B8E3-08D1B4A5F40B}" type="presOf" srcId="{3B8926AC-B7EC-4E20-829C-5AA7D930B0F8}" destId="{886FE805-2EE0-478F-9D8D-299B584C4221}" srcOrd="0" destOrd="0" presId="urn:microsoft.com/office/officeart/2005/8/layout/vList5"/>
    <dgm:cxn modelId="{229C03C9-28DA-4692-AD3D-F7039C4DC76D}" srcId="{765659C9-2C0D-4399-A20B-A08FC5475D6B}" destId="{01882937-3BCC-46A1-B616-71C0B8A2E7DD}" srcOrd="1" destOrd="0" parTransId="{7C45F7DB-75AB-447B-BF57-11C115E838A3}" sibTransId="{E8885184-3E7D-4D1C-A3E2-EFC036CD2B39}"/>
    <dgm:cxn modelId="{DF8237CA-65A9-4A1B-89F4-94323D1FD6A8}" type="presOf" srcId="{FB5CF49B-D0A1-4296-B4C2-37E060BD6C00}" destId="{F6CB11D9-CFF1-408D-9BB2-65C5E4BA1B32}" srcOrd="0" destOrd="0" presId="urn:microsoft.com/office/officeart/2005/8/layout/vList5"/>
    <dgm:cxn modelId="{59152127-EB31-47DB-8FCE-D383D949EDBC}" srcId="{70654B45-886B-425C-8E85-5C2CF65D833A}" destId="{6F90029A-83AC-4A94-AC24-11528FE0449E}" srcOrd="1" destOrd="0" parTransId="{33283891-D9EB-48C4-9085-27647058E26E}" sibTransId="{304F4929-E429-428C-B7C7-0C6185253663}"/>
    <dgm:cxn modelId="{232EB493-A1AE-40CB-B79F-4436EA8A79D3}" type="presOf" srcId="{01882937-3BCC-46A1-B616-71C0B8A2E7DD}" destId="{7374A49C-58F2-441A-81D8-CFABBCC28859}" srcOrd="0" destOrd="0" presId="urn:microsoft.com/office/officeart/2005/8/layout/vList5"/>
    <dgm:cxn modelId="{148FF115-1938-4505-8229-09DA6CA21BDA}" srcId="{765659C9-2C0D-4399-A20B-A08FC5475D6B}" destId="{A71ED120-15AB-4CED-828B-43106B4CC229}" srcOrd="2" destOrd="0" parTransId="{CCB5070A-DA19-4F30-ACDC-A81F39D81A18}" sibTransId="{DD5CA2C6-967D-43C2-92D5-5CC9E8CF0EE8}"/>
    <dgm:cxn modelId="{8ED521AD-0983-455F-AB78-A9B4592C56B9}" type="presOf" srcId="{031B5D5A-B671-40D7-9B5A-EAEAFA44B381}" destId="{886FE805-2EE0-478F-9D8D-299B584C4221}" srcOrd="0" destOrd="1" presId="urn:microsoft.com/office/officeart/2005/8/layout/vList5"/>
    <dgm:cxn modelId="{29E5DF9D-F2BE-4BD9-9662-21B35171A6A4}" srcId="{A71ED120-15AB-4CED-828B-43106B4CC229}" destId="{031B5D5A-B671-40D7-9B5A-EAEAFA44B381}" srcOrd="1" destOrd="0" parTransId="{42E501E5-C09E-4592-BB03-B58C9CE9E473}" sibTransId="{69E1273B-3816-4DDB-8287-0637B275CAEB}"/>
    <dgm:cxn modelId="{C31EE05C-DD45-4038-8F3A-F07ECD3632CD}" type="presParOf" srcId="{A7A9B64A-CE0D-4187-A8EA-923959808DF9}" destId="{E18DD3E5-ACAB-43BC-9B5D-3BE4EEDC08A4}" srcOrd="0" destOrd="0" presId="urn:microsoft.com/office/officeart/2005/8/layout/vList5"/>
    <dgm:cxn modelId="{E62D84B5-B366-42DF-9CC7-8611C7A8394B}" type="presParOf" srcId="{E18DD3E5-ACAB-43BC-9B5D-3BE4EEDC08A4}" destId="{D6B81712-7BAA-4941-AD60-D5C5FC8F7782}" srcOrd="0" destOrd="0" presId="urn:microsoft.com/office/officeart/2005/8/layout/vList5"/>
    <dgm:cxn modelId="{F6011D0B-7442-4D6D-9BAA-2A8F8A79B65D}" type="presParOf" srcId="{E18DD3E5-ACAB-43BC-9B5D-3BE4EEDC08A4}" destId="{F6CB11D9-CFF1-408D-9BB2-65C5E4BA1B32}" srcOrd="1" destOrd="0" presId="urn:microsoft.com/office/officeart/2005/8/layout/vList5"/>
    <dgm:cxn modelId="{427CD3CF-3816-461F-B039-79C8F54A83FC}" type="presParOf" srcId="{A7A9B64A-CE0D-4187-A8EA-923959808DF9}" destId="{B8C62C60-86D7-4F49-B905-2901856F6F93}" srcOrd="1" destOrd="0" presId="urn:microsoft.com/office/officeart/2005/8/layout/vList5"/>
    <dgm:cxn modelId="{2B25E88C-5DBB-4FF8-80DF-3E34148D31F0}" type="presParOf" srcId="{A7A9B64A-CE0D-4187-A8EA-923959808DF9}" destId="{6F42E5A9-6032-4283-9EAD-135C0176E1D7}" srcOrd="2" destOrd="0" presId="urn:microsoft.com/office/officeart/2005/8/layout/vList5"/>
    <dgm:cxn modelId="{25E9DC59-76EE-4843-8721-1DC36956CF8A}" type="presParOf" srcId="{6F42E5A9-6032-4283-9EAD-135C0176E1D7}" destId="{7374A49C-58F2-441A-81D8-CFABBCC28859}" srcOrd="0" destOrd="0" presId="urn:microsoft.com/office/officeart/2005/8/layout/vList5"/>
    <dgm:cxn modelId="{EE2E50A2-A77C-4A7B-BC2B-E4DE0DCE5D15}" type="presParOf" srcId="{6F42E5A9-6032-4283-9EAD-135C0176E1D7}" destId="{493DA982-84F2-4DE5-8DF8-C1D4581C89CD}" srcOrd="1" destOrd="0" presId="urn:microsoft.com/office/officeart/2005/8/layout/vList5"/>
    <dgm:cxn modelId="{88F463B8-078E-4928-88FB-B59AEAF30527}" type="presParOf" srcId="{A7A9B64A-CE0D-4187-A8EA-923959808DF9}" destId="{9F2EE2DB-C50E-4D2A-8F14-4692AEAB0A05}" srcOrd="3" destOrd="0" presId="urn:microsoft.com/office/officeart/2005/8/layout/vList5"/>
    <dgm:cxn modelId="{F67CA920-800D-4874-8DA3-20A5ADE3EB10}" type="presParOf" srcId="{A7A9B64A-CE0D-4187-A8EA-923959808DF9}" destId="{657C0E54-8344-414C-86D2-9E60BE4D7865}" srcOrd="4" destOrd="0" presId="urn:microsoft.com/office/officeart/2005/8/layout/vList5"/>
    <dgm:cxn modelId="{64803AD6-6BE3-42FE-9E91-BC0C4CF55493}" type="presParOf" srcId="{657C0E54-8344-414C-86D2-9E60BE4D7865}" destId="{023F7ACD-F6B0-4936-9D09-3D20E74EA45E}" srcOrd="0" destOrd="0" presId="urn:microsoft.com/office/officeart/2005/8/layout/vList5"/>
    <dgm:cxn modelId="{03D13113-1C52-4082-823C-766E416700D0}" type="presParOf" srcId="{657C0E54-8344-414C-86D2-9E60BE4D7865}" destId="{886FE805-2EE0-478F-9D8D-299B584C42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240BC1-A75E-4DA7-8DCE-9A935902357D}" type="doc">
      <dgm:prSet loTypeId="urn:microsoft.com/office/officeart/2005/8/layout/cycle4" loCatId="matrix" qsTypeId="urn:microsoft.com/office/officeart/2005/8/quickstyle/3d1" qsCatId="3D" csTypeId="urn:microsoft.com/office/officeart/2005/8/colors/colorful2" csCatId="colorful" phldr="1"/>
      <dgm:spPr/>
      <dgm:t>
        <a:bodyPr/>
        <a:lstStyle/>
        <a:p>
          <a:endParaRPr lang="fr-FR"/>
        </a:p>
      </dgm:t>
    </dgm:pt>
    <dgm:pt modelId="{EC74649B-A2CB-49DB-8048-8384F2D566A2}">
      <dgm:prSet phldrT="[Texte]"/>
      <dgm:spPr/>
      <dgm:t>
        <a:bodyPr/>
        <a:lstStyle/>
        <a:p>
          <a:r>
            <a:rPr lang="fr-FR" dirty="0" smtClean="0"/>
            <a:t>Reconnaissance (mai 2012)</a:t>
          </a:r>
        </a:p>
        <a:p>
          <a:r>
            <a:rPr lang="fr-FR" dirty="0" smtClean="0"/>
            <a:t>Personne (mars 2013)</a:t>
          </a:r>
        </a:p>
        <a:p>
          <a:r>
            <a:rPr lang="fr-FR" dirty="0" smtClean="0"/>
            <a:t>Confiance</a:t>
          </a:r>
        </a:p>
      </dgm:t>
    </dgm:pt>
    <dgm:pt modelId="{F8EBF779-68CA-48CD-BFC7-A875FB5AE229}" type="parTrans" cxnId="{1BE25417-E031-4869-B497-FEEBE79247D4}">
      <dgm:prSet/>
      <dgm:spPr/>
      <dgm:t>
        <a:bodyPr/>
        <a:lstStyle/>
        <a:p>
          <a:endParaRPr lang="fr-FR"/>
        </a:p>
      </dgm:t>
    </dgm:pt>
    <dgm:pt modelId="{0482C2BC-93E6-4335-9310-E14E205BE330}" type="sibTrans" cxnId="{1BE25417-E031-4869-B497-FEEBE79247D4}">
      <dgm:prSet/>
      <dgm:spPr/>
      <dgm:t>
        <a:bodyPr/>
        <a:lstStyle/>
        <a:p>
          <a:endParaRPr lang="fr-FR"/>
        </a:p>
      </dgm:t>
    </dgm:pt>
    <dgm:pt modelId="{FD421F36-AAB8-415A-81BE-6951F029023C}">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1800" dirty="0" smtClean="0"/>
            <a:t>Pourquoi y a-t-il quelqu’un plutôt que personne ?</a:t>
          </a:r>
          <a:endParaRPr lang="fr-FR" sz="1800" dirty="0"/>
        </a:p>
      </dgm:t>
    </dgm:pt>
    <dgm:pt modelId="{52D734F4-98CC-4B11-A647-A172916B95D1}" type="parTrans" cxnId="{1FE69327-D64E-4A66-A8C4-1987FF32B173}">
      <dgm:prSet/>
      <dgm:spPr/>
      <dgm:t>
        <a:bodyPr/>
        <a:lstStyle/>
        <a:p>
          <a:endParaRPr lang="fr-FR"/>
        </a:p>
      </dgm:t>
    </dgm:pt>
    <dgm:pt modelId="{E7A34A20-03FD-42BA-8A96-F00A400D6A4D}" type="sibTrans" cxnId="{1FE69327-D64E-4A66-A8C4-1987FF32B173}">
      <dgm:prSet/>
      <dgm:spPr/>
      <dgm:t>
        <a:bodyPr/>
        <a:lstStyle/>
        <a:p>
          <a:endParaRPr lang="fr-FR"/>
        </a:p>
      </dgm:t>
    </dgm:pt>
    <dgm:pt modelId="{CDB16A83-75D8-4888-8E22-E7DAAE61AF95}">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Intimité (janvier 2011)</a:t>
          </a:r>
        </a:p>
        <a:p>
          <a:r>
            <a:rPr lang="fr-FR" dirty="0" smtClean="0"/>
            <a:t>Liberté (juin 2010)</a:t>
          </a:r>
        </a:p>
        <a:p>
          <a:r>
            <a:rPr lang="fr-FR" dirty="0" smtClean="0"/>
            <a:t>Conscience (octobre 2013)</a:t>
          </a:r>
          <a:endParaRPr lang="fr-FR" dirty="0"/>
        </a:p>
      </dgm:t>
    </dgm:pt>
    <dgm:pt modelId="{87FEC80B-84B1-4F5C-B335-F78BAD23E1AB}" type="parTrans" cxnId="{E5DB6F3B-53D9-4FF4-A3FE-A9015730790C}">
      <dgm:prSet/>
      <dgm:spPr/>
      <dgm:t>
        <a:bodyPr/>
        <a:lstStyle/>
        <a:p>
          <a:endParaRPr lang="fr-FR"/>
        </a:p>
      </dgm:t>
    </dgm:pt>
    <dgm:pt modelId="{B7752B2B-AB45-4CFE-B22A-42A65CCEC772}" type="sibTrans" cxnId="{E5DB6F3B-53D9-4FF4-A3FE-A9015730790C}">
      <dgm:prSet/>
      <dgm:spPr/>
      <dgm:t>
        <a:bodyPr/>
        <a:lstStyle/>
        <a:p>
          <a:endParaRPr lang="fr-FR"/>
        </a:p>
      </dgm:t>
    </dgm:pt>
    <dgm:pt modelId="{C2A02208-C761-48F3-AB49-0B79A539A5DB}">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FR" sz="2400" dirty="0" smtClean="0"/>
            <a:t>Liberté et interdépendance</a:t>
          </a:r>
          <a:endParaRPr lang="fr-FR" sz="2400" dirty="0"/>
        </a:p>
      </dgm:t>
    </dgm:pt>
    <dgm:pt modelId="{104201AB-20C2-45EC-A67C-0A3D0E8088A7}" type="parTrans" cxnId="{8840DCE9-D45A-4CD2-A0AC-5703083514D4}">
      <dgm:prSet/>
      <dgm:spPr/>
      <dgm:t>
        <a:bodyPr/>
        <a:lstStyle/>
        <a:p>
          <a:endParaRPr lang="fr-FR"/>
        </a:p>
      </dgm:t>
    </dgm:pt>
    <dgm:pt modelId="{EB872A97-7F5D-44BB-B891-DBA7C2160341}" type="sibTrans" cxnId="{8840DCE9-D45A-4CD2-A0AC-5703083514D4}">
      <dgm:prSet/>
      <dgm:spPr/>
      <dgm:t>
        <a:bodyPr/>
        <a:lstStyle/>
        <a:p>
          <a:endParaRPr lang="fr-FR"/>
        </a:p>
      </dgm:t>
    </dgm:pt>
    <dgm:pt modelId="{43AE83F6-1957-43D0-A8A1-759629723E9D}">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1800" dirty="0" smtClean="0"/>
            <a:t>Entente (mai 2013)</a:t>
          </a:r>
        </a:p>
        <a:p>
          <a:r>
            <a:rPr lang="fr-FR" sz="1800" dirty="0" smtClean="0"/>
            <a:t>Relations (juillet 2011)</a:t>
          </a:r>
        </a:p>
        <a:p>
          <a:r>
            <a:rPr lang="fr-FR" sz="1800" dirty="0" smtClean="0"/>
            <a:t>Unité (novembre 2013)</a:t>
          </a:r>
          <a:endParaRPr lang="fr-FR" sz="1800" dirty="0"/>
        </a:p>
      </dgm:t>
    </dgm:pt>
    <dgm:pt modelId="{06A69F1C-848B-4013-A679-1DB076D77A33}" type="parTrans" cxnId="{27851D94-A228-46EE-9FF4-3A869731C82F}">
      <dgm:prSet/>
      <dgm:spPr/>
      <dgm:t>
        <a:bodyPr/>
        <a:lstStyle/>
        <a:p>
          <a:endParaRPr lang="fr-FR"/>
        </a:p>
      </dgm:t>
    </dgm:pt>
    <dgm:pt modelId="{C1CEB910-E073-4816-AAE0-6C4D6B3096A9}" type="sibTrans" cxnId="{27851D94-A228-46EE-9FF4-3A869731C82F}">
      <dgm:prSet/>
      <dgm:spPr/>
      <dgm:t>
        <a:bodyPr/>
        <a:lstStyle/>
        <a:p>
          <a:endParaRPr lang="fr-FR"/>
        </a:p>
      </dgm:t>
    </dgm:pt>
    <dgm:pt modelId="{7A2A795B-F5B4-45F5-B256-453CA4BB9F14}">
      <dgm:prSet phldrT="[Texte]" custT="1">
        <dgm:style>
          <a:lnRef idx="1">
            <a:schemeClr val="accent6"/>
          </a:lnRef>
          <a:fillRef idx="2">
            <a:schemeClr val="accent6"/>
          </a:fillRef>
          <a:effectRef idx="1">
            <a:schemeClr val="accent6"/>
          </a:effectRef>
          <a:fontRef idx="minor">
            <a:schemeClr val="dk1"/>
          </a:fontRef>
        </dgm:style>
      </dgm:prSet>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fr-FR" sz="1800" dirty="0" smtClean="0"/>
            <a:t>un seul cœur, un seul esprit, un seul corps</a:t>
          </a:r>
        </a:p>
        <a:p>
          <a:pPr marL="285750" indent="0" algn="l" defTabSz="2178050">
            <a:lnSpc>
              <a:spcPct val="90000"/>
            </a:lnSpc>
            <a:spcBef>
              <a:spcPct val="0"/>
            </a:spcBef>
            <a:spcAft>
              <a:spcPct val="15000"/>
            </a:spcAft>
            <a:buNone/>
          </a:pPr>
          <a:endParaRPr lang="fr-FR" sz="2300" dirty="0"/>
        </a:p>
      </dgm:t>
    </dgm:pt>
    <dgm:pt modelId="{526FC315-6422-4CD7-8F60-4B29D3D43919}" type="parTrans" cxnId="{ED536303-CB8D-4FAC-99AC-0901FE7EE2DD}">
      <dgm:prSet/>
      <dgm:spPr/>
      <dgm:t>
        <a:bodyPr/>
        <a:lstStyle/>
        <a:p>
          <a:endParaRPr lang="fr-FR"/>
        </a:p>
      </dgm:t>
    </dgm:pt>
    <dgm:pt modelId="{D1982F5E-7066-4547-A8D0-AB3BFF98E4A9}" type="sibTrans" cxnId="{ED536303-CB8D-4FAC-99AC-0901FE7EE2DD}">
      <dgm:prSet/>
      <dgm:spPr/>
      <dgm:t>
        <a:bodyPr/>
        <a:lstStyle/>
        <a:p>
          <a:endParaRPr lang="fr-FR"/>
        </a:p>
      </dgm:t>
    </dgm:pt>
    <dgm:pt modelId="{81621381-E414-44B2-9396-9F6BC8A5855C}">
      <dgm:prSet phldrT="[Texte]"/>
      <dgm:spPr/>
      <dgm:t>
        <a:bodyPr/>
        <a:lstStyle/>
        <a:p>
          <a:r>
            <a:rPr lang="fr-FR" dirty="0" smtClean="0"/>
            <a:t>Parole (décembre 2013)</a:t>
          </a:r>
        </a:p>
        <a:p>
          <a:r>
            <a:rPr lang="fr-FR" dirty="0" smtClean="0"/>
            <a:t>Attention (avril 2012)</a:t>
          </a:r>
          <a:endParaRPr lang="fr-FR" dirty="0"/>
        </a:p>
      </dgm:t>
    </dgm:pt>
    <dgm:pt modelId="{81DD2802-6154-474F-B727-E9C3848F6ABB}" type="parTrans" cxnId="{B0D1EF67-67AC-4567-801A-4C7680A18DF1}">
      <dgm:prSet/>
      <dgm:spPr/>
      <dgm:t>
        <a:bodyPr/>
        <a:lstStyle/>
        <a:p>
          <a:endParaRPr lang="fr-FR"/>
        </a:p>
      </dgm:t>
    </dgm:pt>
    <dgm:pt modelId="{B1578A94-EB7E-424E-8DA1-212AA1C80ECE}" type="sibTrans" cxnId="{B0D1EF67-67AC-4567-801A-4C7680A18DF1}">
      <dgm:prSet/>
      <dgm:spPr/>
      <dgm:t>
        <a:bodyPr/>
        <a:lstStyle/>
        <a:p>
          <a:endParaRPr lang="fr-FR"/>
        </a:p>
      </dgm:t>
    </dgm:pt>
    <dgm:pt modelId="{3174FB0B-93CD-4B57-84BA-5839167DC684}">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Être, dire, faire</a:t>
          </a:r>
          <a:endParaRPr lang="fr-FR" dirty="0"/>
        </a:p>
      </dgm:t>
    </dgm:pt>
    <dgm:pt modelId="{F09B803C-E6FD-4BF4-AFB6-C27F48CB8F0F}" type="parTrans" cxnId="{F91906F7-4E21-4C90-BEEC-8C6E17B69EEF}">
      <dgm:prSet/>
      <dgm:spPr/>
      <dgm:t>
        <a:bodyPr/>
        <a:lstStyle/>
        <a:p>
          <a:endParaRPr lang="fr-FR"/>
        </a:p>
      </dgm:t>
    </dgm:pt>
    <dgm:pt modelId="{4A6092E1-BCAE-427D-82B8-1DBA2467D8A1}" type="sibTrans" cxnId="{F91906F7-4E21-4C90-BEEC-8C6E17B69EEF}">
      <dgm:prSet/>
      <dgm:spPr/>
      <dgm:t>
        <a:bodyPr/>
        <a:lstStyle/>
        <a:p>
          <a:endParaRPr lang="fr-FR"/>
        </a:p>
      </dgm:t>
    </dgm:pt>
    <dgm:pt modelId="{D1C521E3-FDDB-4A68-82F5-E8DCBF9F643A}">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1800" dirty="0" smtClean="0"/>
            <a:t>« Je et tu »</a:t>
          </a:r>
          <a:endParaRPr lang="fr-FR" sz="1800" dirty="0"/>
        </a:p>
      </dgm:t>
    </dgm:pt>
    <dgm:pt modelId="{1E8A5C1D-3936-4E71-ADAD-A0953D5E90EB}" type="parTrans" cxnId="{27DF9380-9AB5-4E54-8BB1-C9BCA145AC61}">
      <dgm:prSet/>
      <dgm:spPr/>
      <dgm:t>
        <a:bodyPr/>
        <a:lstStyle/>
        <a:p>
          <a:endParaRPr lang="fr-FR"/>
        </a:p>
      </dgm:t>
    </dgm:pt>
    <dgm:pt modelId="{79C588FF-CCEF-46F6-A50A-6962B683FC3F}" type="sibTrans" cxnId="{27DF9380-9AB5-4E54-8BB1-C9BCA145AC61}">
      <dgm:prSet/>
      <dgm:spPr/>
      <dgm:t>
        <a:bodyPr/>
        <a:lstStyle/>
        <a:p>
          <a:endParaRPr lang="fr-FR"/>
        </a:p>
      </dgm:t>
    </dgm:pt>
    <dgm:pt modelId="{F47FD35F-6702-4804-A284-A511AC2430F4}">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Une bouche, deux oreilles</a:t>
          </a:r>
          <a:endParaRPr lang="fr-FR" dirty="0"/>
        </a:p>
      </dgm:t>
    </dgm:pt>
    <dgm:pt modelId="{7D7E9F4D-A6E0-4714-8B5D-F6984144A791}" type="parTrans" cxnId="{8C069231-A3BD-4265-A2EA-904DEB2DD851}">
      <dgm:prSet/>
      <dgm:spPr/>
      <dgm:t>
        <a:bodyPr/>
        <a:lstStyle/>
        <a:p>
          <a:endParaRPr lang="fr-FR"/>
        </a:p>
      </dgm:t>
    </dgm:pt>
    <dgm:pt modelId="{54A1CAE1-45C5-46F8-87F4-DB311106CB9E}" type="sibTrans" cxnId="{8C069231-A3BD-4265-A2EA-904DEB2DD851}">
      <dgm:prSet/>
      <dgm:spPr/>
      <dgm:t>
        <a:bodyPr/>
        <a:lstStyle/>
        <a:p>
          <a:endParaRPr lang="fr-FR"/>
        </a:p>
      </dgm:t>
    </dgm:pt>
    <dgm:pt modelId="{9A983D20-BAE7-430E-BBA1-35398588FB1E}">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1800" dirty="0" smtClean="0"/>
            <a:t>La 1</a:t>
          </a:r>
          <a:r>
            <a:rPr lang="fr-FR" sz="1800" baseline="30000" dirty="0" smtClean="0"/>
            <a:t>ère</a:t>
          </a:r>
          <a:r>
            <a:rPr lang="fr-FR" sz="1800" dirty="0" smtClean="0"/>
            <a:t> et la 2</a:t>
          </a:r>
          <a:r>
            <a:rPr lang="fr-FR" sz="1800" baseline="30000" dirty="0" smtClean="0"/>
            <a:t>e</a:t>
          </a:r>
          <a:r>
            <a:rPr lang="fr-FR" sz="1800" dirty="0" smtClean="0"/>
            <a:t> personne du singulier</a:t>
          </a:r>
          <a:endParaRPr lang="fr-FR" sz="1800" dirty="0"/>
        </a:p>
      </dgm:t>
    </dgm:pt>
    <dgm:pt modelId="{8FCA7E16-055B-4F0F-9C24-D6AE0F6257F0}" type="parTrans" cxnId="{337A4856-CF6C-4D7D-9455-AA0245729019}">
      <dgm:prSet/>
      <dgm:spPr/>
      <dgm:t>
        <a:bodyPr/>
        <a:lstStyle/>
        <a:p>
          <a:endParaRPr lang="fr-FR"/>
        </a:p>
      </dgm:t>
    </dgm:pt>
    <dgm:pt modelId="{D865C564-D09C-4BE3-B04C-71C21C03200E}" type="sibTrans" cxnId="{337A4856-CF6C-4D7D-9455-AA0245729019}">
      <dgm:prSet/>
      <dgm:spPr/>
      <dgm:t>
        <a:bodyPr/>
        <a:lstStyle/>
        <a:p>
          <a:endParaRPr lang="fr-FR"/>
        </a:p>
      </dgm:t>
    </dgm:pt>
    <dgm:pt modelId="{64A2EC35-43B3-4187-8632-90BAA29C2735}">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1800" dirty="0" smtClean="0"/>
            <a:t>Individu et personne</a:t>
          </a:r>
          <a:endParaRPr lang="fr-FR" sz="1800" dirty="0"/>
        </a:p>
      </dgm:t>
    </dgm:pt>
    <dgm:pt modelId="{4599B012-11A3-420E-9B56-D72119B2735A}" type="parTrans" cxnId="{58FE99EE-45D8-451C-900E-5404FE48095D}">
      <dgm:prSet/>
      <dgm:spPr/>
      <dgm:t>
        <a:bodyPr/>
        <a:lstStyle/>
        <a:p>
          <a:endParaRPr lang="fr-FR"/>
        </a:p>
      </dgm:t>
    </dgm:pt>
    <dgm:pt modelId="{961AA590-7F0C-49CE-B73E-C6BD758A1C99}" type="sibTrans" cxnId="{58FE99EE-45D8-451C-900E-5404FE48095D}">
      <dgm:prSet/>
      <dgm:spPr/>
      <dgm:t>
        <a:bodyPr/>
        <a:lstStyle/>
        <a:p>
          <a:endParaRPr lang="fr-FR"/>
        </a:p>
      </dgm:t>
    </dgm:pt>
    <dgm:pt modelId="{770A4DD6-3909-4706-90B6-D9E89B36FF51}">
      <dgm:prSet phldrT="[Texte]" custT="1">
        <dgm:style>
          <a:lnRef idx="1">
            <a:schemeClr val="accent5"/>
          </a:lnRef>
          <a:fillRef idx="2">
            <a:schemeClr val="accent5"/>
          </a:fillRef>
          <a:effectRef idx="1">
            <a:schemeClr val="accent5"/>
          </a:effectRef>
          <a:fontRef idx="minor">
            <a:schemeClr val="dk1"/>
          </a:fontRef>
        </dgm:style>
      </dgm:prSet>
      <dgm:spPr/>
      <dgm:t>
        <a:bodyPr/>
        <a:lstStyle/>
        <a:p>
          <a:endParaRPr lang="fr-FR" sz="2400" dirty="0"/>
        </a:p>
      </dgm:t>
    </dgm:pt>
    <dgm:pt modelId="{C0E2E69D-55DE-40C2-9BDD-E3AD61F91CC1}" type="parTrans" cxnId="{4B905B4A-FD63-4EAE-856B-A0B483D20659}">
      <dgm:prSet/>
      <dgm:spPr/>
      <dgm:t>
        <a:bodyPr/>
        <a:lstStyle/>
        <a:p>
          <a:endParaRPr lang="fr-FR"/>
        </a:p>
      </dgm:t>
    </dgm:pt>
    <dgm:pt modelId="{F1F57A9B-D654-4509-8A8D-A7B6D152088C}" type="sibTrans" cxnId="{4B905B4A-FD63-4EAE-856B-A0B483D20659}">
      <dgm:prSet/>
      <dgm:spPr/>
      <dgm:t>
        <a:bodyPr/>
        <a:lstStyle/>
        <a:p>
          <a:endParaRPr lang="fr-FR"/>
        </a:p>
      </dgm:t>
    </dgm:pt>
    <dgm:pt modelId="{F6EFB274-ACD7-41ED-9F89-B20608EDCB7B}">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FR" sz="2400" dirty="0" smtClean="0"/>
            <a:t>Réciprocité des consciences</a:t>
          </a:r>
          <a:endParaRPr lang="fr-FR" sz="2400" dirty="0"/>
        </a:p>
      </dgm:t>
    </dgm:pt>
    <dgm:pt modelId="{65D9AC9E-1F7D-47FE-8FCE-948F41B742B4}" type="parTrans" cxnId="{804F0255-D56C-43FA-BF6D-AEA2E5F01BE5}">
      <dgm:prSet/>
      <dgm:spPr/>
      <dgm:t>
        <a:bodyPr/>
        <a:lstStyle/>
        <a:p>
          <a:endParaRPr lang="fr-FR"/>
        </a:p>
      </dgm:t>
    </dgm:pt>
    <dgm:pt modelId="{8F237472-F2B4-400A-AF2E-817D09DF993B}" type="sibTrans" cxnId="{804F0255-D56C-43FA-BF6D-AEA2E5F01BE5}">
      <dgm:prSet/>
      <dgm:spPr/>
      <dgm:t>
        <a:bodyPr/>
        <a:lstStyle/>
        <a:p>
          <a:endParaRPr lang="fr-FR"/>
        </a:p>
      </dgm:t>
    </dgm:pt>
    <dgm:pt modelId="{76C648DB-8394-4668-B63C-98FA458EEE27}">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La personne attentive et attentionnée</a:t>
          </a:r>
          <a:endParaRPr lang="fr-FR" dirty="0"/>
        </a:p>
      </dgm:t>
    </dgm:pt>
    <dgm:pt modelId="{38DA8C9D-F993-4CDA-9854-BDD0911FA150}" type="parTrans" cxnId="{93767188-DC9A-485D-9A71-735C64F3312D}">
      <dgm:prSet/>
      <dgm:spPr/>
      <dgm:t>
        <a:bodyPr/>
        <a:lstStyle/>
        <a:p>
          <a:endParaRPr lang="fr-FR"/>
        </a:p>
      </dgm:t>
    </dgm:pt>
    <dgm:pt modelId="{EC703064-27F4-4805-AC60-466CE7DD553F}" type="sibTrans" cxnId="{93767188-DC9A-485D-9A71-735C64F3312D}">
      <dgm:prSet/>
      <dgm:spPr/>
      <dgm:t>
        <a:bodyPr/>
        <a:lstStyle/>
        <a:p>
          <a:endParaRPr lang="fr-FR"/>
        </a:p>
      </dgm:t>
    </dgm:pt>
    <dgm:pt modelId="{4A923E05-BF16-491C-A28E-375B28ACE197}" type="pres">
      <dgm:prSet presAssocID="{0D240BC1-A75E-4DA7-8DCE-9A935902357D}" presName="cycleMatrixDiagram" presStyleCnt="0">
        <dgm:presLayoutVars>
          <dgm:chMax val="1"/>
          <dgm:dir/>
          <dgm:animLvl val="lvl"/>
          <dgm:resizeHandles val="exact"/>
        </dgm:presLayoutVars>
      </dgm:prSet>
      <dgm:spPr/>
      <dgm:t>
        <a:bodyPr/>
        <a:lstStyle/>
        <a:p>
          <a:endParaRPr lang="fr-FR"/>
        </a:p>
      </dgm:t>
    </dgm:pt>
    <dgm:pt modelId="{DE47E72B-3CBE-46AE-87B0-3CBDD340F076}" type="pres">
      <dgm:prSet presAssocID="{0D240BC1-A75E-4DA7-8DCE-9A935902357D}" presName="children" presStyleCnt="0"/>
      <dgm:spPr/>
      <dgm:t>
        <a:bodyPr/>
        <a:lstStyle/>
        <a:p>
          <a:endParaRPr lang="fr-FR"/>
        </a:p>
      </dgm:t>
    </dgm:pt>
    <dgm:pt modelId="{2C02EDC1-F83D-412E-99A3-A9298565DA43}" type="pres">
      <dgm:prSet presAssocID="{0D240BC1-A75E-4DA7-8DCE-9A935902357D}" presName="child1group" presStyleCnt="0"/>
      <dgm:spPr/>
      <dgm:t>
        <a:bodyPr/>
        <a:lstStyle/>
        <a:p>
          <a:endParaRPr lang="fr-FR"/>
        </a:p>
      </dgm:t>
    </dgm:pt>
    <dgm:pt modelId="{D0ABB2FB-F648-4145-B7FE-A78C2A50A7B9}" type="pres">
      <dgm:prSet presAssocID="{0D240BC1-A75E-4DA7-8DCE-9A935902357D}" presName="child1" presStyleLbl="bgAcc1" presStyleIdx="0" presStyleCnt="4" custScaleX="102245" custLinFactNeighborX="-18430"/>
      <dgm:spPr/>
      <dgm:t>
        <a:bodyPr/>
        <a:lstStyle/>
        <a:p>
          <a:endParaRPr lang="fr-FR"/>
        </a:p>
      </dgm:t>
    </dgm:pt>
    <dgm:pt modelId="{901AF473-3A44-430E-8E23-A446F39F2206}" type="pres">
      <dgm:prSet presAssocID="{0D240BC1-A75E-4DA7-8DCE-9A935902357D}" presName="child1Text" presStyleLbl="bgAcc1" presStyleIdx="0" presStyleCnt="4">
        <dgm:presLayoutVars>
          <dgm:bulletEnabled val="1"/>
        </dgm:presLayoutVars>
      </dgm:prSet>
      <dgm:spPr/>
      <dgm:t>
        <a:bodyPr/>
        <a:lstStyle/>
        <a:p>
          <a:endParaRPr lang="fr-FR"/>
        </a:p>
      </dgm:t>
    </dgm:pt>
    <dgm:pt modelId="{52CF8D68-B6AE-42FA-BEE2-E62EB954E56C}" type="pres">
      <dgm:prSet presAssocID="{0D240BC1-A75E-4DA7-8DCE-9A935902357D}" presName="child2group" presStyleCnt="0"/>
      <dgm:spPr/>
      <dgm:t>
        <a:bodyPr/>
        <a:lstStyle/>
        <a:p>
          <a:endParaRPr lang="fr-FR"/>
        </a:p>
      </dgm:t>
    </dgm:pt>
    <dgm:pt modelId="{26C15152-111D-462C-AB1F-8194C54E1F76}" type="pres">
      <dgm:prSet presAssocID="{0D240BC1-A75E-4DA7-8DCE-9A935902357D}" presName="child2" presStyleLbl="bgAcc1" presStyleIdx="1" presStyleCnt="4" custLinFactNeighborX="3374"/>
      <dgm:spPr/>
      <dgm:t>
        <a:bodyPr/>
        <a:lstStyle/>
        <a:p>
          <a:endParaRPr lang="fr-FR"/>
        </a:p>
      </dgm:t>
    </dgm:pt>
    <dgm:pt modelId="{3780C4BC-16CD-449F-B669-FFBBFB1DEB4D}" type="pres">
      <dgm:prSet presAssocID="{0D240BC1-A75E-4DA7-8DCE-9A935902357D}" presName="child2Text" presStyleLbl="bgAcc1" presStyleIdx="1" presStyleCnt="4">
        <dgm:presLayoutVars>
          <dgm:bulletEnabled val="1"/>
        </dgm:presLayoutVars>
      </dgm:prSet>
      <dgm:spPr/>
      <dgm:t>
        <a:bodyPr/>
        <a:lstStyle/>
        <a:p>
          <a:endParaRPr lang="fr-FR"/>
        </a:p>
      </dgm:t>
    </dgm:pt>
    <dgm:pt modelId="{AD0554C5-37BC-47AF-8FF2-DCD141E14317}" type="pres">
      <dgm:prSet presAssocID="{0D240BC1-A75E-4DA7-8DCE-9A935902357D}" presName="child3group" presStyleCnt="0"/>
      <dgm:spPr/>
      <dgm:t>
        <a:bodyPr/>
        <a:lstStyle/>
        <a:p>
          <a:endParaRPr lang="fr-FR"/>
        </a:p>
      </dgm:t>
    </dgm:pt>
    <dgm:pt modelId="{B60B8265-8EB9-4F85-B999-B396A39CD7F5}" type="pres">
      <dgm:prSet presAssocID="{0D240BC1-A75E-4DA7-8DCE-9A935902357D}" presName="child3" presStyleLbl="bgAcc1" presStyleIdx="2" presStyleCnt="4" custScaleX="76385" custScaleY="81252" custLinFactNeighborX="15131" custLinFactNeighborY="8611"/>
      <dgm:spPr/>
      <dgm:t>
        <a:bodyPr/>
        <a:lstStyle/>
        <a:p>
          <a:endParaRPr lang="fr-FR"/>
        </a:p>
      </dgm:t>
    </dgm:pt>
    <dgm:pt modelId="{F3691C30-B6D9-4EF7-8B07-0BB579FE1BB8}" type="pres">
      <dgm:prSet presAssocID="{0D240BC1-A75E-4DA7-8DCE-9A935902357D}" presName="child3Text" presStyleLbl="bgAcc1" presStyleIdx="2" presStyleCnt="4">
        <dgm:presLayoutVars>
          <dgm:bulletEnabled val="1"/>
        </dgm:presLayoutVars>
      </dgm:prSet>
      <dgm:spPr/>
      <dgm:t>
        <a:bodyPr/>
        <a:lstStyle/>
        <a:p>
          <a:endParaRPr lang="fr-FR"/>
        </a:p>
      </dgm:t>
    </dgm:pt>
    <dgm:pt modelId="{27DBDD74-9605-4BAD-8B72-6C4563DC7FB1}" type="pres">
      <dgm:prSet presAssocID="{0D240BC1-A75E-4DA7-8DCE-9A935902357D}" presName="child4group" presStyleCnt="0"/>
      <dgm:spPr/>
      <dgm:t>
        <a:bodyPr/>
        <a:lstStyle/>
        <a:p>
          <a:endParaRPr lang="fr-FR"/>
        </a:p>
      </dgm:t>
    </dgm:pt>
    <dgm:pt modelId="{DD683969-93EE-4D06-BA24-CD65BC117D04}" type="pres">
      <dgm:prSet presAssocID="{0D240BC1-A75E-4DA7-8DCE-9A935902357D}" presName="child4" presStyleLbl="bgAcc1" presStyleIdx="3" presStyleCnt="4" custLinFactNeighborX="-3880" custLinFactNeighborY="0"/>
      <dgm:spPr/>
      <dgm:t>
        <a:bodyPr/>
        <a:lstStyle/>
        <a:p>
          <a:endParaRPr lang="fr-FR"/>
        </a:p>
      </dgm:t>
    </dgm:pt>
    <dgm:pt modelId="{0261A550-7C9A-4A59-9B28-403182034FD4}" type="pres">
      <dgm:prSet presAssocID="{0D240BC1-A75E-4DA7-8DCE-9A935902357D}" presName="child4Text" presStyleLbl="bgAcc1" presStyleIdx="3" presStyleCnt="4">
        <dgm:presLayoutVars>
          <dgm:bulletEnabled val="1"/>
        </dgm:presLayoutVars>
      </dgm:prSet>
      <dgm:spPr/>
      <dgm:t>
        <a:bodyPr/>
        <a:lstStyle/>
        <a:p>
          <a:endParaRPr lang="fr-FR"/>
        </a:p>
      </dgm:t>
    </dgm:pt>
    <dgm:pt modelId="{E8B792D1-AB23-4D10-A412-8F08C2025867}" type="pres">
      <dgm:prSet presAssocID="{0D240BC1-A75E-4DA7-8DCE-9A935902357D}" presName="childPlaceholder" presStyleCnt="0"/>
      <dgm:spPr/>
      <dgm:t>
        <a:bodyPr/>
        <a:lstStyle/>
        <a:p>
          <a:endParaRPr lang="fr-FR"/>
        </a:p>
      </dgm:t>
    </dgm:pt>
    <dgm:pt modelId="{5533EC9A-1F36-4ABE-8235-FF0D8A152584}" type="pres">
      <dgm:prSet presAssocID="{0D240BC1-A75E-4DA7-8DCE-9A935902357D}" presName="circle" presStyleCnt="0"/>
      <dgm:spPr/>
      <dgm:t>
        <a:bodyPr/>
        <a:lstStyle/>
        <a:p>
          <a:endParaRPr lang="fr-FR"/>
        </a:p>
      </dgm:t>
    </dgm:pt>
    <dgm:pt modelId="{79300ED7-F667-4F89-A70E-68A6B88DA408}" type="pres">
      <dgm:prSet presAssocID="{0D240BC1-A75E-4DA7-8DCE-9A935902357D}" presName="quadrant1" presStyleLbl="node1" presStyleIdx="0" presStyleCnt="4" custLinFactNeighborX="463" custLinFactNeighborY="-13190">
        <dgm:presLayoutVars>
          <dgm:chMax val="1"/>
          <dgm:bulletEnabled val="1"/>
        </dgm:presLayoutVars>
      </dgm:prSet>
      <dgm:spPr/>
      <dgm:t>
        <a:bodyPr/>
        <a:lstStyle/>
        <a:p>
          <a:endParaRPr lang="fr-FR"/>
        </a:p>
      </dgm:t>
    </dgm:pt>
    <dgm:pt modelId="{D07F0EDC-670B-4E36-ACDC-C1A2D6DF1A07}" type="pres">
      <dgm:prSet presAssocID="{0D240BC1-A75E-4DA7-8DCE-9A935902357D}" presName="quadrant2" presStyleLbl="node1" presStyleIdx="1" presStyleCnt="4" custLinFactNeighborX="115" custLinFactNeighborY="-12746">
        <dgm:presLayoutVars>
          <dgm:chMax val="1"/>
          <dgm:bulletEnabled val="1"/>
        </dgm:presLayoutVars>
      </dgm:prSet>
      <dgm:spPr/>
      <dgm:t>
        <a:bodyPr/>
        <a:lstStyle/>
        <a:p>
          <a:endParaRPr lang="fr-FR"/>
        </a:p>
      </dgm:t>
    </dgm:pt>
    <dgm:pt modelId="{EF9616B6-9CD5-46FF-8E61-B7E7E4AD97B6}" type="pres">
      <dgm:prSet presAssocID="{0D240BC1-A75E-4DA7-8DCE-9A935902357D}" presName="quadrant3" presStyleLbl="node1" presStyleIdx="2" presStyleCnt="4" custLinFactNeighborX="115" custLinFactNeighborY="13198">
        <dgm:presLayoutVars>
          <dgm:chMax val="1"/>
          <dgm:bulletEnabled val="1"/>
        </dgm:presLayoutVars>
      </dgm:prSet>
      <dgm:spPr/>
      <dgm:t>
        <a:bodyPr/>
        <a:lstStyle/>
        <a:p>
          <a:endParaRPr lang="fr-FR"/>
        </a:p>
      </dgm:t>
    </dgm:pt>
    <dgm:pt modelId="{76FC5D70-BBD4-4E8A-80ED-51C95397CC31}" type="pres">
      <dgm:prSet presAssocID="{0D240BC1-A75E-4DA7-8DCE-9A935902357D}" presName="quadrant4" presStyleLbl="node1" presStyleIdx="3" presStyleCnt="4" custLinFactNeighborX="463" custLinFactNeighborY="13164">
        <dgm:presLayoutVars>
          <dgm:chMax val="1"/>
          <dgm:bulletEnabled val="1"/>
        </dgm:presLayoutVars>
      </dgm:prSet>
      <dgm:spPr/>
      <dgm:t>
        <a:bodyPr/>
        <a:lstStyle/>
        <a:p>
          <a:endParaRPr lang="fr-FR"/>
        </a:p>
      </dgm:t>
    </dgm:pt>
    <dgm:pt modelId="{1C1848EF-F9E8-4928-833A-811254464D35}" type="pres">
      <dgm:prSet presAssocID="{0D240BC1-A75E-4DA7-8DCE-9A935902357D}" presName="quadrantPlaceholder" presStyleCnt="0"/>
      <dgm:spPr/>
      <dgm:t>
        <a:bodyPr/>
        <a:lstStyle/>
        <a:p>
          <a:endParaRPr lang="fr-FR"/>
        </a:p>
      </dgm:t>
    </dgm:pt>
    <dgm:pt modelId="{7E686F64-5EA0-4086-841D-F456B95DA733}" type="pres">
      <dgm:prSet presAssocID="{0D240BC1-A75E-4DA7-8DCE-9A935902357D}" presName="center1" presStyleLbl="fgShp" presStyleIdx="0" presStyleCnt="2" custLinFactNeighborX="837" custLinFactNeighborY="-27691">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46D47054-56B2-446F-8CE0-E3E7AD9F93E9}" type="pres">
      <dgm:prSet presAssocID="{0D240BC1-A75E-4DA7-8DCE-9A935902357D}" presName="center2" presStyleLbl="fgShp" presStyleIdx="1" presStyleCnt="2" custLinFactNeighborX="837" custLinFactNeighborY="31108">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Lst>
  <dgm:cxnLst>
    <dgm:cxn modelId="{2F8A46AA-DF16-40B2-9FC2-63B55BBF06D7}" type="presOf" srcId="{76C648DB-8394-4668-B63C-98FA458EEE27}" destId="{DD683969-93EE-4D06-BA24-CD65BC117D04}" srcOrd="0" destOrd="2" presId="urn:microsoft.com/office/officeart/2005/8/layout/cycle4"/>
    <dgm:cxn modelId="{CB78448A-5470-4F87-A1C1-5B87C16B3CD5}" type="presOf" srcId="{F47FD35F-6702-4804-A284-A511AC2430F4}" destId="{DD683969-93EE-4D06-BA24-CD65BC117D04}" srcOrd="0" destOrd="1" presId="urn:microsoft.com/office/officeart/2005/8/layout/cycle4"/>
    <dgm:cxn modelId="{58105AD3-D623-453D-ABC2-C6DA828B4A64}" type="presOf" srcId="{770A4DD6-3909-4706-90B6-D9E89B36FF51}" destId="{3780C4BC-16CD-449F-B669-FFBBFB1DEB4D}" srcOrd="1" destOrd="2" presId="urn:microsoft.com/office/officeart/2005/8/layout/cycle4"/>
    <dgm:cxn modelId="{C2E30B19-A7DF-4FA4-AD90-1161C20A931D}" type="presOf" srcId="{76C648DB-8394-4668-B63C-98FA458EEE27}" destId="{0261A550-7C9A-4A59-9B28-403182034FD4}" srcOrd="1" destOrd="2" presId="urn:microsoft.com/office/officeart/2005/8/layout/cycle4"/>
    <dgm:cxn modelId="{FF0B9B67-F4AB-4149-9F6A-B55DF8404B3B}" type="presOf" srcId="{F6EFB274-ACD7-41ED-9F89-B20608EDCB7B}" destId="{26C15152-111D-462C-AB1F-8194C54E1F76}" srcOrd="0" destOrd="1" presId="urn:microsoft.com/office/officeart/2005/8/layout/cycle4"/>
    <dgm:cxn modelId="{ED536303-CB8D-4FAC-99AC-0901FE7EE2DD}" srcId="{43AE83F6-1957-43D0-A8A1-759629723E9D}" destId="{7A2A795B-F5B4-45F5-B256-453CA4BB9F14}" srcOrd="0" destOrd="0" parTransId="{526FC315-6422-4CD7-8F60-4B29D3D43919}" sibTransId="{D1982F5E-7066-4547-A8D0-AB3BFF98E4A9}"/>
    <dgm:cxn modelId="{27DF9380-9AB5-4E54-8BB1-C9BCA145AC61}" srcId="{EC74649B-A2CB-49DB-8048-8384F2D566A2}" destId="{D1C521E3-FDDB-4A68-82F5-E8DCBF9F643A}" srcOrd="3" destOrd="0" parTransId="{1E8A5C1D-3936-4E71-ADAD-A0953D5E90EB}" sibTransId="{79C588FF-CCEF-46F6-A50A-6962B683FC3F}"/>
    <dgm:cxn modelId="{27851D94-A228-46EE-9FF4-3A869731C82F}" srcId="{0D240BC1-A75E-4DA7-8DCE-9A935902357D}" destId="{43AE83F6-1957-43D0-A8A1-759629723E9D}" srcOrd="2" destOrd="0" parTransId="{06A69F1C-848B-4013-A679-1DB076D77A33}" sibTransId="{C1CEB910-E073-4816-AAE0-6C4D6B3096A9}"/>
    <dgm:cxn modelId="{053E4460-45BA-44CD-9C42-79EA2A1A4EFF}" type="presOf" srcId="{43AE83F6-1957-43D0-A8A1-759629723E9D}" destId="{EF9616B6-9CD5-46FF-8E61-B7E7E4AD97B6}" srcOrd="0" destOrd="0" presId="urn:microsoft.com/office/officeart/2005/8/layout/cycle4"/>
    <dgm:cxn modelId="{5AA2AC7B-7A72-4B78-96BA-A68A4BB32D43}" type="presOf" srcId="{64A2EC35-43B3-4187-8632-90BAA29C2735}" destId="{901AF473-3A44-430E-8E23-A446F39F2206}" srcOrd="1" destOrd="2" presId="urn:microsoft.com/office/officeart/2005/8/layout/cycle4"/>
    <dgm:cxn modelId="{D605BEE2-2C5F-43BC-A94D-F83B2A992390}" type="presOf" srcId="{770A4DD6-3909-4706-90B6-D9E89B36FF51}" destId="{26C15152-111D-462C-AB1F-8194C54E1F76}" srcOrd="0" destOrd="2" presId="urn:microsoft.com/office/officeart/2005/8/layout/cycle4"/>
    <dgm:cxn modelId="{3226730D-F075-4B5B-817A-FDAFF118A46B}" type="presOf" srcId="{9A983D20-BAE7-430E-BBA1-35398588FB1E}" destId="{901AF473-3A44-430E-8E23-A446F39F2206}" srcOrd="1" destOrd="1" presId="urn:microsoft.com/office/officeart/2005/8/layout/cycle4"/>
    <dgm:cxn modelId="{804F0255-D56C-43FA-BF6D-AEA2E5F01BE5}" srcId="{CDB16A83-75D8-4888-8E22-E7DAAE61AF95}" destId="{F6EFB274-ACD7-41ED-9F89-B20608EDCB7B}" srcOrd="1" destOrd="0" parTransId="{65D9AC9E-1F7D-47FE-8FCE-948F41B742B4}" sibTransId="{8F237472-F2B4-400A-AF2E-817D09DF993B}"/>
    <dgm:cxn modelId="{8840DCE9-D45A-4CD2-A0AC-5703083514D4}" srcId="{CDB16A83-75D8-4888-8E22-E7DAAE61AF95}" destId="{C2A02208-C761-48F3-AB49-0B79A539A5DB}" srcOrd="0" destOrd="0" parTransId="{104201AB-20C2-45EC-A67C-0A3D0E8088A7}" sibTransId="{EB872A97-7F5D-44BB-B891-DBA7C2160341}"/>
    <dgm:cxn modelId="{CC59FD32-CEA3-44F3-9896-74F346313F76}" type="presOf" srcId="{81621381-E414-44B2-9396-9F6BC8A5855C}" destId="{76FC5D70-BBD4-4E8A-80ED-51C95397CC31}" srcOrd="0" destOrd="0" presId="urn:microsoft.com/office/officeart/2005/8/layout/cycle4"/>
    <dgm:cxn modelId="{A1FFA3A6-8A48-4093-AD82-37D178FBFF8A}" type="presOf" srcId="{FD421F36-AAB8-415A-81BE-6951F029023C}" destId="{D0ABB2FB-F648-4145-B7FE-A78C2A50A7B9}" srcOrd="0" destOrd="0" presId="urn:microsoft.com/office/officeart/2005/8/layout/cycle4"/>
    <dgm:cxn modelId="{E5DB6F3B-53D9-4FF4-A3FE-A9015730790C}" srcId="{0D240BC1-A75E-4DA7-8DCE-9A935902357D}" destId="{CDB16A83-75D8-4888-8E22-E7DAAE61AF95}" srcOrd="1" destOrd="0" parTransId="{87FEC80B-84B1-4F5C-B335-F78BAD23E1AB}" sibTransId="{B7752B2B-AB45-4CFE-B22A-42A65CCEC772}"/>
    <dgm:cxn modelId="{A2819562-8C4C-4ED8-8EAA-47DE389BB6E4}" type="presOf" srcId="{F6EFB274-ACD7-41ED-9F89-B20608EDCB7B}" destId="{3780C4BC-16CD-449F-B669-FFBBFB1DEB4D}" srcOrd="1" destOrd="1" presId="urn:microsoft.com/office/officeart/2005/8/layout/cycle4"/>
    <dgm:cxn modelId="{93767188-DC9A-485D-9A71-735C64F3312D}" srcId="{81621381-E414-44B2-9396-9F6BC8A5855C}" destId="{76C648DB-8394-4668-B63C-98FA458EEE27}" srcOrd="2" destOrd="0" parTransId="{38DA8C9D-F993-4CDA-9854-BDD0911FA150}" sibTransId="{EC703064-27F4-4805-AC60-466CE7DD553F}"/>
    <dgm:cxn modelId="{729AFC54-F46A-4463-A4B0-21FCF1275DEA}" type="presOf" srcId="{0D240BC1-A75E-4DA7-8DCE-9A935902357D}" destId="{4A923E05-BF16-491C-A28E-375B28ACE197}" srcOrd="0" destOrd="0" presId="urn:microsoft.com/office/officeart/2005/8/layout/cycle4"/>
    <dgm:cxn modelId="{958532C8-595A-4517-9BE4-4C3D8E4FB35D}" type="presOf" srcId="{7A2A795B-F5B4-45F5-B256-453CA4BB9F14}" destId="{B60B8265-8EB9-4F85-B999-B396A39CD7F5}" srcOrd="0" destOrd="0" presId="urn:microsoft.com/office/officeart/2005/8/layout/cycle4"/>
    <dgm:cxn modelId="{573A71B1-DEB5-46B0-9E19-0759476C2C7A}" type="presOf" srcId="{9A983D20-BAE7-430E-BBA1-35398588FB1E}" destId="{D0ABB2FB-F648-4145-B7FE-A78C2A50A7B9}" srcOrd="0" destOrd="1" presId="urn:microsoft.com/office/officeart/2005/8/layout/cycle4"/>
    <dgm:cxn modelId="{4B905B4A-FD63-4EAE-856B-A0B483D20659}" srcId="{CDB16A83-75D8-4888-8E22-E7DAAE61AF95}" destId="{770A4DD6-3909-4706-90B6-D9E89B36FF51}" srcOrd="2" destOrd="0" parTransId="{C0E2E69D-55DE-40C2-9BDD-E3AD61F91CC1}" sibTransId="{F1F57A9B-D654-4509-8A8D-A7B6D152088C}"/>
    <dgm:cxn modelId="{0DB8361E-9F77-4089-A228-3683456F49CF}" type="presOf" srcId="{CDB16A83-75D8-4888-8E22-E7DAAE61AF95}" destId="{D07F0EDC-670B-4E36-ACDC-C1A2D6DF1A07}" srcOrd="0" destOrd="0" presId="urn:microsoft.com/office/officeart/2005/8/layout/cycle4"/>
    <dgm:cxn modelId="{F91906F7-4E21-4C90-BEEC-8C6E17B69EEF}" srcId="{81621381-E414-44B2-9396-9F6BC8A5855C}" destId="{3174FB0B-93CD-4B57-84BA-5839167DC684}" srcOrd="0" destOrd="0" parTransId="{F09B803C-E6FD-4BF4-AFB6-C27F48CB8F0F}" sibTransId="{4A6092E1-BCAE-427D-82B8-1DBA2467D8A1}"/>
    <dgm:cxn modelId="{83A92858-5406-44B3-9A5E-B16E307A6A04}" type="presOf" srcId="{FD421F36-AAB8-415A-81BE-6951F029023C}" destId="{901AF473-3A44-430E-8E23-A446F39F2206}" srcOrd="1" destOrd="0" presId="urn:microsoft.com/office/officeart/2005/8/layout/cycle4"/>
    <dgm:cxn modelId="{1FE69327-D64E-4A66-A8C4-1987FF32B173}" srcId="{EC74649B-A2CB-49DB-8048-8384F2D566A2}" destId="{FD421F36-AAB8-415A-81BE-6951F029023C}" srcOrd="0" destOrd="0" parTransId="{52D734F4-98CC-4B11-A647-A172916B95D1}" sibTransId="{E7A34A20-03FD-42BA-8A96-F00A400D6A4D}"/>
    <dgm:cxn modelId="{337A4856-CF6C-4D7D-9455-AA0245729019}" srcId="{EC74649B-A2CB-49DB-8048-8384F2D566A2}" destId="{9A983D20-BAE7-430E-BBA1-35398588FB1E}" srcOrd="1" destOrd="0" parTransId="{8FCA7E16-055B-4F0F-9C24-D6AE0F6257F0}" sibTransId="{D865C564-D09C-4BE3-B04C-71C21C03200E}"/>
    <dgm:cxn modelId="{58FE99EE-45D8-451C-900E-5404FE48095D}" srcId="{EC74649B-A2CB-49DB-8048-8384F2D566A2}" destId="{64A2EC35-43B3-4187-8632-90BAA29C2735}" srcOrd="2" destOrd="0" parTransId="{4599B012-11A3-420E-9B56-D72119B2735A}" sibTransId="{961AA590-7F0C-49CE-B73E-C6BD758A1C99}"/>
    <dgm:cxn modelId="{F1B7FDCC-76AD-4A35-9D17-DE9132198166}" type="presOf" srcId="{D1C521E3-FDDB-4A68-82F5-E8DCBF9F643A}" destId="{D0ABB2FB-F648-4145-B7FE-A78C2A50A7B9}" srcOrd="0" destOrd="3" presId="urn:microsoft.com/office/officeart/2005/8/layout/cycle4"/>
    <dgm:cxn modelId="{572AEFDD-208D-4B42-A1F0-4B9323410D66}" type="presOf" srcId="{C2A02208-C761-48F3-AB49-0B79A539A5DB}" destId="{26C15152-111D-462C-AB1F-8194C54E1F76}" srcOrd="0" destOrd="0" presId="urn:microsoft.com/office/officeart/2005/8/layout/cycle4"/>
    <dgm:cxn modelId="{405CBB5C-D50A-421E-B71D-6698C987808C}" type="presOf" srcId="{7A2A795B-F5B4-45F5-B256-453CA4BB9F14}" destId="{F3691C30-B6D9-4EF7-8B07-0BB579FE1BB8}" srcOrd="1" destOrd="0" presId="urn:microsoft.com/office/officeart/2005/8/layout/cycle4"/>
    <dgm:cxn modelId="{8C069231-A3BD-4265-A2EA-904DEB2DD851}" srcId="{81621381-E414-44B2-9396-9F6BC8A5855C}" destId="{F47FD35F-6702-4804-A284-A511AC2430F4}" srcOrd="1" destOrd="0" parTransId="{7D7E9F4D-A6E0-4714-8B5D-F6984144A791}" sibTransId="{54A1CAE1-45C5-46F8-87F4-DB311106CB9E}"/>
    <dgm:cxn modelId="{0F75025F-00F1-403F-B5CF-59973C4D2B23}" type="presOf" srcId="{64A2EC35-43B3-4187-8632-90BAA29C2735}" destId="{D0ABB2FB-F648-4145-B7FE-A78C2A50A7B9}" srcOrd="0" destOrd="2" presId="urn:microsoft.com/office/officeart/2005/8/layout/cycle4"/>
    <dgm:cxn modelId="{BE4DDE82-8B62-4626-AEDC-2BE8F64967FF}" type="presOf" srcId="{3174FB0B-93CD-4B57-84BA-5839167DC684}" destId="{0261A550-7C9A-4A59-9B28-403182034FD4}" srcOrd="1" destOrd="0" presId="urn:microsoft.com/office/officeart/2005/8/layout/cycle4"/>
    <dgm:cxn modelId="{C3800B63-A4E2-4976-9B3F-67938EF3BC5D}" type="presOf" srcId="{F47FD35F-6702-4804-A284-A511AC2430F4}" destId="{0261A550-7C9A-4A59-9B28-403182034FD4}" srcOrd="1" destOrd="1" presId="urn:microsoft.com/office/officeart/2005/8/layout/cycle4"/>
    <dgm:cxn modelId="{32EE742B-841B-48DE-B046-EF53BAB2A52A}" type="presOf" srcId="{C2A02208-C761-48F3-AB49-0B79A539A5DB}" destId="{3780C4BC-16CD-449F-B669-FFBBFB1DEB4D}" srcOrd="1" destOrd="0" presId="urn:microsoft.com/office/officeart/2005/8/layout/cycle4"/>
    <dgm:cxn modelId="{A37D2046-84BB-4B8C-A05E-18A31987D31E}" type="presOf" srcId="{D1C521E3-FDDB-4A68-82F5-E8DCBF9F643A}" destId="{901AF473-3A44-430E-8E23-A446F39F2206}" srcOrd="1" destOrd="3" presId="urn:microsoft.com/office/officeart/2005/8/layout/cycle4"/>
    <dgm:cxn modelId="{B0D1EF67-67AC-4567-801A-4C7680A18DF1}" srcId="{0D240BC1-A75E-4DA7-8DCE-9A935902357D}" destId="{81621381-E414-44B2-9396-9F6BC8A5855C}" srcOrd="3" destOrd="0" parTransId="{81DD2802-6154-474F-B727-E9C3848F6ABB}" sibTransId="{B1578A94-EB7E-424E-8DA1-212AA1C80ECE}"/>
    <dgm:cxn modelId="{1BE25417-E031-4869-B497-FEEBE79247D4}" srcId="{0D240BC1-A75E-4DA7-8DCE-9A935902357D}" destId="{EC74649B-A2CB-49DB-8048-8384F2D566A2}" srcOrd="0" destOrd="0" parTransId="{F8EBF779-68CA-48CD-BFC7-A875FB5AE229}" sibTransId="{0482C2BC-93E6-4335-9310-E14E205BE330}"/>
    <dgm:cxn modelId="{288DC042-100A-406B-9979-D280227E8D12}" type="presOf" srcId="{3174FB0B-93CD-4B57-84BA-5839167DC684}" destId="{DD683969-93EE-4D06-BA24-CD65BC117D04}" srcOrd="0" destOrd="0" presId="urn:microsoft.com/office/officeart/2005/8/layout/cycle4"/>
    <dgm:cxn modelId="{245E07EF-855F-4708-9A1D-AA5826FD0978}" type="presOf" srcId="{EC74649B-A2CB-49DB-8048-8384F2D566A2}" destId="{79300ED7-F667-4F89-A70E-68A6B88DA408}" srcOrd="0" destOrd="0" presId="urn:microsoft.com/office/officeart/2005/8/layout/cycle4"/>
    <dgm:cxn modelId="{35A970B3-9E43-4B95-B725-433BB11E14FE}" type="presParOf" srcId="{4A923E05-BF16-491C-A28E-375B28ACE197}" destId="{DE47E72B-3CBE-46AE-87B0-3CBDD340F076}" srcOrd="0" destOrd="0" presId="urn:microsoft.com/office/officeart/2005/8/layout/cycle4"/>
    <dgm:cxn modelId="{EE0E4369-D866-4546-BC3E-C6E8C869408E}" type="presParOf" srcId="{DE47E72B-3CBE-46AE-87B0-3CBDD340F076}" destId="{2C02EDC1-F83D-412E-99A3-A9298565DA43}" srcOrd="0" destOrd="0" presId="urn:microsoft.com/office/officeart/2005/8/layout/cycle4"/>
    <dgm:cxn modelId="{78487382-36AE-4E15-B80C-5F02922D69CD}" type="presParOf" srcId="{2C02EDC1-F83D-412E-99A3-A9298565DA43}" destId="{D0ABB2FB-F648-4145-B7FE-A78C2A50A7B9}" srcOrd="0" destOrd="0" presId="urn:microsoft.com/office/officeart/2005/8/layout/cycle4"/>
    <dgm:cxn modelId="{ACC19317-A080-4583-AD11-B198D9F391E8}" type="presParOf" srcId="{2C02EDC1-F83D-412E-99A3-A9298565DA43}" destId="{901AF473-3A44-430E-8E23-A446F39F2206}" srcOrd="1" destOrd="0" presId="urn:microsoft.com/office/officeart/2005/8/layout/cycle4"/>
    <dgm:cxn modelId="{75746E63-6FA4-4239-8B36-118793C7A836}" type="presParOf" srcId="{DE47E72B-3CBE-46AE-87B0-3CBDD340F076}" destId="{52CF8D68-B6AE-42FA-BEE2-E62EB954E56C}" srcOrd="1" destOrd="0" presId="urn:microsoft.com/office/officeart/2005/8/layout/cycle4"/>
    <dgm:cxn modelId="{A6CB44F5-0530-4D6A-9A84-27D8786CEDC4}" type="presParOf" srcId="{52CF8D68-B6AE-42FA-BEE2-E62EB954E56C}" destId="{26C15152-111D-462C-AB1F-8194C54E1F76}" srcOrd="0" destOrd="0" presId="urn:microsoft.com/office/officeart/2005/8/layout/cycle4"/>
    <dgm:cxn modelId="{8DD80208-F934-4DB9-9FBA-4399F155C285}" type="presParOf" srcId="{52CF8D68-B6AE-42FA-BEE2-E62EB954E56C}" destId="{3780C4BC-16CD-449F-B669-FFBBFB1DEB4D}" srcOrd="1" destOrd="0" presId="urn:microsoft.com/office/officeart/2005/8/layout/cycle4"/>
    <dgm:cxn modelId="{BA01239D-A9B8-4C51-AB35-A4B7972AEAED}" type="presParOf" srcId="{DE47E72B-3CBE-46AE-87B0-3CBDD340F076}" destId="{AD0554C5-37BC-47AF-8FF2-DCD141E14317}" srcOrd="2" destOrd="0" presId="urn:microsoft.com/office/officeart/2005/8/layout/cycle4"/>
    <dgm:cxn modelId="{EA372811-04A3-46FE-AED9-F5AB1042F96C}" type="presParOf" srcId="{AD0554C5-37BC-47AF-8FF2-DCD141E14317}" destId="{B60B8265-8EB9-4F85-B999-B396A39CD7F5}" srcOrd="0" destOrd="0" presId="urn:microsoft.com/office/officeart/2005/8/layout/cycle4"/>
    <dgm:cxn modelId="{48E87BB3-8874-4E3D-9108-DE347BC32981}" type="presParOf" srcId="{AD0554C5-37BC-47AF-8FF2-DCD141E14317}" destId="{F3691C30-B6D9-4EF7-8B07-0BB579FE1BB8}" srcOrd="1" destOrd="0" presId="urn:microsoft.com/office/officeart/2005/8/layout/cycle4"/>
    <dgm:cxn modelId="{71A7D7D8-DAC4-4D79-86AE-37151298AF8B}" type="presParOf" srcId="{DE47E72B-3CBE-46AE-87B0-3CBDD340F076}" destId="{27DBDD74-9605-4BAD-8B72-6C4563DC7FB1}" srcOrd="3" destOrd="0" presId="urn:microsoft.com/office/officeart/2005/8/layout/cycle4"/>
    <dgm:cxn modelId="{CD5B635B-D9D7-43BC-B16B-996EC2976564}" type="presParOf" srcId="{27DBDD74-9605-4BAD-8B72-6C4563DC7FB1}" destId="{DD683969-93EE-4D06-BA24-CD65BC117D04}" srcOrd="0" destOrd="0" presId="urn:microsoft.com/office/officeart/2005/8/layout/cycle4"/>
    <dgm:cxn modelId="{3B181579-FEF4-45F6-B2E3-466F16A86839}" type="presParOf" srcId="{27DBDD74-9605-4BAD-8B72-6C4563DC7FB1}" destId="{0261A550-7C9A-4A59-9B28-403182034FD4}" srcOrd="1" destOrd="0" presId="urn:microsoft.com/office/officeart/2005/8/layout/cycle4"/>
    <dgm:cxn modelId="{99075250-5C74-457C-B98F-267760B10A35}" type="presParOf" srcId="{DE47E72B-3CBE-46AE-87B0-3CBDD340F076}" destId="{E8B792D1-AB23-4D10-A412-8F08C2025867}" srcOrd="4" destOrd="0" presId="urn:microsoft.com/office/officeart/2005/8/layout/cycle4"/>
    <dgm:cxn modelId="{C5F5BF21-6378-48B6-A3F0-E9DEE58368B1}" type="presParOf" srcId="{4A923E05-BF16-491C-A28E-375B28ACE197}" destId="{5533EC9A-1F36-4ABE-8235-FF0D8A152584}" srcOrd="1" destOrd="0" presId="urn:microsoft.com/office/officeart/2005/8/layout/cycle4"/>
    <dgm:cxn modelId="{3275BFD1-C27B-4EFC-AE1B-1CD2DD350D3F}" type="presParOf" srcId="{5533EC9A-1F36-4ABE-8235-FF0D8A152584}" destId="{79300ED7-F667-4F89-A70E-68A6B88DA408}" srcOrd="0" destOrd="0" presId="urn:microsoft.com/office/officeart/2005/8/layout/cycle4"/>
    <dgm:cxn modelId="{EF11FE85-39B6-45B8-B398-5906AB8A552C}" type="presParOf" srcId="{5533EC9A-1F36-4ABE-8235-FF0D8A152584}" destId="{D07F0EDC-670B-4E36-ACDC-C1A2D6DF1A07}" srcOrd="1" destOrd="0" presId="urn:microsoft.com/office/officeart/2005/8/layout/cycle4"/>
    <dgm:cxn modelId="{B090C12C-A0B6-4072-AA93-0E178EAE1969}" type="presParOf" srcId="{5533EC9A-1F36-4ABE-8235-FF0D8A152584}" destId="{EF9616B6-9CD5-46FF-8E61-B7E7E4AD97B6}" srcOrd="2" destOrd="0" presId="urn:microsoft.com/office/officeart/2005/8/layout/cycle4"/>
    <dgm:cxn modelId="{61181A84-C8E8-4CD3-9CC3-D693DD9C20F6}" type="presParOf" srcId="{5533EC9A-1F36-4ABE-8235-FF0D8A152584}" destId="{76FC5D70-BBD4-4E8A-80ED-51C95397CC31}" srcOrd="3" destOrd="0" presId="urn:microsoft.com/office/officeart/2005/8/layout/cycle4"/>
    <dgm:cxn modelId="{5012B6D5-16ED-4E91-A78E-36CEFD47D5DC}" type="presParOf" srcId="{5533EC9A-1F36-4ABE-8235-FF0D8A152584}" destId="{1C1848EF-F9E8-4928-833A-811254464D35}" srcOrd="4" destOrd="0" presId="urn:microsoft.com/office/officeart/2005/8/layout/cycle4"/>
    <dgm:cxn modelId="{EED12DEC-5385-48BF-955B-1712B9F83187}" type="presParOf" srcId="{4A923E05-BF16-491C-A28E-375B28ACE197}" destId="{7E686F64-5EA0-4086-841D-F456B95DA733}" srcOrd="2" destOrd="0" presId="urn:microsoft.com/office/officeart/2005/8/layout/cycle4"/>
    <dgm:cxn modelId="{013B21CF-EF7F-46EE-9FF0-9653992ECC3A}" type="presParOf" srcId="{4A923E05-BF16-491C-A28E-375B28ACE197}" destId="{46D47054-56B2-446F-8CE0-E3E7AD9F93E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020405-5573-434A-BBF5-0832D559E637}" type="doc">
      <dgm:prSet loTypeId="urn:microsoft.com/office/officeart/2005/8/layout/radial6" loCatId="relationship" qsTypeId="urn:microsoft.com/office/officeart/2005/8/quickstyle/simple5" qsCatId="simple" csTypeId="urn:microsoft.com/office/officeart/2005/8/colors/colorful3" csCatId="colorful" phldr="1"/>
      <dgm:spPr/>
      <dgm:t>
        <a:bodyPr/>
        <a:lstStyle/>
        <a:p>
          <a:endParaRPr lang="fr-FR"/>
        </a:p>
      </dgm:t>
    </dgm:pt>
    <dgm:pt modelId="{1B7902D1-2531-4CBC-9AA2-130BF9A732C5}">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Il y a quelqu’un</a:t>
          </a:r>
          <a:endParaRPr lang="fr-FR" dirty="0"/>
        </a:p>
      </dgm:t>
    </dgm:pt>
    <dgm:pt modelId="{1CB51D20-769D-439D-BA91-07880A3ED600}" type="parTrans" cxnId="{902DD573-F6E8-41BA-982F-17B50B825445}">
      <dgm:prSet/>
      <dgm:spPr/>
      <dgm:t>
        <a:bodyPr/>
        <a:lstStyle/>
        <a:p>
          <a:endParaRPr lang="fr-FR"/>
        </a:p>
      </dgm:t>
    </dgm:pt>
    <dgm:pt modelId="{D0A7B791-B721-446F-B35A-50BA428D59E5}" type="sibTrans" cxnId="{902DD573-F6E8-41BA-982F-17B50B825445}">
      <dgm:prSet/>
      <dgm:spPr/>
      <dgm:t>
        <a:bodyPr/>
        <a:lstStyle/>
        <a:p>
          <a:endParaRPr lang="fr-FR"/>
        </a:p>
      </dgm:t>
    </dgm:pt>
    <dgm:pt modelId="{16A80D1A-C380-4977-B1FD-200244C23CAC}">
      <dgm:prSet phldrT="[Texte]"/>
      <dgm:spPr/>
      <dgm:t>
        <a:bodyPr/>
        <a:lstStyle/>
        <a:p>
          <a:r>
            <a:rPr lang="fr-FR" dirty="0" smtClean="0"/>
            <a:t>intellect</a:t>
          </a:r>
          <a:endParaRPr lang="fr-FR" dirty="0"/>
        </a:p>
      </dgm:t>
    </dgm:pt>
    <dgm:pt modelId="{87D87EC1-BC42-4121-BE85-39CB86E03450}" type="parTrans" cxnId="{605CECD2-0C97-4597-B520-1C7C24A0A573}">
      <dgm:prSet/>
      <dgm:spPr/>
      <dgm:t>
        <a:bodyPr/>
        <a:lstStyle/>
        <a:p>
          <a:endParaRPr lang="fr-FR"/>
        </a:p>
      </dgm:t>
    </dgm:pt>
    <dgm:pt modelId="{40C1F6DE-D3A4-46DC-B157-1C0943C2AAE0}" type="sibTrans" cxnId="{605CECD2-0C97-4597-B520-1C7C24A0A573}">
      <dgm:prSet/>
      <dgm:spPr/>
      <dgm:t>
        <a:bodyPr/>
        <a:lstStyle/>
        <a:p>
          <a:endParaRPr lang="fr-FR"/>
        </a:p>
      </dgm:t>
    </dgm:pt>
    <dgm:pt modelId="{FFD75A07-2C32-43E2-A0D0-50FACE9F2FD5}">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volonté</a:t>
          </a:r>
          <a:endParaRPr lang="fr-FR" dirty="0"/>
        </a:p>
      </dgm:t>
    </dgm:pt>
    <dgm:pt modelId="{1190BE81-4D15-4754-846D-8F214071D6C7}" type="parTrans" cxnId="{42951D05-1A6F-4FEF-AC0F-5866B7E27265}">
      <dgm:prSet/>
      <dgm:spPr/>
      <dgm:t>
        <a:bodyPr/>
        <a:lstStyle/>
        <a:p>
          <a:endParaRPr lang="fr-FR"/>
        </a:p>
      </dgm:t>
    </dgm:pt>
    <dgm:pt modelId="{977B0095-5155-4935-9AE0-C5349633C7D6}" type="sibTrans" cxnId="{42951D05-1A6F-4FEF-AC0F-5866B7E27265}">
      <dgm:prSet/>
      <dgm:spPr/>
      <dgm:t>
        <a:bodyPr/>
        <a:lstStyle/>
        <a:p>
          <a:endParaRPr lang="fr-FR"/>
        </a:p>
      </dgm:t>
    </dgm:pt>
    <dgm:pt modelId="{27726B1A-834F-41ED-8C8A-699E514FCA55}">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émotion</a:t>
          </a:r>
          <a:endParaRPr lang="fr-FR" dirty="0"/>
        </a:p>
      </dgm:t>
    </dgm:pt>
    <dgm:pt modelId="{29EEDAF3-DA4F-4B5F-8C9E-DC1A272BF518}" type="parTrans" cxnId="{D795A178-F781-4357-AD16-B04D0E458273}">
      <dgm:prSet/>
      <dgm:spPr/>
      <dgm:t>
        <a:bodyPr/>
        <a:lstStyle/>
        <a:p>
          <a:endParaRPr lang="fr-FR"/>
        </a:p>
      </dgm:t>
    </dgm:pt>
    <dgm:pt modelId="{7711D19D-B94B-4512-8FBF-8BB3B244D883}" type="sibTrans" cxnId="{D795A178-F781-4357-AD16-B04D0E458273}">
      <dgm:prSet>
        <dgm:style>
          <a:lnRef idx="0">
            <a:schemeClr val="accent6"/>
          </a:lnRef>
          <a:fillRef idx="3">
            <a:schemeClr val="accent6"/>
          </a:fillRef>
          <a:effectRef idx="3">
            <a:schemeClr val="accent6"/>
          </a:effectRef>
          <a:fontRef idx="minor">
            <a:schemeClr val="lt1"/>
          </a:fontRef>
        </dgm:style>
      </dgm:prSet>
      <dgm:spPr/>
      <dgm:t>
        <a:bodyPr/>
        <a:lstStyle/>
        <a:p>
          <a:endParaRPr lang="fr-FR"/>
        </a:p>
      </dgm:t>
    </dgm:pt>
    <dgm:pt modelId="{FEEB9E7B-90FC-40BF-B480-50D1C052A3F1}" type="pres">
      <dgm:prSet presAssocID="{84020405-5573-434A-BBF5-0832D559E637}" presName="Name0" presStyleCnt="0">
        <dgm:presLayoutVars>
          <dgm:chMax val="1"/>
          <dgm:dir/>
          <dgm:animLvl val="ctr"/>
          <dgm:resizeHandles val="exact"/>
        </dgm:presLayoutVars>
      </dgm:prSet>
      <dgm:spPr/>
      <dgm:t>
        <a:bodyPr/>
        <a:lstStyle/>
        <a:p>
          <a:endParaRPr lang="fr-FR"/>
        </a:p>
      </dgm:t>
    </dgm:pt>
    <dgm:pt modelId="{7A5D3F8E-7D00-42D5-BD7D-2615B5FEDDFC}" type="pres">
      <dgm:prSet presAssocID="{1B7902D1-2531-4CBC-9AA2-130BF9A732C5}" presName="centerShape" presStyleLbl="node0" presStyleIdx="0" presStyleCnt="1"/>
      <dgm:spPr/>
      <dgm:t>
        <a:bodyPr/>
        <a:lstStyle/>
        <a:p>
          <a:endParaRPr lang="fr-FR"/>
        </a:p>
      </dgm:t>
    </dgm:pt>
    <dgm:pt modelId="{86308386-AA3A-4E9A-88A0-85B84A938E46}" type="pres">
      <dgm:prSet presAssocID="{16A80D1A-C380-4977-B1FD-200244C23CAC}" presName="node" presStyleLbl="node1" presStyleIdx="0" presStyleCnt="3">
        <dgm:presLayoutVars>
          <dgm:bulletEnabled val="1"/>
        </dgm:presLayoutVars>
      </dgm:prSet>
      <dgm:spPr/>
      <dgm:t>
        <a:bodyPr/>
        <a:lstStyle/>
        <a:p>
          <a:endParaRPr lang="fr-FR"/>
        </a:p>
      </dgm:t>
    </dgm:pt>
    <dgm:pt modelId="{E79E048C-3665-450D-BE4E-B57902F9441A}" type="pres">
      <dgm:prSet presAssocID="{16A80D1A-C380-4977-B1FD-200244C23CAC}" presName="dummy" presStyleCnt="0"/>
      <dgm:spPr/>
    </dgm:pt>
    <dgm:pt modelId="{DA7C60E6-4162-420E-BC8E-9AC2406FF31F}" type="pres">
      <dgm:prSet presAssocID="{40C1F6DE-D3A4-46DC-B157-1C0943C2AAE0}" presName="sibTrans" presStyleLbl="sibTrans2D1" presStyleIdx="0" presStyleCnt="3"/>
      <dgm:spPr/>
      <dgm:t>
        <a:bodyPr/>
        <a:lstStyle/>
        <a:p>
          <a:endParaRPr lang="fr-FR"/>
        </a:p>
      </dgm:t>
    </dgm:pt>
    <dgm:pt modelId="{377FE6EA-3687-48E0-A15C-2D4595796AB1}" type="pres">
      <dgm:prSet presAssocID="{FFD75A07-2C32-43E2-A0D0-50FACE9F2FD5}" presName="node" presStyleLbl="node1" presStyleIdx="1" presStyleCnt="3">
        <dgm:presLayoutVars>
          <dgm:bulletEnabled val="1"/>
        </dgm:presLayoutVars>
      </dgm:prSet>
      <dgm:spPr/>
      <dgm:t>
        <a:bodyPr/>
        <a:lstStyle/>
        <a:p>
          <a:endParaRPr lang="fr-FR"/>
        </a:p>
      </dgm:t>
    </dgm:pt>
    <dgm:pt modelId="{C1EB57A8-A225-427C-A77A-EB04650C382A}" type="pres">
      <dgm:prSet presAssocID="{FFD75A07-2C32-43E2-A0D0-50FACE9F2FD5}" presName="dummy" presStyleCnt="0"/>
      <dgm:spPr/>
    </dgm:pt>
    <dgm:pt modelId="{7160EDEB-BC5D-4C7D-986F-B03CF60B9D82}" type="pres">
      <dgm:prSet presAssocID="{977B0095-5155-4935-9AE0-C5349633C7D6}" presName="sibTrans" presStyleLbl="sibTrans2D1" presStyleIdx="1" presStyleCnt="3"/>
      <dgm:spPr/>
      <dgm:t>
        <a:bodyPr/>
        <a:lstStyle/>
        <a:p>
          <a:endParaRPr lang="fr-FR"/>
        </a:p>
      </dgm:t>
    </dgm:pt>
    <dgm:pt modelId="{67CAE5DD-2DFC-485E-8886-77EED525C028}" type="pres">
      <dgm:prSet presAssocID="{27726B1A-834F-41ED-8C8A-699E514FCA55}" presName="node" presStyleLbl="node1" presStyleIdx="2" presStyleCnt="3">
        <dgm:presLayoutVars>
          <dgm:bulletEnabled val="1"/>
        </dgm:presLayoutVars>
      </dgm:prSet>
      <dgm:spPr/>
      <dgm:t>
        <a:bodyPr/>
        <a:lstStyle/>
        <a:p>
          <a:endParaRPr lang="fr-FR"/>
        </a:p>
      </dgm:t>
    </dgm:pt>
    <dgm:pt modelId="{405C548D-F548-4D51-9902-9EAB540AF0C0}" type="pres">
      <dgm:prSet presAssocID="{27726B1A-834F-41ED-8C8A-699E514FCA55}" presName="dummy" presStyleCnt="0"/>
      <dgm:spPr/>
    </dgm:pt>
    <dgm:pt modelId="{B74EA901-E2DF-486D-9F63-75FE1A0E755D}" type="pres">
      <dgm:prSet presAssocID="{7711D19D-B94B-4512-8FBF-8BB3B244D883}" presName="sibTrans" presStyleLbl="sibTrans2D1" presStyleIdx="2" presStyleCnt="3"/>
      <dgm:spPr/>
      <dgm:t>
        <a:bodyPr/>
        <a:lstStyle/>
        <a:p>
          <a:endParaRPr lang="fr-FR"/>
        </a:p>
      </dgm:t>
    </dgm:pt>
  </dgm:ptLst>
  <dgm:cxnLst>
    <dgm:cxn modelId="{605CECD2-0C97-4597-B520-1C7C24A0A573}" srcId="{1B7902D1-2531-4CBC-9AA2-130BF9A732C5}" destId="{16A80D1A-C380-4977-B1FD-200244C23CAC}" srcOrd="0" destOrd="0" parTransId="{87D87EC1-BC42-4121-BE85-39CB86E03450}" sibTransId="{40C1F6DE-D3A4-46DC-B157-1C0943C2AAE0}"/>
    <dgm:cxn modelId="{D795A178-F781-4357-AD16-B04D0E458273}" srcId="{1B7902D1-2531-4CBC-9AA2-130BF9A732C5}" destId="{27726B1A-834F-41ED-8C8A-699E514FCA55}" srcOrd="2" destOrd="0" parTransId="{29EEDAF3-DA4F-4B5F-8C9E-DC1A272BF518}" sibTransId="{7711D19D-B94B-4512-8FBF-8BB3B244D883}"/>
    <dgm:cxn modelId="{42951D05-1A6F-4FEF-AC0F-5866B7E27265}" srcId="{1B7902D1-2531-4CBC-9AA2-130BF9A732C5}" destId="{FFD75A07-2C32-43E2-A0D0-50FACE9F2FD5}" srcOrd="1" destOrd="0" parTransId="{1190BE81-4D15-4754-846D-8F214071D6C7}" sibTransId="{977B0095-5155-4935-9AE0-C5349633C7D6}"/>
    <dgm:cxn modelId="{30A90711-DFE6-4BA5-A427-94CF8578C04A}" type="presOf" srcId="{16A80D1A-C380-4977-B1FD-200244C23CAC}" destId="{86308386-AA3A-4E9A-88A0-85B84A938E46}" srcOrd="0" destOrd="0" presId="urn:microsoft.com/office/officeart/2005/8/layout/radial6"/>
    <dgm:cxn modelId="{E2489AA9-DEFE-463A-977A-05B015EFAC06}" type="presOf" srcId="{7711D19D-B94B-4512-8FBF-8BB3B244D883}" destId="{B74EA901-E2DF-486D-9F63-75FE1A0E755D}" srcOrd="0" destOrd="0" presId="urn:microsoft.com/office/officeart/2005/8/layout/radial6"/>
    <dgm:cxn modelId="{902DD573-F6E8-41BA-982F-17B50B825445}" srcId="{84020405-5573-434A-BBF5-0832D559E637}" destId="{1B7902D1-2531-4CBC-9AA2-130BF9A732C5}" srcOrd="0" destOrd="0" parTransId="{1CB51D20-769D-439D-BA91-07880A3ED600}" sibTransId="{D0A7B791-B721-446F-B35A-50BA428D59E5}"/>
    <dgm:cxn modelId="{E5CCB3D9-0AA9-4C2E-AF51-2B3E4A37AC60}" type="presOf" srcId="{84020405-5573-434A-BBF5-0832D559E637}" destId="{FEEB9E7B-90FC-40BF-B480-50D1C052A3F1}" srcOrd="0" destOrd="0" presId="urn:microsoft.com/office/officeart/2005/8/layout/radial6"/>
    <dgm:cxn modelId="{D0B2FA13-3B06-4537-97D2-8A1DC1CFB062}" type="presOf" srcId="{FFD75A07-2C32-43E2-A0D0-50FACE9F2FD5}" destId="{377FE6EA-3687-48E0-A15C-2D4595796AB1}" srcOrd="0" destOrd="0" presId="urn:microsoft.com/office/officeart/2005/8/layout/radial6"/>
    <dgm:cxn modelId="{AE6B198A-75B3-4180-87C1-7427931719B2}" type="presOf" srcId="{40C1F6DE-D3A4-46DC-B157-1C0943C2AAE0}" destId="{DA7C60E6-4162-420E-BC8E-9AC2406FF31F}" srcOrd="0" destOrd="0" presId="urn:microsoft.com/office/officeart/2005/8/layout/radial6"/>
    <dgm:cxn modelId="{386B8D96-C478-4BF9-B46A-8742E6A56F5F}" type="presOf" srcId="{1B7902D1-2531-4CBC-9AA2-130BF9A732C5}" destId="{7A5D3F8E-7D00-42D5-BD7D-2615B5FEDDFC}" srcOrd="0" destOrd="0" presId="urn:microsoft.com/office/officeart/2005/8/layout/radial6"/>
    <dgm:cxn modelId="{A5729F04-99B4-417D-943B-BDF7CBDA267A}" type="presOf" srcId="{27726B1A-834F-41ED-8C8A-699E514FCA55}" destId="{67CAE5DD-2DFC-485E-8886-77EED525C028}" srcOrd="0" destOrd="0" presId="urn:microsoft.com/office/officeart/2005/8/layout/radial6"/>
    <dgm:cxn modelId="{8494D10A-84AB-4B64-9A1A-AAE3937470AF}" type="presOf" srcId="{977B0095-5155-4935-9AE0-C5349633C7D6}" destId="{7160EDEB-BC5D-4C7D-986F-B03CF60B9D82}" srcOrd="0" destOrd="0" presId="urn:microsoft.com/office/officeart/2005/8/layout/radial6"/>
    <dgm:cxn modelId="{5B08322B-C947-406E-ADA6-B6E4F281C3B9}" type="presParOf" srcId="{FEEB9E7B-90FC-40BF-B480-50D1C052A3F1}" destId="{7A5D3F8E-7D00-42D5-BD7D-2615B5FEDDFC}" srcOrd="0" destOrd="0" presId="urn:microsoft.com/office/officeart/2005/8/layout/radial6"/>
    <dgm:cxn modelId="{467FE0B3-636C-4D34-BEA9-8BCB687D82C6}" type="presParOf" srcId="{FEEB9E7B-90FC-40BF-B480-50D1C052A3F1}" destId="{86308386-AA3A-4E9A-88A0-85B84A938E46}" srcOrd="1" destOrd="0" presId="urn:microsoft.com/office/officeart/2005/8/layout/radial6"/>
    <dgm:cxn modelId="{C3D74E9F-6884-46F8-B8EE-2B20176C69D7}" type="presParOf" srcId="{FEEB9E7B-90FC-40BF-B480-50D1C052A3F1}" destId="{E79E048C-3665-450D-BE4E-B57902F9441A}" srcOrd="2" destOrd="0" presId="urn:microsoft.com/office/officeart/2005/8/layout/radial6"/>
    <dgm:cxn modelId="{65DCA732-168E-4346-8E85-A9937A032EB7}" type="presParOf" srcId="{FEEB9E7B-90FC-40BF-B480-50D1C052A3F1}" destId="{DA7C60E6-4162-420E-BC8E-9AC2406FF31F}" srcOrd="3" destOrd="0" presId="urn:microsoft.com/office/officeart/2005/8/layout/radial6"/>
    <dgm:cxn modelId="{884D71A5-2EFF-4177-8DC2-CA60C23A901B}" type="presParOf" srcId="{FEEB9E7B-90FC-40BF-B480-50D1C052A3F1}" destId="{377FE6EA-3687-48E0-A15C-2D4595796AB1}" srcOrd="4" destOrd="0" presId="urn:microsoft.com/office/officeart/2005/8/layout/radial6"/>
    <dgm:cxn modelId="{749F6D72-E646-49D6-A3B8-27289D0CD113}" type="presParOf" srcId="{FEEB9E7B-90FC-40BF-B480-50D1C052A3F1}" destId="{C1EB57A8-A225-427C-A77A-EB04650C382A}" srcOrd="5" destOrd="0" presId="urn:microsoft.com/office/officeart/2005/8/layout/radial6"/>
    <dgm:cxn modelId="{9234E3F0-A766-45ED-9C22-77DF2BE7AC7D}" type="presParOf" srcId="{FEEB9E7B-90FC-40BF-B480-50D1C052A3F1}" destId="{7160EDEB-BC5D-4C7D-986F-B03CF60B9D82}" srcOrd="6" destOrd="0" presId="urn:microsoft.com/office/officeart/2005/8/layout/radial6"/>
    <dgm:cxn modelId="{290494F8-664A-45F9-A412-1AFFA54A673E}" type="presParOf" srcId="{FEEB9E7B-90FC-40BF-B480-50D1C052A3F1}" destId="{67CAE5DD-2DFC-485E-8886-77EED525C028}" srcOrd="7" destOrd="0" presId="urn:microsoft.com/office/officeart/2005/8/layout/radial6"/>
    <dgm:cxn modelId="{65682A95-28D6-4827-BB03-84D7E5434827}" type="presParOf" srcId="{FEEB9E7B-90FC-40BF-B480-50D1C052A3F1}" destId="{405C548D-F548-4D51-9902-9EAB540AF0C0}" srcOrd="8" destOrd="0" presId="urn:microsoft.com/office/officeart/2005/8/layout/radial6"/>
    <dgm:cxn modelId="{F6B642E1-C865-4EB7-8080-1C65A222C3CE}" type="presParOf" srcId="{FEEB9E7B-90FC-40BF-B480-50D1C052A3F1}" destId="{B74EA901-E2DF-486D-9F63-75FE1A0E755D}" srcOrd="9" destOrd="0" presId="urn:microsoft.com/office/officeart/2005/8/layout/radial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673DDB-C6F4-4ADB-A0DD-8C546ECD01B6}" type="doc">
      <dgm:prSet loTypeId="urn:microsoft.com/office/officeart/2005/8/layout/radial5" loCatId="relationship" qsTypeId="urn:microsoft.com/office/officeart/2005/8/quickstyle/simple5" qsCatId="simple" csTypeId="urn:microsoft.com/office/officeart/2005/8/colors/colorful2" csCatId="colorful" phldr="1"/>
      <dgm:spPr/>
      <dgm:t>
        <a:bodyPr/>
        <a:lstStyle/>
        <a:p>
          <a:endParaRPr lang="fr-FR"/>
        </a:p>
      </dgm:t>
    </dgm:pt>
    <dgm:pt modelId="{CAFE056F-9A85-4F6A-AFC6-2FA0C9AA4DF7}">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Co-créateur</a:t>
          </a:r>
          <a:endParaRPr lang="fr-FR" dirty="0"/>
        </a:p>
      </dgm:t>
    </dgm:pt>
    <dgm:pt modelId="{FF7F7A2A-F870-41C4-B45D-4E8FF4593835}" type="parTrans" cxnId="{2D3E859D-87D7-4370-B0F2-707EA04D822D}">
      <dgm:prSet/>
      <dgm:spPr/>
      <dgm:t>
        <a:bodyPr/>
        <a:lstStyle/>
        <a:p>
          <a:endParaRPr lang="fr-FR"/>
        </a:p>
      </dgm:t>
    </dgm:pt>
    <dgm:pt modelId="{69EA8BEE-02B6-4E88-989A-EFC929DA8220}" type="sibTrans" cxnId="{2D3E859D-87D7-4370-B0F2-707EA04D822D}">
      <dgm:prSet/>
      <dgm:spPr/>
      <dgm:t>
        <a:bodyPr/>
        <a:lstStyle/>
        <a:p>
          <a:endParaRPr lang="fr-FR"/>
        </a:p>
      </dgm:t>
    </dgm:pt>
    <dgm:pt modelId="{029E15CC-D110-4F45-92A9-872864C94438}">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Créateur</a:t>
          </a:r>
          <a:endParaRPr lang="fr-FR" dirty="0"/>
        </a:p>
      </dgm:t>
    </dgm:pt>
    <dgm:pt modelId="{263B2D0D-7C70-427F-92D5-7651B59D8A26}" type="parTrans" cxnId="{14B95928-C0B2-4DA9-9BC2-40F6A9A33C64}">
      <dgm:prSet/>
      <dgm:spPr/>
      <dgm:t>
        <a:bodyPr/>
        <a:lstStyle/>
        <a:p>
          <a:endParaRPr lang="fr-FR"/>
        </a:p>
      </dgm:t>
    </dgm:pt>
    <dgm:pt modelId="{2DBD0C2A-36DA-479F-B077-0416CC43B5E3}" type="sibTrans" cxnId="{14B95928-C0B2-4DA9-9BC2-40F6A9A33C64}">
      <dgm:prSet/>
      <dgm:spPr/>
      <dgm:t>
        <a:bodyPr/>
        <a:lstStyle/>
        <a:p>
          <a:endParaRPr lang="fr-FR"/>
        </a:p>
      </dgm:t>
    </dgm:pt>
    <dgm:pt modelId="{7B5FCCDC-B315-46C0-9F33-78A4659A3865}">
      <dgm:prSet phldrT="[Texte]"/>
      <dgm:spPr/>
      <dgm:t>
        <a:bodyPr/>
        <a:lstStyle/>
        <a:p>
          <a:endParaRPr lang="fr-FR" dirty="0" smtClean="0"/>
        </a:p>
        <a:p>
          <a:r>
            <a:rPr lang="fr-FR" dirty="0" smtClean="0"/>
            <a:t>Créatures</a:t>
          </a:r>
        </a:p>
        <a:p>
          <a:endParaRPr lang="fr-FR" dirty="0"/>
        </a:p>
      </dgm:t>
    </dgm:pt>
    <dgm:pt modelId="{D9B7C6CE-708B-4012-ABEE-8BCB6CCC65FE}" type="parTrans" cxnId="{90FD5411-094A-48DB-8818-BF48A9EC4ACF}">
      <dgm:prSet>
        <dgm:style>
          <a:lnRef idx="0">
            <a:schemeClr val="accent2"/>
          </a:lnRef>
          <a:fillRef idx="3">
            <a:schemeClr val="accent2"/>
          </a:fillRef>
          <a:effectRef idx="3">
            <a:schemeClr val="accent2"/>
          </a:effectRef>
          <a:fontRef idx="minor">
            <a:schemeClr val="lt1"/>
          </a:fontRef>
        </dgm:style>
      </dgm:prSet>
      <dgm:spPr/>
      <dgm:t>
        <a:bodyPr/>
        <a:lstStyle/>
        <a:p>
          <a:endParaRPr lang="fr-FR" dirty="0"/>
        </a:p>
      </dgm:t>
    </dgm:pt>
    <dgm:pt modelId="{D9CD34E2-333D-435B-946B-9936A7F3D017}" type="sibTrans" cxnId="{90FD5411-094A-48DB-8818-BF48A9EC4ACF}">
      <dgm:prSet/>
      <dgm:spPr/>
      <dgm:t>
        <a:bodyPr/>
        <a:lstStyle/>
        <a:p>
          <a:endParaRPr lang="fr-FR"/>
        </a:p>
      </dgm:t>
    </dgm:pt>
    <dgm:pt modelId="{75660488-6ED8-4C2E-9E3C-1E13E862139A}" type="pres">
      <dgm:prSet presAssocID="{05673DDB-C6F4-4ADB-A0DD-8C546ECD01B6}" presName="Name0" presStyleCnt="0">
        <dgm:presLayoutVars>
          <dgm:chMax val="1"/>
          <dgm:dir/>
          <dgm:animLvl val="ctr"/>
          <dgm:resizeHandles val="exact"/>
        </dgm:presLayoutVars>
      </dgm:prSet>
      <dgm:spPr/>
      <dgm:t>
        <a:bodyPr/>
        <a:lstStyle/>
        <a:p>
          <a:endParaRPr lang="fr-FR"/>
        </a:p>
      </dgm:t>
    </dgm:pt>
    <dgm:pt modelId="{3F9663A0-B16E-4FA9-A25E-E20088CAAA54}" type="pres">
      <dgm:prSet presAssocID="{CAFE056F-9A85-4F6A-AFC6-2FA0C9AA4DF7}" presName="centerShape" presStyleLbl="node0" presStyleIdx="0" presStyleCnt="1" custLinFactNeighborX="-369" custLinFactNeighborY="-1846"/>
      <dgm:spPr/>
      <dgm:t>
        <a:bodyPr/>
        <a:lstStyle/>
        <a:p>
          <a:endParaRPr lang="fr-FR"/>
        </a:p>
      </dgm:t>
    </dgm:pt>
    <dgm:pt modelId="{58A20F61-598B-4270-918B-140A2A71AEDB}" type="pres">
      <dgm:prSet presAssocID="{263B2D0D-7C70-427F-92D5-7651B59D8A26}" presName="parTrans" presStyleLbl="sibTrans2D1" presStyleIdx="0" presStyleCnt="2" custScaleX="204109" custScaleY="186407"/>
      <dgm:spPr/>
      <dgm:t>
        <a:bodyPr/>
        <a:lstStyle/>
        <a:p>
          <a:endParaRPr lang="fr-FR"/>
        </a:p>
      </dgm:t>
    </dgm:pt>
    <dgm:pt modelId="{51634E44-AD7D-4A53-BC53-007327E744C9}" type="pres">
      <dgm:prSet presAssocID="{263B2D0D-7C70-427F-92D5-7651B59D8A26}" presName="connectorText" presStyleLbl="sibTrans2D1" presStyleIdx="0" presStyleCnt="2"/>
      <dgm:spPr/>
      <dgm:t>
        <a:bodyPr/>
        <a:lstStyle/>
        <a:p>
          <a:endParaRPr lang="fr-FR"/>
        </a:p>
      </dgm:t>
    </dgm:pt>
    <dgm:pt modelId="{DBEBD382-583D-4765-BB70-C17BEE8CECE9}" type="pres">
      <dgm:prSet presAssocID="{029E15CC-D110-4F45-92A9-872864C94438}" presName="node" presStyleLbl="node1" presStyleIdx="0" presStyleCnt="2">
        <dgm:presLayoutVars>
          <dgm:bulletEnabled val="1"/>
        </dgm:presLayoutVars>
      </dgm:prSet>
      <dgm:spPr/>
      <dgm:t>
        <a:bodyPr/>
        <a:lstStyle/>
        <a:p>
          <a:endParaRPr lang="fr-FR"/>
        </a:p>
      </dgm:t>
    </dgm:pt>
    <dgm:pt modelId="{819B802E-C53D-4DCF-86A5-BB580AA1988E}" type="pres">
      <dgm:prSet presAssocID="{D9B7C6CE-708B-4012-ABEE-8BCB6CCC65FE}" presName="parTrans" presStyleLbl="sibTrans2D1" presStyleIdx="1" presStyleCnt="2" custScaleX="244194" custScaleY="475404" custLinFactNeighborX="-1750" custLinFactNeighborY="-14902"/>
      <dgm:spPr/>
      <dgm:t>
        <a:bodyPr/>
        <a:lstStyle/>
        <a:p>
          <a:endParaRPr lang="fr-FR"/>
        </a:p>
      </dgm:t>
    </dgm:pt>
    <dgm:pt modelId="{56205ED8-7893-4087-8561-431B8D615D27}" type="pres">
      <dgm:prSet presAssocID="{D9B7C6CE-708B-4012-ABEE-8BCB6CCC65FE}" presName="connectorText" presStyleLbl="sibTrans2D1" presStyleIdx="1" presStyleCnt="2"/>
      <dgm:spPr/>
      <dgm:t>
        <a:bodyPr/>
        <a:lstStyle/>
        <a:p>
          <a:endParaRPr lang="fr-FR"/>
        </a:p>
      </dgm:t>
    </dgm:pt>
    <dgm:pt modelId="{A333D3D7-7DBC-4A8D-A859-BD55FC223CB4}" type="pres">
      <dgm:prSet presAssocID="{7B5FCCDC-B315-46C0-9F33-78A4659A3865}" presName="node" presStyleLbl="node1" presStyleIdx="1" presStyleCnt="2">
        <dgm:presLayoutVars>
          <dgm:bulletEnabled val="1"/>
        </dgm:presLayoutVars>
      </dgm:prSet>
      <dgm:spPr/>
      <dgm:t>
        <a:bodyPr/>
        <a:lstStyle/>
        <a:p>
          <a:endParaRPr lang="fr-FR"/>
        </a:p>
      </dgm:t>
    </dgm:pt>
  </dgm:ptLst>
  <dgm:cxnLst>
    <dgm:cxn modelId="{DC4FF3FE-6D81-4D7C-9ECA-78F78B5ACE18}" type="presOf" srcId="{029E15CC-D110-4F45-92A9-872864C94438}" destId="{DBEBD382-583D-4765-BB70-C17BEE8CECE9}" srcOrd="0" destOrd="0" presId="urn:microsoft.com/office/officeart/2005/8/layout/radial5"/>
    <dgm:cxn modelId="{90FD5411-094A-48DB-8818-BF48A9EC4ACF}" srcId="{CAFE056F-9A85-4F6A-AFC6-2FA0C9AA4DF7}" destId="{7B5FCCDC-B315-46C0-9F33-78A4659A3865}" srcOrd="1" destOrd="0" parTransId="{D9B7C6CE-708B-4012-ABEE-8BCB6CCC65FE}" sibTransId="{D9CD34E2-333D-435B-946B-9936A7F3D017}"/>
    <dgm:cxn modelId="{14B95928-C0B2-4DA9-9BC2-40F6A9A33C64}" srcId="{CAFE056F-9A85-4F6A-AFC6-2FA0C9AA4DF7}" destId="{029E15CC-D110-4F45-92A9-872864C94438}" srcOrd="0" destOrd="0" parTransId="{263B2D0D-7C70-427F-92D5-7651B59D8A26}" sibTransId="{2DBD0C2A-36DA-479F-B077-0416CC43B5E3}"/>
    <dgm:cxn modelId="{A6A2A4A3-6DAC-4709-B91A-F3BCBF7FD6C7}" type="presOf" srcId="{263B2D0D-7C70-427F-92D5-7651B59D8A26}" destId="{51634E44-AD7D-4A53-BC53-007327E744C9}" srcOrd="1" destOrd="0" presId="urn:microsoft.com/office/officeart/2005/8/layout/radial5"/>
    <dgm:cxn modelId="{FC9D62E0-664C-4154-80A3-09DBE7024535}" type="presOf" srcId="{263B2D0D-7C70-427F-92D5-7651B59D8A26}" destId="{58A20F61-598B-4270-918B-140A2A71AEDB}" srcOrd="0" destOrd="0" presId="urn:microsoft.com/office/officeart/2005/8/layout/radial5"/>
    <dgm:cxn modelId="{887BE0D0-D1D2-4676-8C00-C0AFC39DFAAC}" type="presOf" srcId="{CAFE056F-9A85-4F6A-AFC6-2FA0C9AA4DF7}" destId="{3F9663A0-B16E-4FA9-A25E-E20088CAAA54}" srcOrd="0" destOrd="0" presId="urn:microsoft.com/office/officeart/2005/8/layout/radial5"/>
    <dgm:cxn modelId="{B64CE14E-EA1F-4269-B823-1E1C3224EAE6}" type="presOf" srcId="{D9B7C6CE-708B-4012-ABEE-8BCB6CCC65FE}" destId="{819B802E-C53D-4DCF-86A5-BB580AA1988E}" srcOrd="0" destOrd="0" presId="urn:microsoft.com/office/officeart/2005/8/layout/radial5"/>
    <dgm:cxn modelId="{51678FA8-80DA-4E67-B08D-CB12FE2F7CDB}" type="presOf" srcId="{05673DDB-C6F4-4ADB-A0DD-8C546ECD01B6}" destId="{75660488-6ED8-4C2E-9E3C-1E13E862139A}" srcOrd="0" destOrd="0" presId="urn:microsoft.com/office/officeart/2005/8/layout/radial5"/>
    <dgm:cxn modelId="{7DCCDDBB-3AB6-46A3-9E3F-DAD165543D71}" type="presOf" srcId="{D9B7C6CE-708B-4012-ABEE-8BCB6CCC65FE}" destId="{56205ED8-7893-4087-8561-431B8D615D27}" srcOrd="1" destOrd="0" presId="urn:microsoft.com/office/officeart/2005/8/layout/radial5"/>
    <dgm:cxn modelId="{2D3E859D-87D7-4370-B0F2-707EA04D822D}" srcId="{05673DDB-C6F4-4ADB-A0DD-8C546ECD01B6}" destId="{CAFE056F-9A85-4F6A-AFC6-2FA0C9AA4DF7}" srcOrd="0" destOrd="0" parTransId="{FF7F7A2A-F870-41C4-B45D-4E8FF4593835}" sibTransId="{69EA8BEE-02B6-4E88-989A-EFC929DA8220}"/>
    <dgm:cxn modelId="{29F301AD-ACE5-471A-8D59-066531EE4AF4}" type="presOf" srcId="{7B5FCCDC-B315-46C0-9F33-78A4659A3865}" destId="{A333D3D7-7DBC-4A8D-A859-BD55FC223CB4}" srcOrd="0" destOrd="0" presId="urn:microsoft.com/office/officeart/2005/8/layout/radial5"/>
    <dgm:cxn modelId="{B7C03E78-3977-449B-9B61-8BFFED9EF57D}" type="presParOf" srcId="{75660488-6ED8-4C2E-9E3C-1E13E862139A}" destId="{3F9663A0-B16E-4FA9-A25E-E20088CAAA54}" srcOrd="0" destOrd="0" presId="urn:microsoft.com/office/officeart/2005/8/layout/radial5"/>
    <dgm:cxn modelId="{1FF865CE-A013-4D70-B99B-933376F852FF}" type="presParOf" srcId="{75660488-6ED8-4C2E-9E3C-1E13E862139A}" destId="{58A20F61-598B-4270-918B-140A2A71AEDB}" srcOrd="1" destOrd="0" presId="urn:microsoft.com/office/officeart/2005/8/layout/radial5"/>
    <dgm:cxn modelId="{A120E031-4EB4-4927-A691-2791CA0561ED}" type="presParOf" srcId="{58A20F61-598B-4270-918B-140A2A71AEDB}" destId="{51634E44-AD7D-4A53-BC53-007327E744C9}" srcOrd="0" destOrd="0" presId="urn:microsoft.com/office/officeart/2005/8/layout/radial5"/>
    <dgm:cxn modelId="{A8A33FBB-B829-4F96-9474-9902548AF96F}" type="presParOf" srcId="{75660488-6ED8-4C2E-9E3C-1E13E862139A}" destId="{DBEBD382-583D-4765-BB70-C17BEE8CECE9}" srcOrd="2" destOrd="0" presId="urn:microsoft.com/office/officeart/2005/8/layout/radial5"/>
    <dgm:cxn modelId="{7C3F4B6B-A547-4297-B885-0433187C9051}" type="presParOf" srcId="{75660488-6ED8-4C2E-9E3C-1E13E862139A}" destId="{819B802E-C53D-4DCF-86A5-BB580AA1988E}" srcOrd="3" destOrd="0" presId="urn:microsoft.com/office/officeart/2005/8/layout/radial5"/>
    <dgm:cxn modelId="{72D5F15B-DE91-4681-8415-D306B75F0645}" type="presParOf" srcId="{819B802E-C53D-4DCF-86A5-BB580AA1988E}" destId="{56205ED8-7893-4087-8561-431B8D615D27}" srcOrd="0" destOrd="0" presId="urn:microsoft.com/office/officeart/2005/8/layout/radial5"/>
    <dgm:cxn modelId="{B8C709AD-676F-45B8-A2BB-9A2143DD11D5}" type="presParOf" srcId="{75660488-6ED8-4C2E-9E3C-1E13E862139A}" destId="{A333D3D7-7DBC-4A8D-A859-BD55FC223CB4}"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020405-5573-434A-BBF5-0832D559E637}" type="doc">
      <dgm:prSet loTypeId="urn:microsoft.com/office/officeart/2005/8/layout/radial6" loCatId="relationship" qsTypeId="urn:microsoft.com/office/officeart/2005/8/quickstyle/simple5" qsCatId="simple" csTypeId="urn:microsoft.com/office/officeart/2005/8/colors/colorful3" csCatId="colorful" phldr="1"/>
      <dgm:spPr/>
      <dgm:t>
        <a:bodyPr/>
        <a:lstStyle/>
        <a:p>
          <a:endParaRPr lang="fr-FR"/>
        </a:p>
      </dgm:t>
    </dgm:pt>
    <dgm:pt modelId="{1B7902D1-2531-4CBC-9AA2-130BF9A732C5}">
      <dgm:prSet phldrT="[Texte]"/>
      <dgm:spPr>
        <a:solidFill>
          <a:schemeClr val="accent6">
            <a:lumMod val="50000"/>
          </a:schemeClr>
        </a:solidFill>
      </dgm:spPr>
      <dgm:t>
        <a:bodyPr/>
        <a:lstStyle/>
        <a:p>
          <a:r>
            <a:rPr lang="fr-FR" dirty="0" smtClean="0"/>
            <a:t>Il y a quelqu’un</a:t>
          </a:r>
          <a:endParaRPr lang="fr-FR" dirty="0"/>
        </a:p>
      </dgm:t>
    </dgm:pt>
    <dgm:pt modelId="{1CB51D20-769D-439D-BA91-07880A3ED600}" type="parTrans" cxnId="{902DD573-F6E8-41BA-982F-17B50B825445}">
      <dgm:prSet/>
      <dgm:spPr/>
      <dgm:t>
        <a:bodyPr/>
        <a:lstStyle/>
        <a:p>
          <a:endParaRPr lang="fr-FR"/>
        </a:p>
      </dgm:t>
    </dgm:pt>
    <dgm:pt modelId="{D0A7B791-B721-446F-B35A-50BA428D59E5}" type="sibTrans" cxnId="{902DD573-F6E8-41BA-982F-17B50B825445}">
      <dgm:prSet/>
      <dgm:spPr/>
      <dgm:t>
        <a:bodyPr/>
        <a:lstStyle/>
        <a:p>
          <a:endParaRPr lang="fr-FR"/>
        </a:p>
      </dgm:t>
    </dgm:pt>
    <dgm:pt modelId="{16A80D1A-C380-4977-B1FD-200244C23CAC}">
      <dgm:prSet phldrT="[Texte]"/>
      <dgm:spPr/>
      <dgm:t>
        <a:bodyPr/>
        <a:lstStyle/>
        <a:p>
          <a:r>
            <a:rPr lang="fr-FR" dirty="0" smtClean="0"/>
            <a:t>intellect</a:t>
          </a:r>
          <a:endParaRPr lang="fr-FR" dirty="0"/>
        </a:p>
      </dgm:t>
    </dgm:pt>
    <dgm:pt modelId="{87D87EC1-BC42-4121-BE85-39CB86E03450}" type="parTrans" cxnId="{605CECD2-0C97-4597-B520-1C7C24A0A573}">
      <dgm:prSet/>
      <dgm:spPr/>
      <dgm:t>
        <a:bodyPr/>
        <a:lstStyle/>
        <a:p>
          <a:endParaRPr lang="fr-FR"/>
        </a:p>
      </dgm:t>
    </dgm:pt>
    <dgm:pt modelId="{40C1F6DE-D3A4-46DC-B157-1C0943C2AAE0}" type="sibTrans" cxnId="{605CECD2-0C97-4597-B520-1C7C24A0A573}">
      <dgm:prSet/>
      <dgm:spPr/>
      <dgm:t>
        <a:bodyPr/>
        <a:lstStyle/>
        <a:p>
          <a:endParaRPr lang="fr-FR"/>
        </a:p>
      </dgm:t>
    </dgm:pt>
    <dgm:pt modelId="{FFD75A07-2C32-43E2-A0D0-50FACE9F2FD5}">
      <dgm:prSet phldrT="[Texte]"/>
      <dgm:spPr/>
      <dgm:t>
        <a:bodyPr/>
        <a:lstStyle/>
        <a:p>
          <a:r>
            <a:rPr lang="fr-FR" dirty="0" smtClean="0"/>
            <a:t>émotion</a:t>
          </a:r>
          <a:endParaRPr lang="fr-FR" dirty="0"/>
        </a:p>
      </dgm:t>
    </dgm:pt>
    <dgm:pt modelId="{1190BE81-4D15-4754-846D-8F214071D6C7}" type="parTrans" cxnId="{42951D05-1A6F-4FEF-AC0F-5866B7E27265}">
      <dgm:prSet/>
      <dgm:spPr/>
      <dgm:t>
        <a:bodyPr/>
        <a:lstStyle/>
        <a:p>
          <a:endParaRPr lang="fr-FR"/>
        </a:p>
      </dgm:t>
    </dgm:pt>
    <dgm:pt modelId="{977B0095-5155-4935-9AE0-C5349633C7D6}" type="sibTrans" cxnId="{42951D05-1A6F-4FEF-AC0F-5866B7E27265}">
      <dgm:prSet/>
      <dgm:spPr/>
      <dgm:t>
        <a:bodyPr/>
        <a:lstStyle/>
        <a:p>
          <a:endParaRPr lang="fr-FR"/>
        </a:p>
      </dgm:t>
    </dgm:pt>
    <dgm:pt modelId="{27726B1A-834F-41ED-8C8A-699E514FCA55}">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volonté</a:t>
          </a:r>
          <a:endParaRPr lang="fr-FR" dirty="0"/>
        </a:p>
      </dgm:t>
    </dgm:pt>
    <dgm:pt modelId="{29EEDAF3-DA4F-4B5F-8C9E-DC1A272BF518}" type="parTrans" cxnId="{D795A178-F781-4357-AD16-B04D0E458273}">
      <dgm:prSet/>
      <dgm:spPr/>
      <dgm:t>
        <a:bodyPr/>
        <a:lstStyle/>
        <a:p>
          <a:endParaRPr lang="fr-FR"/>
        </a:p>
      </dgm:t>
    </dgm:pt>
    <dgm:pt modelId="{7711D19D-B94B-4512-8FBF-8BB3B244D883}" type="sibTrans" cxnId="{D795A178-F781-4357-AD16-B04D0E458273}">
      <dgm:prSet>
        <dgm:style>
          <a:lnRef idx="0">
            <a:schemeClr val="accent6"/>
          </a:lnRef>
          <a:fillRef idx="3">
            <a:schemeClr val="accent6"/>
          </a:fillRef>
          <a:effectRef idx="3">
            <a:schemeClr val="accent6"/>
          </a:effectRef>
          <a:fontRef idx="minor">
            <a:schemeClr val="lt1"/>
          </a:fontRef>
        </dgm:style>
      </dgm:prSet>
      <dgm:spPr/>
      <dgm:t>
        <a:bodyPr/>
        <a:lstStyle/>
        <a:p>
          <a:endParaRPr lang="fr-FR"/>
        </a:p>
      </dgm:t>
    </dgm:pt>
    <dgm:pt modelId="{FEEB9E7B-90FC-40BF-B480-50D1C052A3F1}" type="pres">
      <dgm:prSet presAssocID="{84020405-5573-434A-BBF5-0832D559E637}" presName="Name0" presStyleCnt="0">
        <dgm:presLayoutVars>
          <dgm:chMax val="1"/>
          <dgm:dir/>
          <dgm:animLvl val="ctr"/>
          <dgm:resizeHandles val="exact"/>
        </dgm:presLayoutVars>
      </dgm:prSet>
      <dgm:spPr/>
      <dgm:t>
        <a:bodyPr/>
        <a:lstStyle/>
        <a:p>
          <a:endParaRPr lang="fr-FR"/>
        </a:p>
      </dgm:t>
    </dgm:pt>
    <dgm:pt modelId="{7A5D3F8E-7D00-42D5-BD7D-2615B5FEDDFC}" type="pres">
      <dgm:prSet presAssocID="{1B7902D1-2531-4CBC-9AA2-130BF9A732C5}" presName="centerShape" presStyleLbl="node0" presStyleIdx="0" presStyleCnt="1"/>
      <dgm:spPr/>
      <dgm:t>
        <a:bodyPr/>
        <a:lstStyle/>
        <a:p>
          <a:endParaRPr lang="fr-FR"/>
        </a:p>
      </dgm:t>
    </dgm:pt>
    <dgm:pt modelId="{86308386-AA3A-4E9A-88A0-85B84A938E46}" type="pres">
      <dgm:prSet presAssocID="{16A80D1A-C380-4977-B1FD-200244C23CAC}" presName="node" presStyleLbl="node1" presStyleIdx="0" presStyleCnt="3">
        <dgm:presLayoutVars>
          <dgm:bulletEnabled val="1"/>
        </dgm:presLayoutVars>
      </dgm:prSet>
      <dgm:spPr/>
      <dgm:t>
        <a:bodyPr/>
        <a:lstStyle/>
        <a:p>
          <a:endParaRPr lang="fr-FR"/>
        </a:p>
      </dgm:t>
    </dgm:pt>
    <dgm:pt modelId="{E79E048C-3665-450D-BE4E-B57902F9441A}" type="pres">
      <dgm:prSet presAssocID="{16A80D1A-C380-4977-B1FD-200244C23CAC}" presName="dummy" presStyleCnt="0"/>
      <dgm:spPr/>
    </dgm:pt>
    <dgm:pt modelId="{DA7C60E6-4162-420E-BC8E-9AC2406FF31F}" type="pres">
      <dgm:prSet presAssocID="{40C1F6DE-D3A4-46DC-B157-1C0943C2AAE0}" presName="sibTrans" presStyleLbl="sibTrans2D1" presStyleIdx="0" presStyleCnt="3"/>
      <dgm:spPr/>
      <dgm:t>
        <a:bodyPr/>
        <a:lstStyle/>
        <a:p>
          <a:endParaRPr lang="fr-FR"/>
        </a:p>
      </dgm:t>
    </dgm:pt>
    <dgm:pt modelId="{377FE6EA-3687-48E0-A15C-2D4595796AB1}" type="pres">
      <dgm:prSet presAssocID="{FFD75A07-2C32-43E2-A0D0-50FACE9F2FD5}" presName="node" presStyleLbl="node1" presStyleIdx="1" presStyleCnt="3">
        <dgm:presLayoutVars>
          <dgm:bulletEnabled val="1"/>
        </dgm:presLayoutVars>
      </dgm:prSet>
      <dgm:spPr/>
      <dgm:t>
        <a:bodyPr/>
        <a:lstStyle/>
        <a:p>
          <a:endParaRPr lang="fr-FR"/>
        </a:p>
      </dgm:t>
    </dgm:pt>
    <dgm:pt modelId="{C1EB57A8-A225-427C-A77A-EB04650C382A}" type="pres">
      <dgm:prSet presAssocID="{FFD75A07-2C32-43E2-A0D0-50FACE9F2FD5}" presName="dummy" presStyleCnt="0"/>
      <dgm:spPr/>
    </dgm:pt>
    <dgm:pt modelId="{7160EDEB-BC5D-4C7D-986F-B03CF60B9D82}" type="pres">
      <dgm:prSet presAssocID="{977B0095-5155-4935-9AE0-C5349633C7D6}" presName="sibTrans" presStyleLbl="sibTrans2D1" presStyleIdx="1" presStyleCnt="3"/>
      <dgm:spPr/>
      <dgm:t>
        <a:bodyPr/>
        <a:lstStyle/>
        <a:p>
          <a:endParaRPr lang="fr-FR"/>
        </a:p>
      </dgm:t>
    </dgm:pt>
    <dgm:pt modelId="{67CAE5DD-2DFC-485E-8886-77EED525C028}" type="pres">
      <dgm:prSet presAssocID="{27726B1A-834F-41ED-8C8A-699E514FCA55}" presName="node" presStyleLbl="node1" presStyleIdx="2" presStyleCnt="3">
        <dgm:presLayoutVars>
          <dgm:bulletEnabled val="1"/>
        </dgm:presLayoutVars>
      </dgm:prSet>
      <dgm:spPr/>
      <dgm:t>
        <a:bodyPr/>
        <a:lstStyle/>
        <a:p>
          <a:endParaRPr lang="fr-FR"/>
        </a:p>
      </dgm:t>
    </dgm:pt>
    <dgm:pt modelId="{405C548D-F548-4D51-9902-9EAB540AF0C0}" type="pres">
      <dgm:prSet presAssocID="{27726B1A-834F-41ED-8C8A-699E514FCA55}" presName="dummy" presStyleCnt="0"/>
      <dgm:spPr/>
    </dgm:pt>
    <dgm:pt modelId="{B74EA901-E2DF-486D-9F63-75FE1A0E755D}" type="pres">
      <dgm:prSet presAssocID="{7711D19D-B94B-4512-8FBF-8BB3B244D883}" presName="sibTrans" presStyleLbl="sibTrans2D1" presStyleIdx="2" presStyleCnt="3"/>
      <dgm:spPr/>
      <dgm:t>
        <a:bodyPr/>
        <a:lstStyle/>
        <a:p>
          <a:endParaRPr lang="fr-FR"/>
        </a:p>
      </dgm:t>
    </dgm:pt>
  </dgm:ptLst>
  <dgm:cxnLst>
    <dgm:cxn modelId="{D795A178-F781-4357-AD16-B04D0E458273}" srcId="{1B7902D1-2531-4CBC-9AA2-130BF9A732C5}" destId="{27726B1A-834F-41ED-8C8A-699E514FCA55}" srcOrd="2" destOrd="0" parTransId="{29EEDAF3-DA4F-4B5F-8C9E-DC1A272BF518}" sibTransId="{7711D19D-B94B-4512-8FBF-8BB3B244D883}"/>
    <dgm:cxn modelId="{902DD573-F6E8-41BA-982F-17B50B825445}" srcId="{84020405-5573-434A-BBF5-0832D559E637}" destId="{1B7902D1-2531-4CBC-9AA2-130BF9A732C5}" srcOrd="0" destOrd="0" parTransId="{1CB51D20-769D-439D-BA91-07880A3ED600}" sibTransId="{D0A7B791-B721-446F-B35A-50BA428D59E5}"/>
    <dgm:cxn modelId="{42951D05-1A6F-4FEF-AC0F-5866B7E27265}" srcId="{1B7902D1-2531-4CBC-9AA2-130BF9A732C5}" destId="{FFD75A07-2C32-43E2-A0D0-50FACE9F2FD5}" srcOrd="1" destOrd="0" parTransId="{1190BE81-4D15-4754-846D-8F214071D6C7}" sibTransId="{977B0095-5155-4935-9AE0-C5349633C7D6}"/>
    <dgm:cxn modelId="{C0DBE715-8130-411F-AF97-2AEA5585D447}" type="presOf" srcId="{977B0095-5155-4935-9AE0-C5349633C7D6}" destId="{7160EDEB-BC5D-4C7D-986F-B03CF60B9D82}" srcOrd="0" destOrd="0" presId="urn:microsoft.com/office/officeart/2005/8/layout/radial6"/>
    <dgm:cxn modelId="{251015CE-79D2-4D8E-89FC-B80BDE5C659F}" type="presOf" srcId="{40C1F6DE-D3A4-46DC-B157-1C0943C2AAE0}" destId="{DA7C60E6-4162-420E-BC8E-9AC2406FF31F}" srcOrd="0" destOrd="0" presId="urn:microsoft.com/office/officeart/2005/8/layout/radial6"/>
    <dgm:cxn modelId="{36999487-22BF-4611-B712-0CBCBCFEB9CD}" type="presOf" srcId="{1B7902D1-2531-4CBC-9AA2-130BF9A732C5}" destId="{7A5D3F8E-7D00-42D5-BD7D-2615B5FEDDFC}" srcOrd="0" destOrd="0" presId="urn:microsoft.com/office/officeart/2005/8/layout/radial6"/>
    <dgm:cxn modelId="{B6448EC8-6557-4718-BADC-CCD1686576EC}" type="presOf" srcId="{84020405-5573-434A-BBF5-0832D559E637}" destId="{FEEB9E7B-90FC-40BF-B480-50D1C052A3F1}" srcOrd="0" destOrd="0" presId="urn:microsoft.com/office/officeart/2005/8/layout/radial6"/>
    <dgm:cxn modelId="{23C23948-B750-45C1-B848-AAD3078D4A4F}" type="presOf" srcId="{7711D19D-B94B-4512-8FBF-8BB3B244D883}" destId="{B74EA901-E2DF-486D-9F63-75FE1A0E755D}" srcOrd="0" destOrd="0" presId="urn:microsoft.com/office/officeart/2005/8/layout/radial6"/>
    <dgm:cxn modelId="{605CECD2-0C97-4597-B520-1C7C24A0A573}" srcId="{1B7902D1-2531-4CBC-9AA2-130BF9A732C5}" destId="{16A80D1A-C380-4977-B1FD-200244C23CAC}" srcOrd="0" destOrd="0" parTransId="{87D87EC1-BC42-4121-BE85-39CB86E03450}" sibTransId="{40C1F6DE-D3A4-46DC-B157-1C0943C2AAE0}"/>
    <dgm:cxn modelId="{D3E1FC4F-2510-4404-9324-E30D53E38FF0}" type="presOf" srcId="{16A80D1A-C380-4977-B1FD-200244C23CAC}" destId="{86308386-AA3A-4E9A-88A0-85B84A938E46}" srcOrd="0" destOrd="0" presId="urn:microsoft.com/office/officeart/2005/8/layout/radial6"/>
    <dgm:cxn modelId="{6D71230A-5844-460A-B8EF-29653EE36BB8}" type="presOf" srcId="{FFD75A07-2C32-43E2-A0D0-50FACE9F2FD5}" destId="{377FE6EA-3687-48E0-A15C-2D4595796AB1}" srcOrd="0" destOrd="0" presId="urn:microsoft.com/office/officeart/2005/8/layout/radial6"/>
    <dgm:cxn modelId="{4E1125EE-BF3F-4C30-83AD-4A60BE6C4DBC}" type="presOf" srcId="{27726B1A-834F-41ED-8C8A-699E514FCA55}" destId="{67CAE5DD-2DFC-485E-8886-77EED525C028}" srcOrd="0" destOrd="0" presId="urn:microsoft.com/office/officeart/2005/8/layout/radial6"/>
    <dgm:cxn modelId="{13F16646-C61F-4A3E-B7F3-FB231B2CAAEC}" type="presParOf" srcId="{FEEB9E7B-90FC-40BF-B480-50D1C052A3F1}" destId="{7A5D3F8E-7D00-42D5-BD7D-2615B5FEDDFC}" srcOrd="0" destOrd="0" presId="urn:microsoft.com/office/officeart/2005/8/layout/radial6"/>
    <dgm:cxn modelId="{218D01C0-8020-4555-A9A8-74C7CD0DFE6C}" type="presParOf" srcId="{FEEB9E7B-90FC-40BF-B480-50D1C052A3F1}" destId="{86308386-AA3A-4E9A-88A0-85B84A938E46}" srcOrd="1" destOrd="0" presId="urn:microsoft.com/office/officeart/2005/8/layout/radial6"/>
    <dgm:cxn modelId="{B37FF4F9-0A74-4C78-81E0-BAE66968E324}" type="presParOf" srcId="{FEEB9E7B-90FC-40BF-B480-50D1C052A3F1}" destId="{E79E048C-3665-450D-BE4E-B57902F9441A}" srcOrd="2" destOrd="0" presId="urn:microsoft.com/office/officeart/2005/8/layout/radial6"/>
    <dgm:cxn modelId="{477AB2AD-0C14-44E8-9647-E70C79EE0AFF}" type="presParOf" srcId="{FEEB9E7B-90FC-40BF-B480-50D1C052A3F1}" destId="{DA7C60E6-4162-420E-BC8E-9AC2406FF31F}" srcOrd="3" destOrd="0" presId="urn:microsoft.com/office/officeart/2005/8/layout/radial6"/>
    <dgm:cxn modelId="{33967957-0CDD-4D2A-B756-522589ECED3E}" type="presParOf" srcId="{FEEB9E7B-90FC-40BF-B480-50D1C052A3F1}" destId="{377FE6EA-3687-48E0-A15C-2D4595796AB1}" srcOrd="4" destOrd="0" presId="urn:microsoft.com/office/officeart/2005/8/layout/radial6"/>
    <dgm:cxn modelId="{2847461E-02E8-4615-8FA7-2B787DED7DF8}" type="presParOf" srcId="{FEEB9E7B-90FC-40BF-B480-50D1C052A3F1}" destId="{C1EB57A8-A225-427C-A77A-EB04650C382A}" srcOrd="5" destOrd="0" presId="urn:microsoft.com/office/officeart/2005/8/layout/radial6"/>
    <dgm:cxn modelId="{930A1647-3DD3-4F53-8D76-E8CDE4B462CE}" type="presParOf" srcId="{FEEB9E7B-90FC-40BF-B480-50D1C052A3F1}" destId="{7160EDEB-BC5D-4C7D-986F-B03CF60B9D82}" srcOrd="6" destOrd="0" presId="urn:microsoft.com/office/officeart/2005/8/layout/radial6"/>
    <dgm:cxn modelId="{9F0E730A-99ED-4F4B-B596-14743862D03F}" type="presParOf" srcId="{FEEB9E7B-90FC-40BF-B480-50D1C052A3F1}" destId="{67CAE5DD-2DFC-485E-8886-77EED525C028}" srcOrd="7" destOrd="0" presId="urn:microsoft.com/office/officeart/2005/8/layout/radial6"/>
    <dgm:cxn modelId="{3BB2FCB0-EBD0-489D-BC5E-BEC510B05EC2}" type="presParOf" srcId="{FEEB9E7B-90FC-40BF-B480-50D1C052A3F1}" destId="{405C548D-F548-4D51-9902-9EAB540AF0C0}" srcOrd="8" destOrd="0" presId="urn:microsoft.com/office/officeart/2005/8/layout/radial6"/>
    <dgm:cxn modelId="{96969CE3-4D3B-4C01-BAAA-895C328F8D8D}" type="presParOf" srcId="{FEEB9E7B-90FC-40BF-B480-50D1C052A3F1}" destId="{B74EA901-E2DF-486D-9F63-75FE1A0E755D}" srcOrd="9" destOrd="0" presId="urn:microsoft.com/office/officeart/2005/8/layout/radial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020405-5573-434A-BBF5-0832D559E637}" type="doc">
      <dgm:prSet loTypeId="urn:microsoft.com/office/officeart/2005/8/layout/radial6" loCatId="relationship" qsTypeId="urn:microsoft.com/office/officeart/2005/8/quickstyle/simple5" qsCatId="simple" csTypeId="urn:microsoft.com/office/officeart/2005/8/colors/colorful3" csCatId="colorful" phldr="1"/>
      <dgm:spPr/>
      <dgm:t>
        <a:bodyPr/>
        <a:lstStyle/>
        <a:p>
          <a:endParaRPr lang="fr-FR"/>
        </a:p>
      </dgm:t>
    </dgm:pt>
    <dgm:pt modelId="{1B7902D1-2531-4CBC-9AA2-130BF9A732C5}">
      <dgm:prSet phldrT="[Texte]"/>
      <dgm:spPr>
        <a:solidFill>
          <a:schemeClr val="accent6">
            <a:lumMod val="50000"/>
          </a:schemeClr>
        </a:solidFill>
        <a:effectLst>
          <a:glow rad="228600">
            <a:schemeClr val="accent6">
              <a:satMod val="175000"/>
              <a:alpha val="40000"/>
            </a:schemeClr>
          </a:glow>
        </a:effectLst>
      </dgm:spPr>
      <dgm:t>
        <a:bodyPr/>
        <a:lstStyle/>
        <a:p>
          <a:r>
            <a:rPr lang="fr-FR" dirty="0" smtClean="0"/>
            <a:t>Première Personne</a:t>
          </a:r>
          <a:endParaRPr lang="fr-FR" dirty="0"/>
        </a:p>
      </dgm:t>
    </dgm:pt>
    <dgm:pt modelId="{1CB51D20-769D-439D-BA91-07880A3ED600}" type="parTrans" cxnId="{902DD573-F6E8-41BA-982F-17B50B825445}">
      <dgm:prSet/>
      <dgm:spPr/>
      <dgm:t>
        <a:bodyPr/>
        <a:lstStyle/>
        <a:p>
          <a:endParaRPr lang="fr-FR"/>
        </a:p>
      </dgm:t>
    </dgm:pt>
    <dgm:pt modelId="{D0A7B791-B721-446F-B35A-50BA428D59E5}" type="sibTrans" cxnId="{902DD573-F6E8-41BA-982F-17B50B825445}">
      <dgm:prSet/>
      <dgm:spPr/>
      <dgm:t>
        <a:bodyPr/>
        <a:lstStyle/>
        <a:p>
          <a:endParaRPr lang="fr-FR"/>
        </a:p>
      </dgm:t>
    </dgm:pt>
    <dgm:pt modelId="{16A80D1A-C380-4977-B1FD-200244C23CAC}">
      <dgm:prSet phldrT="[Texte]"/>
      <dgm:spPr/>
      <dgm:t>
        <a:bodyPr/>
        <a:lstStyle/>
        <a:p>
          <a:r>
            <a:rPr lang="fr-FR" dirty="0" smtClean="0"/>
            <a:t>intellect</a:t>
          </a:r>
          <a:endParaRPr lang="fr-FR" dirty="0"/>
        </a:p>
      </dgm:t>
    </dgm:pt>
    <dgm:pt modelId="{87D87EC1-BC42-4121-BE85-39CB86E03450}" type="parTrans" cxnId="{605CECD2-0C97-4597-B520-1C7C24A0A573}">
      <dgm:prSet/>
      <dgm:spPr/>
      <dgm:t>
        <a:bodyPr/>
        <a:lstStyle/>
        <a:p>
          <a:endParaRPr lang="fr-FR"/>
        </a:p>
      </dgm:t>
    </dgm:pt>
    <dgm:pt modelId="{40C1F6DE-D3A4-46DC-B157-1C0943C2AAE0}" type="sibTrans" cxnId="{605CECD2-0C97-4597-B520-1C7C24A0A573}">
      <dgm:prSet/>
      <dgm:spPr/>
      <dgm:t>
        <a:bodyPr/>
        <a:lstStyle/>
        <a:p>
          <a:endParaRPr lang="fr-FR"/>
        </a:p>
      </dgm:t>
    </dgm:pt>
    <dgm:pt modelId="{FFD75A07-2C32-43E2-A0D0-50FACE9F2FD5}">
      <dgm:prSet phldrT="[Texte]"/>
      <dgm:spPr/>
      <dgm:t>
        <a:bodyPr/>
        <a:lstStyle/>
        <a:p>
          <a:r>
            <a:rPr lang="fr-FR" dirty="0" smtClean="0"/>
            <a:t>émotion</a:t>
          </a:r>
          <a:endParaRPr lang="fr-FR" dirty="0"/>
        </a:p>
      </dgm:t>
    </dgm:pt>
    <dgm:pt modelId="{1190BE81-4D15-4754-846D-8F214071D6C7}" type="parTrans" cxnId="{42951D05-1A6F-4FEF-AC0F-5866B7E27265}">
      <dgm:prSet/>
      <dgm:spPr/>
      <dgm:t>
        <a:bodyPr/>
        <a:lstStyle/>
        <a:p>
          <a:endParaRPr lang="fr-FR"/>
        </a:p>
      </dgm:t>
    </dgm:pt>
    <dgm:pt modelId="{977B0095-5155-4935-9AE0-C5349633C7D6}" type="sibTrans" cxnId="{42951D05-1A6F-4FEF-AC0F-5866B7E27265}">
      <dgm:prSet/>
      <dgm:spPr/>
      <dgm:t>
        <a:bodyPr/>
        <a:lstStyle/>
        <a:p>
          <a:endParaRPr lang="fr-FR"/>
        </a:p>
      </dgm:t>
    </dgm:pt>
    <dgm:pt modelId="{27726B1A-834F-41ED-8C8A-699E514FCA55}">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volonté</a:t>
          </a:r>
          <a:endParaRPr lang="fr-FR" dirty="0"/>
        </a:p>
      </dgm:t>
    </dgm:pt>
    <dgm:pt modelId="{29EEDAF3-DA4F-4B5F-8C9E-DC1A272BF518}" type="parTrans" cxnId="{D795A178-F781-4357-AD16-B04D0E458273}">
      <dgm:prSet/>
      <dgm:spPr/>
      <dgm:t>
        <a:bodyPr/>
        <a:lstStyle/>
        <a:p>
          <a:endParaRPr lang="fr-FR"/>
        </a:p>
      </dgm:t>
    </dgm:pt>
    <dgm:pt modelId="{7711D19D-B94B-4512-8FBF-8BB3B244D883}" type="sibTrans" cxnId="{D795A178-F781-4357-AD16-B04D0E458273}">
      <dgm:prSet>
        <dgm:style>
          <a:lnRef idx="0">
            <a:schemeClr val="accent6"/>
          </a:lnRef>
          <a:fillRef idx="3">
            <a:schemeClr val="accent6"/>
          </a:fillRef>
          <a:effectRef idx="3">
            <a:schemeClr val="accent6"/>
          </a:effectRef>
          <a:fontRef idx="minor">
            <a:schemeClr val="lt1"/>
          </a:fontRef>
        </dgm:style>
      </dgm:prSet>
      <dgm:spPr/>
      <dgm:t>
        <a:bodyPr/>
        <a:lstStyle/>
        <a:p>
          <a:endParaRPr lang="fr-FR"/>
        </a:p>
      </dgm:t>
    </dgm:pt>
    <dgm:pt modelId="{FEEB9E7B-90FC-40BF-B480-50D1C052A3F1}" type="pres">
      <dgm:prSet presAssocID="{84020405-5573-434A-BBF5-0832D559E637}" presName="Name0" presStyleCnt="0">
        <dgm:presLayoutVars>
          <dgm:chMax val="1"/>
          <dgm:dir/>
          <dgm:animLvl val="ctr"/>
          <dgm:resizeHandles val="exact"/>
        </dgm:presLayoutVars>
      </dgm:prSet>
      <dgm:spPr/>
      <dgm:t>
        <a:bodyPr/>
        <a:lstStyle/>
        <a:p>
          <a:endParaRPr lang="fr-FR"/>
        </a:p>
      </dgm:t>
    </dgm:pt>
    <dgm:pt modelId="{7A5D3F8E-7D00-42D5-BD7D-2615B5FEDDFC}" type="pres">
      <dgm:prSet presAssocID="{1B7902D1-2531-4CBC-9AA2-130BF9A732C5}" presName="centerShape" presStyleLbl="node0" presStyleIdx="0" presStyleCnt="1"/>
      <dgm:spPr/>
      <dgm:t>
        <a:bodyPr/>
        <a:lstStyle/>
        <a:p>
          <a:endParaRPr lang="fr-FR"/>
        </a:p>
      </dgm:t>
    </dgm:pt>
    <dgm:pt modelId="{86308386-AA3A-4E9A-88A0-85B84A938E46}" type="pres">
      <dgm:prSet presAssocID="{16A80D1A-C380-4977-B1FD-200244C23CAC}" presName="node" presStyleLbl="node1" presStyleIdx="0" presStyleCnt="3">
        <dgm:presLayoutVars>
          <dgm:bulletEnabled val="1"/>
        </dgm:presLayoutVars>
      </dgm:prSet>
      <dgm:spPr/>
      <dgm:t>
        <a:bodyPr/>
        <a:lstStyle/>
        <a:p>
          <a:endParaRPr lang="fr-FR"/>
        </a:p>
      </dgm:t>
    </dgm:pt>
    <dgm:pt modelId="{E79E048C-3665-450D-BE4E-B57902F9441A}" type="pres">
      <dgm:prSet presAssocID="{16A80D1A-C380-4977-B1FD-200244C23CAC}" presName="dummy" presStyleCnt="0"/>
      <dgm:spPr/>
    </dgm:pt>
    <dgm:pt modelId="{DA7C60E6-4162-420E-BC8E-9AC2406FF31F}" type="pres">
      <dgm:prSet presAssocID="{40C1F6DE-D3A4-46DC-B157-1C0943C2AAE0}" presName="sibTrans" presStyleLbl="sibTrans2D1" presStyleIdx="0" presStyleCnt="3"/>
      <dgm:spPr/>
      <dgm:t>
        <a:bodyPr/>
        <a:lstStyle/>
        <a:p>
          <a:endParaRPr lang="fr-FR"/>
        </a:p>
      </dgm:t>
    </dgm:pt>
    <dgm:pt modelId="{377FE6EA-3687-48E0-A15C-2D4595796AB1}" type="pres">
      <dgm:prSet presAssocID="{FFD75A07-2C32-43E2-A0D0-50FACE9F2FD5}" presName="node" presStyleLbl="node1" presStyleIdx="1" presStyleCnt="3">
        <dgm:presLayoutVars>
          <dgm:bulletEnabled val="1"/>
        </dgm:presLayoutVars>
      </dgm:prSet>
      <dgm:spPr/>
      <dgm:t>
        <a:bodyPr/>
        <a:lstStyle/>
        <a:p>
          <a:endParaRPr lang="fr-FR"/>
        </a:p>
      </dgm:t>
    </dgm:pt>
    <dgm:pt modelId="{C1EB57A8-A225-427C-A77A-EB04650C382A}" type="pres">
      <dgm:prSet presAssocID="{FFD75A07-2C32-43E2-A0D0-50FACE9F2FD5}" presName="dummy" presStyleCnt="0"/>
      <dgm:spPr/>
    </dgm:pt>
    <dgm:pt modelId="{7160EDEB-BC5D-4C7D-986F-B03CF60B9D82}" type="pres">
      <dgm:prSet presAssocID="{977B0095-5155-4935-9AE0-C5349633C7D6}" presName="sibTrans" presStyleLbl="sibTrans2D1" presStyleIdx="1" presStyleCnt="3"/>
      <dgm:spPr/>
      <dgm:t>
        <a:bodyPr/>
        <a:lstStyle/>
        <a:p>
          <a:endParaRPr lang="fr-FR"/>
        </a:p>
      </dgm:t>
    </dgm:pt>
    <dgm:pt modelId="{67CAE5DD-2DFC-485E-8886-77EED525C028}" type="pres">
      <dgm:prSet presAssocID="{27726B1A-834F-41ED-8C8A-699E514FCA55}" presName="node" presStyleLbl="node1" presStyleIdx="2" presStyleCnt="3">
        <dgm:presLayoutVars>
          <dgm:bulletEnabled val="1"/>
        </dgm:presLayoutVars>
      </dgm:prSet>
      <dgm:spPr/>
      <dgm:t>
        <a:bodyPr/>
        <a:lstStyle/>
        <a:p>
          <a:endParaRPr lang="fr-FR"/>
        </a:p>
      </dgm:t>
    </dgm:pt>
    <dgm:pt modelId="{405C548D-F548-4D51-9902-9EAB540AF0C0}" type="pres">
      <dgm:prSet presAssocID="{27726B1A-834F-41ED-8C8A-699E514FCA55}" presName="dummy" presStyleCnt="0"/>
      <dgm:spPr/>
    </dgm:pt>
    <dgm:pt modelId="{B74EA901-E2DF-486D-9F63-75FE1A0E755D}" type="pres">
      <dgm:prSet presAssocID="{7711D19D-B94B-4512-8FBF-8BB3B244D883}" presName="sibTrans" presStyleLbl="sibTrans2D1" presStyleIdx="2" presStyleCnt="3"/>
      <dgm:spPr/>
      <dgm:t>
        <a:bodyPr/>
        <a:lstStyle/>
        <a:p>
          <a:endParaRPr lang="fr-FR"/>
        </a:p>
      </dgm:t>
    </dgm:pt>
  </dgm:ptLst>
  <dgm:cxnLst>
    <dgm:cxn modelId="{614A1698-676B-4BDC-AF7F-FBEEF21CA1AE}" type="presOf" srcId="{16A80D1A-C380-4977-B1FD-200244C23CAC}" destId="{86308386-AA3A-4E9A-88A0-85B84A938E46}" srcOrd="0" destOrd="0" presId="urn:microsoft.com/office/officeart/2005/8/layout/radial6"/>
    <dgm:cxn modelId="{605CECD2-0C97-4597-B520-1C7C24A0A573}" srcId="{1B7902D1-2531-4CBC-9AA2-130BF9A732C5}" destId="{16A80D1A-C380-4977-B1FD-200244C23CAC}" srcOrd="0" destOrd="0" parTransId="{87D87EC1-BC42-4121-BE85-39CB86E03450}" sibTransId="{40C1F6DE-D3A4-46DC-B157-1C0943C2AAE0}"/>
    <dgm:cxn modelId="{42951D05-1A6F-4FEF-AC0F-5866B7E27265}" srcId="{1B7902D1-2531-4CBC-9AA2-130BF9A732C5}" destId="{FFD75A07-2C32-43E2-A0D0-50FACE9F2FD5}" srcOrd="1" destOrd="0" parTransId="{1190BE81-4D15-4754-846D-8F214071D6C7}" sibTransId="{977B0095-5155-4935-9AE0-C5349633C7D6}"/>
    <dgm:cxn modelId="{902DD573-F6E8-41BA-982F-17B50B825445}" srcId="{84020405-5573-434A-BBF5-0832D559E637}" destId="{1B7902D1-2531-4CBC-9AA2-130BF9A732C5}" srcOrd="0" destOrd="0" parTransId="{1CB51D20-769D-439D-BA91-07880A3ED600}" sibTransId="{D0A7B791-B721-446F-B35A-50BA428D59E5}"/>
    <dgm:cxn modelId="{287FDF71-DD6C-45E6-886A-4B670AFABD47}" type="presOf" srcId="{1B7902D1-2531-4CBC-9AA2-130BF9A732C5}" destId="{7A5D3F8E-7D00-42D5-BD7D-2615B5FEDDFC}" srcOrd="0" destOrd="0" presId="urn:microsoft.com/office/officeart/2005/8/layout/radial6"/>
    <dgm:cxn modelId="{CAFAFFD1-2296-416D-9E02-ACC97F083FD2}" type="presOf" srcId="{977B0095-5155-4935-9AE0-C5349633C7D6}" destId="{7160EDEB-BC5D-4C7D-986F-B03CF60B9D82}" srcOrd="0" destOrd="0" presId="urn:microsoft.com/office/officeart/2005/8/layout/radial6"/>
    <dgm:cxn modelId="{D795A178-F781-4357-AD16-B04D0E458273}" srcId="{1B7902D1-2531-4CBC-9AA2-130BF9A732C5}" destId="{27726B1A-834F-41ED-8C8A-699E514FCA55}" srcOrd="2" destOrd="0" parTransId="{29EEDAF3-DA4F-4B5F-8C9E-DC1A272BF518}" sibTransId="{7711D19D-B94B-4512-8FBF-8BB3B244D883}"/>
    <dgm:cxn modelId="{23ECC2A3-54D4-4098-B31C-0C3709823551}" type="presOf" srcId="{84020405-5573-434A-BBF5-0832D559E637}" destId="{FEEB9E7B-90FC-40BF-B480-50D1C052A3F1}" srcOrd="0" destOrd="0" presId="urn:microsoft.com/office/officeart/2005/8/layout/radial6"/>
    <dgm:cxn modelId="{93C35457-2486-491B-891C-395963847904}" type="presOf" srcId="{27726B1A-834F-41ED-8C8A-699E514FCA55}" destId="{67CAE5DD-2DFC-485E-8886-77EED525C028}" srcOrd="0" destOrd="0" presId="urn:microsoft.com/office/officeart/2005/8/layout/radial6"/>
    <dgm:cxn modelId="{C533809D-1E8B-43CD-8780-B13A0C0EFE7F}" type="presOf" srcId="{40C1F6DE-D3A4-46DC-B157-1C0943C2AAE0}" destId="{DA7C60E6-4162-420E-BC8E-9AC2406FF31F}" srcOrd="0" destOrd="0" presId="urn:microsoft.com/office/officeart/2005/8/layout/radial6"/>
    <dgm:cxn modelId="{AFA5043A-9F28-44FD-B718-96A63F7871DA}" type="presOf" srcId="{7711D19D-B94B-4512-8FBF-8BB3B244D883}" destId="{B74EA901-E2DF-486D-9F63-75FE1A0E755D}" srcOrd="0" destOrd="0" presId="urn:microsoft.com/office/officeart/2005/8/layout/radial6"/>
    <dgm:cxn modelId="{44A3AB0C-44A2-43B5-9BC9-BCDF14EB5601}" type="presOf" srcId="{FFD75A07-2C32-43E2-A0D0-50FACE9F2FD5}" destId="{377FE6EA-3687-48E0-A15C-2D4595796AB1}" srcOrd="0" destOrd="0" presId="urn:microsoft.com/office/officeart/2005/8/layout/radial6"/>
    <dgm:cxn modelId="{BC616852-BDC8-44AC-8239-608B342AF7FF}" type="presParOf" srcId="{FEEB9E7B-90FC-40BF-B480-50D1C052A3F1}" destId="{7A5D3F8E-7D00-42D5-BD7D-2615B5FEDDFC}" srcOrd="0" destOrd="0" presId="urn:microsoft.com/office/officeart/2005/8/layout/radial6"/>
    <dgm:cxn modelId="{52A8CA51-1F14-4414-BA9C-8E20E92E781F}" type="presParOf" srcId="{FEEB9E7B-90FC-40BF-B480-50D1C052A3F1}" destId="{86308386-AA3A-4E9A-88A0-85B84A938E46}" srcOrd="1" destOrd="0" presId="urn:microsoft.com/office/officeart/2005/8/layout/radial6"/>
    <dgm:cxn modelId="{042ABA24-A0DB-4971-AE50-13412011209E}" type="presParOf" srcId="{FEEB9E7B-90FC-40BF-B480-50D1C052A3F1}" destId="{E79E048C-3665-450D-BE4E-B57902F9441A}" srcOrd="2" destOrd="0" presId="urn:microsoft.com/office/officeart/2005/8/layout/radial6"/>
    <dgm:cxn modelId="{3928363A-413D-4476-A116-84ED10C815CA}" type="presParOf" srcId="{FEEB9E7B-90FC-40BF-B480-50D1C052A3F1}" destId="{DA7C60E6-4162-420E-BC8E-9AC2406FF31F}" srcOrd="3" destOrd="0" presId="urn:microsoft.com/office/officeart/2005/8/layout/radial6"/>
    <dgm:cxn modelId="{873D1DED-0C9B-418B-8805-7E9281F0F170}" type="presParOf" srcId="{FEEB9E7B-90FC-40BF-B480-50D1C052A3F1}" destId="{377FE6EA-3687-48E0-A15C-2D4595796AB1}" srcOrd="4" destOrd="0" presId="urn:microsoft.com/office/officeart/2005/8/layout/radial6"/>
    <dgm:cxn modelId="{8B86FEC3-062A-4765-8E05-2A81228E2900}" type="presParOf" srcId="{FEEB9E7B-90FC-40BF-B480-50D1C052A3F1}" destId="{C1EB57A8-A225-427C-A77A-EB04650C382A}" srcOrd="5" destOrd="0" presId="urn:microsoft.com/office/officeart/2005/8/layout/radial6"/>
    <dgm:cxn modelId="{DCD726D6-5D96-4898-B54F-B04E14C6A43A}" type="presParOf" srcId="{FEEB9E7B-90FC-40BF-B480-50D1C052A3F1}" destId="{7160EDEB-BC5D-4C7D-986F-B03CF60B9D82}" srcOrd="6" destOrd="0" presId="urn:microsoft.com/office/officeart/2005/8/layout/radial6"/>
    <dgm:cxn modelId="{D83EF78D-50DB-4D65-B64D-3769FA615434}" type="presParOf" srcId="{FEEB9E7B-90FC-40BF-B480-50D1C052A3F1}" destId="{67CAE5DD-2DFC-485E-8886-77EED525C028}" srcOrd="7" destOrd="0" presId="urn:microsoft.com/office/officeart/2005/8/layout/radial6"/>
    <dgm:cxn modelId="{66D1A8FC-BB3D-4C98-8315-DAAA196117A3}" type="presParOf" srcId="{FEEB9E7B-90FC-40BF-B480-50D1C052A3F1}" destId="{405C548D-F548-4D51-9902-9EAB540AF0C0}" srcOrd="8" destOrd="0" presId="urn:microsoft.com/office/officeart/2005/8/layout/radial6"/>
    <dgm:cxn modelId="{68E3FD89-DEC1-4A37-AAAE-E2F45A626CCE}" type="presParOf" srcId="{FEEB9E7B-90FC-40BF-B480-50D1C052A3F1}" destId="{B74EA901-E2DF-486D-9F63-75FE1A0E755D}" srcOrd="9" destOrd="0" presId="urn:microsoft.com/office/officeart/2005/8/layout/radial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AD57-BC6F-4471-9137-774A900F8988}">
      <dsp:nvSpPr>
        <dsp:cNvPr id="0" name=""/>
        <dsp:cNvSpPr/>
      </dsp:nvSpPr>
      <dsp:spPr>
        <a:xfrm>
          <a:off x="1644116" y="1526976"/>
          <a:ext cx="3804046" cy="3804046"/>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fr-FR" sz="4800" i="1" kern="1200" dirty="0" smtClean="0">
              <a:effectLst>
                <a:outerShdw blurRad="38100" dist="38100" dir="2700000" algn="tl">
                  <a:srgbClr val="000000">
                    <a:alpha val="43137"/>
                  </a:srgbClr>
                </a:outerShdw>
              </a:effectLst>
              <a:latin typeface="Garamond" pitchFamily="18" charset="0"/>
            </a:rPr>
            <a:t>Parole</a:t>
          </a:r>
        </a:p>
        <a:p>
          <a:pPr lvl="0" algn="ctr" defTabSz="2133600">
            <a:lnSpc>
              <a:spcPct val="90000"/>
            </a:lnSpc>
            <a:spcBef>
              <a:spcPct val="0"/>
            </a:spcBef>
            <a:spcAft>
              <a:spcPct val="35000"/>
            </a:spcAft>
          </a:pPr>
          <a:r>
            <a:rPr lang="fr-FR" sz="4800" i="1" kern="1200" dirty="0" smtClean="0">
              <a:effectLst>
                <a:outerShdw blurRad="38100" dist="38100" dir="2700000" algn="tl">
                  <a:srgbClr val="000000">
                    <a:alpha val="43137"/>
                  </a:srgbClr>
                </a:outerShdw>
              </a:effectLst>
              <a:latin typeface="Garamond" pitchFamily="18" charset="0"/>
            </a:rPr>
            <a:t>Donnée</a:t>
          </a:r>
          <a:endParaRPr lang="fr-FR" sz="4800" i="1" kern="1200" dirty="0">
            <a:effectLst>
              <a:outerShdw blurRad="38100" dist="38100" dir="2700000" algn="tl">
                <a:srgbClr val="000000">
                  <a:alpha val="43137"/>
                </a:srgbClr>
              </a:outerShdw>
            </a:effectLst>
            <a:latin typeface="Garamond" pitchFamily="18" charset="0"/>
          </a:endParaRPr>
        </a:p>
      </dsp:txBody>
      <dsp:txXfrm>
        <a:off x="2201206" y="2084066"/>
        <a:ext cx="2689866" cy="2689866"/>
      </dsp:txXfrm>
    </dsp:sp>
    <dsp:sp modelId="{49802135-CC77-47F4-8B13-9E2E7E25F262}">
      <dsp:nvSpPr>
        <dsp:cNvPr id="0" name=""/>
        <dsp:cNvSpPr/>
      </dsp:nvSpPr>
      <dsp:spPr>
        <a:xfrm>
          <a:off x="2595128" y="679"/>
          <a:ext cx="1902023" cy="1902023"/>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 tIns="5080" rIns="5080" bIns="5080" numCol="1" spcCol="1270" anchor="ctr" anchorCtr="0">
          <a:noAutofit/>
        </a:bodyPr>
        <a:lstStyle/>
        <a:p>
          <a:pPr lvl="0" algn="ctr" defTabSz="177800">
            <a:lnSpc>
              <a:spcPct val="90000"/>
            </a:lnSpc>
            <a:spcBef>
              <a:spcPct val="0"/>
            </a:spcBef>
            <a:spcAft>
              <a:spcPct val="35000"/>
            </a:spcAft>
          </a:pPr>
          <a:r>
            <a:rPr lang="fr-FR" sz="400" kern="1200" dirty="0" smtClean="0"/>
            <a:t>l</a:t>
          </a:r>
          <a:endParaRPr lang="fr-FR" sz="400" kern="1200" dirty="0"/>
        </a:p>
      </dsp:txBody>
      <dsp:txXfrm>
        <a:off x="2873673" y="279224"/>
        <a:ext cx="1344933" cy="1344933"/>
      </dsp:txXfrm>
    </dsp:sp>
    <dsp:sp modelId="{4D62CC81-5C57-44EE-A11F-624F8C0CF355}">
      <dsp:nvSpPr>
        <dsp:cNvPr id="0" name=""/>
        <dsp:cNvSpPr/>
      </dsp:nvSpPr>
      <dsp:spPr>
        <a:xfrm>
          <a:off x="5072437" y="2477988"/>
          <a:ext cx="1902023" cy="1902023"/>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l</a:t>
          </a:r>
          <a:endParaRPr lang="fr-FR" sz="500" kern="1200" dirty="0"/>
        </a:p>
      </dsp:txBody>
      <dsp:txXfrm>
        <a:off x="5350982" y="2756533"/>
        <a:ext cx="1344933" cy="1344933"/>
      </dsp:txXfrm>
    </dsp:sp>
    <dsp:sp modelId="{2D84EA8E-41F6-45A4-B000-EEED7EB441DF}">
      <dsp:nvSpPr>
        <dsp:cNvPr id="0" name=""/>
        <dsp:cNvSpPr/>
      </dsp:nvSpPr>
      <dsp:spPr>
        <a:xfrm>
          <a:off x="2595128" y="4955297"/>
          <a:ext cx="1902023" cy="1902023"/>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 tIns="5080" rIns="5080" bIns="5080" numCol="1" spcCol="1270" anchor="ctr" anchorCtr="0">
          <a:noAutofit/>
        </a:bodyPr>
        <a:lstStyle/>
        <a:p>
          <a:pPr lvl="0" algn="ctr" defTabSz="177800">
            <a:lnSpc>
              <a:spcPct val="90000"/>
            </a:lnSpc>
            <a:spcBef>
              <a:spcPct val="0"/>
            </a:spcBef>
            <a:spcAft>
              <a:spcPct val="35000"/>
            </a:spcAft>
          </a:pPr>
          <a:r>
            <a:rPr lang="fr-FR" sz="400" kern="1200" dirty="0" smtClean="0"/>
            <a:t>l</a:t>
          </a:r>
          <a:endParaRPr lang="fr-FR" sz="400" kern="1200" dirty="0"/>
        </a:p>
      </dsp:txBody>
      <dsp:txXfrm>
        <a:off x="2873673" y="5233842"/>
        <a:ext cx="1344933" cy="1344933"/>
      </dsp:txXfrm>
    </dsp:sp>
    <dsp:sp modelId="{AFD37B6C-B9EA-451C-9AF7-7C6AAC46DC44}">
      <dsp:nvSpPr>
        <dsp:cNvPr id="0" name=""/>
        <dsp:cNvSpPr/>
      </dsp:nvSpPr>
      <dsp:spPr>
        <a:xfrm>
          <a:off x="117819" y="2477988"/>
          <a:ext cx="1902023" cy="1902023"/>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fr-FR" sz="300" kern="1200" dirty="0" smtClean="0">
              <a:latin typeface="Arial Narrow" pitchFamily="34" charset="0"/>
            </a:rPr>
            <a:t>i</a:t>
          </a:r>
          <a:endParaRPr lang="fr-FR" sz="300" kern="1200" dirty="0">
            <a:latin typeface="Arial Narrow" pitchFamily="34" charset="0"/>
          </a:endParaRPr>
        </a:p>
      </dsp:txBody>
      <dsp:txXfrm>
        <a:off x="396364" y="2756533"/>
        <a:ext cx="1344933" cy="13449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A901-E2DF-486D-9F63-75FE1A0E755D}">
      <dsp:nvSpPr>
        <dsp:cNvPr id="0" name=""/>
        <dsp:cNvSpPr/>
      </dsp:nvSpPr>
      <dsp:spPr>
        <a:xfrm>
          <a:off x="402841" y="444487"/>
          <a:ext cx="2966694" cy="2966694"/>
        </a:xfrm>
        <a:prstGeom prst="blockArc">
          <a:avLst>
            <a:gd name="adj1" fmla="val 9000000"/>
            <a:gd name="adj2" fmla="val 16200000"/>
            <a:gd name="adj3" fmla="val 4644"/>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sp>
    <dsp:sp modelId="{7160EDEB-BC5D-4C7D-986F-B03CF60B9D82}">
      <dsp:nvSpPr>
        <dsp:cNvPr id="0" name=""/>
        <dsp:cNvSpPr/>
      </dsp:nvSpPr>
      <dsp:spPr>
        <a:xfrm>
          <a:off x="402841" y="444487"/>
          <a:ext cx="2966694" cy="2966694"/>
        </a:xfrm>
        <a:prstGeom prst="blockArc">
          <a:avLst>
            <a:gd name="adj1" fmla="val 1800000"/>
            <a:gd name="adj2" fmla="val 9000000"/>
            <a:gd name="adj3" fmla="val 4644"/>
          </a:avLst>
        </a:prstGeom>
        <a:gradFill rotWithShape="0">
          <a:gsLst>
            <a:gs pos="0">
              <a:schemeClr val="accent3">
                <a:hueOff val="337107"/>
                <a:satOff val="-13274"/>
                <a:lumOff val="6471"/>
                <a:alphaOff val="0"/>
                <a:shade val="15000"/>
                <a:satMod val="180000"/>
              </a:schemeClr>
            </a:gs>
            <a:gs pos="50000">
              <a:schemeClr val="accent3">
                <a:hueOff val="337107"/>
                <a:satOff val="-13274"/>
                <a:lumOff val="6471"/>
                <a:alphaOff val="0"/>
                <a:shade val="45000"/>
                <a:satMod val="170000"/>
              </a:schemeClr>
            </a:gs>
            <a:gs pos="70000">
              <a:schemeClr val="accent3">
                <a:hueOff val="337107"/>
                <a:satOff val="-13274"/>
                <a:lumOff val="6471"/>
                <a:alphaOff val="0"/>
                <a:tint val="99000"/>
                <a:shade val="65000"/>
                <a:satMod val="155000"/>
              </a:schemeClr>
            </a:gs>
            <a:gs pos="100000">
              <a:schemeClr val="accent3">
                <a:hueOff val="337107"/>
                <a:satOff val="-13274"/>
                <a:lumOff val="6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37107"/>
              <a:satOff val="-13274"/>
              <a:lumOff val="6471"/>
              <a:alphaOff val="0"/>
              <a:satMod val="300000"/>
            </a:schemeClr>
          </a:contourClr>
        </a:sp3d>
      </dsp:spPr>
      <dsp:style>
        <a:lnRef idx="0">
          <a:scrgbClr r="0" g="0" b="0"/>
        </a:lnRef>
        <a:fillRef idx="3">
          <a:scrgbClr r="0" g="0" b="0"/>
        </a:fillRef>
        <a:effectRef idx="3">
          <a:scrgbClr r="0" g="0" b="0"/>
        </a:effectRef>
        <a:fontRef idx="minor">
          <a:schemeClr val="lt1"/>
        </a:fontRef>
      </dsp:style>
    </dsp:sp>
    <dsp:sp modelId="{DA7C60E6-4162-420E-BC8E-9AC2406FF31F}">
      <dsp:nvSpPr>
        <dsp:cNvPr id="0" name=""/>
        <dsp:cNvSpPr/>
      </dsp:nvSpPr>
      <dsp:spPr>
        <a:xfrm>
          <a:off x="402841" y="444487"/>
          <a:ext cx="2966694" cy="2966694"/>
        </a:xfrm>
        <a:prstGeom prst="blockArc">
          <a:avLst>
            <a:gd name="adj1" fmla="val 16200000"/>
            <a:gd name="adj2" fmla="val 1800000"/>
            <a:gd name="adj3" fmla="val 4644"/>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7A5D3F8E-7D00-42D5-BD7D-2615B5FEDDFC}">
      <dsp:nvSpPr>
        <dsp:cNvPr id="0" name=""/>
        <dsp:cNvSpPr/>
      </dsp:nvSpPr>
      <dsp:spPr>
        <a:xfrm>
          <a:off x="1202813" y="1244460"/>
          <a:ext cx="1366749" cy="1366749"/>
        </a:xfrm>
        <a:prstGeom prst="ellipse">
          <a:avLst/>
        </a:prstGeom>
        <a:solidFill>
          <a:schemeClr val="accent6">
            <a:lumMod val="50000"/>
          </a:schemeClr>
        </a:solidFill>
        <a:ln>
          <a:noFill/>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Deuxième Personne</a:t>
          </a:r>
          <a:endParaRPr lang="fr-FR" sz="1900" kern="1200" dirty="0"/>
        </a:p>
      </dsp:txBody>
      <dsp:txXfrm>
        <a:off x="1402969" y="1444616"/>
        <a:ext cx="966437" cy="966437"/>
      </dsp:txXfrm>
    </dsp:sp>
    <dsp:sp modelId="{86308386-AA3A-4E9A-88A0-85B84A938E46}">
      <dsp:nvSpPr>
        <dsp:cNvPr id="0" name=""/>
        <dsp:cNvSpPr/>
      </dsp:nvSpPr>
      <dsp:spPr>
        <a:xfrm>
          <a:off x="1407826" y="567"/>
          <a:ext cx="956724" cy="956724"/>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intellect</a:t>
          </a:r>
          <a:endParaRPr lang="fr-FR" sz="1700" kern="1200" dirty="0"/>
        </a:p>
      </dsp:txBody>
      <dsp:txXfrm>
        <a:off x="1547935" y="140676"/>
        <a:ext cx="676506" cy="676506"/>
      </dsp:txXfrm>
    </dsp:sp>
    <dsp:sp modelId="{377FE6EA-3687-48E0-A15C-2D4595796AB1}">
      <dsp:nvSpPr>
        <dsp:cNvPr id="0" name=""/>
        <dsp:cNvSpPr/>
      </dsp:nvSpPr>
      <dsp:spPr>
        <a:xfrm>
          <a:off x="2662614" y="2173925"/>
          <a:ext cx="956724" cy="956724"/>
        </a:xfrm>
        <a:prstGeom prst="ellipse">
          <a:avLst/>
        </a:prstGeom>
        <a:gradFill rotWithShape="0">
          <a:gsLst>
            <a:gs pos="0">
              <a:schemeClr val="accent3">
                <a:hueOff val="337107"/>
                <a:satOff val="-13274"/>
                <a:lumOff val="6471"/>
                <a:alphaOff val="0"/>
                <a:shade val="15000"/>
                <a:satMod val="180000"/>
              </a:schemeClr>
            </a:gs>
            <a:gs pos="50000">
              <a:schemeClr val="accent3">
                <a:hueOff val="337107"/>
                <a:satOff val="-13274"/>
                <a:lumOff val="6471"/>
                <a:alphaOff val="0"/>
                <a:shade val="45000"/>
                <a:satMod val="170000"/>
              </a:schemeClr>
            </a:gs>
            <a:gs pos="70000">
              <a:schemeClr val="accent3">
                <a:hueOff val="337107"/>
                <a:satOff val="-13274"/>
                <a:lumOff val="6471"/>
                <a:alphaOff val="0"/>
                <a:tint val="99000"/>
                <a:shade val="65000"/>
                <a:satMod val="155000"/>
              </a:schemeClr>
            </a:gs>
            <a:gs pos="100000">
              <a:schemeClr val="accent3">
                <a:hueOff val="337107"/>
                <a:satOff val="-13274"/>
                <a:lumOff val="6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37107"/>
              <a:satOff val="-13274"/>
              <a:lumOff val="647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émotion</a:t>
          </a:r>
          <a:endParaRPr lang="fr-FR" sz="1700" kern="1200" dirty="0"/>
        </a:p>
      </dsp:txBody>
      <dsp:txXfrm>
        <a:off x="2802723" y="2314034"/>
        <a:ext cx="676506" cy="676506"/>
      </dsp:txXfrm>
    </dsp:sp>
    <dsp:sp modelId="{67CAE5DD-2DFC-485E-8886-77EED525C028}">
      <dsp:nvSpPr>
        <dsp:cNvPr id="0" name=""/>
        <dsp:cNvSpPr/>
      </dsp:nvSpPr>
      <dsp:spPr>
        <a:xfrm>
          <a:off x="153037" y="2173925"/>
          <a:ext cx="956724" cy="956724"/>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volonté</a:t>
          </a:r>
          <a:endParaRPr lang="fr-FR" sz="1700" kern="1200" dirty="0"/>
        </a:p>
      </dsp:txBody>
      <dsp:txXfrm>
        <a:off x="293146" y="2314034"/>
        <a:ext cx="676506" cy="6765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064D9-81D9-43A8-95BE-EB1F39FDFCC2}">
      <dsp:nvSpPr>
        <dsp:cNvPr id="0" name=""/>
        <dsp:cNvSpPr/>
      </dsp:nvSpPr>
      <dsp:spPr>
        <a:xfrm>
          <a:off x="1964397" y="2099186"/>
          <a:ext cx="1399796" cy="1399796"/>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rencontre</a:t>
          </a:r>
          <a:endParaRPr lang="fr-FR" sz="2100" kern="1200" dirty="0"/>
        </a:p>
      </dsp:txBody>
      <dsp:txXfrm>
        <a:off x="2169392" y="2304181"/>
        <a:ext cx="989806" cy="989806"/>
      </dsp:txXfrm>
    </dsp:sp>
    <dsp:sp modelId="{7DA885A7-EFD5-4E14-8675-B22112AA1232}">
      <dsp:nvSpPr>
        <dsp:cNvPr id="0" name=""/>
        <dsp:cNvSpPr/>
      </dsp:nvSpPr>
      <dsp:spPr>
        <a:xfrm rot="16200000">
          <a:off x="2515487" y="1588873"/>
          <a:ext cx="297617" cy="47593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560130" y="1728702"/>
        <a:ext cx="208332" cy="285558"/>
      </dsp:txXfrm>
    </dsp:sp>
    <dsp:sp modelId="{578C168E-55AF-442A-AF7D-6315369574AF}">
      <dsp:nvSpPr>
        <dsp:cNvPr id="0" name=""/>
        <dsp:cNvSpPr/>
      </dsp:nvSpPr>
      <dsp:spPr>
        <a:xfrm>
          <a:off x="1964397" y="137848"/>
          <a:ext cx="1399796" cy="1399796"/>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Don</a:t>
          </a:r>
        </a:p>
        <a:p>
          <a:pPr lvl="0" algn="ctr" defTabSz="933450">
            <a:lnSpc>
              <a:spcPct val="90000"/>
            </a:lnSpc>
            <a:spcBef>
              <a:spcPct val="0"/>
            </a:spcBef>
            <a:spcAft>
              <a:spcPct val="35000"/>
            </a:spcAft>
          </a:pPr>
          <a:r>
            <a:rPr lang="fr-FR" sz="2100" kern="1200" dirty="0" smtClean="0"/>
            <a:t>Grâce</a:t>
          </a:r>
          <a:endParaRPr lang="fr-FR" sz="2100" kern="1200" dirty="0"/>
        </a:p>
      </dsp:txBody>
      <dsp:txXfrm>
        <a:off x="2169392" y="342843"/>
        <a:ext cx="989806" cy="989806"/>
      </dsp:txXfrm>
    </dsp:sp>
    <dsp:sp modelId="{8DE370F0-078D-4448-86F6-C4A24ECF23E1}">
      <dsp:nvSpPr>
        <dsp:cNvPr id="0" name=""/>
        <dsp:cNvSpPr/>
      </dsp:nvSpPr>
      <dsp:spPr>
        <a:xfrm>
          <a:off x="3487733" y="2561119"/>
          <a:ext cx="297617" cy="47593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487733" y="2656305"/>
        <a:ext cx="208332" cy="285558"/>
      </dsp:txXfrm>
    </dsp:sp>
    <dsp:sp modelId="{87028D5A-CE96-4377-9063-CD8C20539CA5}">
      <dsp:nvSpPr>
        <dsp:cNvPr id="0" name=""/>
        <dsp:cNvSpPr/>
      </dsp:nvSpPr>
      <dsp:spPr>
        <a:xfrm>
          <a:off x="3925735" y="2099186"/>
          <a:ext cx="1399796" cy="1399796"/>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toi</a:t>
          </a:r>
          <a:endParaRPr lang="fr-FR" sz="2100" kern="1200" dirty="0"/>
        </a:p>
      </dsp:txBody>
      <dsp:txXfrm>
        <a:off x="4130730" y="2304181"/>
        <a:ext cx="989806" cy="989806"/>
      </dsp:txXfrm>
    </dsp:sp>
    <dsp:sp modelId="{C3DEF020-AF6B-46A6-9099-F33D2C556300}">
      <dsp:nvSpPr>
        <dsp:cNvPr id="0" name=""/>
        <dsp:cNvSpPr/>
      </dsp:nvSpPr>
      <dsp:spPr>
        <a:xfrm rot="5400000">
          <a:off x="2515487" y="3533364"/>
          <a:ext cx="297617" cy="47593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560130" y="3583908"/>
        <a:ext cx="208332" cy="285558"/>
      </dsp:txXfrm>
    </dsp:sp>
    <dsp:sp modelId="{F58AAB07-54CB-4C35-A946-2B9FA6199D45}">
      <dsp:nvSpPr>
        <dsp:cNvPr id="0" name=""/>
        <dsp:cNvSpPr/>
      </dsp:nvSpPr>
      <dsp:spPr>
        <a:xfrm>
          <a:off x="1964397" y="4060524"/>
          <a:ext cx="1399796" cy="1399796"/>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Toi-et-moi</a:t>
          </a:r>
        </a:p>
        <a:p>
          <a:pPr lvl="0" algn="ctr" defTabSz="933450">
            <a:lnSpc>
              <a:spcPct val="90000"/>
            </a:lnSpc>
            <a:spcBef>
              <a:spcPct val="0"/>
            </a:spcBef>
            <a:spcAft>
              <a:spcPct val="35000"/>
            </a:spcAft>
          </a:pPr>
          <a:r>
            <a:rPr lang="fr-FR" sz="2100" kern="1200" dirty="0" smtClean="0"/>
            <a:t>nous</a:t>
          </a:r>
          <a:endParaRPr lang="fr-FR" sz="2100" kern="1200" dirty="0"/>
        </a:p>
      </dsp:txBody>
      <dsp:txXfrm>
        <a:off x="2169392" y="4265519"/>
        <a:ext cx="989806" cy="989806"/>
      </dsp:txXfrm>
    </dsp:sp>
    <dsp:sp modelId="{98AF5006-ADCE-4F0E-9DCB-183A383FA8C6}">
      <dsp:nvSpPr>
        <dsp:cNvPr id="0" name=""/>
        <dsp:cNvSpPr/>
      </dsp:nvSpPr>
      <dsp:spPr>
        <a:xfrm rot="10800000">
          <a:off x="1543241" y="2561119"/>
          <a:ext cx="297617" cy="475930"/>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1632526" y="2656305"/>
        <a:ext cx="208332" cy="285558"/>
      </dsp:txXfrm>
    </dsp:sp>
    <dsp:sp modelId="{A4972B22-D900-4646-B0BF-1B0F04F502C8}">
      <dsp:nvSpPr>
        <dsp:cNvPr id="0" name=""/>
        <dsp:cNvSpPr/>
      </dsp:nvSpPr>
      <dsp:spPr>
        <a:xfrm>
          <a:off x="3060" y="2099186"/>
          <a:ext cx="1399796" cy="1399796"/>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moi</a:t>
          </a:r>
          <a:endParaRPr lang="fr-FR" sz="2100" kern="1200" dirty="0"/>
        </a:p>
      </dsp:txBody>
      <dsp:txXfrm>
        <a:off x="208055" y="2304181"/>
        <a:ext cx="989806" cy="9898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064D9-81D9-43A8-95BE-EB1F39FDFCC2}">
      <dsp:nvSpPr>
        <dsp:cNvPr id="0" name=""/>
        <dsp:cNvSpPr/>
      </dsp:nvSpPr>
      <dsp:spPr>
        <a:xfrm>
          <a:off x="2126996" y="1851043"/>
          <a:ext cx="1320017" cy="132001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division</a:t>
          </a:r>
          <a:endParaRPr lang="fr-FR" sz="2500" kern="1200" dirty="0"/>
        </a:p>
      </dsp:txBody>
      <dsp:txXfrm>
        <a:off x="2320308" y="2044355"/>
        <a:ext cx="933393" cy="933393"/>
      </dsp:txXfrm>
    </dsp:sp>
    <dsp:sp modelId="{7DA885A7-EFD5-4E14-8675-B22112AA1232}">
      <dsp:nvSpPr>
        <dsp:cNvPr id="0" name=""/>
        <dsp:cNvSpPr/>
      </dsp:nvSpPr>
      <dsp:spPr>
        <a:xfrm rot="16200000">
          <a:off x="2647005" y="1370415"/>
          <a:ext cx="279999" cy="448805"/>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2689005" y="1502176"/>
        <a:ext cx="195999" cy="269283"/>
      </dsp:txXfrm>
    </dsp:sp>
    <dsp:sp modelId="{578C168E-55AF-442A-AF7D-6315369574AF}">
      <dsp:nvSpPr>
        <dsp:cNvPr id="0" name=""/>
        <dsp:cNvSpPr/>
      </dsp:nvSpPr>
      <dsp:spPr>
        <a:xfrm>
          <a:off x="2126996" y="2726"/>
          <a:ext cx="1320017" cy="1320017"/>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Tu</a:t>
          </a:r>
        </a:p>
        <a:p>
          <a:pPr lvl="0" algn="ctr" defTabSz="1111250">
            <a:lnSpc>
              <a:spcPct val="90000"/>
            </a:lnSpc>
            <a:spcBef>
              <a:spcPct val="0"/>
            </a:spcBef>
            <a:spcAft>
              <a:spcPct val="35000"/>
            </a:spcAft>
          </a:pPr>
          <a:r>
            <a:rPr lang="fr-FR" sz="2500" kern="1200" dirty="0" smtClean="0"/>
            <a:t>Origine</a:t>
          </a:r>
          <a:endParaRPr lang="fr-FR" sz="2500" kern="1200" dirty="0"/>
        </a:p>
      </dsp:txBody>
      <dsp:txXfrm>
        <a:off x="2320308" y="196038"/>
        <a:ext cx="933393" cy="933393"/>
      </dsp:txXfrm>
    </dsp:sp>
    <dsp:sp modelId="{8DE370F0-078D-4448-86F6-C4A24ECF23E1}">
      <dsp:nvSpPr>
        <dsp:cNvPr id="0" name=""/>
        <dsp:cNvSpPr/>
      </dsp:nvSpPr>
      <dsp:spPr>
        <a:xfrm>
          <a:off x="3563239" y="2286649"/>
          <a:ext cx="279999" cy="448805"/>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563239" y="2376410"/>
        <a:ext cx="195999" cy="269283"/>
      </dsp:txXfrm>
    </dsp:sp>
    <dsp:sp modelId="{87028D5A-CE96-4377-9063-CD8C20539CA5}">
      <dsp:nvSpPr>
        <dsp:cNvPr id="0" name=""/>
        <dsp:cNvSpPr/>
      </dsp:nvSpPr>
      <dsp:spPr>
        <a:xfrm>
          <a:off x="3975314" y="1851043"/>
          <a:ext cx="1320017" cy="1320017"/>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tu</a:t>
          </a:r>
          <a:endParaRPr lang="fr-FR" sz="2500" kern="1200" dirty="0"/>
        </a:p>
      </dsp:txBody>
      <dsp:txXfrm>
        <a:off x="4168626" y="2044355"/>
        <a:ext cx="933393" cy="933393"/>
      </dsp:txXfrm>
    </dsp:sp>
    <dsp:sp modelId="{C3DEF020-AF6B-46A6-9099-F33D2C556300}">
      <dsp:nvSpPr>
        <dsp:cNvPr id="0" name=""/>
        <dsp:cNvSpPr/>
      </dsp:nvSpPr>
      <dsp:spPr>
        <a:xfrm rot="5400000">
          <a:off x="2647005" y="3202884"/>
          <a:ext cx="279999" cy="448805"/>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2689005" y="3250645"/>
        <a:ext cx="195999" cy="269283"/>
      </dsp:txXfrm>
    </dsp:sp>
    <dsp:sp modelId="{F58AAB07-54CB-4C35-A946-2B9FA6199D45}">
      <dsp:nvSpPr>
        <dsp:cNvPr id="0" name=""/>
        <dsp:cNvSpPr/>
      </dsp:nvSpPr>
      <dsp:spPr>
        <a:xfrm>
          <a:off x="2126996" y="3699361"/>
          <a:ext cx="1320017" cy="1320017"/>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union</a:t>
          </a:r>
          <a:endParaRPr lang="fr-FR" sz="2500" kern="1200" dirty="0"/>
        </a:p>
      </dsp:txBody>
      <dsp:txXfrm>
        <a:off x="2320308" y="3892673"/>
        <a:ext cx="933393" cy="933393"/>
      </dsp:txXfrm>
    </dsp:sp>
    <dsp:sp modelId="{98AF5006-ADCE-4F0E-9DCB-183A383FA8C6}">
      <dsp:nvSpPr>
        <dsp:cNvPr id="0" name=""/>
        <dsp:cNvSpPr/>
      </dsp:nvSpPr>
      <dsp:spPr>
        <a:xfrm rot="10800000">
          <a:off x="1730770" y="2286649"/>
          <a:ext cx="279999" cy="448805"/>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1814770" y="2376410"/>
        <a:ext cx="195999" cy="269283"/>
      </dsp:txXfrm>
    </dsp:sp>
    <dsp:sp modelId="{A4972B22-D900-4646-B0BF-1B0F04F502C8}">
      <dsp:nvSpPr>
        <dsp:cNvPr id="0" name=""/>
        <dsp:cNvSpPr/>
      </dsp:nvSpPr>
      <dsp:spPr>
        <a:xfrm>
          <a:off x="278678" y="1851043"/>
          <a:ext cx="1320017" cy="1320017"/>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Je</a:t>
          </a:r>
          <a:endParaRPr lang="fr-FR" sz="2500" kern="1200" dirty="0"/>
        </a:p>
      </dsp:txBody>
      <dsp:txXfrm>
        <a:off x="471990" y="2044355"/>
        <a:ext cx="933393" cy="9333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5B884-F8D5-425B-829D-0A2E2A9C0D0C}">
      <dsp:nvSpPr>
        <dsp:cNvPr id="0" name=""/>
        <dsp:cNvSpPr/>
      </dsp:nvSpPr>
      <dsp:spPr>
        <a:xfrm>
          <a:off x="1501261" y="1456811"/>
          <a:ext cx="1037665" cy="1037665"/>
        </a:xfrm>
        <a:prstGeom prst="ellipse">
          <a:avLst/>
        </a:prstGeom>
        <a:solidFill>
          <a:srgbClr val="FFC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latin typeface="Arial Narrow" pitchFamily="34" charset="0"/>
            </a:rPr>
            <a:t>division</a:t>
          </a:r>
          <a:endParaRPr lang="fr-FR" sz="1900" kern="1200" dirty="0">
            <a:latin typeface="Arial Narrow" pitchFamily="34" charset="0"/>
          </a:endParaRPr>
        </a:p>
      </dsp:txBody>
      <dsp:txXfrm>
        <a:off x="1653224" y="1608774"/>
        <a:ext cx="733739" cy="733739"/>
      </dsp:txXfrm>
    </dsp:sp>
    <dsp:sp modelId="{D4E95E9B-6195-4FFE-B692-7236B9AFD66E}">
      <dsp:nvSpPr>
        <dsp:cNvPr id="0" name=""/>
        <dsp:cNvSpPr/>
      </dsp:nvSpPr>
      <dsp:spPr>
        <a:xfrm rot="16200000">
          <a:off x="1909654" y="1078283"/>
          <a:ext cx="220878" cy="352806"/>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1942786" y="1181976"/>
        <a:ext cx="154615" cy="211684"/>
      </dsp:txXfrm>
    </dsp:sp>
    <dsp:sp modelId="{302305B8-585D-4F8B-85AF-9E87AAF2A652}">
      <dsp:nvSpPr>
        <dsp:cNvPr id="0" name=""/>
        <dsp:cNvSpPr/>
      </dsp:nvSpPr>
      <dsp:spPr>
        <a:xfrm>
          <a:off x="1501261" y="2393"/>
          <a:ext cx="1037665" cy="1037665"/>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latin typeface="Arial Narrow" pitchFamily="34" charset="0"/>
            </a:rPr>
            <a:t>Origine</a:t>
          </a:r>
        </a:p>
        <a:p>
          <a:pPr lvl="0" algn="ctr" defTabSz="844550">
            <a:lnSpc>
              <a:spcPct val="90000"/>
            </a:lnSpc>
            <a:spcBef>
              <a:spcPct val="0"/>
            </a:spcBef>
            <a:spcAft>
              <a:spcPct val="35000"/>
            </a:spcAft>
          </a:pPr>
          <a:r>
            <a:rPr lang="fr-FR" sz="1900" kern="1200" dirty="0" smtClean="0">
              <a:latin typeface="Arial Narrow" pitchFamily="34" charset="0"/>
            </a:rPr>
            <a:t>(Dieu)</a:t>
          </a:r>
          <a:endParaRPr lang="fr-FR" sz="1900" kern="1200" dirty="0">
            <a:latin typeface="Arial Narrow" pitchFamily="34" charset="0"/>
          </a:endParaRPr>
        </a:p>
      </dsp:txBody>
      <dsp:txXfrm>
        <a:off x="1653224" y="154356"/>
        <a:ext cx="733739" cy="733739"/>
      </dsp:txXfrm>
    </dsp:sp>
    <dsp:sp modelId="{B19DED03-3CE1-4776-B587-3D26C0931A04}">
      <dsp:nvSpPr>
        <dsp:cNvPr id="0" name=""/>
        <dsp:cNvSpPr/>
      </dsp:nvSpPr>
      <dsp:spPr>
        <a:xfrm>
          <a:off x="2630612" y="1799240"/>
          <a:ext cx="220878" cy="352806"/>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630612" y="1869801"/>
        <a:ext cx="154615" cy="211684"/>
      </dsp:txXfrm>
    </dsp:sp>
    <dsp:sp modelId="{F691E792-317E-44CE-9F2A-D1E801BACBA2}">
      <dsp:nvSpPr>
        <dsp:cNvPr id="0" name=""/>
        <dsp:cNvSpPr/>
      </dsp:nvSpPr>
      <dsp:spPr>
        <a:xfrm>
          <a:off x="2955678" y="1456811"/>
          <a:ext cx="1037665" cy="1037665"/>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Objet</a:t>
          </a:r>
        </a:p>
        <a:p>
          <a:pPr lvl="0" algn="ctr" defTabSz="844550">
            <a:lnSpc>
              <a:spcPct val="90000"/>
            </a:lnSpc>
            <a:spcBef>
              <a:spcPct val="0"/>
            </a:spcBef>
            <a:spcAft>
              <a:spcPct val="35000"/>
            </a:spcAft>
          </a:pPr>
          <a:r>
            <a:rPr lang="fr-FR" sz="1900" kern="1200" dirty="0" smtClean="0"/>
            <a:t>F</a:t>
          </a:r>
          <a:endParaRPr lang="fr-FR" sz="1900" kern="1200" dirty="0"/>
        </a:p>
      </dsp:txBody>
      <dsp:txXfrm>
        <a:off x="3107641" y="1608774"/>
        <a:ext cx="733739" cy="733739"/>
      </dsp:txXfrm>
    </dsp:sp>
    <dsp:sp modelId="{60E69190-2AC7-4E19-980C-B13FAA3E6F91}">
      <dsp:nvSpPr>
        <dsp:cNvPr id="0" name=""/>
        <dsp:cNvSpPr/>
      </dsp:nvSpPr>
      <dsp:spPr>
        <a:xfrm rot="5400000">
          <a:off x="1909654" y="2520198"/>
          <a:ext cx="220878" cy="352806"/>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1942786" y="2557628"/>
        <a:ext cx="154615" cy="211684"/>
      </dsp:txXfrm>
    </dsp:sp>
    <dsp:sp modelId="{B2309CF4-EB5D-4DD3-A9B0-92312780FB13}">
      <dsp:nvSpPr>
        <dsp:cNvPr id="0" name=""/>
        <dsp:cNvSpPr/>
      </dsp:nvSpPr>
      <dsp:spPr>
        <a:xfrm>
          <a:off x="1501261" y="2911228"/>
          <a:ext cx="1037665" cy="1037665"/>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Union</a:t>
          </a:r>
        </a:p>
        <a:p>
          <a:pPr lvl="0" algn="ctr" defTabSz="844550">
            <a:lnSpc>
              <a:spcPct val="90000"/>
            </a:lnSpc>
            <a:spcBef>
              <a:spcPct val="0"/>
            </a:spcBef>
            <a:spcAft>
              <a:spcPct val="35000"/>
            </a:spcAft>
          </a:pPr>
          <a:r>
            <a:rPr lang="fr-FR" sz="1900" kern="1200" dirty="0" smtClean="0"/>
            <a:t>(E)</a:t>
          </a:r>
          <a:endParaRPr lang="fr-FR" sz="1900" kern="1200" dirty="0"/>
        </a:p>
      </dsp:txBody>
      <dsp:txXfrm>
        <a:off x="1653224" y="3063191"/>
        <a:ext cx="733739" cy="733739"/>
      </dsp:txXfrm>
    </dsp:sp>
    <dsp:sp modelId="{65BA0019-D4F7-4438-9A32-7A5C6913B20A}">
      <dsp:nvSpPr>
        <dsp:cNvPr id="0" name=""/>
        <dsp:cNvSpPr/>
      </dsp:nvSpPr>
      <dsp:spPr>
        <a:xfrm rot="10800000">
          <a:off x="1188697" y="1799240"/>
          <a:ext cx="220878" cy="352806"/>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1254960" y="1869801"/>
        <a:ext cx="154615" cy="211684"/>
      </dsp:txXfrm>
    </dsp:sp>
    <dsp:sp modelId="{81EF0ADF-07A4-4836-A112-55C2681A7275}">
      <dsp:nvSpPr>
        <dsp:cNvPr id="0" name=""/>
        <dsp:cNvSpPr/>
      </dsp:nvSpPr>
      <dsp:spPr>
        <a:xfrm>
          <a:off x="46843" y="1456811"/>
          <a:ext cx="1037665" cy="1037665"/>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Sujet</a:t>
          </a:r>
        </a:p>
        <a:p>
          <a:pPr lvl="0" algn="ctr" defTabSz="844550">
            <a:lnSpc>
              <a:spcPct val="90000"/>
            </a:lnSpc>
            <a:spcBef>
              <a:spcPct val="0"/>
            </a:spcBef>
            <a:spcAft>
              <a:spcPct val="35000"/>
            </a:spcAft>
          </a:pPr>
          <a:r>
            <a:rPr lang="fr-FR" sz="1900" kern="1200" dirty="0" smtClean="0"/>
            <a:t>H</a:t>
          </a:r>
        </a:p>
      </dsp:txBody>
      <dsp:txXfrm>
        <a:off x="198806" y="1608774"/>
        <a:ext cx="733739" cy="7337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5B884-F8D5-425B-829D-0A2E2A9C0D0C}">
      <dsp:nvSpPr>
        <dsp:cNvPr id="0" name=""/>
        <dsp:cNvSpPr/>
      </dsp:nvSpPr>
      <dsp:spPr>
        <a:xfrm>
          <a:off x="1501261" y="1456811"/>
          <a:ext cx="1037665" cy="1037665"/>
        </a:xfrm>
        <a:prstGeom prst="ellipse">
          <a:avLst/>
        </a:prstGeom>
        <a:solidFill>
          <a:srgbClr val="FFC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latin typeface="Arial Narrow" pitchFamily="34" charset="0"/>
            </a:rPr>
            <a:t>division</a:t>
          </a:r>
          <a:endParaRPr lang="fr-FR" sz="1900" kern="1200" dirty="0">
            <a:latin typeface="Arial Narrow" pitchFamily="34" charset="0"/>
          </a:endParaRPr>
        </a:p>
      </dsp:txBody>
      <dsp:txXfrm>
        <a:off x="1653224" y="1608774"/>
        <a:ext cx="733739" cy="733739"/>
      </dsp:txXfrm>
    </dsp:sp>
    <dsp:sp modelId="{D4E95E9B-6195-4FFE-B692-7236B9AFD66E}">
      <dsp:nvSpPr>
        <dsp:cNvPr id="0" name=""/>
        <dsp:cNvSpPr/>
      </dsp:nvSpPr>
      <dsp:spPr>
        <a:xfrm rot="16200000">
          <a:off x="1909654" y="1078283"/>
          <a:ext cx="220878" cy="352806"/>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1942786" y="1181976"/>
        <a:ext cx="154615" cy="211684"/>
      </dsp:txXfrm>
    </dsp:sp>
    <dsp:sp modelId="{302305B8-585D-4F8B-85AF-9E87AAF2A652}">
      <dsp:nvSpPr>
        <dsp:cNvPr id="0" name=""/>
        <dsp:cNvSpPr/>
      </dsp:nvSpPr>
      <dsp:spPr>
        <a:xfrm>
          <a:off x="1501261" y="2393"/>
          <a:ext cx="1037665" cy="1037665"/>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latin typeface="Arial Narrow" pitchFamily="34" charset="0"/>
            </a:rPr>
            <a:t>JE</a:t>
          </a:r>
        </a:p>
        <a:p>
          <a:pPr lvl="0" algn="ctr" defTabSz="844550">
            <a:lnSpc>
              <a:spcPct val="90000"/>
            </a:lnSpc>
            <a:spcBef>
              <a:spcPct val="0"/>
            </a:spcBef>
            <a:spcAft>
              <a:spcPct val="35000"/>
            </a:spcAft>
          </a:pPr>
          <a:r>
            <a:rPr lang="fr-FR" sz="1900" kern="1200" dirty="0" smtClean="0">
              <a:latin typeface="Arial Narrow" pitchFamily="34" charset="0"/>
            </a:rPr>
            <a:t>TU</a:t>
          </a:r>
          <a:endParaRPr lang="fr-FR" sz="1900" kern="1200" dirty="0">
            <a:latin typeface="Arial Narrow" pitchFamily="34" charset="0"/>
          </a:endParaRPr>
        </a:p>
      </dsp:txBody>
      <dsp:txXfrm>
        <a:off x="1653224" y="154356"/>
        <a:ext cx="733739" cy="733739"/>
      </dsp:txXfrm>
    </dsp:sp>
    <dsp:sp modelId="{B19DED03-3CE1-4776-B587-3D26C0931A04}">
      <dsp:nvSpPr>
        <dsp:cNvPr id="0" name=""/>
        <dsp:cNvSpPr/>
      </dsp:nvSpPr>
      <dsp:spPr>
        <a:xfrm>
          <a:off x="2630612" y="1799240"/>
          <a:ext cx="220878" cy="352806"/>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630612" y="1869801"/>
        <a:ext cx="154615" cy="211684"/>
      </dsp:txXfrm>
    </dsp:sp>
    <dsp:sp modelId="{F691E792-317E-44CE-9F2A-D1E801BACBA2}">
      <dsp:nvSpPr>
        <dsp:cNvPr id="0" name=""/>
        <dsp:cNvSpPr/>
      </dsp:nvSpPr>
      <dsp:spPr>
        <a:xfrm>
          <a:off x="2955678" y="1456811"/>
          <a:ext cx="1037665" cy="1037665"/>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tu</a:t>
          </a:r>
        </a:p>
        <a:p>
          <a:pPr lvl="0" algn="ctr" defTabSz="844550">
            <a:lnSpc>
              <a:spcPct val="90000"/>
            </a:lnSpc>
            <a:spcBef>
              <a:spcPct val="0"/>
            </a:spcBef>
            <a:spcAft>
              <a:spcPct val="35000"/>
            </a:spcAft>
          </a:pPr>
          <a:r>
            <a:rPr lang="fr-FR" sz="1900" kern="1200" dirty="0" smtClean="0"/>
            <a:t>je</a:t>
          </a:r>
          <a:endParaRPr lang="fr-FR" sz="1900" kern="1200" dirty="0"/>
        </a:p>
      </dsp:txBody>
      <dsp:txXfrm>
        <a:off x="3107641" y="1608774"/>
        <a:ext cx="733739" cy="733739"/>
      </dsp:txXfrm>
    </dsp:sp>
    <dsp:sp modelId="{60E69190-2AC7-4E19-980C-B13FAA3E6F91}">
      <dsp:nvSpPr>
        <dsp:cNvPr id="0" name=""/>
        <dsp:cNvSpPr/>
      </dsp:nvSpPr>
      <dsp:spPr>
        <a:xfrm rot="5400000">
          <a:off x="1909654" y="2520198"/>
          <a:ext cx="220878" cy="352806"/>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1942786" y="2557628"/>
        <a:ext cx="154615" cy="211684"/>
      </dsp:txXfrm>
    </dsp:sp>
    <dsp:sp modelId="{B2309CF4-EB5D-4DD3-A9B0-92312780FB13}">
      <dsp:nvSpPr>
        <dsp:cNvPr id="0" name=""/>
        <dsp:cNvSpPr/>
      </dsp:nvSpPr>
      <dsp:spPr>
        <a:xfrm>
          <a:off x="1501261" y="2911228"/>
          <a:ext cx="1037665" cy="1037665"/>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VOUS</a:t>
          </a:r>
        </a:p>
        <a:p>
          <a:pPr lvl="0" algn="ctr" defTabSz="844550">
            <a:lnSpc>
              <a:spcPct val="90000"/>
            </a:lnSpc>
            <a:spcBef>
              <a:spcPct val="0"/>
            </a:spcBef>
            <a:spcAft>
              <a:spcPct val="35000"/>
            </a:spcAft>
          </a:pPr>
          <a:r>
            <a:rPr lang="fr-FR" sz="1900" kern="1200" dirty="0" smtClean="0"/>
            <a:t>NOUS</a:t>
          </a:r>
          <a:endParaRPr lang="fr-FR" sz="1900" kern="1200" dirty="0"/>
        </a:p>
      </dsp:txBody>
      <dsp:txXfrm>
        <a:off x="1653224" y="3063191"/>
        <a:ext cx="733739" cy="733739"/>
      </dsp:txXfrm>
    </dsp:sp>
    <dsp:sp modelId="{65BA0019-D4F7-4438-9A32-7A5C6913B20A}">
      <dsp:nvSpPr>
        <dsp:cNvPr id="0" name=""/>
        <dsp:cNvSpPr/>
      </dsp:nvSpPr>
      <dsp:spPr>
        <a:xfrm rot="10800000">
          <a:off x="1188697" y="1799240"/>
          <a:ext cx="220878" cy="352806"/>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1254960" y="1869801"/>
        <a:ext cx="154615" cy="211684"/>
      </dsp:txXfrm>
    </dsp:sp>
    <dsp:sp modelId="{81EF0ADF-07A4-4836-A112-55C2681A7275}">
      <dsp:nvSpPr>
        <dsp:cNvPr id="0" name=""/>
        <dsp:cNvSpPr/>
      </dsp:nvSpPr>
      <dsp:spPr>
        <a:xfrm>
          <a:off x="46843" y="1456811"/>
          <a:ext cx="1037665" cy="1037665"/>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je</a:t>
          </a:r>
        </a:p>
        <a:p>
          <a:pPr lvl="0" algn="ctr" defTabSz="844550">
            <a:lnSpc>
              <a:spcPct val="90000"/>
            </a:lnSpc>
            <a:spcBef>
              <a:spcPct val="0"/>
            </a:spcBef>
            <a:spcAft>
              <a:spcPct val="35000"/>
            </a:spcAft>
          </a:pPr>
          <a:r>
            <a:rPr lang="fr-FR" sz="1900" kern="1200" dirty="0" smtClean="0"/>
            <a:t>tu</a:t>
          </a:r>
          <a:endParaRPr lang="fr-FR" sz="1900" kern="1200" dirty="0"/>
        </a:p>
      </dsp:txBody>
      <dsp:txXfrm>
        <a:off x="198806" y="1608774"/>
        <a:ext cx="733739" cy="733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09A90-2325-42C0-A522-6E0701494593}">
      <dsp:nvSpPr>
        <dsp:cNvPr id="0" name=""/>
        <dsp:cNvSpPr/>
      </dsp:nvSpPr>
      <dsp:spPr>
        <a:xfrm>
          <a:off x="0" y="62954"/>
          <a:ext cx="8568952" cy="772200"/>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3300" kern="1200" dirty="0" smtClean="0"/>
            <a:t>synonymes de échange</a:t>
          </a:r>
          <a:endParaRPr lang="fr-FR" sz="3300" kern="1200" dirty="0"/>
        </a:p>
      </dsp:txBody>
      <dsp:txXfrm>
        <a:off x="37696" y="100650"/>
        <a:ext cx="8493560" cy="696808"/>
      </dsp:txXfrm>
    </dsp:sp>
    <dsp:sp modelId="{D510D315-3C32-4629-B568-8BDC65F11979}">
      <dsp:nvSpPr>
        <dsp:cNvPr id="0" name=""/>
        <dsp:cNvSpPr/>
      </dsp:nvSpPr>
      <dsp:spPr>
        <a:xfrm>
          <a:off x="0" y="835154"/>
          <a:ext cx="8568952" cy="2117610"/>
        </a:xfrm>
        <a:prstGeom prst="rect">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7206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fr-FR" sz="2600" kern="1200" dirty="0" smtClean="0">
              <a:solidFill>
                <a:srgbClr val="002060"/>
              </a:solidFill>
            </a:rPr>
            <a:t>Entraide, Interaction, réciprocité</a:t>
          </a:r>
          <a:endParaRPr lang="fr-FR" sz="2600" kern="1200" dirty="0">
            <a:solidFill>
              <a:srgbClr val="002060"/>
            </a:solidFill>
          </a:endParaRPr>
        </a:p>
        <a:p>
          <a:pPr marL="228600" lvl="1" indent="-228600" algn="l" defTabSz="1155700">
            <a:lnSpc>
              <a:spcPct val="90000"/>
            </a:lnSpc>
            <a:spcBef>
              <a:spcPct val="0"/>
            </a:spcBef>
            <a:spcAft>
              <a:spcPct val="20000"/>
            </a:spcAft>
            <a:buChar char="••"/>
          </a:pPr>
          <a:r>
            <a:rPr lang="fr-FR" sz="2600" kern="1200" dirty="0" smtClean="0">
              <a:solidFill>
                <a:srgbClr val="002060"/>
              </a:solidFill>
            </a:rPr>
            <a:t>commerce, contrat, marché, négoce, transaction</a:t>
          </a:r>
          <a:endParaRPr lang="fr-FR" sz="2600" kern="1200" dirty="0">
            <a:solidFill>
              <a:srgbClr val="002060"/>
            </a:solidFill>
          </a:endParaRPr>
        </a:p>
        <a:p>
          <a:pPr marL="228600" lvl="1" indent="-228600" algn="l" defTabSz="1155700">
            <a:lnSpc>
              <a:spcPct val="90000"/>
            </a:lnSpc>
            <a:spcBef>
              <a:spcPct val="0"/>
            </a:spcBef>
            <a:spcAft>
              <a:spcPct val="20000"/>
            </a:spcAft>
            <a:buChar char="••"/>
          </a:pPr>
          <a:r>
            <a:rPr lang="fr-FR" sz="2600" kern="1200" dirty="0" smtClean="0">
              <a:solidFill>
                <a:srgbClr val="002060"/>
              </a:solidFill>
            </a:rPr>
            <a:t>communication, communion, conversation, dialogue, </a:t>
          </a:r>
          <a:endParaRPr lang="fr-FR" sz="2600" kern="1200" dirty="0">
            <a:solidFill>
              <a:srgbClr val="002060"/>
            </a:solidFill>
          </a:endParaRPr>
        </a:p>
        <a:p>
          <a:pPr marL="228600" lvl="1" indent="-228600" algn="l" defTabSz="1155700">
            <a:lnSpc>
              <a:spcPct val="90000"/>
            </a:lnSpc>
            <a:spcBef>
              <a:spcPct val="0"/>
            </a:spcBef>
            <a:spcAft>
              <a:spcPct val="20000"/>
            </a:spcAft>
            <a:buChar char="••"/>
          </a:pPr>
          <a:r>
            <a:rPr lang="fr-FR" sz="2600" kern="1200" dirty="0" smtClean="0">
              <a:solidFill>
                <a:srgbClr val="002060"/>
              </a:solidFill>
            </a:rPr>
            <a:t>changement, permutation, remplacement, </a:t>
          </a:r>
          <a:endParaRPr lang="fr-FR" sz="2600" kern="1200" dirty="0">
            <a:solidFill>
              <a:srgbClr val="002060"/>
            </a:solidFill>
          </a:endParaRPr>
        </a:p>
        <a:p>
          <a:pPr marL="228600" lvl="1" indent="-228600" algn="l" defTabSz="1155700">
            <a:lnSpc>
              <a:spcPct val="90000"/>
            </a:lnSpc>
            <a:spcBef>
              <a:spcPct val="0"/>
            </a:spcBef>
            <a:spcAft>
              <a:spcPct val="20000"/>
            </a:spcAft>
            <a:buChar char="••"/>
          </a:pPr>
          <a:r>
            <a:rPr lang="fr-FR" sz="2600" kern="1200" dirty="0" smtClean="0">
              <a:solidFill>
                <a:srgbClr val="002060"/>
              </a:solidFill>
            </a:rPr>
            <a:t>communication, mouvement, passage, transport</a:t>
          </a:r>
          <a:endParaRPr lang="fr-FR" sz="2600" kern="1200" dirty="0">
            <a:solidFill>
              <a:srgbClr val="002060"/>
            </a:solidFill>
          </a:endParaRPr>
        </a:p>
      </dsp:txBody>
      <dsp:txXfrm>
        <a:off x="0" y="835154"/>
        <a:ext cx="8568952" cy="2117610"/>
      </dsp:txXfrm>
    </dsp:sp>
    <dsp:sp modelId="{A400112F-C030-4405-9DBB-4EFD60C7C8DB}">
      <dsp:nvSpPr>
        <dsp:cNvPr id="0" name=""/>
        <dsp:cNvSpPr/>
      </dsp:nvSpPr>
      <dsp:spPr>
        <a:xfrm>
          <a:off x="0" y="2952764"/>
          <a:ext cx="8568952" cy="772200"/>
        </a:xfrm>
        <a:prstGeom prst="roundRect">
          <a:avLst/>
        </a:prstGeom>
        <a:gradFill rotWithShape="0">
          <a:gsLst>
            <a:gs pos="0">
              <a:schemeClr val="accent4">
                <a:hueOff val="-13003162"/>
                <a:satOff val="61689"/>
                <a:lumOff val="-13333"/>
                <a:alphaOff val="0"/>
                <a:shade val="15000"/>
                <a:satMod val="180000"/>
              </a:schemeClr>
            </a:gs>
            <a:gs pos="50000">
              <a:schemeClr val="accent4">
                <a:hueOff val="-13003162"/>
                <a:satOff val="61689"/>
                <a:lumOff val="-13333"/>
                <a:alphaOff val="0"/>
                <a:shade val="45000"/>
                <a:satMod val="170000"/>
              </a:schemeClr>
            </a:gs>
            <a:gs pos="70000">
              <a:schemeClr val="accent4">
                <a:hueOff val="-13003162"/>
                <a:satOff val="61689"/>
                <a:lumOff val="-13333"/>
                <a:alphaOff val="0"/>
                <a:tint val="99000"/>
                <a:shade val="65000"/>
                <a:satMod val="155000"/>
              </a:schemeClr>
            </a:gs>
            <a:gs pos="100000">
              <a:schemeClr val="accent4">
                <a:hueOff val="-13003162"/>
                <a:satOff val="61689"/>
                <a:lumOff val="-1333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FR" sz="3300" kern="1200" dirty="0" smtClean="0"/>
            <a:t>Libre-échange : la conversation heureuse</a:t>
          </a:r>
          <a:endParaRPr lang="fr-FR" sz="3300" kern="1200" dirty="0"/>
        </a:p>
      </dsp:txBody>
      <dsp:txXfrm>
        <a:off x="37696" y="2990460"/>
        <a:ext cx="8493560" cy="696808"/>
      </dsp:txXfrm>
    </dsp:sp>
    <dsp:sp modelId="{E8FDF2B9-56FF-4424-A23B-50DF8DFAD556}">
      <dsp:nvSpPr>
        <dsp:cNvPr id="0" name=""/>
        <dsp:cNvSpPr/>
      </dsp:nvSpPr>
      <dsp:spPr>
        <a:xfrm>
          <a:off x="0" y="3724964"/>
          <a:ext cx="8568952" cy="1468665"/>
        </a:xfrm>
        <a:prstGeom prst="rect">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7206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fr-FR" sz="2600" kern="1200" dirty="0" smtClean="0">
              <a:solidFill>
                <a:srgbClr val="FF0000"/>
              </a:solidFill>
            </a:rPr>
            <a:t>Quels facteurs permettront à deux ou plusieurs personnes d’avoir un échange verbal où elles peuvent se livrer sans retenue, tout se dire et trouver une joie profonde dans cette conversation ? </a:t>
          </a:r>
          <a:endParaRPr lang="fr-FR" sz="2600" kern="1200" dirty="0">
            <a:solidFill>
              <a:srgbClr val="FF0000"/>
            </a:solidFill>
          </a:endParaRPr>
        </a:p>
      </dsp:txBody>
      <dsp:txXfrm>
        <a:off x="0" y="3724964"/>
        <a:ext cx="8568952" cy="1468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FF37F-CDCD-4256-B140-92114DDCAF7B}">
      <dsp:nvSpPr>
        <dsp:cNvPr id="0" name=""/>
        <dsp:cNvSpPr/>
      </dsp:nvSpPr>
      <dsp:spPr>
        <a:xfrm>
          <a:off x="0" y="151171"/>
          <a:ext cx="9144000" cy="971693"/>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fr-FR" sz="4000" b="1" kern="1200" dirty="0" smtClean="0">
              <a:solidFill>
                <a:srgbClr val="002060"/>
              </a:solidFill>
              <a:effectLst>
                <a:outerShdw blurRad="38100" dist="38100" dir="2700000" algn="tl">
                  <a:srgbClr val="000000">
                    <a:alpha val="43137"/>
                  </a:srgbClr>
                </a:outerShdw>
              </a:effectLst>
            </a:rPr>
            <a:t>échanger librement avec ses proches</a:t>
          </a:r>
          <a:endParaRPr lang="fr-FR" sz="4000" b="1" kern="1200" dirty="0">
            <a:solidFill>
              <a:srgbClr val="002060"/>
            </a:solidFill>
            <a:effectLst>
              <a:outerShdw blurRad="38100" dist="38100" dir="2700000" algn="tl">
                <a:srgbClr val="000000">
                  <a:alpha val="43137"/>
                </a:srgbClr>
              </a:outerShdw>
            </a:effectLst>
          </a:endParaRPr>
        </a:p>
      </dsp:txBody>
      <dsp:txXfrm>
        <a:off x="47434" y="198605"/>
        <a:ext cx="9049132" cy="876825"/>
      </dsp:txXfrm>
    </dsp:sp>
    <dsp:sp modelId="{6F1EFBFE-359C-43C9-ACC8-7D37CFF1EA8A}">
      <dsp:nvSpPr>
        <dsp:cNvPr id="0" name=""/>
        <dsp:cNvSpPr/>
      </dsp:nvSpPr>
      <dsp:spPr>
        <a:xfrm>
          <a:off x="0" y="1122865"/>
          <a:ext cx="9144000" cy="721631"/>
        </a:xfrm>
        <a:prstGeom prst="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90322"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fr-FR" sz="3600" kern="1200" dirty="0" smtClean="0">
              <a:solidFill>
                <a:srgbClr val="002060"/>
              </a:solidFill>
            </a:rPr>
            <a:t>Parler de tout à tous ? Où ? Quand ? Comment ?</a:t>
          </a:r>
          <a:endParaRPr lang="fr-FR" sz="3600" kern="1200" dirty="0">
            <a:solidFill>
              <a:srgbClr val="002060"/>
            </a:solidFill>
          </a:endParaRPr>
        </a:p>
      </dsp:txBody>
      <dsp:txXfrm>
        <a:off x="0" y="1122865"/>
        <a:ext cx="9144000" cy="721631"/>
      </dsp:txXfrm>
    </dsp:sp>
    <dsp:sp modelId="{A6D182F4-0BC4-4635-80DE-5BF25EFD5DE1}">
      <dsp:nvSpPr>
        <dsp:cNvPr id="0" name=""/>
        <dsp:cNvSpPr/>
      </dsp:nvSpPr>
      <dsp:spPr>
        <a:xfrm>
          <a:off x="0" y="1844497"/>
          <a:ext cx="9144000" cy="1380599"/>
        </a:xfrm>
        <a:prstGeom prst="roundRect">
          <a:avLst/>
        </a:prstGeom>
        <a:gradFill rotWithShape="0">
          <a:gsLst>
            <a:gs pos="0">
              <a:schemeClr val="accent2">
                <a:hueOff val="10518374"/>
                <a:satOff val="-61895"/>
                <a:lumOff val="2355"/>
                <a:alphaOff val="0"/>
                <a:shade val="15000"/>
                <a:satMod val="180000"/>
              </a:schemeClr>
            </a:gs>
            <a:gs pos="50000">
              <a:schemeClr val="accent2">
                <a:hueOff val="10518374"/>
                <a:satOff val="-61895"/>
                <a:lumOff val="2355"/>
                <a:alphaOff val="0"/>
                <a:shade val="45000"/>
                <a:satMod val="170000"/>
              </a:schemeClr>
            </a:gs>
            <a:gs pos="70000">
              <a:schemeClr val="accent2">
                <a:hueOff val="10518374"/>
                <a:satOff val="-61895"/>
                <a:lumOff val="2355"/>
                <a:alphaOff val="0"/>
                <a:tint val="99000"/>
                <a:shade val="65000"/>
                <a:satMod val="155000"/>
              </a:schemeClr>
            </a:gs>
            <a:gs pos="100000">
              <a:schemeClr val="accent2">
                <a:hueOff val="10518374"/>
                <a:satOff val="-61895"/>
                <a:lumOff val="235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r>
            <a:rPr lang="fr-FR" sz="5900" kern="1200" dirty="0" smtClean="0">
              <a:solidFill>
                <a:srgbClr val="FFFF00"/>
              </a:solidFill>
            </a:rPr>
            <a:t>La parole et le bonheur familial</a:t>
          </a:r>
          <a:endParaRPr lang="fr-FR" sz="5900" kern="1200" dirty="0">
            <a:solidFill>
              <a:srgbClr val="FFFF00"/>
            </a:solidFill>
          </a:endParaRPr>
        </a:p>
      </dsp:txBody>
      <dsp:txXfrm>
        <a:off x="67395" y="1911892"/>
        <a:ext cx="9009210" cy="1245809"/>
      </dsp:txXfrm>
    </dsp:sp>
    <dsp:sp modelId="{F7802D6A-BCE0-4370-BAD7-55E1EF880DBA}">
      <dsp:nvSpPr>
        <dsp:cNvPr id="0" name=""/>
        <dsp:cNvSpPr/>
      </dsp:nvSpPr>
      <dsp:spPr>
        <a:xfrm>
          <a:off x="0" y="3225097"/>
          <a:ext cx="9144000" cy="1160235"/>
        </a:xfrm>
        <a:prstGeom prst="rect">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90322"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fr-FR" sz="4000" kern="1200" dirty="0" smtClean="0">
              <a:solidFill>
                <a:srgbClr val="002060"/>
              </a:solidFill>
            </a:rPr>
            <a:t>Comment les mots peuvent-ils servir à exprimer l’amour et renforcer le bonheur ?</a:t>
          </a:r>
          <a:endParaRPr lang="fr-FR" sz="4000" kern="1200" dirty="0">
            <a:solidFill>
              <a:srgbClr val="002060"/>
            </a:solidFill>
          </a:endParaRPr>
        </a:p>
      </dsp:txBody>
      <dsp:txXfrm>
        <a:off x="0" y="3225097"/>
        <a:ext cx="9144000" cy="1160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B11D9-CFF1-408D-9BB2-65C5E4BA1B32}">
      <dsp:nvSpPr>
        <dsp:cNvPr id="0" name=""/>
        <dsp:cNvSpPr/>
      </dsp:nvSpPr>
      <dsp:spPr>
        <a:xfrm rot="5400000">
          <a:off x="5173440" y="-1922781"/>
          <a:ext cx="1306892"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La conversation comme songe éveillé</a:t>
          </a:r>
          <a:endParaRPr lang="fr-FR" sz="2400" kern="1200" dirty="0"/>
        </a:p>
        <a:p>
          <a:pPr marL="228600" lvl="1" indent="-228600" algn="l" defTabSz="1066800">
            <a:lnSpc>
              <a:spcPct val="90000"/>
            </a:lnSpc>
            <a:spcBef>
              <a:spcPct val="0"/>
            </a:spcBef>
            <a:spcAft>
              <a:spcPct val="15000"/>
            </a:spcAft>
            <a:buChar char="••"/>
          </a:pPr>
          <a:r>
            <a:rPr lang="fr-FR" sz="2400" kern="1200" dirty="0" smtClean="0"/>
            <a:t>Conversation dans l’art</a:t>
          </a:r>
          <a:endParaRPr lang="fr-FR" sz="2400" kern="1200" dirty="0"/>
        </a:p>
      </dsp:txBody>
      <dsp:txXfrm rot="-5400000">
        <a:off x="3084822" y="229634"/>
        <a:ext cx="5420332" cy="1179298"/>
      </dsp:txXfrm>
    </dsp:sp>
    <dsp:sp modelId="{D6B81712-7BAA-4941-AD60-D5C5FC8F7782}">
      <dsp:nvSpPr>
        <dsp:cNvPr id="0" name=""/>
        <dsp:cNvSpPr/>
      </dsp:nvSpPr>
      <dsp:spPr>
        <a:xfrm>
          <a:off x="0" y="2475"/>
          <a:ext cx="3084822" cy="163361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fr-FR" sz="3300" kern="1200" dirty="0" smtClean="0"/>
            <a:t>Conversation et </a:t>
          </a:r>
          <a:r>
            <a:rPr lang="fr-FR" sz="3300" kern="1200" dirty="0" err="1" smtClean="0"/>
            <a:t>bonding</a:t>
          </a:r>
          <a:endParaRPr lang="fr-FR" sz="3300" kern="1200" dirty="0"/>
        </a:p>
      </dsp:txBody>
      <dsp:txXfrm>
        <a:off x="79747" y="82222"/>
        <a:ext cx="2925328" cy="1474122"/>
      </dsp:txXfrm>
    </dsp:sp>
    <dsp:sp modelId="{493DA982-84F2-4DE5-8DF8-C1D4581C89CD}">
      <dsp:nvSpPr>
        <dsp:cNvPr id="0" name=""/>
        <dsp:cNvSpPr/>
      </dsp:nvSpPr>
      <dsp:spPr>
        <a:xfrm rot="5400000">
          <a:off x="5173440" y="-207484"/>
          <a:ext cx="1306892"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fr-FR" sz="3600" kern="1200" dirty="0" smtClean="0"/>
            <a:t>La pensée de Martin Buber</a:t>
          </a:r>
          <a:endParaRPr lang="fr-FR" sz="3600" kern="1200" dirty="0"/>
        </a:p>
      </dsp:txBody>
      <dsp:txXfrm rot="-5400000">
        <a:off x="3084822" y="1944931"/>
        <a:ext cx="5420332" cy="1179298"/>
      </dsp:txXfrm>
    </dsp:sp>
    <dsp:sp modelId="{7374A49C-58F2-441A-81D8-CFABBCC28859}">
      <dsp:nvSpPr>
        <dsp:cNvPr id="0" name=""/>
        <dsp:cNvSpPr/>
      </dsp:nvSpPr>
      <dsp:spPr>
        <a:xfrm>
          <a:off x="0" y="1717771"/>
          <a:ext cx="3084822" cy="163361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fr-FR" sz="3300" kern="1200" dirty="0" smtClean="0"/>
            <a:t>Conditions du libre-échange</a:t>
          </a:r>
          <a:endParaRPr lang="fr-FR" sz="3300" kern="1200" dirty="0"/>
        </a:p>
      </dsp:txBody>
      <dsp:txXfrm>
        <a:off x="79747" y="1797518"/>
        <a:ext cx="2925328" cy="1474122"/>
      </dsp:txXfrm>
    </dsp:sp>
    <dsp:sp modelId="{886FE805-2EE0-478F-9D8D-299B584C4221}">
      <dsp:nvSpPr>
        <dsp:cNvPr id="0" name=""/>
        <dsp:cNvSpPr/>
      </dsp:nvSpPr>
      <dsp:spPr>
        <a:xfrm rot="5400000">
          <a:off x="5173440" y="1507812"/>
          <a:ext cx="1306892" cy="5484129"/>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fr-FR" sz="3600" kern="1200" dirty="0" smtClean="0"/>
            <a:t>Qui est tu ?</a:t>
          </a:r>
          <a:endParaRPr lang="fr-FR" sz="3600" kern="1200" dirty="0"/>
        </a:p>
        <a:p>
          <a:pPr marL="285750" lvl="1" indent="-285750" algn="l" defTabSz="1600200">
            <a:lnSpc>
              <a:spcPct val="90000"/>
            </a:lnSpc>
            <a:spcBef>
              <a:spcPct val="0"/>
            </a:spcBef>
            <a:spcAft>
              <a:spcPct val="15000"/>
            </a:spcAft>
            <a:buChar char="••"/>
          </a:pPr>
          <a:r>
            <a:rPr lang="fr-FR" sz="3600" kern="1200" dirty="0" smtClean="0"/>
            <a:t>L’art de converser</a:t>
          </a:r>
          <a:endParaRPr lang="fr-FR" sz="3600" kern="1200" dirty="0"/>
        </a:p>
      </dsp:txBody>
      <dsp:txXfrm rot="-5400000">
        <a:off x="3084822" y="3660228"/>
        <a:ext cx="5420332" cy="1179298"/>
      </dsp:txXfrm>
    </dsp:sp>
    <dsp:sp modelId="{023F7ACD-F6B0-4936-9D09-3D20E74EA45E}">
      <dsp:nvSpPr>
        <dsp:cNvPr id="0" name=""/>
        <dsp:cNvSpPr/>
      </dsp:nvSpPr>
      <dsp:spPr>
        <a:xfrm>
          <a:off x="0" y="3433068"/>
          <a:ext cx="3084822" cy="163361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fr-FR" sz="3300" kern="1200" dirty="0" smtClean="0"/>
            <a:t>Le processus de personnalisation</a:t>
          </a:r>
          <a:endParaRPr lang="fr-FR" sz="3300" kern="1200" dirty="0"/>
        </a:p>
      </dsp:txBody>
      <dsp:txXfrm>
        <a:off x="79747" y="3512815"/>
        <a:ext cx="2925328" cy="1474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B8265-8EB9-4F85-B999-B396A39CD7F5}">
      <dsp:nvSpPr>
        <dsp:cNvPr id="0" name=""/>
        <dsp:cNvSpPr/>
      </dsp:nvSpPr>
      <dsp:spPr>
        <a:xfrm>
          <a:off x="6556189" y="5058131"/>
          <a:ext cx="2587810" cy="1783123"/>
        </a:xfrm>
        <a:prstGeom prst="roundRect">
          <a:avLst>
            <a:gd name="adj" fmla="val 10000"/>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t" anchorCtr="0">
          <a:noAutofit/>
        </a:bodyPr>
        <a:lstStyle/>
        <a:p>
          <a:pPr marL="0" marR="0" lvl="1" indent="0" algn="r" defTabSz="914400" eaLnBrk="1" fontAlgn="auto" latinLnBrk="0" hangingPunct="1">
            <a:lnSpc>
              <a:spcPct val="100000"/>
            </a:lnSpc>
            <a:spcBef>
              <a:spcPct val="0"/>
            </a:spcBef>
            <a:spcAft>
              <a:spcPts val="0"/>
            </a:spcAft>
            <a:buClrTx/>
            <a:buSzTx/>
            <a:buFontTx/>
            <a:buChar char="••"/>
            <a:tabLst/>
            <a:defRPr/>
          </a:pPr>
          <a:r>
            <a:rPr lang="fr-FR" sz="1800" kern="1200" dirty="0" smtClean="0"/>
            <a:t>un seul cœur, un seul esprit, un seul corps</a:t>
          </a:r>
        </a:p>
        <a:p>
          <a:pPr marL="285750" lvl="1" indent="0" algn="l" defTabSz="2178050">
            <a:lnSpc>
              <a:spcPct val="90000"/>
            </a:lnSpc>
            <a:spcBef>
              <a:spcPct val="0"/>
            </a:spcBef>
            <a:spcAft>
              <a:spcPct val="15000"/>
            </a:spcAft>
            <a:buChar char="••"/>
          </a:pPr>
          <a:endParaRPr lang="fr-FR" sz="2300" kern="1200" dirty="0"/>
        </a:p>
      </dsp:txBody>
      <dsp:txXfrm>
        <a:off x="7371701" y="5543081"/>
        <a:ext cx="1733129" cy="1259004"/>
      </dsp:txXfrm>
    </dsp:sp>
    <dsp:sp modelId="{DD683969-93EE-4D06-BA24-CD65BC117D04}">
      <dsp:nvSpPr>
        <dsp:cNvPr id="0" name=""/>
        <dsp:cNvSpPr/>
      </dsp:nvSpPr>
      <dsp:spPr>
        <a:xfrm>
          <a:off x="1865" y="4663439"/>
          <a:ext cx="3387852" cy="2194560"/>
        </a:xfrm>
        <a:prstGeom prst="roundRect">
          <a:avLst>
            <a:gd name="adj" fmla="val 1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fr-FR" sz="1900" kern="1200" dirty="0" smtClean="0"/>
            <a:t>Être, dire, faire</a:t>
          </a:r>
          <a:endParaRPr lang="fr-FR" sz="1900" kern="1200" dirty="0"/>
        </a:p>
        <a:p>
          <a:pPr marL="171450" lvl="1" indent="-171450" algn="l" defTabSz="844550">
            <a:lnSpc>
              <a:spcPct val="90000"/>
            </a:lnSpc>
            <a:spcBef>
              <a:spcPct val="0"/>
            </a:spcBef>
            <a:spcAft>
              <a:spcPct val="15000"/>
            </a:spcAft>
            <a:buChar char="••"/>
          </a:pPr>
          <a:r>
            <a:rPr lang="fr-FR" sz="1900" kern="1200" dirty="0" smtClean="0"/>
            <a:t>Une bouche, deux oreilles</a:t>
          </a:r>
          <a:endParaRPr lang="fr-FR" sz="1900" kern="1200" dirty="0"/>
        </a:p>
        <a:p>
          <a:pPr marL="171450" lvl="1" indent="-171450" algn="l" defTabSz="844550">
            <a:lnSpc>
              <a:spcPct val="90000"/>
            </a:lnSpc>
            <a:spcBef>
              <a:spcPct val="0"/>
            </a:spcBef>
            <a:spcAft>
              <a:spcPct val="15000"/>
            </a:spcAft>
            <a:buChar char="••"/>
          </a:pPr>
          <a:r>
            <a:rPr lang="fr-FR" sz="1900" kern="1200" dirty="0" smtClean="0"/>
            <a:t>La personne attentive et attentionnée</a:t>
          </a:r>
          <a:endParaRPr lang="fr-FR" sz="1900" kern="1200" dirty="0"/>
        </a:p>
      </dsp:txBody>
      <dsp:txXfrm>
        <a:off x="50072" y="5260286"/>
        <a:ext cx="2275082" cy="1549506"/>
      </dsp:txXfrm>
    </dsp:sp>
    <dsp:sp modelId="{26C15152-111D-462C-AB1F-8194C54E1F76}">
      <dsp:nvSpPr>
        <dsp:cNvPr id="0" name=""/>
        <dsp:cNvSpPr/>
      </dsp:nvSpPr>
      <dsp:spPr>
        <a:xfrm>
          <a:off x="5756147" y="0"/>
          <a:ext cx="3387852" cy="2194560"/>
        </a:xfrm>
        <a:prstGeom prst="roundRect">
          <a:avLst>
            <a:gd name="adj" fmla="val 10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t>Liberté et interdépendance</a:t>
          </a:r>
          <a:endParaRPr lang="fr-FR" sz="2400" kern="1200" dirty="0"/>
        </a:p>
        <a:p>
          <a:pPr marL="228600" lvl="1" indent="-228600" algn="l" defTabSz="1066800">
            <a:lnSpc>
              <a:spcPct val="90000"/>
            </a:lnSpc>
            <a:spcBef>
              <a:spcPct val="0"/>
            </a:spcBef>
            <a:spcAft>
              <a:spcPct val="15000"/>
            </a:spcAft>
            <a:buChar char="••"/>
          </a:pPr>
          <a:r>
            <a:rPr lang="fr-FR" sz="2400" kern="1200" dirty="0" smtClean="0"/>
            <a:t>Réciprocité des consciences</a:t>
          </a:r>
          <a:endParaRPr lang="fr-FR" sz="2400" kern="1200" dirty="0"/>
        </a:p>
        <a:p>
          <a:pPr marL="228600" lvl="1" indent="-228600" algn="l" defTabSz="1066800">
            <a:lnSpc>
              <a:spcPct val="90000"/>
            </a:lnSpc>
            <a:spcBef>
              <a:spcPct val="0"/>
            </a:spcBef>
            <a:spcAft>
              <a:spcPct val="15000"/>
            </a:spcAft>
            <a:buChar char="••"/>
          </a:pPr>
          <a:endParaRPr lang="fr-FR" sz="2400" kern="1200" dirty="0"/>
        </a:p>
      </dsp:txBody>
      <dsp:txXfrm>
        <a:off x="6820710" y="48207"/>
        <a:ext cx="2275082" cy="1549506"/>
      </dsp:txXfrm>
    </dsp:sp>
    <dsp:sp modelId="{D0ABB2FB-F648-4145-B7FE-A78C2A50A7B9}">
      <dsp:nvSpPr>
        <dsp:cNvPr id="0" name=""/>
        <dsp:cNvSpPr/>
      </dsp:nvSpPr>
      <dsp:spPr>
        <a:xfrm>
          <a:off x="0" y="0"/>
          <a:ext cx="3463909" cy="2194560"/>
        </a:xfrm>
        <a:prstGeom prst="roundRect">
          <a:avLst>
            <a:gd name="adj" fmla="val 1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Pourquoi y a-t-il quelqu’un plutôt que personne ?</a:t>
          </a:r>
          <a:endParaRPr lang="fr-FR" sz="1800" kern="1200" dirty="0"/>
        </a:p>
        <a:p>
          <a:pPr marL="171450" lvl="1" indent="-171450" algn="l" defTabSz="800100">
            <a:lnSpc>
              <a:spcPct val="90000"/>
            </a:lnSpc>
            <a:spcBef>
              <a:spcPct val="0"/>
            </a:spcBef>
            <a:spcAft>
              <a:spcPct val="15000"/>
            </a:spcAft>
            <a:buChar char="••"/>
          </a:pPr>
          <a:r>
            <a:rPr lang="fr-FR" sz="1800" kern="1200" dirty="0" smtClean="0"/>
            <a:t>La 1</a:t>
          </a:r>
          <a:r>
            <a:rPr lang="fr-FR" sz="1800" kern="1200" baseline="30000" dirty="0" smtClean="0"/>
            <a:t>ère</a:t>
          </a:r>
          <a:r>
            <a:rPr lang="fr-FR" sz="1800" kern="1200" dirty="0" smtClean="0"/>
            <a:t> et la 2</a:t>
          </a:r>
          <a:r>
            <a:rPr lang="fr-FR" sz="1800" kern="1200" baseline="30000" dirty="0" smtClean="0"/>
            <a:t>e</a:t>
          </a:r>
          <a:r>
            <a:rPr lang="fr-FR" sz="1800" kern="1200" dirty="0" smtClean="0"/>
            <a:t> personne du singulier</a:t>
          </a:r>
          <a:endParaRPr lang="fr-FR" sz="1800" kern="1200" dirty="0"/>
        </a:p>
        <a:p>
          <a:pPr marL="171450" lvl="1" indent="-171450" algn="l" defTabSz="800100">
            <a:lnSpc>
              <a:spcPct val="90000"/>
            </a:lnSpc>
            <a:spcBef>
              <a:spcPct val="0"/>
            </a:spcBef>
            <a:spcAft>
              <a:spcPct val="15000"/>
            </a:spcAft>
            <a:buChar char="••"/>
          </a:pPr>
          <a:r>
            <a:rPr lang="fr-FR" sz="1800" kern="1200" dirty="0" smtClean="0"/>
            <a:t>Individu et personne</a:t>
          </a:r>
          <a:endParaRPr lang="fr-FR" sz="1800" kern="1200" dirty="0"/>
        </a:p>
        <a:p>
          <a:pPr marL="171450" lvl="1" indent="-171450" algn="l" defTabSz="800100">
            <a:lnSpc>
              <a:spcPct val="90000"/>
            </a:lnSpc>
            <a:spcBef>
              <a:spcPct val="0"/>
            </a:spcBef>
            <a:spcAft>
              <a:spcPct val="15000"/>
            </a:spcAft>
            <a:buChar char="••"/>
          </a:pPr>
          <a:r>
            <a:rPr lang="fr-FR" sz="1800" kern="1200" dirty="0" smtClean="0"/>
            <a:t>« Je et tu »</a:t>
          </a:r>
          <a:endParaRPr lang="fr-FR" sz="1800" kern="1200" dirty="0"/>
        </a:p>
      </dsp:txBody>
      <dsp:txXfrm>
        <a:off x="48207" y="48207"/>
        <a:ext cx="2328322" cy="1549506"/>
      </dsp:txXfrm>
    </dsp:sp>
    <dsp:sp modelId="{79300ED7-F667-4F89-A70E-68A6B88DA408}">
      <dsp:nvSpPr>
        <dsp:cNvPr id="0" name=""/>
        <dsp:cNvSpPr/>
      </dsp:nvSpPr>
      <dsp:spPr>
        <a:xfrm>
          <a:off x="1547654" y="-772"/>
          <a:ext cx="2969514" cy="2969514"/>
        </a:xfrm>
        <a:prstGeom prst="pieWedg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Reconnaissance (mai 2012)</a:t>
          </a:r>
        </a:p>
        <a:p>
          <a:pPr lvl="0" algn="ctr" defTabSz="933450">
            <a:lnSpc>
              <a:spcPct val="90000"/>
            </a:lnSpc>
            <a:spcBef>
              <a:spcPct val="0"/>
            </a:spcBef>
            <a:spcAft>
              <a:spcPct val="35000"/>
            </a:spcAft>
          </a:pPr>
          <a:r>
            <a:rPr lang="fr-FR" sz="2100" kern="1200" dirty="0" smtClean="0"/>
            <a:t>Personne (mars 2013)</a:t>
          </a:r>
        </a:p>
        <a:p>
          <a:pPr lvl="0" algn="ctr" defTabSz="933450">
            <a:lnSpc>
              <a:spcPct val="90000"/>
            </a:lnSpc>
            <a:spcBef>
              <a:spcPct val="0"/>
            </a:spcBef>
            <a:spcAft>
              <a:spcPct val="35000"/>
            </a:spcAft>
          </a:pPr>
          <a:r>
            <a:rPr lang="fr-FR" sz="2100" kern="1200" dirty="0" smtClean="0"/>
            <a:t>Confiance</a:t>
          </a:r>
        </a:p>
      </dsp:txBody>
      <dsp:txXfrm>
        <a:off x="2417405" y="868979"/>
        <a:ext cx="2099763" cy="2099763"/>
      </dsp:txXfrm>
    </dsp:sp>
    <dsp:sp modelId="{D07F0EDC-670B-4E36-ACDC-C1A2D6DF1A07}">
      <dsp:nvSpPr>
        <dsp:cNvPr id="0" name=""/>
        <dsp:cNvSpPr/>
      </dsp:nvSpPr>
      <dsp:spPr>
        <a:xfrm rot="5400000">
          <a:off x="4643994" y="12411"/>
          <a:ext cx="2969514" cy="2969514"/>
        </a:xfrm>
        <a:prstGeom prst="pieWedg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Intimité (janvier 2011)</a:t>
          </a:r>
        </a:p>
        <a:p>
          <a:pPr lvl="0" algn="ctr" defTabSz="933450">
            <a:lnSpc>
              <a:spcPct val="90000"/>
            </a:lnSpc>
            <a:spcBef>
              <a:spcPct val="0"/>
            </a:spcBef>
            <a:spcAft>
              <a:spcPct val="35000"/>
            </a:spcAft>
          </a:pPr>
          <a:r>
            <a:rPr lang="fr-FR" sz="2100" kern="1200" dirty="0" smtClean="0"/>
            <a:t>Liberté (juin 2010)</a:t>
          </a:r>
        </a:p>
        <a:p>
          <a:pPr lvl="0" algn="ctr" defTabSz="933450">
            <a:lnSpc>
              <a:spcPct val="90000"/>
            </a:lnSpc>
            <a:spcBef>
              <a:spcPct val="0"/>
            </a:spcBef>
            <a:spcAft>
              <a:spcPct val="35000"/>
            </a:spcAft>
          </a:pPr>
          <a:r>
            <a:rPr lang="fr-FR" sz="2100" kern="1200" dirty="0" smtClean="0"/>
            <a:t>Conscience (octobre 2013)</a:t>
          </a:r>
          <a:endParaRPr lang="fr-FR" sz="2100" kern="1200" dirty="0"/>
        </a:p>
      </dsp:txBody>
      <dsp:txXfrm rot="-5400000">
        <a:off x="4643994" y="882162"/>
        <a:ext cx="2099763" cy="2099763"/>
      </dsp:txXfrm>
    </dsp:sp>
    <dsp:sp modelId="{EF9616B6-9CD5-46FF-8E61-B7E7E4AD97B6}">
      <dsp:nvSpPr>
        <dsp:cNvPr id="0" name=""/>
        <dsp:cNvSpPr/>
      </dsp:nvSpPr>
      <dsp:spPr>
        <a:xfrm rot="10800000">
          <a:off x="4643994" y="3889496"/>
          <a:ext cx="2969514" cy="2969514"/>
        </a:xfrm>
        <a:prstGeom prst="pieWedg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t>Entente (mai 2013)</a:t>
          </a:r>
        </a:p>
        <a:p>
          <a:pPr lvl="0" algn="ctr" defTabSz="800100">
            <a:lnSpc>
              <a:spcPct val="90000"/>
            </a:lnSpc>
            <a:spcBef>
              <a:spcPct val="0"/>
            </a:spcBef>
            <a:spcAft>
              <a:spcPct val="35000"/>
            </a:spcAft>
          </a:pPr>
          <a:r>
            <a:rPr lang="fr-FR" sz="1800" kern="1200" dirty="0" smtClean="0"/>
            <a:t>Relations (juillet 2011)</a:t>
          </a:r>
        </a:p>
        <a:p>
          <a:pPr lvl="0" algn="ctr" defTabSz="800100">
            <a:lnSpc>
              <a:spcPct val="90000"/>
            </a:lnSpc>
            <a:spcBef>
              <a:spcPct val="0"/>
            </a:spcBef>
            <a:spcAft>
              <a:spcPct val="35000"/>
            </a:spcAft>
          </a:pPr>
          <a:r>
            <a:rPr lang="fr-FR" sz="1800" kern="1200" dirty="0" smtClean="0"/>
            <a:t>Unité (novembre 2013)</a:t>
          </a:r>
          <a:endParaRPr lang="fr-FR" sz="1800" kern="1200" dirty="0"/>
        </a:p>
      </dsp:txBody>
      <dsp:txXfrm rot="10800000">
        <a:off x="4643994" y="3889496"/>
        <a:ext cx="2099763" cy="2099763"/>
      </dsp:txXfrm>
    </dsp:sp>
    <dsp:sp modelId="{76FC5D70-BBD4-4E8A-80ED-51C95397CC31}">
      <dsp:nvSpPr>
        <dsp:cNvPr id="0" name=""/>
        <dsp:cNvSpPr/>
      </dsp:nvSpPr>
      <dsp:spPr>
        <a:xfrm rot="16200000">
          <a:off x="1547654" y="3888486"/>
          <a:ext cx="2969514" cy="2969514"/>
        </a:xfrm>
        <a:prstGeom prst="pieWedge">
          <a:avLst/>
        </a:prstGeom>
        <a:gradFill rotWithShape="0">
          <a:gsLst>
            <a:gs pos="0">
              <a:schemeClr val="accent2">
                <a:hueOff val="10518374"/>
                <a:satOff val="-61895"/>
                <a:lumOff val="2355"/>
                <a:alphaOff val="0"/>
                <a:shade val="15000"/>
                <a:satMod val="180000"/>
              </a:schemeClr>
            </a:gs>
            <a:gs pos="50000">
              <a:schemeClr val="accent2">
                <a:hueOff val="10518374"/>
                <a:satOff val="-61895"/>
                <a:lumOff val="2355"/>
                <a:alphaOff val="0"/>
                <a:shade val="45000"/>
                <a:satMod val="170000"/>
              </a:schemeClr>
            </a:gs>
            <a:gs pos="70000">
              <a:schemeClr val="accent2">
                <a:hueOff val="10518374"/>
                <a:satOff val="-61895"/>
                <a:lumOff val="2355"/>
                <a:alphaOff val="0"/>
                <a:tint val="99000"/>
                <a:shade val="65000"/>
                <a:satMod val="155000"/>
              </a:schemeClr>
            </a:gs>
            <a:gs pos="100000">
              <a:schemeClr val="accent2">
                <a:hueOff val="10518374"/>
                <a:satOff val="-61895"/>
                <a:lumOff val="235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smtClean="0"/>
            <a:t>Parole (décembre 2013)</a:t>
          </a:r>
        </a:p>
        <a:p>
          <a:pPr lvl="0" algn="ctr" defTabSz="933450">
            <a:lnSpc>
              <a:spcPct val="90000"/>
            </a:lnSpc>
            <a:spcBef>
              <a:spcPct val="0"/>
            </a:spcBef>
            <a:spcAft>
              <a:spcPct val="35000"/>
            </a:spcAft>
          </a:pPr>
          <a:r>
            <a:rPr lang="fr-FR" sz="2100" kern="1200" dirty="0" smtClean="0"/>
            <a:t>Attention (avril 2012)</a:t>
          </a:r>
          <a:endParaRPr lang="fr-FR" sz="2100" kern="1200" dirty="0"/>
        </a:p>
      </dsp:txBody>
      <dsp:txXfrm rot="5400000">
        <a:off x="2417405" y="3888486"/>
        <a:ext cx="2099763" cy="2099763"/>
      </dsp:txXfrm>
    </dsp:sp>
    <dsp:sp modelId="{7E686F64-5EA0-4086-841D-F456B95DA733}">
      <dsp:nvSpPr>
        <dsp:cNvPr id="0" name=""/>
        <dsp:cNvSpPr/>
      </dsp:nvSpPr>
      <dsp:spPr>
        <a:xfrm>
          <a:off x="4067946" y="2564903"/>
          <a:ext cx="1025271" cy="891540"/>
        </a:xfrm>
        <a:prstGeom prst="circularArrow">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190500"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sp>
    <dsp:sp modelId="{46D47054-56B2-446F-8CE0-E3E7AD9F93E9}">
      <dsp:nvSpPr>
        <dsp:cNvPr id="0" name=""/>
        <dsp:cNvSpPr/>
      </dsp:nvSpPr>
      <dsp:spPr>
        <a:xfrm rot="10800000">
          <a:off x="4067946" y="3432020"/>
          <a:ext cx="1025271" cy="891540"/>
        </a:xfrm>
        <a:prstGeom prst="circularArrow">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190500"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A901-E2DF-486D-9F63-75FE1A0E755D}">
      <dsp:nvSpPr>
        <dsp:cNvPr id="0" name=""/>
        <dsp:cNvSpPr/>
      </dsp:nvSpPr>
      <dsp:spPr>
        <a:xfrm>
          <a:off x="412954" y="1188433"/>
          <a:ext cx="4898219" cy="4898219"/>
        </a:xfrm>
        <a:prstGeom prst="blockArc">
          <a:avLst>
            <a:gd name="adj1" fmla="val 9000000"/>
            <a:gd name="adj2" fmla="val 16200000"/>
            <a:gd name="adj3" fmla="val 4636"/>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sp>
    <dsp:sp modelId="{7160EDEB-BC5D-4C7D-986F-B03CF60B9D82}">
      <dsp:nvSpPr>
        <dsp:cNvPr id="0" name=""/>
        <dsp:cNvSpPr/>
      </dsp:nvSpPr>
      <dsp:spPr>
        <a:xfrm>
          <a:off x="412954" y="1188433"/>
          <a:ext cx="4898219" cy="4898219"/>
        </a:xfrm>
        <a:prstGeom prst="blockArc">
          <a:avLst>
            <a:gd name="adj1" fmla="val 1800000"/>
            <a:gd name="adj2" fmla="val 9000000"/>
            <a:gd name="adj3" fmla="val 4636"/>
          </a:avLst>
        </a:prstGeom>
        <a:gradFill rotWithShape="0">
          <a:gsLst>
            <a:gs pos="0">
              <a:schemeClr val="accent3">
                <a:hueOff val="337107"/>
                <a:satOff val="-13274"/>
                <a:lumOff val="6471"/>
                <a:alphaOff val="0"/>
                <a:shade val="15000"/>
                <a:satMod val="180000"/>
              </a:schemeClr>
            </a:gs>
            <a:gs pos="50000">
              <a:schemeClr val="accent3">
                <a:hueOff val="337107"/>
                <a:satOff val="-13274"/>
                <a:lumOff val="6471"/>
                <a:alphaOff val="0"/>
                <a:shade val="45000"/>
                <a:satMod val="170000"/>
              </a:schemeClr>
            </a:gs>
            <a:gs pos="70000">
              <a:schemeClr val="accent3">
                <a:hueOff val="337107"/>
                <a:satOff val="-13274"/>
                <a:lumOff val="6471"/>
                <a:alphaOff val="0"/>
                <a:tint val="99000"/>
                <a:shade val="65000"/>
                <a:satMod val="155000"/>
              </a:schemeClr>
            </a:gs>
            <a:gs pos="100000">
              <a:schemeClr val="accent3">
                <a:hueOff val="337107"/>
                <a:satOff val="-13274"/>
                <a:lumOff val="6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37107"/>
              <a:satOff val="-13274"/>
              <a:lumOff val="6471"/>
              <a:alphaOff val="0"/>
              <a:satMod val="300000"/>
            </a:schemeClr>
          </a:contourClr>
        </a:sp3d>
      </dsp:spPr>
      <dsp:style>
        <a:lnRef idx="0">
          <a:scrgbClr r="0" g="0" b="0"/>
        </a:lnRef>
        <a:fillRef idx="3">
          <a:scrgbClr r="0" g="0" b="0"/>
        </a:fillRef>
        <a:effectRef idx="3">
          <a:scrgbClr r="0" g="0" b="0"/>
        </a:effectRef>
        <a:fontRef idx="minor">
          <a:schemeClr val="lt1"/>
        </a:fontRef>
      </dsp:style>
    </dsp:sp>
    <dsp:sp modelId="{DA7C60E6-4162-420E-BC8E-9AC2406FF31F}">
      <dsp:nvSpPr>
        <dsp:cNvPr id="0" name=""/>
        <dsp:cNvSpPr/>
      </dsp:nvSpPr>
      <dsp:spPr>
        <a:xfrm>
          <a:off x="412954" y="1188433"/>
          <a:ext cx="4898219" cy="4898219"/>
        </a:xfrm>
        <a:prstGeom prst="blockArc">
          <a:avLst>
            <a:gd name="adj1" fmla="val 16200000"/>
            <a:gd name="adj2" fmla="val 1800000"/>
            <a:gd name="adj3" fmla="val 4636"/>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7A5D3F8E-7D00-42D5-BD7D-2615B5FEDDFC}">
      <dsp:nvSpPr>
        <dsp:cNvPr id="0" name=""/>
        <dsp:cNvSpPr/>
      </dsp:nvSpPr>
      <dsp:spPr>
        <a:xfrm>
          <a:off x="1735685" y="2511164"/>
          <a:ext cx="2252757" cy="2252757"/>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r-FR" sz="3300" kern="1200" dirty="0" smtClean="0"/>
            <a:t>Il y a quelqu’un</a:t>
          </a:r>
          <a:endParaRPr lang="fr-FR" sz="3300" kern="1200" dirty="0"/>
        </a:p>
      </dsp:txBody>
      <dsp:txXfrm>
        <a:off x="2065594" y="2841073"/>
        <a:ext cx="1592939" cy="1592939"/>
      </dsp:txXfrm>
    </dsp:sp>
    <dsp:sp modelId="{86308386-AA3A-4E9A-88A0-85B84A938E46}">
      <dsp:nvSpPr>
        <dsp:cNvPr id="0" name=""/>
        <dsp:cNvSpPr/>
      </dsp:nvSpPr>
      <dsp:spPr>
        <a:xfrm>
          <a:off x="2073598" y="456737"/>
          <a:ext cx="1576930" cy="1576930"/>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intellect</a:t>
          </a:r>
          <a:endParaRPr lang="fr-FR" sz="2800" kern="1200" dirty="0"/>
        </a:p>
      </dsp:txBody>
      <dsp:txXfrm>
        <a:off x="2304534" y="687673"/>
        <a:ext cx="1115058" cy="1115058"/>
      </dsp:txXfrm>
    </dsp:sp>
    <dsp:sp modelId="{377FE6EA-3687-48E0-A15C-2D4595796AB1}">
      <dsp:nvSpPr>
        <dsp:cNvPr id="0" name=""/>
        <dsp:cNvSpPr/>
      </dsp:nvSpPr>
      <dsp:spPr>
        <a:xfrm>
          <a:off x="4145426" y="4045247"/>
          <a:ext cx="1576930" cy="1576930"/>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volonté</a:t>
          </a:r>
          <a:endParaRPr lang="fr-FR" sz="2800" kern="1200" dirty="0"/>
        </a:p>
      </dsp:txBody>
      <dsp:txXfrm>
        <a:off x="4376362" y="4276183"/>
        <a:ext cx="1115058" cy="1115058"/>
      </dsp:txXfrm>
    </dsp:sp>
    <dsp:sp modelId="{67CAE5DD-2DFC-485E-8886-77EED525C028}">
      <dsp:nvSpPr>
        <dsp:cNvPr id="0" name=""/>
        <dsp:cNvSpPr/>
      </dsp:nvSpPr>
      <dsp:spPr>
        <a:xfrm>
          <a:off x="1771" y="4045247"/>
          <a:ext cx="1576930" cy="1576930"/>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émotion</a:t>
          </a:r>
          <a:endParaRPr lang="fr-FR" sz="2800" kern="1200" dirty="0"/>
        </a:p>
      </dsp:txBody>
      <dsp:txXfrm>
        <a:off x="232707" y="4276183"/>
        <a:ext cx="1115058" cy="11150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663A0-B16E-4FA9-A25E-E20088CAAA54}">
      <dsp:nvSpPr>
        <dsp:cNvPr id="0" name=""/>
        <dsp:cNvSpPr/>
      </dsp:nvSpPr>
      <dsp:spPr>
        <a:xfrm>
          <a:off x="437251" y="2232741"/>
          <a:ext cx="1398259" cy="1398259"/>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Co-créateur</a:t>
          </a:r>
          <a:endParaRPr lang="fr-FR" sz="2400" kern="1200" dirty="0"/>
        </a:p>
      </dsp:txBody>
      <dsp:txXfrm>
        <a:off x="642021" y="2437511"/>
        <a:ext cx="988719" cy="988719"/>
      </dsp:txXfrm>
    </dsp:sp>
    <dsp:sp modelId="{58A20F61-598B-4270-918B-140A2A71AEDB}">
      <dsp:nvSpPr>
        <dsp:cNvPr id="0" name=""/>
        <dsp:cNvSpPr/>
      </dsp:nvSpPr>
      <dsp:spPr>
        <a:xfrm rot="16226343">
          <a:off x="882900" y="1558383"/>
          <a:ext cx="521256" cy="881373"/>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960489" y="1812844"/>
        <a:ext cx="364879" cy="528823"/>
      </dsp:txXfrm>
    </dsp:sp>
    <dsp:sp modelId="{DBEBD382-583D-4765-BB70-C17BEE8CECE9}">
      <dsp:nvSpPr>
        <dsp:cNvPr id="0" name=""/>
        <dsp:cNvSpPr/>
      </dsp:nvSpPr>
      <dsp:spPr>
        <a:xfrm>
          <a:off x="278215" y="3126"/>
          <a:ext cx="1747823" cy="1747823"/>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Créateur</a:t>
          </a:r>
          <a:endParaRPr lang="fr-FR" sz="2300" kern="1200" dirty="0"/>
        </a:p>
      </dsp:txBody>
      <dsp:txXfrm>
        <a:off x="534178" y="259089"/>
        <a:ext cx="1235897" cy="1235897"/>
      </dsp:txXfrm>
    </dsp:sp>
    <dsp:sp modelId="{819B802E-C53D-4DCF-86A5-BB580AA1988E}">
      <dsp:nvSpPr>
        <dsp:cNvPr id="0" name=""/>
        <dsp:cNvSpPr/>
      </dsp:nvSpPr>
      <dsp:spPr>
        <a:xfrm rot="5375533">
          <a:off x="723873" y="2746712"/>
          <a:ext cx="827520" cy="2247816"/>
        </a:xfrm>
        <a:prstGeom prst="rightArrow">
          <a:avLst>
            <a:gd name="adj1" fmla="val 60000"/>
            <a:gd name="adj2" fmla="val 50000"/>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dirty="0"/>
        </a:p>
      </dsp:txBody>
      <dsp:txXfrm>
        <a:off x="847118" y="3072150"/>
        <a:ext cx="579264" cy="1348690"/>
      </dsp:txXfrm>
    </dsp:sp>
    <dsp:sp modelId="{A333D3D7-7DBC-4A8D-A859-BD55FC223CB4}">
      <dsp:nvSpPr>
        <dsp:cNvPr id="0" name=""/>
        <dsp:cNvSpPr/>
      </dsp:nvSpPr>
      <dsp:spPr>
        <a:xfrm>
          <a:off x="278215" y="4270338"/>
          <a:ext cx="1747823" cy="1747823"/>
        </a:xfrm>
        <a:prstGeom prst="ellipse">
          <a:avLst/>
        </a:prstGeom>
        <a:gradFill rotWithShape="0">
          <a:gsLst>
            <a:gs pos="0">
              <a:schemeClr val="accent2">
                <a:hueOff val="10518374"/>
                <a:satOff val="-61895"/>
                <a:lumOff val="2355"/>
                <a:alphaOff val="0"/>
                <a:shade val="15000"/>
                <a:satMod val="180000"/>
              </a:schemeClr>
            </a:gs>
            <a:gs pos="50000">
              <a:schemeClr val="accent2">
                <a:hueOff val="10518374"/>
                <a:satOff val="-61895"/>
                <a:lumOff val="2355"/>
                <a:alphaOff val="0"/>
                <a:shade val="45000"/>
                <a:satMod val="170000"/>
              </a:schemeClr>
            </a:gs>
            <a:gs pos="70000">
              <a:schemeClr val="accent2">
                <a:hueOff val="10518374"/>
                <a:satOff val="-61895"/>
                <a:lumOff val="2355"/>
                <a:alphaOff val="0"/>
                <a:tint val="99000"/>
                <a:shade val="65000"/>
                <a:satMod val="155000"/>
              </a:schemeClr>
            </a:gs>
            <a:gs pos="100000">
              <a:schemeClr val="accent2">
                <a:hueOff val="10518374"/>
                <a:satOff val="-61895"/>
                <a:lumOff val="235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0518374"/>
              <a:satOff val="-61895"/>
              <a:lumOff val="235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r>
            <a:rPr lang="fr-FR" sz="2300" kern="1200" dirty="0" smtClean="0"/>
            <a:t>Créatures</a:t>
          </a:r>
        </a:p>
        <a:p>
          <a:pPr lvl="0" algn="ctr" defTabSz="1022350">
            <a:lnSpc>
              <a:spcPct val="90000"/>
            </a:lnSpc>
            <a:spcBef>
              <a:spcPct val="0"/>
            </a:spcBef>
            <a:spcAft>
              <a:spcPct val="35000"/>
            </a:spcAft>
          </a:pPr>
          <a:endParaRPr lang="fr-FR" sz="2300" kern="1200" dirty="0"/>
        </a:p>
      </dsp:txBody>
      <dsp:txXfrm>
        <a:off x="534178" y="4526301"/>
        <a:ext cx="1235897" cy="1235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A901-E2DF-486D-9F63-75FE1A0E755D}">
      <dsp:nvSpPr>
        <dsp:cNvPr id="0" name=""/>
        <dsp:cNvSpPr/>
      </dsp:nvSpPr>
      <dsp:spPr>
        <a:xfrm>
          <a:off x="412954" y="1188433"/>
          <a:ext cx="4898219" cy="4898219"/>
        </a:xfrm>
        <a:prstGeom prst="blockArc">
          <a:avLst>
            <a:gd name="adj1" fmla="val 9000000"/>
            <a:gd name="adj2" fmla="val 16200000"/>
            <a:gd name="adj3" fmla="val 4636"/>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sp>
    <dsp:sp modelId="{7160EDEB-BC5D-4C7D-986F-B03CF60B9D82}">
      <dsp:nvSpPr>
        <dsp:cNvPr id="0" name=""/>
        <dsp:cNvSpPr/>
      </dsp:nvSpPr>
      <dsp:spPr>
        <a:xfrm>
          <a:off x="412954" y="1188433"/>
          <a:ext cx="4898219" cy="4898219"/>
        </a:xfrm>
        <a:prstGeom prst="blockArc">
          <a:avLst>
            <a:gd name="adj1" fmla="val 1800000"/>
            <a:gd name="adj2" fmla="val 9000000"/>
            <a:gd name="adj3" fmla="val 4636"/>
          </a:avLst>
        </a:prstGeom>
        <a:gradFill rotWithShape="0">
          <a:gsLst>
            <a:gs pos="0">
              <a:schemeClr val="accent3">
                <a:hueOff val="337107"/>
                <a:satOff val="-13274"/>
                <a:lumOff val="6471"/>
                <a:alphaOff val="0"/>
                <a:shade val="15000"/>
                <a:satMod val="180000"/>
              </a:schemeClr>
            </a:gs>
            <a:gs pos="50000">
              <a:schemeClr val="accent3">
                <a:hueOff val="337107"/>
                <a:satOff val="-13274"/>
                <a:lumOff val="6471"/>
                <a:alphaOff val="0"/>
                <a:shade val="45000"/>
                <a:satMod val="170000"/>
              </a:schemeClr>
            </a:gs>
            <a:gs pos="70000">
              <a:schemeClr val="accent3">
                <a:hueOff val="337107"/>
                <a:satOff val="-13274"/>
                <a:lumOff val="6471"/>
                <a:alphaOff val="0"/>
                <a:tint val="99000"/>
                <a:shade val="65000"/>
                <a:satMod val="155000"/>
              </a:schemeClr>
            </a:gs>
            <a:gs pos="100000">
              <a:schemeClr val="accent3">
                <a:hueOff val="337107"/>
                <a:satOff val="-13274"/>
                <a:lumOff val="6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37107"/>
              <a:satOff val="-13274"/>
              <a:lumOff val="6471"/>
              <a:alphaOff val="0"/>
              <a:satMod val="300000"/>
            </a:schemeClr>
          </a:contourClr>
        </a:sp3d>
      </dsp:spPr>
      <dsp:style>
        <a:lnRef idx="0">
          <a:scrgbClr r="0" g="0" b="0"/>
        </a:lnRef>
        <a:fillRef idx="3">
          <a:scrgbClr r="0" g="0" b="0"/>
        </a:fillRef>
        <a:effectRef idx="3">
          <a:scrgbClr r="0" g="0" b="0"/>
        </a:effectRef>
        <a:fontRef idx="minor">
          <a:schemeClr val="lt1"/>
        </a:fontRef>
      </dsp:style>
    </dsp:sp>
    <dsp:sp modelId="{DA7C60E6-4162-420E-BC8E-9AC2406FF31F}">
      <dsp:nvSpPr>
        <dsp:cNvPr id="0" name=""/>
        <dsp:cNvSpPr/>
      </dsp:nvSpPr>
      <dsp:spPr>
        <a:xfrm>
          <a:off x="412954" y="1188433"/>
          <a:ext cx="4898219" cy="4898219"/>
        </a:xfrm>
        <a:prstGeom prst="blockArc">
          <a:avLst>
            <a:gd name="adj1" fmla="val 16200000"/>
            <a:gd name="adj2" fmla="val 1800000"/>
            <a:gd name="adj3" fmla="val 4636"/>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7A5D3F8E-7D00-42D5-BD7D-2615B5FEDDFC}">
      <dsp:nvSpPr>
        <dsp:cNvPr id="0" name=""/>
        <dsp:cNvSpPr/>
      </dsp:nvSpPr>
      <dsp:spPr>
        <a:xfrm>
          <a:off x="1735685" y="2511164"/>
          <a:ext cx="2252757" cy="2252757"/>
        </a:xfrm>
        <a:prstGeom prst="ellipse">
          <a:avLst/>
        </a:prstGeom>
        <a:solidFill>
          <a:schemeClr val="accent6">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r-FR" sz="3300" kern="1200" dirty="0" smtClean="0"/>
            <a:t>Il y a quelqu’un</a:t>
          </a:r>
          <a:endParaRPr lang="fr-FR" sz="3300" kern="1200" dirty="0"/>
        </a:p>
      </dsp:txBody>
      <dsp:txXfrm>
        <a:off x="2065594" y="2841073"/>
        <a:ext cx="1592939" cy="1592939"/>
      </dsp:txXfrm>
    </dsp:sp>
    <dsp:sp modelId="{86308386-AA3A-4E9A-88A0-85B84A938E46}">
      <dsp:nvSpPr>
        <dsp:cNvPr id="0" name=""/>
        <dsp:cNvSpPr/>
      </dsp:nvSpPr>
      <dsp:spPr>
        <a:xfrm>
          <a:off x="2073598" y="456737"/>
          <a:ext cx="1576930" cy="1576930"/>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intellect</a:t>
          </a:r>
          <a:endParaRPr lang="fr-FR" sz="2800" kern="1200" dirty="0"/>
        </a:p>
      </dsp:txBody>
      <dsp:txXfrm>
        <a:off x="2304534" y="687673"/>
        <a:ext cx="1115058" cy="1115058"/>
      </dsp:txXfrm>
    </dsp:sp>
    <dsp:sp modelId="{377FE6EA-3687-48E0-A15C-2D4595796AB1}">
      <dsp:nvSpPr>
        <dsp:cNvPr id="0" name=""/>
        <dsp:cNvSpPr/>
      </dsp:nvSpPr>
      <dsp:spPr>
        <a:xfrm>
          <a:off x="4145426" y="4045247"/>
          <a:ext cx="1576930" cy="1576930"/>
        </a:xfrm>
        <a:prstGeom prst="ellipse">
          <a:avLst/>
        </a:prstGeom>
        <a:gradFill rotWithShape="0">
          <a:gsLst>
            <a:gs pos="0">
              <a:schemeClr val="accent3">
                <a:hueOff val="337107"/>
                <a:satOff val="-13274"/>
                <a:lumOff val="6471"/>
                <a:alphaOff val="0"/>
                <a:shade val="15000"/>
                <a:satMod val="180000"/>
              </a:schemeClr>
            </a:gs>
            <a:gs pos="50000">
              <a:schemeClr val="accent3">
                <a:hueOff val="337107"/>
                <a:satOff val="-13274"/>
                <a:lumOff val="6471"/>
                <a:alphaOff val="0"/>
                <a:shade val="45000"/>
                <a:satMod val="170000"/>
              </a:schemeClr>
            </a:gs>
            <a:gs pos="70000">
              <a:schemeClr val="accent3">
                <a:hueOff val="337107"/>
                <a:satOff val="-13274"/>
                <a:lumOff val="6471"/>
                <a:alphaOff val="0"/>
                <a:tint val="99000"/>
                <a:shade val="65000"/>
                <a:satMod val="155000"/>
              </a:schemeClr>
            </a:gs>
            <a:gs pos="100000">
              <a:schemeClr val="accent3">
                <a:hueOff val="337107"/>
                <a:satOff val="-13274"/>
                <a:lumOff val="6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37107"/>
              <a:satOff val="-13274"/>
              <a:lumOff val="647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émotion</a:t>
          </a:r>
          <a:endParaRPr lang="fr-FR" sz="2800" kern="1200" dirty="0"/>
        </a:p>
      </dsp:txBody>
      <dsp:txXfrm>
        <a:off x="4376362" y="4276183"/>
        <a:ext cx="1115058" cy="1115058"/>
      </dsp:txXfrm>
    </dsp:sp>
    <dsp:sp modelId="{67CAE5DD-2DFC-485E-8886-77EED525C028}">
      <dsp:nvSpPr>
        <dsp:cNvPr id="0" name=""/>
        <dsp:cNvSpPr/>
      </dsp:nvSpPr>
      <dsp:spPr>
        <a:xfrm>
          <a:off x="1771" y="4045247"/>
          <a:ext cx="1576930" cy="1576930"/>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volonté</a:t>
          </a:r>
          <a:endParaRPr lang="fr-FR" sz="2800" kern="1200" dirty="0"/>
        </a:p>
      </dsp:txBody>
      <dsp:txXfrm>
        <a:off x="232707" y="4276183"/>
        <a:ext cx="1115058" cy="11150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A901-E2DF-486D-9F63-75FE1A0E755D}">
      <dsp:nvSpPr>
        <dsp:cNvPr id="0" name=""/>
        <dsp:cNvSpPr/>
      </dsp:nvSpPr>
      <dsp:spPr>
        <a:xfrm>
          <a:off x="443322" y="445010"/>
          <a:ext cx="2965275" cy="2965275"/>
        </a:xfrm>
        <a:prstGeom prst="blockArc">
          <a:avLst>
            <a:gd name="adj1" fmla="val 9000000"/>
            <a:gd name="adj2" fmla="val 16200000"/>
            <a:gd name="adj3" fmla="val 4642"/>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sp>
    <dsp:sp modelId="{7160EDEB-BC5D-4C7D-986F-B03CF60B9D82}">
      <dsp:nvSpPr>
        <dsp:cNvPr id="0" name=""/>
        <dsp:cNvSpPr/>
      </dsp:nvSpPr>
      <dsp:spPr>
        <a:xfrm>
          <a:off x="443322" y="445010"/>
          <a:ext cx="2965275" cy="2965275"/>
        </a:xfrm>
        <a:prstGeom prst="blockArc">
          <a:avLst>
            <a:gd name="adj1" fmla="val 1800000"/>
            <a:gd name="adj2" fmla="val 9000000"/>
            <a:gd name="adj3" fmla="val 4642"/>
          </a:avLst>
        </a:prstGeom>
        <a:gradFill rotWithShape="0">
          <a:gsLst>
            <a:gs pos="0">
              <a:schemeClr val="accent3">
                <a:hueOff val="337107"/>
                <a:satOff val="-13274"/>
                <a:lumOff val="6471"/>
                <a:alphaOff val="0"/>
                <a:shade val="15000"/>
                <a:satMod val="180000"/>
              </a:schemeClr>
            </a:gs>
            <a:gs pos="50000">
              <a:schemeClr val="accent3">
                <a:hueOff val="337107"/>
                <a:satOff val="-13274"/>
                <a:lumOff val="6471"/>
                <a:alphaOff val="0"/>
                <a:shade val="45000"/>
                <a:satMod val="170000"/>
              </a:schemeClr>
            </a:gs>
            <a:gs pos="70000">
              <a:schemeClr val="accent3">
                <a:hueOff val="337107"/>
                <a:satOff val="-13274"/>
                <a:lumOff val="6471"/>
                <a:alphaOff val="0"/>
                <a:tint val="99000"/>
                <a:shade val="65000"/>
                <a:satMod val="155000"/>
              </a:schemeClr>
            </a:gs>
            <a:gs pos="100000">
              <a:schemeClr val="accent3">
                <a:hueOff val="337107"/>
                <a:satOff val="-13274"/>
                <a:lumOff val="6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37107"/>
              <a:satOff val="-13274"/>
              <a:lumOff val="6471"/>
              <a:alphaOff val="0"/>
              <a:satMod val="300000"/>
            </a:schemeClr>
          </a:contourClr>
        </a:sp3d>
      </dsp:spPr>
      <dsp:style>
        <a:lnRef idx="0">
          <a:scrgbClr r="0" g="0" b="0"/>
        </a:lnRef>
        <a:fillRef idx="3">
          <a:scrgbClr r="0" g="0" b="0"/>
        </a:fillRef>
        <a:effectRef idx="3">
          <a:scrgbClr r="0" g="0" b="0"/>
        </a:effectRef>
        <a:fontRef idx="minor">
          <a:schemeClr val="lt1"/>
        </a:fontRef>
      </dsp:style>
    </dsp:sp>
    <dsp:sp modelId="{DA7C60E6-4162-420E-BC8E-9AC2406FF31F}">
      <dsp:nvSpPr>
        <dsp:cNvPr id="0" name=""/>
        <dsp:cNvSpPr/>
      </dsp:nvSpPr>
      <dsp:spPr>
        <a:xfrm>
          <a:off x="443322" y="445010"/>
          <a:ext cx="2965275" cy="2965275"/>
        </a:xfrm>
        <a:prstGeom prst="blockArc">
          <a:avLst>
            <a:gd name="adj1" fmla="val 16200000"/>
            <a:gd name="adj2" fmla="val 1800000"/>
            <a:gd name="adj3" fmla="val 4642"/>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7A5D3F8E-7D00-42D5-BD7D-2615B5FEDDFC}">
      <dsp:nvSpPr>
        <dsp:cNvPr id="0" name=""/>
        <dsp:cNvSpPr/>
      </dsp:nvSpPr>
      <dsp:spPr>
        <a:xfrm>
          <a:off x="1243222" y="1244910"/>
          <a:ext cx="1365475" cy="1365475"/>
        </a:xfrm>
        <a:prstGeom prst="ellipse">
          <a:avLst/>
        </a:prstGeom>
        <a:solidFill>
          <a:schemeClr val="accent6">
            <a:lumMod val="50000"/>
          </a:schemeClr>
        </a:solidFill>
        <a:ln>
          <a:noFill/>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Première Personne</a:t>
          </a:r>
          <a:endParaRPr lang="fr-FR" sz="2000" kern="1200" dirty="0"/>
        </a:p>
      </dsp:txBody>
      <dsp:txXfrm>
        <a:off x="1443191" y="1444879"/>
        <a:ext cx="965537" cy="965537"/>
      </dsp:txXfrm>
    </dsp:sp>
    <dsp:sp modelId="{86308386-AA3A-4E9A-88A0-85B84A938E46}">
      <dsp:nvSpPr>
        <dsp:cNvPr id="0" name=""/>
        <dsp:cNvSpPr/>
      </dsp:nvSpPr>
      <dsp:spPr>
        <a:xfrm>
          <a:off x="1448043" y="1504"/>
          <a:ext cx="955832" cy="955832"/>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intellect</a:t>
          </a:r>
          <a:endParaRPr lang="fr-FR" sz="1700" kern="1200" dirty="0"/>
        </a:p>
      </dsp:txBody>
      <dsp:txXfrm>
        <a:off x="1588021" y="141482"/>
        <a:ext cx="675876" cy="675876"/>
      </dsp:txXfrm>
    </dsp:sp>
    <dsp:sp modelId="{377FE6EA-3687-48E0-A15C-2D4595796AB1}">
      <dsp:nvSpPr>
        <dsp:cNvPr id="0" name=""/>
        <dsp:cNvSpPr/>
      </dsp:nvSpPr>
      <dsp:spPr>
        <a:xfrm>
          <a:off x="2702245" y="2173846"/>
          <a:ext cx="955832" cy="955832"/>
        </a:xfrm>
        <a:prstGeom prst="ellipse">
          <a:avLst/>
        </a:prstGeom>
        <a:gradFill rotWithShape="0">
          <a:gsLst>
            <a:gs pos="0">
              <a:schemeClr val="accent3">
                <a:hueOff val="337107"/>
                <a:satOff val="-13274"/>
                <a:lumOff val="6471"/>
                <a:alphaOff val="0"/>
                <a:shade val="15000"/>
                <a:satMod val="180000"/>
              </a:schemeClr>
            </a:gs>
            <a:gs pos="50000">
              <a:schemeClr val="accent3">
                <a:hueOff val="337107"/>
                <a:satOff val="-13274"/>
                <a:lumOff val="6471"/>
                <a:alphaOff val="0"/>
                <a:shade val="45000"/>
                <a:satMod val="170000"/>
              </a:schemeClr>
            </a:gs>
            <a:gs pos="70000">
              <a:schemeClr val="accent3">
                <a:hueOff val="337107"/>
                <a:satOff val="-13274"/>
                <a:lumOff val="6471"/>
                <a:alphaOff val="0"/>
                <a:tint val="99000"/>
                <a:shade val="65000"/>
                <a:satMod val="155000"/>
              </a:schemeClr>
            </a:gs>
            <a:gs pos="100000">
              <a:schemeClr val="accent3">
                <a:hueOff val="337107"/>
                <a:satOff val="-13274"/>
                <a:lumOff val="647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37107"/>
              <a:satOff val="-13274"/>
              <a:lumOff val="647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émotion</a:t>
          </a:r>
          <a:endParaRPr lang="fr-FR" sz="1700" kern="1200" dirty="0"/>
        </a:p>
      </dsp:txBody>
      <dsp:txXfrm>
        <a:off x="2842223" y="2313824"/>
        <a:ext cx="675876" cy="675876"/>
      </dsp:txXfrm>
    </dsp:sp>
    <dsp:sp modelId="{67CAE5DD-2DFC-485E-8886-77EED525C028}">
      <dsp:nvSpPr>
        <dsp:cNvPr id="0" name=""/>
        <dsp:cNvSpPr/>
      </dsp:nvSpPr>
      <dsp:spPr>
        <a:xfrm>
          <a:off x="193841" y="2173846"/>
          <a:ext cx="955832" cy="955832"/>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volonté</a:t>
          </a:r>
          <a:endParaRPr lang="fr-FR" sz="1700" kern="1200" dirty="0"/>
        </a:p>
      </dsp:txBody>
      <dsp:txXfrm>
        <a:off x="333819" y="2313824"/>
        <a:ext cx="675876" cy="67587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FCB9C18-9340-4028-A8D3-8DCA9CB81D78}" type="datetimeFigureOut">
              <a:rPr lang="fr-FR" smtClean="0"/>
              <a:t>28/07/2014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A05469-AC59-434F-BAAD-7CC9DE6188CA}" type="slidenum">
              <a:rPr lang="fr-FR" smtClean="0"/>
              <a:t>‹N°›</a:t>
            </a:fld>
            <a:endParaRPr lang="fr-F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FCB9C18-9340-4028-A8D3-8DCA9CB81D78}" type="datetimeFigureOut">
              <a:rPr lang="fr-FR" smtClean="0"/>
              <a:t>28/07/2014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A05469-AC59-434F-BAAD-7CC9DE6188C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FCB9C18-9340-4028-A8D3-8DCA9CB81D78}" type="datetimeFigureOut">
              <a:rPr lang="fr-FR" smtClean="0"/>
              <a:t>28/07/2014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A05469-AC59-434F-BAAD-7CC9DE6188CA}"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seul : accentua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fr-FR"/>
              <a:pPr/>
              <a:t>28/07/2014</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rPr/>
              <a:pPr/>
              <a:t>‹N°›</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val="128527746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fld id="{0FCB9C18-9340-4028-A8D3-8DCA9CB81D78}" type="datetimeFigureOut">
              <a:rPr lang="fr-FR" smtClean="0"/>
              <a:t>28/07/2014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A05469-AC59-434F-BAAD-7CC9DE6188CA}" type="slidenum">
              <a:rPr lang="fr-FR" smtClean="0"/>
              <a:t>‹N°›</a:t>
            </a:fld>
            <a:endParaRPr lang="fr-FR"/>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FCB9C18-9340-4028-A8D3-8DCA9CB81D78}" type="datetimeFigureOut">
              <a:rPr lang="fr-FR" smtClean="0"/>
              <a:t>28/07/2014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A05469-AC59-434F-BAAD-7CC9DE6188CA}"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0FCB9C18-9340-4028-A8D3-8DCA9CB81D78}" type="datetimeFigureOut">
              <a:rPr lang="fr-FR" smtClean="0"/>
              <a:t>28/07/2014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A05469-AC59-434F-BAAD-7CC9DE6188C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0FCB9C18-9340-4028-A8D3-8DCA9CB81D78}" type="datetimeFigureOut">
              <a:rPr lang="fr-FR" smtClean="0"/>
              <a:t>28/07/2014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8A05469-AC59-434F-BAAD-7CC9DE6188C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FCB9C18-9340-4028-A8D3-8DCA9CB81D78}" type="datetimeFigureOut">
              <a:rPr lang="fr-FR" smtClean="0"/>
              <a:t>28/07/2014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8A05469-AC59-434F-BAAD-7CC9DE6188C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B9C18-9340-4028-A8D3-8DCA9CB81D78}" type="datetimeFigureOut">
              <a:rPr lang="fr-FR" smtClean="0"/>
              <a:t>28/07/2014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8A05469-AC59-434F-BAAD-7CC9DE6188C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FCB9C18-9340-4028-A8D3-8DCA9CB81D78}" type="datetimeFigureOut">
              <a:rPr lang="fr-FR" smtClean="0"/>
              <a:t>28/07/2014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A05469-AC59-434F-BAAD-7CC9DE6188CA}"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FCB9C18-9340-4028-A8D3-8DCA9CB81D78}" type="datetimeFigureOut">
              <a:rPr lang="fr-FR" smtClean="0"/>
              <a:t>28/07/2014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A05469-AC59-434F-BAAD-7CC9DE6188C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FCB9C18-9340-4028-A8D3-8DCA9CB81D78}" type="datetimeFigureOut">
              <a:rPr lang="fr-FR" smtClean="0"/>
              <a:t>28/07/2014</a:t>
            </a:fld>
            <a:endParaRPr lang="fr-F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F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8A05469-AC59-434F-BAAD-7CC9DE6188CA}"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hyperlink" Target="http://photobucket.com/"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blog.pasqunpeu.fr/wp-content/uploads/2011/12/magritte-art-conversation-amour.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google.fr/imgres?imgurl=http://arnoe.me/wp-content/uploads/2013/02/Il-faut-agir-en-homme-de-pense%CC%81e-et-penser-en-homme-d%E2%80%99action.jpg&amp;imgrefurl=http://arnoe.me/il-ne-faut-agir-en-homme-de/&amp;h=489&amp;w=1564&amp;tbnid=EIUlEQLmIokU-M:&amp;zoom=1&amp;docid=vL1-L7q2MY9IqM&amp;ei=Dx6YU62oGuuv7AaY3IDYBg&amp;tbm=isch" TargetMode="External"/><Relationship Id="rId3" Type="http://schemas.openxmlformats.org/officeDocument/2006/relationships/diagramLayout" Target="../diagrams/layout6.xml"/><Relationship Id="rId7" Type="http://schemas.openxmlformats.org/officeDocument/2006/relationships/image" Target="../media/image23.jpeg"/><Relationship Id="rId12" Type="http://schemas.openxmlformats.org/officeDocument/2006/relationships/image" Target="../media/image25.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hyperlink" Target="http://www.shutterstock.com/subscribe.mhtml" TargetMode="External"/><Relationship Id="rId5" Type="http://schemas.openxmlformats.org/officeDocument/2006/relationships/diagramColors" Target="../diagrams/colors6.xml"/><Relationship Id="rId10" Type="http://schemas.openxmlformats.org/officeDocument/2006/relationships/image" Target="../media/image24.jpeg"/><Relationship Id="rId4" Type="http://schemas.openxmlformats.org/officeDocument/2006/relationships/diagramQuickStyle" Target="../diagrams/quickStyle6.xml"/><Relationship Id="rId9" Type="http://schemas.openxmlformats.org/officeDocument/2006/relationships/hyperlink" Target="http://arnoe.me/wp-content/uploads/2013/02/Il-faut-agir-en-homme-de-pense%CC%81e-et-penser-en-homme-d%E2%80%99action.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7.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8.xml"/><Relationship Id="rId7" Type="http://schemas.openxmlformats.org/officeDocument/2006/relationships/hyperlink" Target="https://maykan.files.wordpress.com/2012/08/le-penseur.jpg" TargetMode="Externa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hyperlink" Target="http://www.kasylum.com/img/boutiques/sculpture-61/sculpture.jpg" TargetMode="Externa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hyperlink" Target="http://www.kasylum.com/boutiques-sculpture-argile.html" TargetMode="External"/><Relationship Id="rId2" Type="http://schemas.openxmlformats.org/officeDocument/2006/relationships/diagramData" Target="../diagrams/data9.xml"/><Relationship Id="rId16" Type="http://schemas.openxmlformats.org/officeDocument/2006/relationships/image" Target="../media/image30.jpeg"/><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image" Target="../media/image28.jpeg"/><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hyperlink" Target="https://maykan.files.wordpress.com/2012/08/le-penseur.jp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ernartze.unblog.fr/files/2012/02/Une-conversation.jpg" TargetMode="External"/><Relationship Id="rId7"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hyperlink" Target="http://perlbal.hi-pi.com/blog-images/654353/gd/129244417018/juin-sur-l-hippodrome-de-chantilly.jpg" TargetMode="Externa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upload.wikimedia.org/wikipedia/commons/8/81/Martin_Buber_portrait.jpg" TargetMode="Externa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9.jpeg"/><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2.jpe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javascript:PM.PopUp.open(PM.BT.ub(47,'image',63,'action',61,'slideshow',38,'imagestype',61,'PRODUCT',38,'prdimageid',61,'896560756',38,'productid',61,'516867'),PM.PopUp.Type.DEFAULT,%20840,%20710)"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msguidedjourney.files.wordpress.com/2012/02/la-conversation.jpg" TargetMode="External"/><Relationship Id="rId2" Type="http://schemas.openxmlformats.org/officeDocument/2006/relationships/image" Target="../media/image49.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nowyys123.files.wordpress.com/2011/11/come-to-me.jpg"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pol-editeur.com/pdf/127.pdf" TargetMode="External"/><Relationship Id="rId3" Type="http://schemas.openxmlformats.org/officeDocument/2006/relationships/hyperlink" Target="http://www.pol-editeur.com/editions-pol-actualites.html" TargetMode="External"/><Relationship Id="rId7" Type="http://schemas.openxmlformats.org/officeDocument/2006/relationships/hyperlink" Target="http://www.pol-editeur.com/feuilletons.html" TargetMode="External"/><Relationship Id="rId2" Type="http://schemas.openxmlformats.org/officeDocument/2006/relationships/hyperlink" Target="http://www.pol-editeur.com/editions-pol-agenda.html" TargetMode="External"/><Relationship Id="rId1" Type="http://schemas.openxmlformats.org/officeDocument/2006/relationships/slideLayout" Target="../slideLayouts/slideLayout2.xml"/><Relationship Id="rId6" Type="http://schemas.openxmlformats.org/officeDocument/2006/relationships/hyperlink" Target="http://www.pol-editeur.com/pol-videos-sons.html" TargetMode="External"/><Relationship Id="rId5" Type="http://schemas.openxmlformats.org/officeDocument/2006/relationships/hyperlink" Target="http://www.pol-editeur.com/editions-pol-blog.html" TargetMode="External"/><Relationship Id="rId10" Type="http://schemas.openxmlformats.org/officeDocument/2006/relationships/image" Target="../media/image55.jpeg"/><Relationship Id="rId4" Type="http://schemas.openxmlformats.org/officeDocument/2006/relationships/hyperlink" Target="http://www.pol-editeur.com/editions-pol-catalogue.html" TargetMode="External"/><Relationship Id="rId9"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49.xml.rels><?xml version="1.0" encoding="UTF-8" standalone="yes"?>
<Relationships xmlns="http://schemas.openxmlformats.org/package/2006/relationships"><Relationship Id="rId3" Type="http://schemas.openxmlformats.org/officeDocument/2006/relationships/hyperlink" Target="http://2.bp.blogspot.com/-jjYe-BlPWmE/TZRy-2TcyNI/AAAAAAAACE4/DtukBiwkAI4/s1600/nuchs+eluardbon.jpg" TargetMode="External"/><Relationship Id="rId7"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hyperlink" Target="http://3.bp.blogspot.com/-QNdvnoPofP0/T2bQQNxNPJI/AAAAAAAAA1M/_A_U00ZpfMc/s1600/Paul+%C3%89luard+&amp;+sa+jolie+Nusch.jpg" TargetMode="External"/><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4888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12307"/>
            <a:ext cx="9144000" cy="560987"/>
          </a:xfrm>
        </p:spPr>
        <p:style>
          <a:lnRef idx="0">
            <a:schemeClr val="accent5"/>
          </a:lnRef>
          <a:fillRef idx="3">
            <a:schemeClr val="accent5"/>
          </a:fillRef>
          <a:effectRef idx="3">
            <a:schemeClr val="accent5"/>
          </a:effectRef>
          <a:fontRef idx="minor">
            <a:schemeClr val="lt1"/>
          </a:fontRef>
        </p:style>
        <p:txBody>
          <a:bodyPr/>
          <a:lstStyle/>
          <a:p>
            <a:r>
              <a:rPr lang="fr-FR" dirty="0" smtClean="0"/>
              <a:t>TABLE 3</a:t>
            </a:r>
            <a:endParaRPr lang="fr-FR" dirty="0"/>
          </a:p>
        </p:txBody>
      </p:sp>
      <p:sp>
        <p:nvSpPr>
          <p:cNvPr id="3" name="Espace réservé du contenu 2"/>
          <p:cNvSpPr>
            <a:spLocks noGrp="1"/>
          </p:cNvSpPr>
          <p:nvPr>
            <p:ph sz="quarter" idx="13"/>
          </p:nvPr>
        </p:nvSpPr>
        <p:spPr>
          <a:xfrm>
            <a:off x="1907704" y="548680"/>
            <a:ext cx="7236296" cy="6309320"/>
          </a:xfrm>
          <a:blipFill>
            <a:blip r:embed="rId2"/>
            <a:tile tx="0" ty="0" sx="100000" sy="100000" flip="none" algn="tl"/>
          </a:blipFill>
        </p:spPr>
        <p:txBody>
          <a:bodyPr>
            <a:normAutofit fontScale="92500" lnSpcReduction="20000"/>
          </a:bodyPr>
          <a:lstStyle/>
          <a:p>
            <a:r>
              <a:rPr lang="fr-FR" sz="2400" dirty="0" smtClean="0">
                <a:solidFill>
                  <a:srgbClr val="002060"/>
                </a:solidFill>
                <a:latin typeface="Constantia" pitchFamily="18" charset="0"/>
              </a:rPr>
              <a:t>Dire tout à tous ? </a:t>
            </a:r>
            <a:r>
              <a:rPr lang="fr-FR" sz="2400" dirty="0" smtClean="0">
                <a:solidFill>
                  <a:srgbClr val="002060"/>
                </a:solidFill>
                <a:latin typeface="Constantia" pitchFamily="18" charset="0"/>
              </a:rPr>
              <a:t>Non, ce n’est pas souhaitable. </a:t>
            </a:r>
          </a:p>
          <a:p>
            <a:r>
              <a:rPr lang="fr-FR" sz="2400" dirty="0" smtClean="0">
                <a:solidFill>
                  <a:srgbClr val="002060"/>
                </a:solidFill>
                <a:latin typeface="Constantia" pitchFamily="18" charset="0"/>
              </a:rPr>
              <a:t>Où </a:t>
            </a:r>
            <a:r>
              <a:rPr lang="fr-FR" sz="2400" dirty="0" smtClean="0">
                <a:solidFill>
                  <a:srgbClr val="002060"/>
                </a:solidFill>
                <a:latin typeface="Constantia" pitchFamily="18" charset="0"/>
              </a:rPr>
              <a:t>? </a:t>
            </a:r>
            <a:r>
              <a:rPr lang="fr-FR" sz="2400" dirty="0" smtClean="0">
                <a:solidFill>
                  <a:srgbClr val="002060"/>
                </a:solidFill>
                <a:latin typeface="Constantia" pitchFamily="18" charset="0"/>
              </a:rPr>
              <a:t>Peut paraître sans  importance. Mais pour </a:t>
            </a:r>
            <a:r>
              <a:rPr lang="fr-FR" sz="2400" dirty="0" smtClean="0">
                <a:solidFill>
                  <a:srgbClr val="002060"/>
                </a:solidFill>
                <a:latin typeface="Constantia" pitchFamily="18" charset="0"/>
              </a:rPr>
              <a:t>une conversation profonde, on a besoin d’un lieu intime, </a:t>
            </a:r>
            <a:r>
              <a:rPr lang="fr-FR" sz="2400" dirty="0" smtClean="0">
                <a:solidFill>
                  <a:srgbClr val="002060"/>
                </a:solidFill>
                <a:latin typeface="Constantia" pitchFamily="18" charset="0"/>
              </a:rPr>
              <a:t>sans être fermé pour autant. Une voiture est déconseillée, car on </a:t>
            </a:r>
            <a:r>
              <a:rPr lang="fr-FR" sz="2400" dirty="0" smtClean="0">
                <a:solidFill>
                  <a:srgbClr val="002060"/>
                </a:solidFill>
                <a:latin typeface="Constantia" pitchFamily="18" charset="0"/>
              </a:rPr>
              <a:t>ne peut pas </a:t>
            </a:r>
            <a:r>
              <a:rPr lang="fr-FR" sz="2400" dirty="0" smtClean="0">
                <a:solidFill>
                  <a:srgbClr val="002060"/>
                </a:solidFill>
                <a:latin typeface="Constantia" pitchFamily="18" charset="0"/>
              </a:rPr>
              <a:t>s’échapper. </a:t>
            </a:r>
          </a:p>
          <a:p>
            <a:r>
              <a:rPr lang="fr-FR" sz="2400" dirty="0" smtClean="0">
                <a:solidFill>
                  <a:srgbClr val="002060"/>
                </a:solidFill>
                <a:latin typeface="Constantia" pitchFamily="18" charset="0"/>
              </a:rPr>
              <a:t>Quand </a:t>
            </a:r>
            <a:r>
              <a:rPr lang="fr-FR" sz="2400" dirty="0" smtClean="0">
                <a:solidFill>
                  <a:srgbClr val="002060"/>
                </a:solidFill>
                <a:latin typeface="Constantia" pitchFamily="18" charset="0"/>
              </a:rPr>
              <a:t>? </a:t>
            </a:r>
            <a:r>
              <a:rPr lang="fr-FR" sz="2400" dirty="0" smtClean="0">
                <a:solidFill>
                  <a:srgbClr val="002060"/>
                </a:solidFill>
                <a:latin typeface="Constantia" pitchFamily="18" charset="0"/>
              </a:rPr>
              <a:t>Il faut savoir si la </a:t>
            </a:r>
            <a:r>
              <a:rPr lang="fr-FR" sz="2400" dirty="0" smtClean="0">
                <a:solidFill>
                  <a:srgbClr val="002060"/>
                </a:solidFill>
                <a:latin typeface="Constantia" pitchFamily="18" charset="0"/>
              </a:rPr>
              <a:t>personne </a:t>
            </a:r>
            <a:r>
              <a:rPr lang="fr-FR" sz="2400" dirty="0" smtClean="0">
                <a:solidFill>
                  <a:srgbClr val="002060"/>
                </a:solidFill>
                <a:latin typeface="Constantia" pitchFamily="18" charset="0"/>
              </a:rPr>
              <a:t>est prête et  disponible</a:t>
            </a:r>
            <a:r>
              <a:rPr lang="fr-FR" sz="2400" dirty="0" smtClean="0">
                <a:solidFill>
                  <a:srgbClr val="002060"/>
                </a:solidFill>
                <a:latin typeface="Constantia" pitchFamily="18" charset="0"/>
              </a:rPr>
              <a:t>. La communication gagne à être régulière</a:t>
            </a:r>
            <a:r>
              <a:rPr lang="fr-FR" sz="2400" dirty="0">
                <a:solidFill>
                  <a:srgbClr val="002060"/>
                </a:solidFill>
                <a:latin typeface="Constantia" pitchFamily="18" charset="0"/>
              </a:rPr>
              <a:t>. Télé peut être ennemie de la conversation. </a:t>
            </a:r>
            <a:endParaRPr lang="fr-FR" sz="2400" dirty="0" smtClean="0">
              <a:solidFill>
                <a:srgbClr val="002060"/>
              </a:solidFill>
              <a:latin typeface="Constantia" pitchFamily="18" charset="0"/>
            </a:endParaRPr>
          </a:p>
          <a:p>
            <a:r>
              <a:rPr lang="fr-FR" sz="2400" dirty="0" smtClean="0">
                <a:solidFill>
                  <a:srgbClr val="002060"/>
                </a:solidFill>
                <a:latin typeface="Constantia" pitchFamily="18" charset="0"/>
              </a:rPr>
              <a:t>Comment </a:t>
            </a:r>
            <a:r>
              <a:rPr lang="fr-FR" sz="2400" dirty="0" smtClean="0">
                <a:solidFill>
                  <a:srgbClr val="002060"/>
                </a:solidFill>
                <a:latin typeface="Constantia" pitchFamily="18" charset="0"/>
              </a:rPr>
              <a:t>? C’est différent selon le partenaire objet. Les deux partenaires doivent s’exprimer à égalité. Il faut des sentiments et de la sensibilité. Ne pas parler tout de suite après une forte tension, mais trouver le bon timing. Ne pas être trop lourd, il faut de l’humour. </a:t>
            </a:r>
          </a:p>
          <a:p>
            <a:r>
              <a:rPr lang="fr-FR" sz="2400" dirty="0" smtClean="0">
                <a:solidFill>
                  <a:srgbClr val="002060"/>
                </a:solidFill>
                <a:latin typeface="Constantia" pitchFamily="18" charset="0"/>
              </a:rPr>
              <a:t>Nous avons </a:t>
            </a:r>
            <a:r>
              <a:rPr lang="fr-FR" sz="2400" dirty="0" smtClean="0">
                <a:solidFill>
                  <a:srgbClr val="002060"/>
                </a:solidFill>
                <a:latin typeface="Constantia" pitchFamily="18" charset="0"/>
              </a:rPr>
              <a:t>rappelé la notion des c</a:t>
            </a:r>
            <a:r>
              <a:rPr lang="fr-FR" sz="2400" dirty="0" smtClean="0">
                <a:solidFill>
                  <a:srgbClr val="002060"/>
                </a:solidFill>
                <a:latin typeface="Constantia" pitchFamily="18" charset="0"/>
              </a:rPr>
              <a:t>inq </a:t>
            </a:r>
            <a:r>
              <a:rPr lang="fr-FR" sz="2400" dirty="0" smtClean="0">
                <a:solidFill>
                  <a:srgbClr val="002060"/>
                </a:solidFill>
                <a:latin typeface="Constantia" pitchFamily="18" charset="0"/>
              </a:rPr>
              <a:t>langages de l’amour </a:t>
            </a:r>
            <a:r>
              <a:rPr lang="fr-FR" sz="2400" dirty="0" smtClean="0">
                <a:solidFill>
                  <a:srgbClr val="002060"/>
                </a:solidFill>
                <a:latin typeface="Constantia" pitchFamily="18" charset="0"/>
              </a:rPr>
              <a:t>(titre d’un livre de Gary Chapman) : </a:t>
            </a:r>
            <a:r>
              <a:rPr lang="fr-FR" sz="2400" dirty="0" smtClean="0">
                <a:solidFill>
                  <a:srgbClr val="002060"/>
                </a:solidFill>
                <a:latin typeface="Constantia" pitchFamily="18" charset="0"/>
              </a:rPr>
              <a:t>paroles d’estime, d’appréciation. Moments de qualité. Des cadeaux, servir, contact. Si le contact par la parole ne marche pas, il vaut mieux passer par d’autres expressions. Savoir quand parler et quand écouter. Les femmes parlent-elles plus que les hommes </a:t>
            </a:r>
            <a:r>
              <a:rPr lang="fr-FR" sz="2400" dirty="0" smtClean="0">
                <a:solidFill>
                  <a:srgbClr val="002060"/>
                </a:solidFill>
                <a:latin typeface="Constantia" pitchFamily="18" charset="0"/>
              </a:rPr>
              <a:t>? En fait, des études récentes montreraient que non.</a:t>
            </a:r>
            <a:endParaRPr lang="fr-FR" sz="2400" dirty="0">
              <a:solidFill>
                <a:srgbClr val="002060"/>
              </a:solidFill>
              <a:latin typeface="Constantia" pitchFamily="18" charset="0"/>
            </a:endParaRPr>
          </a:p>
        </p:txBody>
      </p:sp>
      <p:sp>
        <p:nvSpPr>
          <p:cNvPr id="6" name="Control 3"/>
          <p:cNvSpPr>
            <a:spLocks noChangeArrowheads="1" noChangeShapeType="1"/>
          </p:cNvSpPr>
          <p:nvPr/>
        </p:nvSpPr>
        <p:spPr bwMode="auto">
          <a:xfrm>
            <a:off x="3429000" y="3725863"/>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7" name="Control 4"/>
          <p:cNvSpPr>
            <a:spLocks noChangeArrowheads="1" noChangeShapeType="1"/>
          </p:cNvSpPr>
          <p:nvPr/>
        </p:nvSpPr>
        <p:spPr bwMode="auto">
          <a:xfrm>
            <a:off x="3429000" y="3725863"/>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http://g-ecx.images-amazon.com/images/G/15/x-locale/common/transparent-pixel._V38694248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7258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8" name="Control 7"/>
          <p:cNvSpPr>
            <a:spLocks noChangeArrowheads="1" noChangeShapeType="1"/>
          </p:cNvSpPr>
          <p:nvPr/>
        </p:nvSpPr>
        <p:spPr bwMode="auto">
          <a:xfrm>
            <a:off x="3429000" y="3725863"/>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http://g-ecx.images-amazon.com/images/G/15/x-locale/common/transparent-pixel._V38694248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7258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g-ecx.images-amazon.com/images/G/15/x-locale/common/transparent-pixel._V38694248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7258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Control 10"/>
          <p:cNvSpPr>
            <a:spLocks noChangeArrowheads="1" noChangeShapeType="1"/>
          </p:cNvSpPr>
          <p:nvPr/>
        </p:nvSpPr>
        <p:spPr bwMode="auto">
          <a:xfrm>
            <a:off x="3429000" y="3725863"/>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pic>
        <p:nvPicPr>
          <p:cNvPr id="1035" name="Picture 11" descr="http://ecx.images-amazon.com/images/I/4145EUKT5iL._SL500_AA300_.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7103" r="16357"/>
          <a:stretch/>
        </p:blipFill>
        <p:spPr bwMode="auto">
          <a:xfrm>
            <a:off x="0" y="1325563"/>
            <a:ext cx="1901371" cy="2857500"/>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pic>
        <p:nvPicPr>
          <p:cNvPr id="1029" name="Picture 5" descr="http://g-ecx.images-amazon.com/images/G/15/x-locale/common/transparent-pixel._V38694248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0" y="3725863"/>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09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5589240"/>
            <a:ext cx="8686800" cy="1095600"/>
          </a:xfrm>
        </p:spPr>
        <p:txBody>
          <a:bodyPr/>
          <a:lstStyle/>
          <a:p>
            <a:r>
              <a:rPr lang="fr-FR" dirty="0" smtClean="0"/>
              <a:t>Exposé de </a:t>
            </a:r>
            <a:r>
              <a:rPr lang="fr-FR" dirty="0" err="1" smtClean="0"/>
              <a:t>laurent</a:t>
            </a:r>
            <a:r>
              <a:rPr lang="fr-FR" dirty="0" smtClean="0"/>
              <a:t> </a:t>
            </a:r>
            <a:r>
              <a:rPr lang="fr-FR" dirty="0" err="1" smtClean="0"/>
              <a:t>ladouce</a:t>
            </a:r>
            <a:endParaRPr lang="fr-FR" dirty="0"/>
          </a:p>
        </p:txBody>
      </p:sp>
      <p:sp>
        <p:nvSpPr>
          <p:cNvPr id="5" name="Espace réservé du texte 4"/>
          <p:cNvSpPr>
            <a:spLocks noGrp="1"/>
          </p:cNvSpPr>
          <p:nvPr>
            <p:ph type="body" idx="1"/>
          </p:nvPr>
        </p:nvSpPr>
        <p:spPr>
          <a:xfrm>
            <a:off x="0" y="18840"/>
            <a:ext cx="9130613" cy="1033895"/>
          </a:xfrm>
        </p:spPr>
        <p:txBody>
          <a:bodyPr>
            <a:noAutofit/>
          </a:bodyPr>
          <a:lstStyle/>
          <a:p>
            <a:r>
              <a:rPr lang="fr-FR" sz="5400" dirty="0" smtClean="0"/>
              <a:t>Deuxième partie</a:t>
            </a:r>
            <a:endParaRPr lang="fr-FR" sz="5400" dirty="0"/>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r="6234"/>
          <a:stretch/>
        </p:blipFill>
        <p:spPr>
          <a:xfrm>
            <a:off x="1763688" y="1916832"/>
            <a:ext cx="5491201" cy="3878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78843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9600" y="274638"/>
            <a:ext cx="7924800" cy="850106"/>
          </a:xfrm>
        </p:spPr>
        <p:txBody>
          <a:bodyPr/>
          <a:lstStyle/>
          <a:p>
            <a:r>
              <a:rPr lang="fr-FR" dirty="0" smtClean="0"/>
              <a:t>Plan de l’exposé</a:t>
            </a:r>
            <a:endParaRPr lang="fr-FR" dirty="0"/>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2032200433"/>
              </p:ext>
            </p:extLst>
          </p:nvPr>
        </p:nvGraphicFramePr>
        <p:xfrm>
          <a:off x="251520" y="1600200"/>
          <a:ext cx="8568952"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432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3649"/>
            <a:ext cx="9144000" cy="607040"/>
          </a:xfrm>
        </p:spPr>
        <p:txBody>
          <a:bodyPr/>
          <a:lstStyle/>
          <a:p>
            <a:pPr algn="ctr"/>
            <a:r>
              <a:rPr lang="fr-FR" i="1" dirty="0" err="1" smtClean="0"/>
              <a:t>Bonding</a:t>
            </a:r>
            <a:r>
              <a:rPr lang="fr-FR" dirty="0" smtClean="0"/>
              <a:t> et conversation</a:t>
            </a:r>
            <a:endParaRPr lang="fr-FR" dirty="0"/>
          </a:p>
        </p:txBody>
      </p:sp>
      <p:sp>
        <p:nvSpPr>
          <p:cNvPr id="5" name="Espace réservé du contenu 4"/>
          <p:cNvSpPr>
            <a:spLocks noGrp="1"/>
          </p:cNvSpPr>
          <p:nvPr>
            <p:ph sz="quarter" idx="13"/>
          </p:nvPr>
        </p:nvSpPr>
        <p:spPr>
          <a:xfrm>
            <a:off x="0" y="692696"/>
            <a:ext cx="9144000" cy="6165304"/>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fr-FR" dirty="0" smtClean="0">
                <a:solidFill>
                  <a:schemeClr val="bg2">
                    <a:lumMod val="75000"/>
                  </a:schemeClr>
                </a:solidFill>
              </a:rPr>
              <a:t>La conversation comme aimantation mutuelle. </a:t>
            </a:r>
            <a:r>
              <a:rPr lang="fr-FR" dirty="0">
                <a:solidFill>
                  <a:schemeClr val="bg2">
                    <a:lumMod val="75000"/>
                  </a:schemeClr>
                </a:solidFill>
              </a:rPr>
              <a:t>« Les </a:t>
            </a:r>
            <a:r>
              <a:rPr lang="fr-FR" dirty="0" smtClean="0">
                <a:solidFill>
                  <a:schemeClr val="bg2">
                    <a:lumMod val="75000"/>
                  </a:schemeClr>
                </a:solidFill>
              </a:rPr>
              <a:t> mots ne </a:t>
            </a:r>
            <a:r>
              <a:rPr lang="fr-FR" dirty="0">
                <a:solidFill>
                  <a:schemeClr val="bg2">
                    <a:lumMod val="75000"/>
                  </a:schemeClr>
                </a:solidFill>
              </a:rPr>
              <a:t>sont qu’un prétexte. C’est le lien intérieur qui attire une personne vers l’autre, pas les mots</a:t>
            </a:r>
            <a:r>
              <a:rPr lang="fr-FR" dirty="0" smtClean="0">
                <a:solidFill>
                  <a:schemeClr val="bg2">
                    <a:lumMod val="75000"/>
                  </a:schemeClr>
                </a:solidFill>
              </a:rPr>
              <a:t>. »</a:t>
            </a:r>
            <a:r>
              <a:rPr lang="fr-FR" dirty="0">
                <a:solidFill>
                  <a:schemeClr val="bg2">
                    <a:lumMod val="75000"/>
                  </a:schemeClr>
                </a:solidFill>
              </a:rPr>
              <a:t> </a:t>
            </a:r>
            <a:r>
              <a:rPr lang="fr-FR" dirty="0" err="1">
                <a:solidFill>
                  <a:schemeClr val="bg2">
                    <a:lumMod val="75000"/>
                  </a:schemeClr>
                </a:solidFill>
              </a:rPr>
              <a:t>Rumi</a:t>
            </a:r>
            <a:r>
              <a:rPr lang="fr-FR" dirty="0">
                <a:solidFill>
                  <a:schemeClr val="bg2">
                    <a:lumMod val="75000"/>
                  </a:schemeClr>
                </a:solidFill>
              </a:rPr>
              <a:t> </a:t>
            </a:r>
          </a:p>
          <a:p>
            <a:r>
              <a:rPr lang="fr-FR" i="1" dirty="0" err="1" smtClean="0"/>
              <a:t>Bonding</a:t>
            </a:r>
            <a:r>
              <a:rPr lang="fr-FR" dirty="0" smtClean="0"/>
              <a:t> vient du </a:t>
            </a:r>
            <a:r>
              <a:rPr lang="fr-FR" dirty="0"/>
              <a:t>langage technique </a:t>
            </a:r>
            <a:r>
              <a:rPr lang="fr-FR" dirty="0" smtClean="0"/>
              <a:t>(collage</a:t>
            </a:r>
            <a:r>
              <a:rPr lang="fr-FR" dirty="0"/>
              <a:t>, </a:t>
            </a:r>
            <a:r>
              <a:rPr lang="fr-FR" dirty="0" smtClean="0"/>
              <a:t>adhérence</a:t>
            </a:r>
            <a:r>
              <a:rPr lang="fr-FR" dirty="0"/>
              <a:t>, </a:t>
            </a:r>
            <a:r>
              <a:rPr lang="fr-FR" dirty="0" smtClean="0"/>
              <a:t>liaison). </a:t>
            </a:r>
            <a:r>
              <a:rPr lang="fr-FR" dirty="0"/>
              <a:t>Quand deux personnes ont </a:t>
            </a:r>
            <a:r>
              <a:rPr lang="fr-FR" dirty="0" smtClean="0"/>
              <a:t>un profond lien mental, cela facilite leur conversation. Inversement, une </a:t>
            </a:r>
            <a:r>
              <a:rPr lang="fr-FR" dirty="0"/>
              <a:t>grande qualité des échanges verbaux est le signe que les deux personnes se plaisent mutuellement et sont heureuses de leur tête-à-tête. </a:t>
            </a:r>
          </a:p>
          <a:p>
            <a:pPr marL="0" indent="0">
              <a:buNone/>
            </a:pPr>
            <a:r>
              <a:rPr lang="fr-FR" sz="1900" b="1" dirty="0">
                <a:solidFill>
                  <a:srgbClr val="00B050"/>
                </a:solidFill>
              </a:rPr>
              <a:t>La vraie conversation : amour et vérité, amour vrai</a:t>
            </a:r>
          </a:p>
          <a:p>
            <a:r>
              <a:rPr lang="fr-FR" dirty="0" smtClean="0"/>
              <a:t>Conversation : </a:t>
            </a:r>
            <a:r>
              <a:rPr lang="fr-FR" dirty="0" err="1" smtClean="0"/>
              <a:t>bonding</a:t>
            </a:r>
            <a:r>
              <a:rPr lang="fr-FR" dirty="0" smtClean="0"/>
              <a:t> mental, subtil. </a:t>
            </a:r>
            <a:r>
              <a:rPr lang="fr-FR" dirty="0" err="1"/>
              <a:t>Bonding</a:t>
            </a:r>
            <a:r>
              <a:rPr lang="fr-FR" dirty="0"/>
              <a:t> fait en effet penser à toucher et étreindre. </a:t>
            </a:r>
            <a:r>
              <a:rPr lang="fr-FR" dirty="0" smtClean="0"/>
              <a:t>Bien converser</a:t>
            </a:r>
            <a:r>
              <a:rPr lang="fr-FR" dirty="0"/>
              <a:t>, c’est toucher et étreindre </a:t>
            </a:r>
            <a:r>
              <a:rPr lang="fr-FR" dirty="0" smtClean="0"/>
              <a:t>par le pouvoir </a:t>
            </a:r>
            <a:r>
              <a:rPr lang="fr-FR" dirty="0"/>
              <a:t>des mots ; un pouvoir </a:t>
            </a:r>
            <a:r>
              <a:rPr lang="fr-FR" dirty="0" smtClean="0"/>
              <a:t>pas seulement intellectuel</a:t>
            </a:r>
            <a:r>
              <a:rPr lang="fr-FR" dirty="0"/>
              <a:t>, mais émotionnel et spirituel. </a:t>
            </a:r>
            <a:r>
              <a:rPr lang="fr-FR" dirty="0" smtClean="0"/>
              <a:t>Un certain </a:t>
            </a:r>
            <a:r>
              <a:rPr lang="fr-FR" dirty="0"/>
              <a:t>niveau de langage </a:t>
            </a:r>
            <a:r>
              <a:rPr lang="fr-FR" dirty="0" smtClean="0"/>
              <a:t>peut exprimer </a:t>
            </a:r>
            <a:r>
              <a:rPr lang="fr-FR" dirty="0"/>
              <a:t>un amour qui pénètre autrui en profondeur. </a:t>
            </a:r>
          </a:p>
          <a:p>
            <a:r>
              <a:rPr lang="fr-FR" dirty="0">
                <a:solidFill>
                  <a:schemeClr val="bg2">
                    <a:lumMod val="75000"/>
                  </a:schemeClr>
                </a:solidFill>
              </a:rPr>
              <a:t>« être aimé, sans être connu fait du bien, mais superficiellement. Etre connu sans être aimé est notre plus grand effroi. Mais être pleinement connu et vraiment aimé, c’est quasiment comme être aimé de Dieu. C’est ce dont nous besoin par-dessus tout. » Timothy Keller </a:t>
            </a:r>
            <a:endParaRPr lang="fr-FR" dirty="0" smtClean="0">
              <a:solidFill>
                <a:schemeClr val="bg2">
                  <a:lumMod val="75000"/>
                </a:schemeClr>
              </a:solidFill>
            </a:endParaRPr>
          </a:p>
          <a:p>
            <a:pPr marL="0" indent="0">
              <a:buNone/>
            </a:pPr>
            <a:r>
              <a:rPr lang="fr-FR" sz="1900" b="1" dirty="0" smtClean="0">
                <a:solidFill>
                  <a:srgbClr val="00B050"/>
                </a:solidFill>
              </a:rPr>
              <a:t>Conversation et onirisme</a:t>
            </a:r>
            <a:endParaRPr lang="fr-FR" sz="1900" b="1" dirty="0">
              <a:solidFill>
                <a:srgbClr val="00B050"/>
              </a:solidFill>
            </a:endParaRPr>
          </a:p>
          <a:p>
            <a:r>
              <a:rPr lang="fr-FR" dirty="0"/>
              <a:t>Une conversation permet à deux personnes de s’absorber l’une dans l’autre, de s’imprégner mutuellement. Chacune boit les paroles de son interlocuteur et ses propos semblent à leur tour couler de source. La parole vient </a:t>
            </a:r>
            <a:r>
              <a:rPr lang="fr-FR" dirty="0" smtClean="0"/>
              <a:t>librement (naturelle, spontanée), </a:t>
            </a:r>
            <a:r>
              <a:rPr lang="fr-FR" dirty="0"/>
              <a:t>mais </a:t>
            </a:r>
            <a:r>
              <a:rPr lang="fr-FR" dirty="0" smtClean="0"/>
              <a:t>impérative et « dictée ». </a:t>
            </a:r>
            <a:r>
              <a:rPr lang="fr-FR" dirty="0"/>
              <a:t>Dans une vraie conversation, les deux interlocuteurs semblent parler dans un état second, presque comme s’ils étaient sous hypnose. Ils ont le sentiment que seulement à ce moment là et avec cette personne en particulier, les choses qui leur tenaient le plus à cœur ont enfin pu se dire, librement. Qu’est-ce qui libère la parole entre deux êtres ? </a:t>
            </a:r>
          </a:p>
          <a:p>
            <a:endParaRPr lang="fr-FR" dirty="0"/>
          </a:p>
        </p:txBody>
      </p:sp>
    </p:spTree>
    <p:extLst>
      <p:ext uri="{BB962C8B-B14F-4D97-AF65-F5344CB8AC3E}">
        <p14:creationId xmlns:p14="http://schemas.microsoft.com/office/powerpoint/2010/main" val="357843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78" y="-12307"/>
            <a:ext cx="9009718" cy="849019"/>
          </a:xfrm>
        </p:spPr>
        <p:txBody>
          <a:bodyPr/>
          <a:lstStyle/>
          <a:p>
            <a:r>
              <a:rPr lang="fr-FR" sz="2800" dirty="0" smtClean="0"/>
              <a:t>La conversation comme hypnose, songe, transe</a:t>
            </a:r>
            <a:endParaRPr lang="fr-FR" sz="2800" dirty="0"/>
          </a:p>
        </p:txBody>
      </p:sp>
      <p:sp>
        <p:nvSpPr>
          <p:cNvPr id="3" name="Espace réservé du contenu 2"/>
          <p:cNvSpPr>
            <a:spLocks noGrp="1"/>
          </p:cNvSpPr>
          <p:nvPr>
            <p:ph sz="quarter" idx="13"/>
          </p:nvPr>
        </p:nvSpPr>
        <p:spPr>
          <a:xfrm>
            <a:off x="0" y="1052736"/>
            <a:ext cx="9144000" cy="5805264"/>
          </a:xfrm>
        </p:spPr>
        <p:txBody>
          <a:bodyPr>
            <a:normAutofit/>
          </a:bodyPr>
          <a:lstStyle/>
          <a:p>
            <a:r>
              <a:rPr lang="fr-FR" sz="2400" dirty="0" smtClean="0"/>
              <a:t>Des circonstances exceptionnelles (un deuil, grande souffrance, autres) peuvent libérer la parole</a:t>
            </a:r>
          </a:p>
          <a:p>
            <a:r>
              <a:rPr lang="fr-FR" sz="2400" dirty="0" smtClean="0"/>
              <a:t>Alcool = euphorisant, produit « </a:t>
            </a:r>
            <a:r>
              <a:rPr lang="fr-FR" sz="2400" dirty="0" err="1" smtClean="0"/>
              <a:t>contactogène</a:t>
            </a:r>
            <a:r>
              <a:rPr lang="fr-FR" sz="2400" dirty="0" smtClean="0"/>
              <a:t> » qui fait parler les gens et les désinhibe</a:t>
            </a:r>
          </a:p>
          <a:p>
            <a:r>
              <a:rPr lang="fr-FR" sz="2400" dirty="0" smtClean="0"/>
              <a:t>L’exotisme, le voyage, peuvent libérer la parole entre des inconnus</a:t>
            </a:r>
          </a:p>
          <a:p>
            <a:r>
              <a:rPr lang="fr-FR" sz="2400" dirty="0" smtClean="0"/>
              <a:t>Avant de créer Eve, avec qui Adam va pouvoir parler Dieu « fait tomber un </a:t>
            </a:r>
            <a:r>
              <a:rPr lang="fr-FR" sz="2400" dirty="0"/>
              <a:t>profond sommeil sur l'homme, qui </a:t>
            </a:r>
            <a:r>
              <a:rPr lang="fr-FR" sz="2400" dirty="0" smtClean="0"/>
              <a:t>s'endormit ». La conversation éveille l’homme, qui la vit comme un songe éveillé</a:t>
            </a:r>
          </a:p>
          <a:p>
            <a:r>
              <a:rPr lang="fr-FR" sz="2400" dirty="0" smtClean="0"/>
              <a:t>Mais l’idéal est d’arriver à une profondeur de l’échange qui est naturellement hypnotique ou onirique et induit un état de transe, un peu théâtral, entre les êtres. La conversation est un « rêve éveillé ». Le peintre Magritte a consacré cinq tableaux surréalistes à « l’art de la conversation »</a:t>
            </a:r>
          </a:p>
          <a:p>
            <a:endParaRPr lang="fr-FR" sz="2400" dirty="0"/>
          </a:p>
        </p:txBody>
      </p:sp>
    </p:spTree>
    <p:extLst>
      <p:ext uri="{BB962C8B-B14F-4D97-AF65-F5344CB8AC3E}">
        <p14:creationId xmlns:p14="http://schemas.microsoft.com/office/powerpoint/2010/main" val="1495726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rt de la conversation">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2821" y="0"/>
            <a:ext cx="3653878" cy="27809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822" y="2780928"/>
            <a:ext cx="915682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3200" b="1" dirty="0" smtClean="0">
                <a:solidFill>
                  <a:srgbClr val="DDDDDD"/>
                </a:solidFill>
                <a:effectLst/>
              </a:rPr>
              <a:t>L’art de la conversation (I à V) – René Magritte</a:t>
            </a:r>
            <a:endParaRPr lang="fr-FR" sz="3200" dirty="0"/>
          </a:p>
        </p:txBody>
      </p:sp>
      <p:pic>
        <p:nvPicPr>
          <p:cNvPr id="1028" name="Picture 4" descr="magritte-art-conversation-amour">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0032" y="3397996"/>
            <a:ext cx="4292241" cy="34337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attesonart.com/Data/Sites/1/magritte/The%20Art%20of%20%20Conversation%20%20%20I-%20195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26284" y="-3385"/>
            <a:ext cx="3317716" cy="27537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attesonart.com/Data/Sites/1/magritte/The%20Art%20of%20%20Conversation%20%20%20III.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2411" y="3397997"/>
            <a:ext cx="4739732" cy="34600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attesonart.com/Data/Sites/1/magritte/The%20Art%20of%20Conversation%202.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 y="-3385"/>
            <a:ext cx="2152818" cy="278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93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ranceinter.fr/sites/default/files/imagecache/scald_image_max_size/2011/09/30/180433/images/la%20conversat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244" y="154486"/>
            <a:ext cx="3631068"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2043" y="5530833"/>
            <a:ext cx="3646269" cy="1323439"/>
          </a:xfrm>
          <a:prstGeom prst="rect">
            <a:avLst/>
          </a:prstGeom>
        </p:spPr>
        <p:txBody>
          <a:bodyPr wrap="square">
            <a:spAutoFit/>
          </a:bodyPr>
          <a:lstStyle/>
          <a:p>
            <a:r>
              <a:rPr lang="fr-FR" sz="1600" dirty="0"/>
              <a:t>Un soir de l’hiver 1803-1804, aux Tuileries. Une conversation imaginaire entre Bonaparte et son deuxième consul, Jean-Jacques Régis de Cambacérès, celui à qui il ne cache rien et demande tout. </a:t>
            </a:r>
          </a:p>
        </p:txBody>
      </p:sp>
      <p:sp>
        <p:nvSpPr>
          <p:cNvPr id="3" name="Rectangle 5"/>
          <p:cNvSpPr>
            <a:spLocks noChangeArrowheads="1"/>
          </p:cNvSpPr>
          <p:nvPr/>
        </p:nvSpPr>
        <p:spPr bwMode="auto">
          <a:xfrm>
            <a:off x="0" y="0"/>
            <a:ext cx="87693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Verdana" pitchFamily="34" charset="0"/>
              </a:rPr>
              <a:t/>
            </a:r>
            <a:br>
              <a:rPr kumimoji="0" lang="fr-FR" sz="1800" b="0" i="0" u="none" strike="noStrike" cap="none" normalizeH="0" baseline="0" smtClean="0">
                <a:ln>
                  <a:noFill/>
                </a:ln>
                <a:solidFill>
                  <a:srgbClr val="000000"/>
                </a:solidFill>
                <a:effectLst/>
                <a:latin typeface="Verdana" pitchFamily="34" charset="0"/>
              </a:rPr>
            </a:br>
            <a:endParaRPr kumimoji="0" lang="fr-FR" sz="1800" b="0" i="0" u="none" strike="noStrike" cap="none" normalizeH="0" baseline="0" smtClean="0">
              <a:ln>
                <a:noFill/>
              </a:ln>
              <a:solidFill>
                <a:srgbClr val="000000"/>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pic>
        <p:nvPicPr>
          <p:cNvPr id="2054" name="Picture 6" descr="http://ecx.images-amazon.com/images/I/51W4VwLbeE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5937" y="158327"/>
            <a:ext cx="2238687" cy="31266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theatremontansier.com/wp-content/uploads/2013/08/La-Conversatio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7244" y="154486"/>
            <a:ext cx="3647087" cy="25544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1042" y="5376944"/>
            <a:ext cx="5207336" cy="1477328"/>
          </a:xfrm>
          <a:prstGeom prst="rect">
            <a:avLst/>
          </a:prstGeom>
        </p:spPr>
        <p:txBody>
          <a:bodyPr wrap="square">
            <a:spAutoFit/>
          </a:bodyPr>
          <a:lstStyle/>
          <a:p>
            <a:r>
              <a:rPr lang="fr-FR" dirty="0" smtClean="0"/>
              <a:t>La vie d’une grande figure historique non comme </a:t>
            </a:r>
          </a:p>
          <a:p>
            <a:r>
              <a:rPr lang="fr-FR" dirty="0"/>
              <a:t>b</a:t>
            </a:r>
            <a:r>
              <a:rPr lang="fr-FR" dirty="0" smtClean="0"/>
              <a:t>iographie objective à la troisième personne du singulier</a:t>
            </a:r>
          </a:p>
          <a:p>
            <a:r>
              <a:rPr lang="fr-FR" dirty="0" smtClean="0"/>
              <a:t>mais comme échange vécu,  personnel et intime entre la </a:t>
            </a:r>
          </a:p>
          <a:p>
            <a:r>
              <a:rPr lang="fr-FR" dirty="0"/>
              <a:t>p</a:t>
            </a:r>
            <a:r>
              <a:rPr lang="fr-FR" dirty="0" smtClean="0"/>
              <a:t>remière et la deuxième personne du singulier : Winston</a:t>
            </a:r>
          </a:p>
          <a:p>
            <a:r>
              <a:rPr lang="fr-FR" dirty="0"/>
              <a:t>e</a:t>
            </a:r>
            <a:r>
              <a:rPr lang="fr-FR" dirty="0" smtClean="0"/>
              <a:t>t Clémentine</a:t>
            </a:r>
            <a:endParaRPr lang="fr-FR" dirty="0"/>
          </a:p>
        </p:txBody>
      </p:sp>
      <p:sp>
        <p:nvSpPr>
          <p:cNvPr id="6" name="Rectangle 5"/>
          <p:cNvSpPr/>
          <p:nvPr/>
        </p:nvSpPr>
        <p:spPr>
          <a:xfrm>
            <a:off x="6094624" y="5427"/>
            <a:ext cx="3013755" cy="3293209"/>
          </a:xfrm>
          <a:prstGeom prst="rect">
            <a:avLst/>
          </a:prstGeom>
        </p:spPr>
        <p:txBody>
          <a:bodyPr wrap="square">
            <a:spAutoFit/>
          </a:bodyPr>
          <a:lstStyle/>
          <a:p>
            <a:r>
              <a:rPr lang="fr-FR" sz="1600" dirty="0">
                <a:solidFill>
                  <a:srgbClr val="FFFFFF"/>
                </a:solidFill>
              </a:rPr>
              <a:t>Parmi les milliers de lettres, notes personnelles et télégrammes échangés entre Churchill et son épouse entre 1908 et 1964, ce recueil donne un aperçu non seulement de leur vie de couple et de famille, mais aussi de leurs jugements sur la politique nationale et internationale, sur les grandes personnalités du moment, sur le cours de deux guerres mondiales, sur leurs espoirs, leurs ambitions et leurs déceptions pendant plus d'un demi-siècle</a:t>
            </a:r>
            <a:r>
              <a:rPr lang="fr-FR" sz="1600" dirty="0" smtClean="0">
                <a:solidFill>
                  <a:srgbClr val="FFFFFF"/>
                </a:solidFill>
              </a:rPr>
              <a:t>.</a:t>
            </a:r>
            <a:endParaRPr lang="fr-FR" dirty="0"/>
          </a:p>
        </p:txBody>
      </p:sp>
      <p:sp>
        <p:nvSpPr>
          <p:cNvPr id="8" name="Plaque 7"/>
          <p:cNvSpPr/>
          <p:nvPr/>
        </p:nvSpPr>
        <p:spPr>
          <a:xfrm>
            <a:off x="3905331" y="3298637"/>
            <a:ext cx="5059157" cy="2078308"/>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r>
              <a:rPr lang="fr-FR" i="1" dirty="0">
                <a:latin typeface="Garamond" pitchFamily="18" charset="0"/>
              </a:rPr>
              <a:t>«Je suis convaincue que les lettres présentées ici donnent de mes parents un portrait exact de ce qu'ils ont été. Nous les suivons dans les échanges ardents et débonnaires de leurs premières années de mariage, puis nous les voyons mûrir dans les années d'effort</a:t>
            </a:r>
            <a:r>
              <a:rPr lang="fr-FR" dirty="0">
                <a:latin typeface="Garamond" pitchFamily="18" charset="0"/>
              </a:rPr>
              <a:t>. Lady Mary </a:t>
            </a:r>
            <a:r>
              <a:rPr lang="fr-FR" dirty="0" err="1">
                <a:latin typeface="Garamond" pitchFamily="18" charset="0"/>
              </a:rPr>
              <a:t>Soames</a:t>
            </a:r>
            <a:endParaRPr lang="fr-FR" sz="2800" dirty="0">
              <a:latin typeface="Garamond" pitchFamily="18" charset="0"/>
            </a:endParaRPr>
          </a:p>
        </p:txBody>
      </p:sp>
    </p:spTree>
    <p:extLst>
      <p:ext uri="{BB962C8B-B14F-4D97-AF65-F5344CB8AC3E}">
        <p14:creationId xmlns:p14="http://schemas.microsoft.com/office/powerpoint/2010/main" val="21659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87693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Verdana" pitchFamily="34" charset="0"/>
              </a:rPr>
              <a:t/>
            </a:r>
            <a:br>
              <a:rPr kumimoji="0" lang="fr-FR" sz="1800" b="0" i="0" u="none" strike="noStrike" cap="none" normalizeH="0" baseline="0" smtClean="0">
                <a:ln>
                  <a:noFill/>
                </a:ln>
                <a:solidFill>
                  <a:srgbClr val="000000"/>
                </a:solidFill>
                <a:effectLst/>
                <a:latin typeface="Verdana" pitchFamily="34" charset="0"/>
              </a:rPr>
            </a:br>
            <a:endParaRPr kumimoji="0" lang="fr-FR" sz="1800" b="0" i="0" u="none" strike="noStrike" cap="none" normalizeH="0" baseline="0" smtClean="0">
              <a:ln>
                <a:noFill/>
              </a:ln>
              <a:solidFill>
                <a:srgbClr val="000000"/>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pic>
        <p:nvPicPr>
          <p:cNvPr id="5" name="Picture 6" descr="http://ecx.images-amazon.com/images/I/51W4VwLbeE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9277"/>
            <a:ext cx="3849893" cy="53769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5842337"/>
            <a:ext cx="9108378" cy="1015663"/>
          </a:xfrm>
          <a:prstGeom prst="rect">
            <a:avLst/>
          </a:prstGeom>
        </p:spPr>
        <p:txBody>
          <a:bodyPr wrap="square">
            <a:spAutoFit/>
          </a:bodyPr>
          <a:lstStyle/>
          <a:p>
            <a:r>
              <a:rPr lang="fr-FR" sz="2000" dirty="0" smtClean="0">
                <a:latin typeface="Constantia" pitchFamily="18" charset="0"/>
              </a:rPr>
              <a:t>La vie d’une grande figure historique non comme </a:t>
            </a:r>
            <a:r>
              <a:rPr lang="fr-FR" sz="2000" dirty="0" smtClean="0">
                <a:latin typeface="Constantia" pitchFamily="18" charset="0"/>
              </a:rPr>
              <a:t>biographie </a:t>
            </a:r>
            <a:r>
              <a:rPr lang="fr-FR" sz="2000" dirty="0" smtClean="0">
                <a:latin typeface="Constantia" pitchFamily="18" charset="0"/>
              </a:rPr>
              <a:t>objective à la troisième personne du </a:t>
            </a:r>
            <a:r>
              <a:rPr lang="fr-FR" sz="2000" dirty="0" smtClean="0">
                <a:latin typeface="Constantia" pitchFamily="18" charset="0"/>
              </a:rPr>
              <a:t>singulier mais </a:t>
            </a:r>
            <a:r>
              <a:rPr lang="fr-FR" sz="2000" dirty="0" smtClean="0">
                <a:latin typeface="Constantia" pitchFamily="18" charset="0"/>
              </a:rPr>
              <a:t>comme échange vécu,  personnel et intime entre la </a:t>
            </a:r>
            <a:r>
              <a:rPr lang="fr-FR" sz="2000" dirty="0" smtClean="0">
                <a:latin typeface="Constantia" pitchFamily="18" charset="0"/>
              </a:rPr>
              <a:t>première </a:t>
            </a:r>
            <a:r>
              <a:rPr lang="fr-FR" sz="2000" dirty="0" smtClean="0">
                <a:latin typeface="Constantia" pitchFamily="18" charset="0"/>
              </a:rPr>
              <a:t>et la deuxième personne du singulier : </a:t>
            </a:r>
            <a:r>
              <a:rPr lang="fr-FR" sz="2000" dirty="0" smtClean="0">
                <a:latin typeface="Constantia" pitchFamily="18" charset="0"/>
              </a:rPr>
              <a:t>Winston et </a:t>
            </a:r>
            <a:r>
              <a:rPr lang="fr-FR" sz="2000" dirty="0" smtClean="0">
                <a:latin typeface="Constantia" pitchFamily="18" charset="0"/>
              </a:rPr>
              <a:t>Clémentine</a:t>
            </a:r>
            <a:endParaRPr lang="fr-FR" sz="2000" dirty="0">
              <a:latin typeface="Constantia" pitchFamily="18" charset="0"/>
            </a:endParaRPr>
          </a:p>
        </p:txBody>
      </p:sp>
      <p:sp>
        <p:nvSpPr>
          <p:cNvPr id="8" name="Rectangle 7"/>
          <p:cNvSpPr/>
          <p:nvPr/>
        </p:nvSpPr>
        <p:spPr>
          <a:xfrm>
            <a:off x="3905332" y="5427"/>
            <a:ext cx="5203048" cy="2862322"/>
          </a:xfrm>
          <a:prstGeom prst="rect">
            <a:avLst/>
          </a:prstGeom>
        </p:spPr>
        <p:txBody>
          <a:bodyPr wrap="square">
            <a:spAutoFit/>
          </a:bodyPr>
          <a:lstStyle/>
          <a:p>
            <a:r>
              <a:rPr lang="fr-FR" sz="2000" dirty="0">
                <a:solidFill>
                  <a:srgbClr val="FFFFFF"/>
                </a:solidFill>
              </a:rPr>
              <a:t>Parmi les milliers de lettres, notes personnelles et télégrammes échangés entre Churchill et son épouse entre 1908 et 1964, ce recueil donne un aperçu non seulement de leur vie de couple et de famille, mais aussi de leurs jugements sur la politique nationale et internationale, sur les grandes personnalités du moment, sur le cours de deux guerres mondiales, sur leurs espoirs, leurs ambitions et leurs déceptions pendant plus d'un demi-siècle</a:t>
            </a:r>
            <a:r>
              <a:rPr lang="fr-FR" sz="2000" dirty="0" smtClean="0">
                <a:solidFill>
                  <a:srgbClr val="FFFFFF"/>
                </a:solidFill>
              </a:rPr>
              <a:t>.</a:t>
            </a:r>
            <a:endParaRPr lang="fr-FR" sz="2400" dirty="0"/>
          </a:p>
        </p:txBody>
      </p:sp>
      <p:sp>
        <p:nvSpPr>
          <p:cNvPr id="9" name="Plaque 8"/>
          <p:cNvSpPr/>
          <p:nvPr/>
        </p:nvSpPr>
        <p:spPr>
          <a:xfrm>
            <a:off x="3905331" y="2867749"/>
            <a:ext cx="5238669" cy="2865507"/>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r>
              <a:rPr lang="fr-FR" sz="2000" i="1" dirty="0">
                <a:solidFill>
                  <a:srgbClr val="FFC000"/>
                </a:solidFill>
                <a:latin typeface="Garamond" pitchFamily="18" charset="0"/>
              </a:rPr>
              <a:t>«Je suis convaincue que les lettres présentées ici donnent de mes parents un portrait exact de ce qu'ils ont été. Nous les suivons dans les échanges ardents et débonnaires de leurs premières années de mariage, puis nous les voyons mûrir dans les années d'effort</a:t>
            </a:r>
            <a:r>
              <a:rPr lang="fr-FR" sz="2000" dirty="0">
                <a:solidFill>
                  <a:srgbClr val="FFC000"/>
                </a:solidFill>
                <a:latin typeface="Garamond" pitchFamily="18" charset="0"/>
              </a:rPr>
              <a:t>. Lady Mary </a:t>
            </a:r>
            <a:r>
              <a:rPr lang="fr-FR" sz="2000" dirty="0" err="1">
                <a:solidFill>
                  <a:srgbClr val="FFC000"/>
                </a:solidFill>
                <a:latin typeface="Garamond" pitchFamily="18" charset="0"/>
              </a:rPr>
              <a:t>Soames</a:t>
            </a:r>
            <a:endParaRPr lang="fr-FR" sz="3200" dirty="0">
              <a:solidFill>
                <a:srgbClr val="FFC000"/>
              </a:solidFill>
              <a:latin typeface="Garamond" pitchFamily="18" charset="0"/>
            </a:endParaRPr>
          </a:p>
        </p:txBody>
      </p:sp>
    </p:spTree>
    <p:extLst>
      <p:ext uri="{BB962C8B-B14F-4D97-AF65-F5344CB8AC3E}">
        <p14:creationId xmlns:p14="http://schemas.microsoft.com/office/powerpoint/2010/main" val="191092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a:r>
            <a:r>
              <a:rPr lang="fr-FR" dirty="0" smtClean="0"/>
              <a:t>onditions du libre-échange</a:t>
            </a:r>
            <a:endParaRPr lang="fr-FR" dirty="0"/>
          </a:p>
        </p:txBody>
      </p:sp>
      <p:sp>
        <p:nvSpPr>
          <p:cNvPr id="4" name="Espace réservé du texte 3"/>
          <p:cNvSpPr>
            <a:spLocks noGrp="1"/>
          </p:cNvSpPr>
          <p:nvPr>
            <p:ph type="body" sz="half" idx="2"/>
          </p:nvPr>
        </p:nvSpPr>
        <p:spPr/>
        <p:txBody>
          <a:bodyPr/>
          <a:lstStyle/>
          <a:p>
            <a:r>
              <a:rPr lang="fr-FR" dirty="0" smtClean="0"/>
              <a:t>La conversation heureuse touche à plusieurs domaines traités dans des « parole donnée » depuis les débuts de ce programme (voir diapo suivante)</a:t>
            </a:r>
            <a:endParaRPr lang="fr-FR" dirty="0"/>
          </a:p>
        </p:txBody>
      </p:sp>
      <p:pic>
        <p:nvPicPr>
          <p:cNvPr id="2050" name="Picture 2" descr="http://www.thedivorceclub.com/wp-content/uploads/2012/04/Fotolia_10376710_Subscription_XL1-300x180.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480" r="204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45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73886015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547664" y="2996952"/>
            <a:ext cx="6048672" cy="892552"/>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a:spAutoFit/>
          </a:bodyPr>
          <a:lstStyle/>
          <a:p>
            <a:pPr lvl="0" algn="ctr"/>
            <a:r>
              <a:rPr lang="fr-FR" sz="4000" dirty="0" smtClean="0">
                <a:latin typeface="Bodoni MT Condensed" panose="02070606080606020203" pitchFamily="18" charset="0"/>
              </a:rPr>
              <a:t>Libre-échange : la conversation heureuse</a:t>
            </a:r>
          </a:p>
          <a:p>
            <a:pPr lvl="0" algn="ctr"/>
            <a:endParaRPr lang="fr-FR" sz="1200" dirty="0">
              <a:latin typeface="Bodoni MT Condensed" panose="02070606080606020203" pitchFamily="18" charset="0"/>
            </a:endParaRPr>
          </a:p>
        </p:txBody>
      </p:sp>
    </p:spTree>
    <p:extLst>
      <p:ext uri="{BB962C8B-B14F-4D97-AF65-F5344CB8AC3E}">
        <p14:creationId xmlns:p14="http://schemas.microsoft.com/office/powerpoint/2010/main" val="2474940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5"/>
          <p:cNvGraphicFramePr>
            <a:graphicFrameLocks/>
          </p:cNvGraphicFramePr>
          <p:nvPr>
            <p:extLst>
              <p:ext uri="{D42A27DB-BD31-4B8C-83A1-F6EECF244321}">
                <p14:modId xmlns:p14="http://schemas.microsoft.com/office/powerpoint/2010/main" val="177073923"/>
              </p:ext>
            </p:extLst>
          </p:nvPr>
        </p:nvGraphicFramePr>
        <p:xfrm>
          <a:off x="0" y="0"/>
          <a:ext cx="709228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c 39"/>
          <p:cNvSpPr>
            <a:spLocks/>
          </p:cNvSpPr>
          <p:nvPr/>
        </p:nvSpPr>
        <p:spPr bwMode="auto">
          <a:xfrm rot="4858664" flipH="1" flipV="1">
            <a:off x="2302938" y="2291430"/>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4" name="Rectangle 3"/>
          <p:cNvSpPr/>
          <p:nvPr/>
        </p:nvSpPr>
        <p:spPr>
          <a:xfrm>
            <a:off x="5364088" y="4892076"/>
            <a:ext cx="1711008"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000" b="1" dirty="0" smtClean="0">
                <a:solidFill>
                  <a:schemeClr val="tx2">
                    <a:lumMod val="20000"/>
                    <a:lumOff val="80000"/>
                  </a:schemeClr>
                </a:solidFill>
                <a:latin typeface="Arial Narrow" pitchFamily="34" charset="0"/>
              </a:rPr>
              <a:t>Chaque mercredi</a:t>
            </a:r>
          </a:p>
          <a:p>
            <a:pPr algn="ctr"/>
            <a:r>
              <a:rPr lang="fr-FR" sz="2000" b="1" dirty="0" smtClean="0">
                <a:solidFill>
                  <a:schemeClr val="tx2">
                    <a:lumMod val="20000"/>
                    <a:lumOff val="80000"/>
                  </a:schemeClr>
                </a:solidFill>
                <a:latin typeface="Arial Narrow" pitchFamily="34" charset="0"/>
              </a:rPr>
              <a:t>19 heures</a:t>
            </a:r>
            <a:endParaRPr lang="fr-FR" sz="2000" b="1" dirty="0">
              <a:solidFill>
                <a:schemeClr val="tx2">
                  <a:lumMod val="20000"/>
                  <a:lumOff val="80000"/>
                </a:schemeClr>
              </a:solidFill>
              <a:latin typeface="Arial Narrow" pitchFamily="34" charset="0"/>
            </a:endParaRPr>
          </a:p>
        </p:txBody>
      </p:sp>
      <p:sp>
        <p:nvSpPr>
          <p:cNvPr id="5" name="Rectangle 4"/>
          <p:cNvSpPr/>
          <p:nvPr/>
        </p:nvSpPr>
        <p:spPr>
          <a:xfrm rot="19414693">
            <a:off x="-760842" y="3065609"/>
            <a:ext cx="9006423" cy="461665"/>
          </a:xfrm>
          <a:prstGeom prst="rect">
            <a:avLst/>
          </a:prstGeom>
        </p:spPr>
        <p:txBody>
          <a:bodyPr wrap="square">
            <a:spAutoFit/>
          </a:bodyPr>
          <a:lstStyle/>
          <a:p>
            <a:pPr algn="ctr"/>
            <a:r>
              <a:rPr lang="fr-FR" sz="2400" b="1" dirty="0" smtClean="0">
                <a:effectLst>
                  <a:outerShdw blurRad="38100" dist="38100" dir="2700000" algn="tl">
                    <a:srgbClr val="000000">
                      <a:alpha val="43137"/>
                    </a:srgbClr>
                  </a:outerShdw>
                </a:effectLst>
                <a:latin typeface="Arial Narrow" pitchFamily="34" charset="0"/>
              </a:rPr>
              <a:t>Parler du vécu                                                            transformer sa vie</a:t>
            </a:r>
            <a:endParaRPr lang="fr-FR" sz="2400" b="1" dirty="0">
              <a:effectLst>
                <a:outerShdw blurRad="38100" dist="38100" dir="2700000" algn="tl">
                  <a:srgbClr val="000000">
                    <a:alpha val="43137"/>
                  </a:srgbClr>
                </a:outerShdw>
              </a:effectLst>
              <a:latin typeface="Arial Narrow" pitchFamily="34" charset="0"/>
            </a:endParaRPr>
          </a:p>
        </p:txBody>
      </p:sp>
      <p:sp>
        <p:nvSpPr>
          <p:cNvPr id="6" name="Arc 39"/>
          <p:cNvSpPr>
            <a:spLocks/>
          </p:cNvSpPr>
          <p:nvPr/>
        </p:nvSpPr>
        <p:spPr bwMode="auto">
          <a:xfrm rot="15508155" flipH="1" flipV="1">
            <a:off x="2084662" y="2001619"/>
            <a:ext cx="2647198" cy="266985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7" name="Arc 39"/>
          <p:cNvSpPr>
            <a:spLocks/>
          </p:cNvSpPr>
          <p:nvPr/>
        </p:nvSpPr>
        <p:spPr bwMode="auto">
          <a:xfrm rot="21146855" flipH="1" flipV="1">
            <a:off x="2513927" y="1876717"/>
            <a:ext cx="2864199" cy="283944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8" name="Arc 39"/>
          <p:cNvSpPr>
            <a:spLocks/>
          </p:cNvSpPr>
          <p:nvPr/>
        </p:nvSpPr>
        <p:spPr bwMode="auto">
          <a:xfrm rot="10230527" flipH="1" flipV="1">
            <a:off x="2052792" y="2189571"/>
            <a:ext cx="2671641" cy="285491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9" name="Rectangle 8"/>
          <p:cNvSpPr/>
          <p:nvPr/>
        </p:nvSpPr>
        <p:spPr>
          <a:xfrm>
            <a:off x="7236297" y="3917407"/>
            <a:ext cx="172819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000" b="1" dirty="0" smtClean="0">
                <a:latin typeface="Arial Narrow" pitchFamily="34" charset="0"/>
              </a:rPr>
              <a:t>La parole est donnée à chacun (débat</a:t>
            </a:r>
            <a:r>
              <a:rPr lang="fr-FR" b="1" dirty="0" smtClean="0">
                <a:latin typeface="Arial Narrow" pitchFamily="34" charset="0"/>
              </a:rPr>
              <a:t>)</a:t>
            </a:r>
          </a:p>
        </p:txBody>
      </p:sp>
      <p:sp>
        <p:nvSpPr>
          <p:cNvPr id="12" name="Rectangle 11"/>
          <p:cNvSpPr/>
          <p:nvPr/>
        </p:nvSpPr>
        <p:spPr>
          <a:xfrm>
            <a:off x="7236298" y="5805264"/>
            <a:ext cx="1728191"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b="1" dirty="0" smtClean="0">
                <a:latin typeface="Arial Narrow" pitchFamily="34" charset="0"/>
              </a:rPr>
              <a:t>Chacun </a:t>
            </a:r>
            <a:r>
              <a:rPr lang="fr-FR" b="1" dirty="0">
                <a:latin typeface="Arial Narrow" pitchFamily="34" charset="0"/>
              </a:rPr>
              <a:t>peut donner sa parole (résolutions)</a:t>
            </a:r>
          </a:p>
        </p:txBody>
      </p:sp>
      <p:sp>
        <p:nvSpPr>
          <p:cNvPr id="13" name="Rectangle 12"/>
          <p:cNvSpPr/>
          <p:nvPr/>
        </p:nvSpPr>
        <p:spPr>
          <a:xfrm>
            <a:off x="7236296" y="4881934"/>
            <a:ext cx="1728192"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b="1" dirty="0" smtClean="0">
                <a:latin typeface="Arial Narrow" pitchFamily="34" charset="0"/>
              </a:rPr>
              <a:t>Une </a:t>
            </a:r>
            <a:r>
              <a:rPr lang="fr-FR" b="1" dirty="0">
                <a:latin typeface="Arial Narrow" pitchFamily="34" charset="0"/>
              </a:rPr>
              <a:t>parole est donnée à tous (exposé)</a:t>
            </a:r>
          </a:p>
        </p:txBody>
      </p:sp>
    </p:spTree>
    <p:extLst>
      <p:ext uri="{BB962C8B-B14F-4D97-AF65-F5344CB8AC3E}">
        <p14:creationId xmlns:p14="http://schemas.microsoft.com/office/powerpoint/2010/main" val="38408896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Que permet le libre-échange ? Quels rôles joue la conversation heureuse ?</a:t>
            </a:r>
            <a:endParaRPr lang="fr-FR" dirty="0"/>
          </a:p>
        </p:txBody>
      </p:sp>
      <p:sp>
        <p:nvSpPr>
          <p:cNvPr id="5" name="Espace réservé du contenu 4"/>
          <p:cNvSpPr>
            <a:spLocks noGrp="1"/>
          </p:cNvSpPr>
          <p:nvPr>
            <p:ph sz="quarter" idx="13"/>
          </p:nvPr>
        </p:nvSpPr>
        <p:spPr>
          <a:xfrm>
            <a:off x="184138" y="1556792"/>
            <a:ext cx="8852357" cy="2188840"/>
          </a:xfrm>
        </p:spPr>
        <p:txBody>
          <a:bodyPr>
            <a:normAutofit/>
          </a:bodyPr>
          <a:lstStyle/>
          <a:p>
            <a:r>
              <a:rPr lang="fr-FR" sz="2400" dirty="0" smtClean="0"/>
              <a:t>Le libre-échange facilite les </a:t>
            </a:r>
            <a:r>
              <a:rPr lang="fr-FR" sz="2400" dirty="0" smtClean="0">
                <a:solidFill>
                  <a:srgbClr val="FF0000"/>
                </a:solidFill>
              </a:rPr>
              <a:t>relations</a:t>
            </a:r>
            <a:r>
              <a:rPr lang="fr-FR" sz="2400" dirty="0" smtClean="0"/>
              <a:t> entre les êtres et renforce la </a:t>
            </a:r>
            <a:r>
              <a:rPr lang="fr-FR" sz="2400" dirty="0" smtClean="0">
                <a:solidFill>
                  <a:srgbClr val="FF0000"/>
                </a:solidFill>
              </a:rPr>
              <a:t>confiance</a:t>
            </a:r>
            <a:r>
              <a:rPr lang="fr-FR" sz="2400" dirty="0" smtClean="0"/>
              <a:t> entre eux, les amenant à vivre une profonde unité.</a:t>
            </a:r>
          </a:p>
          <a:p>
            <a:r>
              <a:rPr lang="fr-FR" sz="2400" dirty="0" smtClean="0"/>
              <a:t>Dans ce libre-échange, la </a:t>
            </a:r>
            <a:r>
              <a:rPr lang="fr-FR" sz="2400" dirty="0" smtClean="0">
                <a:solidFill>
                  <a:srgbClr val="FF0000"/>
                </a:solidFill>
              </a:rPr>
              <a:t>parole</a:t>
            </a:r>
            <a:r>
              <a:rPr lang="fr-FR" sz="2400" dirty="0" smtClean="0"/>
              <a:t> joue un rôle central, permettant aux </a:t>
            </a:r>
            <a:r>
              <a:rPr lang="fr-FR" sz="2400" dirty="0" smtClean="0">
                <a:solidFill>
                  <a:srgbClr val="FF0000"/>
                </a:solidFill>
              </a:rPr>
              <a:t>personnes</a:t>
            </a:r>
            <a:r>
              <a:rPr lang="fr-FR" sz="2400" dirty="0" smtClean="0"/>
              <a:t> de livrer leur </a:t>
            </a:r>
            <a:r>
              <a:rPr lang="fr-FR" sz="2400" dirty="0" smtClean="0">
                <a:solidFill>
                  <a:srgbClr val="FF0000"/>
                </a:solidFill>
              </a:rPr>
              <a:t>intimité</a:t>
            </a:r>
            <a:r>
              <a:rPr lang="fr-FR" sz="2400" dirty="0" smtClean="0"/>
              <a:t> jusqu’à atteindre une forte </a:t>
            </a:r>
            <a:r>
              <a:rPr lang="fr-FR" sz="2400" dirty="0" smtClean="0">
                <a:solidFill>
                  <a:srgbClr val="FF0000"/>
                </a:solidFill>
              </a:rPr>
              <a:t>entente</a:t>
            </a:r>
            <a:r>
              <a:rPr lang="fr-FR" sz="2400" dirty="0" smtClean="0"/>
              <a:t> et </a:t>
            </a:r>
            <a:r>
              <a:rPr lang="fr-FR" sz="2400" dirty="0" smtClean="0">
                <a:solidFill>
                  <a:srgbClr val="FF0000"/>
                </a:solidFill>
              </a:rPr>
              <a:t>reconnaissance</a:t>
            </a:r>
            <a:r>
              <a:rPr lang="fr-FR" sz="2400" dirty="0" smtClean="0"/>
              <a:t> mutuelles vécue comme une </a:t>
            </a:r>
            <a:r>
              <a:rPr lang="fr-FR" sz="2400" dirty="0" smtClean="0">
                <a:solidFill>
                  <a:srgbClr val="FF0000"/>
                </a:solidFill>
              </a:rPr>
              <a:t>liberté</a:t>
            </a:r>
          </a:p>
        </p:txBody>
      </p:sp>
      <p:sp>
        <p:nvSpPr>
          <p:cNvPr id="2" name="Rectangle 1"/>
          <p:cNvSpPr/>
          <p:nvPr/>
        </p:nvSpPr>
        <p:spPr>
          <a:xfrm>
            <a:off x="323528" y="4077072"/>
            <a:ext cx="8424936" cy="1754326"/>
          </a:xfrm>
          <a:prstGeom prst="rect">
            <a:avLst/>
          </a:prstGeom>
        </p:spPr>
        <p:txBody>
          <a:bodyPr wrap="square">
            <a:spAutoFit/>
          </a:bodyPr>
          <a:lstStyle/>
          <a:p>
            <a:r>
              <a:rPr lang="fr-FR" sz="3600" dirty="0">
                <a:latin typeface="Bodoni MT Condensed" panose="02070606080606020203" pitchFamily="18" charset="0"/>
              </a:rPr>
              <a:t>Le libre-échange révèle l’homme comme être </a:t>
            </a:r>
            <a:r>
              <a:rPr lang="fr-FR" sz="3600" dirty="0" smtClean="0">
                <a:latin typeface="Bodoni MT Condensed" panose="02070606080606020203" pitchFamily="18" charset="0"/>
              </a:rPr>
              <a:t>relationnel</a:t>
            </a:r>
            <a:r>
              <a:rPr lang="fr-FR" sz="3600" dirty="0">
                <a:latin typeface="Bodoni MT Condensed" panose="02070606080606020203" pitchFamily="18" charset="0"/>
              </a:rPr>
              <a:t>, </a:t>
            </a:r>
            <a:r>
              <a:rPr lang="fr-FR" sz="3600" dirty="0" smtClean="0">
                <a:latin typeface="Bodoni MT Condensed" panose="02070606080606020203" pitchFamily="18" charset="0"/>
              </a:rPr>
              <a:t>et surtout </a:t>
            </a:r>
            <a:r>
              <a:rPr lang="fr-FR" sz="3600" i="1" dirty="0" smtClean="0">
                <a:latin typeface="Bodoni MT Condensed" panose="02070606080606020203" pitchFamily="18" charset="0"/>
              </a:rPr>
              <a:t>homo </a:t>
            </a:r>
            <a:r>
              <a:rPr lang="fr-FR" sz="3600" i="1" dirty="0" err="1">
                <a:latin typeface="Bodoni MT Condensed" panose="02070606080606020203" pitchFamily="18" charset="0"/>
              </a:rPr>
              <a:t>dialogus</a:t>
            </a:r>
            <a:r>
              <a:rPr lang="fr-FR" sz="3600" dirty="0">
                <a:latin typeface="Bodoni MT Condensed" panose="02070606080606020203" pitchFamily="18" charset="0"/>
              </a:rPr>
              <a:t>, </a:t>
            </a:r>
            <a:r>
              <a:rPr lang="fr-FR" sz="3600" dirty="0" smtClean="0">
                <a:latin typeface="Bodoni MT Condensed" panose="02070606080606020203" pitchFamily="18" charset="0"/>
              </a:rPr>
              <a:t>existant </a:t>
            </a:r>
            <a:r>
              <a:rPr lang="fr-FR" sz="3600" dirty="0">
                <a:latin typeface="Bodoni MT Condensed" panose="02070606080606020203" pitchFamily="18" charset="0"/>
              </a:rPr>
              <a:t>dans des liens </a:t>
            </a:r>
            <a:r>
              <a:rPr lang="fr-FR" sz="3600" dirty="0" smtClean="0">
                <a:latin typeface="Bodoni MT Condensed" panose="02070606080606020203" pitchFamily="18" charset="0"/>
              </a:rPr>
              <a:t>interpersonnels et </a:t>
            </a:r>
            <a:r>
              <a:rPr lang="fr-FR" sz="3600" dirty="0" smtClean="0">
                <a:latin typeface="Bodoni MT Condensed" panose="02070606080606020203" pitchFamily="18" charset="0"/>
              </a:rPr>
              <a:t>qui peut </a:t>
            </a:r>
            <a:r>
              <a:rPr lang="fr-FR" sz="3600" dirty="0" smtClean="0">
                <a:latin typeface="Bodoni MT Condensed" panose="02070606080606020203" pitchFamily="18" charset="0"/>
              </a:rPr>
              <a:t>verbaliser sa vie pour autrui.</a:t>
            </a:r>
            <a:endParaRPr lang="fr-FR" sz="3600" dirty="0">
              <a:latin typeface="Bodoni MT Condensed" panose="02070606080606020203" pitchFamily="18" charset="0"/>
            </a:endParaRPr>
          </a:p>
        </p:txBody>
      </p:sp>
    </p:spTree>
    <p:extLst>
      <p:ext uri="{BB962C8B-B14F-4D97-AF65-F5344CB8AC3E}">
        <p14:creationId xmlns:p14="http://schemas.microsoft.com/office/powerpoint/2010/main" val="165642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7924800" cy="864096"/>
          </a:xfrm>
        </p:spPr>
        <p:txBody>
          <a:bodyPr/>
          <a:lstStyle/>
          <a:p>
            <a:pPr algn="ctr"/>
            <a:r>
              <a:rPr lang="fr-FR" dirty="0" smtClean="0"/>
              <a:t>Homo </a:t>
            </a:r>
            <a:r>
              <a:rPr lang="fr-FR" dirty="0" err="1" smtClean="0"/>
              <a:t>dialogus</a:t>
            </a:r>
            <a:r>
              <a:rPr lang="fr-FR" dirty="0" smtClean="0"/>
              <a:t> et homo </a:t>
            </a:r>
            <a:r>
              <a:rPr lang="fr-FR" dirty="0" err="1" smtClean="0"/>
              <a:t>religiosus</a:t>
            </a:r>
            <a:endParaRPr lang="fr-FR" dirty="0"/>
          </a:p>
        </p:txBody>
      </p:sp>
      <p:sp>
        <p:nvSpPr>
          <p:cNvPr id="3" name="Espace réservé du contenu 2"/>
          <p:cNvSpPr>
            <a:spLocks noGrp="1"/>
          </p:cNvSpPr>
          <p:nvPr>
            <p:ph sz="quarter" idx="13"/>
          </p:nvPr>
        </p:nvSpPr>
        <p:spPr>
          <a:xfrm>
            <a:off x="251520" y="1268760"/>
            <a:ext cx="8640960" cy="4446240"/>
          </a:xfrm>
        </p:spPr>
        <p:txBody>
          <a:bodyPr>
            <a:normAutofit/>
          </a:bodyPr>
          <a:lstStyle/>
          <a:p>
            <a:r>
              <a:rPr lang="fr-FR" sz="2800" dirty="0" smtClean="0"/>
              <a:t>Introduction à la pensée de Martin Buber, penseur du dialogue et de la conversation profonde entre toi et moi</a:t>
            </a:r>
          </a:p>
          <a:p>
            <a:r>
              <a:rPr lang="fr-FR" sz="2800" dirty="0" smtClean="0"/>
              <a:t>Pour aller plus loin : qui es tu ? </a:t>
            </a:r>
            <a:endParaRPr lang="fr-FR" sz="2800" dirty="0"/>
          </a:p>
        </p:txBody>
      </p:sp>
    </p:spTree>
    <p:extLst>
      <p:ext uri="{BB962C8B-B14F-4D97-AF65-F5344CB8AC3E}">
        <p14:creationId xmlns:p14="http://schemas.microsoft.com/office/powerpoint/2010/main" val="3066810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3053" y="863702"/>
            <a:ext cx="4019872" cy="5994298"/>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fr-FR" sz="2000" dirty="0" smtClean="0"/>
              <a:t>« Je » suis une existence consciente et réfléchie. Mon existence révèle tout son sens par la parole échangée avec autrui. La parole révèle à autrui qui je suis. Ma  parole capte une oreille attentive, atteint une conscience et touche un cœur. En me répondant avec bienveillance, autrui se révèle comme « toi » et alter ego.</a:t>
            </a:r>
          </a:p>
          <a:p>
            <a:r>
              <a:rPr lang="fr-FR" sz="2000" dirty="0" smtClean="0"/>
              <a:t>Qui suis-je ? un être pour autrui. Qui est autrui ? Un « toi » pour moi. Le monde compte deux personnes. Moi, la première personne du singulier, et toi, la deuxième personne du singulier. Or ce rapport « toi et moi » où se manifeste la réciprocité de nos consciences doit pouvoir se dire. C’est par l’échange de paroles que la réciprocité entre « toi » et « moi » instaure une totale liberté et une grande joie.</a:t>
            </a:r>
          </a:p>
          <a:p>
            <a:r>
              <a:rPr lang="fr-FR" sz="2000" dirty="0" smtClean="0"/>
              <a:t>Mais pourquoi une rencontre est-elle possible entre « toi » et « moi » ? </a:t>
            </a:r>
            <a:endParaRPr lang="fr-FR" sz="2000" dirty="0"/>
          </a:p>
        </p:txBody>
      </p:sp>
      <p:sp>
        <p:nvSpPr>
          <p:cNvPr id="2" name="Titre 1"/>
          <p:cNvSpPr>
            <a:spLocks noGrp="1"/>
          </p:cNvSpPr>
          <p:nvPr>
            <p:ph type="title"/>
          </p:nvPr>
        </p:nvSpPr>
        <p:spPr>
          <a:xfrm>
            <a:off x="13053" y="-17960"/>
            <a:ext cx="4039582" cy="864096"/>
          </a:xfrm>
        </p:spPr>
        <p:style>
          <a:lnRef idx="0">
            <a:schemeClr val="accent3"/>
          </a:lnRef>
          <a:fillRef idx="3">
            <a:schemeClr val="accent3"/>
          </a:fillRef>
          <a:effectRef idx="3">
            <a:schemeClr val="accent3"/>
          </a:effectRef>
          <a:fontRef idx="minor">
            <a:schemeClr val="lt1"/>
          </a:fontRef>
        </p:style>
        <p:txBody>
          <a:bodyPr/>
          <a:lstStyle/>
          <a:p>
            <a:r>
              <a:rPr lang="fr-FR" dirty="0" smtClean="0"/>
              <a:t>Homo </a:t>
            </a:r>
            <a:r>
              <a:rPr lang="fr-FR" dirty="0" err="1" smtClean="0"/>
              <a:t>dialogus</a:t>
            </a:r>
            <a:endParaRPr lang="fr-FR" dirty="0"/>
          </a:p>
        </p:txBody>
      </p:sp>
      <p:sp>
        <p:nvSpPr>
          <p:cNvPr id="5" name="Ellipse 4"/>
          <p:cNvSpPr/>
          <p:nvPr/>
        </p:nvSpPr>
        <p:spPr>
          <a:xfrm>
            <a:off x="4075763" y="2948015"/>
            <a:ext cx="1512168" cy="151216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t>Moi</a:t>
            </a:r>
          </a:p>
          <a:p>
            <a:pPr algn="ctr"/>
            <a:r>
              <a:rPr lang="fr-FR" sz="2000" dirty="0" smtClean="0">
                <a:latin typeface="Bodoni MT Condensed" pitchFamily="18" charset="0"/>
              </a:rPr>
              <a:t>conscience</a:t>
            </a:r>
            <a:endParaRPr lang="fr-FR" sz="2000" dirty="0">
              <a:latin typeface="Bodoni MT Condensed" pitchFamily="18" charset="0"/>
            </a:endParaRPr>
          </a:p>
        </p:txBody>
      </p:sp>
      <p:sp>
        <p:nvSpPr>
          <p:cNvPr id="7" name="Arc 39"/>
          <p:cNvSpPr>
            <a:spLocks/>
          </p:cNvSpPr>
          <p:nvPr/>
        </p:nvSpPr>
        <p:spPr bwMode="auto">
          <a:xfrm rot="4858664" flipH="1" flipV="1">
            <a:off x="5407727" y="2990620"/>
            <a:ext cx="2706272" cy="211765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8" name="Arc 39"/>
          <p:cNvSpPr>
            <a:spLocks/>
          </p:cNvSpPr>
          <p:nvPr/>
        </p:nvSpPr>
        <p:spPr bwMode="auto">
          <a:xfrm rot="15730094" flipH="1" flipV="1">
            <a:off x="5081872" y="2335786"/>
            <a:ext cx="2706272" cy="211765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9" name="Ellipse 8"/>
          <p:cNvSpPr/>
          <p:nvPr/>
        </p:nvSpPr>
        <p:spPr>
          <a:xfrm>
            <a:off x="6273021" y="3358748"/>
            <a:ext cx="720080" cy="69070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smtClean="0">
                <a:solidFill>
                  <a:srgbClr val="002060"/>
                </a:solidFill>
                <a:latin typeface="Bodoni MT Condensed" pitchFamily="18" charset="0"/>
              </a:rPr>
              <a:t>parole</a:t>
            </a:r>
            <a:endParaRPr lang="fr-FR" sz="1400" dirty="0">
              <a:solidFill>
                <a:srgbClr val="002060"/>
              </a:solidFill>
              <a:latin typeface="Bodoni MT Condensed" pitchFamily="18" charset="0"/>
            </a:endParaRPr>
          </a:p>
        </p:txBody>
      </p:sp>
      <p:sp>
        <p:nvSpPr>
          <p:cNvPr id="11" name="Ellipse 10"/>
          <p:cNvSpPr/>
          <p:nvPr/>
        </p:nvSpPr>
        <p:spPr>
          <a:xfrm>
            <a:off x="7607126" y="2948015"/>
            <a:ext cx="1512168" cy="151216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t>Autrui</a:t>
            </a:r>
            <a:endParaRPr lang="fr-FR" sz="2000" dirty="0">
              <a:latin typeface="Bodoni MT Condensed" pitchFamily="18" charset="0"/>
            </a:endParaRPr>
          </a:p>
        </p:txBody>
      </p:sp>
      <p:sp>
        <p:nvSpPr>
          <p:cNvPr id="12" name="Ellipse 11"/>
          <p:cNvSpPr/>
          <p:nvPr/>
        </p:nvSpPr>
        <p:spPr>
          <a:xfrm>
            <a:off x="7607126" y="2948015"/>
            <a:ext cx="1512168" cy="1512168"/>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t>Toi</a:t>
            </a:r>
          </a:p>
          <a:p>
            <a:pPr algn="ctr"/>
            <a:r>
              <a:rPr lang="fr-FR" sz="2000" dirty="0" smtClean="0">
                <a:latin typeface="Bodoni MT Condensed" pitchFamily="18" charset="0"/>
              </a:rPr>
              <a:t>(Alter Ego)</a:t>
            </a:r>
            <a:endParaRPr lang="fr-FR" sz="2000" dirty="0">
              <a:latin typeface="Bodoni MT Condensed" pitchFamily="18" charset="0"/>
            </a:endParaRPr>
          </a:p>
        </p:txBody>
      </p:sp>
      <p:sp>
        <p:nvSpPr>
          <p:cNvPr id="13" name="Ellipse 12"/>
          <p:cNvSpPr/>
          <p:nvPr/>
        </p:nvSpPr>
        <p:spPr>
          <a:xfrm>
            <a:off x="5876977" y="5157192"/>
            <a:ext cx="1512168" cy="1512168"/>
          </a:xfrm>
          <a:prstGeom prst="ellipse">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t>Joie</a:t>
            </a:r>
            <a:endParaRPr lang="fr-FR" sz="2000" dirty="0">
              <a:latin typeface="Bodoni MT Condensed" pitchFamily="18" charset="0"/>
            </a:endParaRPr>
          </a:p>
        </p:txBody>
      </p:sp>
      <p:sp>
        <p:nvSpPr>
          <p:cNvPr id="6" name="Ellipse 5"/>
          <p:cNvSpPr/>
          <p:nvPr/>
        </p:nvSpPr>
        <p:spPr>
          <a:xfrm>
            <a:off x="5901539" y="188640"/>
            <a:ext cx="1405170" cy="1289129"/>
          </a:xfrm>
          <a:prstGeom prst="ellips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4400" dirty="0" smtClean="0">
                <a:latin typeface="Algerian" pitchFamily="82" charset="0"/>
              </a:rPr>
              <a:t>?</a:t>
            </a:r>
            <a:endParaRPr lang="fr-FR" sz="4400" dirty="0">
              <a:latin typeface="Algerian" pitchFamily="82" charset="0"/>
            </a:endParaRPr>
          </a:p>
        </p:txBody>
      </p:sp>
    </p:spTree>
    <p:extLst>
      <p:ext uri="{BB962C8B-B14F-4D97-AF65-F5344CB8AC3E}">
        <p14:creationId xmlns:p14="http://schemas.microsoft.com/office/powerpoint/2010/main" val="57578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a:xfrm>
            <a:off x="323527" y="1124743"/>
            <a:ext cx="8581613" cy="523569"/>
          </a:xfrm>
        </p:spPr>
        <p:txBody>
          <a:bodyPr/>
          <a:lstStyle/>
          <a:p>
            <a:r>
              <a:rPr lang="fr-F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Pourquoi y a-t-il quelque chose plutôt que rien ? (Leibniz)</a:t>
            </a:r>
            <a:endParaRPr lang="fr-F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7" name="Picture 5" descr="http://designmess.com/import/wallpapers/Music_of_The_Spheres_WS_by_casperium.jpg"/>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tretch>
            <a:fillRect/>
          </a:stretch>
        </p:blipFill>
        <p:spPr bwMode="auto">
          <a:xfrm>
            <a:off x="314138" y="1667548"/>
            <a:ext cx="8400292" cy="4612877"/>
          </a:xfrm>
          <a:prstGeom prst="rect">
            <a:avLst/>
          </a:prstGeom>
          <a:noFill/>
          <a:extLst>
            <a:ext uri="{909E8E84-426E-40DD-AFC4-6F175D3DCCD1}">
              <a14:hiddenFill xmlns:a14="http://schemas.microsoft.com/office/drawing/2010/main">
                <a:solidFill>
                  <a:srgbClr val="FFFFFF"/>
                </a:solidFill>
              </a14:hiddenFill>
            </a:ext>
          </a:extLst>
        </p:spPr>
      </p:pic>
      <p:sp>
        <p:nvSpPr>
          <p:cNvPr id="16" name="Espace réservé du texte 15"/>
          <p:cNvSpPr>
            <a:spLocks noGrp="1"/>
          </p:cNvSpPr>
          <p:nvPr>
            <p:ph type="body" sz="half" idx="4294967295"/>
          </p:nvPr>
        </p:nvSpPr>
        <p:spPr>
          <a:xfrm>
            <a:off x="5020971" y="6208572"/>
            <a:ext cx="3872324" cy="609967"/>
          </a:xfrm>
        </p:spPr>
        <p:style>
          <a:lnRef idx="0">
            <a:schemeClr val="accent6"/>
          </a:lnRef>
          <a:fillRef idx="3">
            <a:schemeClr val="accent6"/>
          </a:fillRef>
          <a:effectRef idx="3">
            <a:schemeClr val="accent6"/>
          </a:effectRef>
          <a:fontRef idx="minor">
            <a:schemeClr val="lt1"/>
          </a:fontRef>
        </p:style>
        <p:txBody>
          <a:bodyPr>
            <a:noAutofit/>
          </a:bodyPr>
          <a:lstStyle/>
          <a:p>
            <a:pPr marL="0" indent="0">
              <a:buNone/>
            </a:pPr>
            <a:r>
              <a:rPr lang="fr-FR" sz="2000" i="1" dirty="0" smtClean="0">
                <a:solidFill>
                  <a:srgbClr val="002060"/>
                </a:solidFill>
                <a:latin typeface="Garamond" pitchFamily="18" charset="0"/>
              </a:rPr>
              <a:t>« Pourquoi y a-t-il de la musique plutôt que du bruit » Hubert Reeves</a:t>
            </a:r>
            <a:endParaRPr lang="fr-FR" sz="2000" i="1" dirty="0">
              <a:solidFill>
                <a:srgbClr val="002060"/>
              </a:solidFill>
              <a:latin typeface="Garamond" pitchFamily="18" charset="0"/>
            </a:endParaRPr>
          </a:p>
        </p:txBody>
      </p:sp>
      <p:pic>
        <p:nvPicPr>
          <p:cNvPr id="6" name="Picture 2" descr="http://www.chemistryland.com/Metricopoulos/MathBegins/PhysicalUnivers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2040" y="1675847"/>
            <a:ext cx="3973101" cy="520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167052" y="1648313"/>
            <a:ext cx="3503075" cy="4401205"/>
          </a:xfrm>
          <a:prstGeom prst="rect">
            <a:avLst/>
          </a:prstGeom>
        </p:spPr>
        <p:txBody>
          <a:bodyPr wrap="square">
            <a:spAutoFit/>
          </a:bodyPr>
          <a:lstStyle/>
          <a:p>
            <a:r>
              <a:rPr lang="fr-FR" sz="4800" b="1" dirty="0">
                <a:latin typeface="Arial Narrow" pitchFamily="34" charset="0"/>
              </a:rPr>
              <a:t>Pourquoi </a:t>
            </a:r>
            <a:endParaRPr lang="fr-FR" sz="4800" b="1" dirty="0" smtClean="0">
              <a:latin typeface="Arial Narrow" pitchFamily="34" charset="0"/>
            </a:endParaRPr>
          </a:p>
          <a:p>
            <a:r>
              <a:rPr lang="fr-FR" sz="4800" b="1" dirty="0" smtClean="0">
                <a:latin typeface="Arial Narrow" pitchFamily="34" charset="0"/>
              </a:rPr>
              <a:t>y </a:t>
            </a:r>
            <a:r>
              <a:rPr lang="fr-FR" sz="4800" b="1" dirty="0">
                <a:latin typeface="Arial Narrow" pitchFamily="34" charset="0"/>
              </a:rPr>
              <a:t>a-t-il quelqu’un plutôt que personne ?</a:t>
            </a:r>
            <a:endParaRPr lang="fr-FR" sz="4800" dirty="0">
              <a:latin typeface="Arial Narrow" pitchFamily="34" charset="0"/>
            </a:endParaRPr>
          </a:p>
          <a:p>
            <a:endParaRPr lang="fr-FR" sz="4000" dirty="0">
              <a:latin typeface="Arial Narrow" pitchFamily="34" charset="0"/>
            </a:endParaRPr>
          </a:p>
        </p:txBody>
      </p:sp>
    </p:spTree>
    <p:extLst>
      <p:ext uri="{BB962C8B-B14F-4D97-AF65-F5344CB8AC3E}">
        <p14:creationId xmlns:p14="http://schemas.microsoft.com/office/powerpoint/2010/main" val="309769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bg/>
                                          </p:spTgt>
                                        </p:tgtEl>
                                        <p:attrNameLst>
                                          <p:attrName>style.visibility</p:attrName>
                                        </p:attrNameLst>
                                      </p:cBhvr>
                                      <p:to>
                                        <p:strVal val="visible"/>
                                      </p:to>
                                    </p:set>
                                    <p:animEffect transition="in" filter="fade">
                                      <p:cBhvr>
                                        <p:cTn id="15" dur="1000"/>
                                        <p:tgtEl>
                                          <p:spTgt spid="16">
                                            <p:bg/>
                                          </p:spTgt>
                                        </p:tgtEl>
                                      </p:cBhvr>
                                    </p:animEffect>
                                    <p:anim calcmode="lin" valueType="num">
                                      <p:cBhvr>
                                        <p:cTn id="16" dur="1000" fill="hold"/>
                                        <p:tgtEl>
                                          <p:spTgt spid="16">
                                            <p:bg/>
                                          </p:spTgt>
                                        </p:tgtEl>
                                        <p:attrNameLst>
                                          <p:attrName>ppt_x</p:attrName>
                                        </p:attrNameLst>
                                      </p:cBhvr>
                                      <p:tavLst>
                                        <p:tav tm="0">
                                          <p:val>
                                            <p:strVal val="#ppt_x"/>
                                          </p:val>
                                        </p:tav>
                                        <p:tav tm="100000">
                                          <p:val>
                                            <p:strVal val="#ppt_x"/>
                                          </p:val>
                                        </p:tav>
                                      </p:tavLst>
                                    </p:anim>
                                    <p:anim calcmode="lin" valueType="num">
                                      <p:cBhvr>
                                        <p:cTn id="17"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1000"/>
                                        <p:tgtEl>
                                          <p:spTgt spid="16">
                                            <p:txEl>
                                              <p:pRg st="0" end="0"/>
                                            </p:txEl>
                                          </p:spTgt>
                                        </p:tgtEl>
                                      </p:cBhvr>
                                    </p:animEffect>
                                    <p:anim calcmode="lin" valueType="num">
                                      <p:cBhvr>
                                        <p:cTn id="2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9"/>
          <p:cNvGraphicFramePr>
            <a:graphicFrameLocks noGrp="1"/>
          </p:cNvGraphicFramePr>
          <p:nvPr>
            <p:ph sz="half" idx="4294967295"/>
            <p:extLst>
              <p:ext uri="{D42A27DB-BD31-4B8C-83A1-F6EECF244321}">
                <p14:modId xmlns:p14="http://schemas.microsoft.com/office/powerpoint/2010/main" val="3398951861"/>
              </p:ext>
            </p:extLst>
          </p:nvPr>
        </p:nvGraphicFramePr>
        <p:xfrm>
          <a:off x="-40917" y="0"/>
          <a:ext cx="572412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3451847" y="0"/>
            <a:ext cx="2240357" cy="83099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sz="2400" i="1" dirty="0" smtClean="0">
                <a:latin typeface="Garamond" pitchFamily="18" charset="0"/>
              </a:rPr>
              <a:t>Il y a quelque chose </a:t>
            </a:r>
          </a:p>
          <a:p>
            <a:r>
              <a:rPr lang="fr-FR" sz="2400" i="1" dirty="0" smtClean="0">
                <a:latin typeface="Garamond" pitchFamily="18" charset="0"/>
              </a:rPr>
              <a:t>à comprendre et dire</a:t>
            </a:r>
            <a:endParaRPr lang="fr-FR" sz="2400" i="1" dirty="0">
              <a:latin typeface="Garamond" pitchFamily="18" charset="0"/>
            </a:endParaRPr>
          </a:p>
        </p:txBody>
      </p:sp>
      <p:pic>
        <p:nvPicPr>
          <p:cNvPr id="1028" name="Picture 4" descr="le-penseur-rodi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805276" y="20475"/>
            <a:ext cx="3329009" cy="33713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37039" y="6018321"/>
            <a:ext cx="2240357" cy="83099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r-FR" sz="2400" i="1" dirty="0" smtClean="0">
                <a:latin typeface="Garamond" pitchFamily="18" charset="0"/>
              </a:rPr>
              <a:t>Il y a quelque chose </a:t>
            </a:r>
          </a:p>
          <a:p>
            <a:r>
              <a:rPr lang="fr-FR" sz="2400" i="1" dirty="0" smtClean="0">
                <a:latin typeface="Garamond" pitchFamily="18" charset="0"/>
              </a:rPr>
              <a:t>à faire</a:t>
            </a:r>
            <a:endParaRPr lang="fr-FR" sz="2400" i="1" dirty="0">
              <a:latin typeface="Garamond" pitchFamily="18" charset="0"/>
            </a:endParaRPr>
          </a:p>
        </p:txBody>
      </p:sp>
      <p:sp>
        <p:nvSpPr>
          <p:cNvPr id="3" name="Rectangle 2"/>
          <p:cNvSpPr/>
          <p:nvPr/>
        </p:nvSpPr>
        <p:spPr>
          <a:xfrm>
            <a:off x="5805276" y="3337828"/>
            <a:ext cx="3329009"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800" i="1" dirty="0" smtClean="0">
                <a:solidFill>
                  <a:srgbClr val="002060"/>
                </a:solidFill>
                <a:latin typeface="Garamond" pitchFamily="18" charset="0"/>
              </a:rPr>
              <a:t>Je pense, donc je suis </a:t>
            </a:r>
            <a:endParaRPr lang="fr-FR" sz="2800" dirty="0">
              <a:solidFill>
                <a:srgbClr val="002060"/>
              </a:solidFill>
            </a:endParaRPr>
          </a:p>
        </p:txBody>
      </p:sp>
      <p:sp>
        <p:nvSpPr>
          <p:cNvPr id="4" name="AutoShape 6" descr="data:image/jpeg;base64,/9j/4AAQSkZJRgABAQAAAQABAAD/2wCEAAkGBxETEhQUExIWFRUWGBkZGBcYGBkZGBYcGRYYGBgWFxYYHiggGxolGxUVITEhJSorLi4uGh8zODYsNyktLisBCgoKDg0OGxAQGy8kICQ0LCw0LCwsLCwsLCwsNDQ0LCwsLCw0LCwsLCwsLCwsLCwsLCwsLCwsLCwsLCwsLCwsLP/AABEIAH0BkgMBEQACEQEDEQH/xAAcAAEAAQUBAQAAAAAAAAAAAAAABQEDBAYHAgj/xAA+EAACAgEDAgUCBAQEAwgDAAABAgMRAAQSIQUxBhMiQVFhgQcycZEUI0KhFVKx0WLB8BYzQ4KSsuHxNERz/8QAGQEBAAMBAQAAAAAAAAAAAAAAAAECAwQF/8QANREBAAICAQMBBAgGAgMBAAAAAAECAxEEEiExQRMyUfAFFCJhcYGxwTRCkaHR4STxM1JyI//aAAwDAQACEQMRAD8A7jgMBgMBgMBgMBgMBgMBgMBgMBgMBgMBgMBgMBgMBgMBgMBgMBgMBgMBgMBgMBgMBgMBgMBgMBgMBgMBgMBgMBgMBgMBgMBgMBgMBgMBgMBgMBgMBgMBgMBgMBgMBgMBgMBgMBgMBgMBgMBgMBgMBgMBgMBgMCPXrUBlmiD+qBQ8p/ojBBIDP+UNQ3VdgUffAj+reMtHp4oZpHfypwDGwjc2CARYqxwboi+MC71HxXpIDEJXZWmUNGuxyXsqKAAPqthx3wJoHAies+JtHpTU86I1btvJYC6BKqCQCbAJ70fjAlgcCuAwPLuACSQAOSTwB+pwMfR9Shl/7qVH4DelgeCSAePqrD7YGVgMBgMDE6p1CPTxNLKSEWrIBJ5IA4HPcjImdL48dslorXyr0zXpPEssdlHsqSKJAJF0efbETsvSaWms+YZWSoYDAYDAYEd1Xrmn05UTPs3g7bB5qrAr35H/AFWRNohrjw3yRM1jekiMlkYDAYDAYDAYDAYDAYGJrepQxV5sqR2CRuYLdVdX3/MP3yNwvXHa3uxtlKwPI5GSorgMBgMBgMBgMBgMBgMBgMDSNd4JnkbX1q6j1goRlWKxG4wz1vAYsqEHgew5rA138WtE8XTdHHLIZpEk2tIbtz5UhLmyTzV1Zr7ZE+Ra/EJfV0O+/FkdvzaW/wC5y38yP5XXshL578XTauTqR83TI8zlUiidTtlQlkiLqJP6vSSCR9aAIyIJb713xH1OTUjSaKMRBQm/USodgbYGYF2BUAbgvAJ3cZIeCvGOtk176LVeS5VXPmRdrUIRTA0Vot7Ag/tgSfg7xJqdTrNdBIY9umcqpCEFrkkUE23t5f3v90eCfKN6D4012oGvCRo0mm8sRoEb+aTIyNfq4sRn6Dd/wm3ps9Wmfhl1TWaeWdNPpDNvaJZiP/BCtJZ7gEndJQJFlcR40S7xfF9sDnf+P9V1DyNCI9PFHZHnLsEgLen1SDlqrtQF89xmXVae71PYcbHERfczPw9P6M7wt40eXTambUKt6cA+gVvtTQok+rcK+4yYv23LPkcOK5a0p6oqHxj1V4ZNQumj8hbtgDajsSvrtqvlttcHtRyvVbW208Tj1vGObT1fPz5Zadam1PSdTNIUZ1atuwbKUoa2m773ye+TM7ptScNcfKrSu9f3Y2q8RT6bpuikhKAvuDAoCvBY8AEAURVAYm0xEaWpx6ZeRett9kp4Q6/rtVOpkjKabym2ttrewKDcWPc8twtDk96y1ZmZY8nBhxU1E7tv/Lbepa5IIpJpDSRqXY/RRfA9zl3A5gvjvrM6PqNLoo/4dGbkqWYgex/mAtQ77B3wJs+OTP0qfVwgRzQlQym2UNuQ8EEblIYf3GJGtQ/iD1l4TqE00bQRsTJIEYBgG7cvwAOCRdd/Y4HTPCnWf4zSRajbs8wNag3tKuykXQvle9YGn/jCvp0p7U0gv4sJ/tmWT0ep9GebR+B/2118E0X8XplSKblVH5wtgWDuNkWCVIB59sdcxPc+p4b0n2dtzCU8ceKJ9PJDBplVpZRfIsi22oAtjkndyfjJtaYnUMuJxqZKzfJPaELD4q6lpJ4016rskI5IQELYBZWjNcdyD/bjIi0xOpbzxcGWkzh8x+P7r/iDxtq9NrJYVWORQy7RtbdTxqQtq3eyfY3eJvMTpXDw8eTFF5mYY+l/ETWW0TaQPPZCqgcEEHkNHyxoX8dv2Rkn4LW+j8XvRft+X6pTwt4ym1ZnidEjlSN3VhdCiFpkY9wWHvz9Mmt9xLHkcSuLptE7iZQOn/EbXMrbYY2KruJCOQqjuzU3btzwBlfaS6rfR2GJ72n+zJl/EfVtHuj0qjbXmSEO0YJraOK239T749pPwUj6OxxbVrfhHq2PTeM0PTzrHTaQSnlg3b7qUA/BFH6C/jL9f2duS3Dn2/son8/uQDeMOrCNdSdLGNOa9jyCeDe/cPgMRWV67edOn6pxpt7OLT1fPz5b30PqiamBJksK4PB7gglWB/Qg5pE7jbzsuKcd5pPoi/GvicaKNdqh5ZCQintxW5mr2FgV7kjK2tptxeN7a07nUQ554w8Q6iZYV1OmMLxsXBpl3DsaV+RRA9z9szm0zMbepxuPSnVNLbieze/GPixtM8UEEYknkogGyACSq8Agkluw+h+maWtqdQ87jcWMkTe86rCK0vjHWwTpH1CBUWQ8MorbZAuwzBlFix3F39DEXnepbW4mK9JthtvToGaPMMBgMBgMBgMBgMBgMBgMDm/45uBo4Se/nED7wSg39ifvWQlFfia9N0YBgOO//m0tH/n9sn+ZH8rruBx/xjqFTxDpWaq/kDnsNzMt/bep+mI8ksXx1rw3U5IuoyTrolVWjij4D0q0dvZgX8z1dx2sDIglZ/DmTSjrR/h9yQlHEIc+pqReTu59VO4Hft2qsmESyeneI16X1TqI1Ecjec7Ou0AtzI7x0GIBUrIRYPBWvmojwmfKQ/B7Vb9b1IlShkYPsP5k/nTEq31Bej+mTHgnyx/w56nHpOo67TzHbJNMqItG9yyTH7DbICCeCO18WjwT5deJwOKwa2CSSRuqNqHlViFjHZe5ZaH5eQFoUPVf1HPExPvPfml61iOPrXxZPhLRmbQ9QiS2kIiIQdzsYsKA5u1I/bJrG6yryb9GfHafHdldC8XwRdPfSuj79sqjYAQRJuNtZ9JBY2PgX71kxeOnTPNxL2zxkie3b+z30Nh/gerF0RIb/aI19xQx/IZY/wCZT5+LB6wL6Lofc+bL+26a/wDQftkW92GmH+Lv+Efs6t0T/wDHg/8A5R/+wZu8XJ78/jKN8edNk1Gg1EUd7ytqAa3FWDbfvtqve8iVIcW6PqOkrpH/AIlJjqk3+gO6I5s7QSp9NcA2ARR4PvI2/T9PCdD1cq6b+GWdVYJ5skhIDKFc+Z+UMD2+KxJDL6OAvhmTcQbh1BH03vIVH62RiSE1+D730uEfDTD9bmdv+dfbJlCP/GNx5WnHuXcj54Uf7jMcno9X6Lj7VmL+MLUdIb52y/28o4yeYX+jI3F/y/c/EBng12l1m212r7WNyMxZb7WVfjn2Pxi/a2zhRGTDbF8/PZg9d6ser6iCCGJlVSfU1bgrbd7NVhQAvybNZEz1y0xYvqmO17T3ZupGzr6gHhmQ12//AFitfteI/wDIzjvwZ+fVk9JCjr0/1Vq57kpGxr9zk196VMu54Vfn4sDw3HfVtat1Y1Q/eQf9fbK18y15E64tJ/8An9FPw3IfS9QRuVMSgi64KSgjj/XJp7snP+zlxzHx/eHvwrX+Da8e4aQn6EQxkfp2xHuHI/i8f5frKN0vT3l6OxS28rUlyo/y+Wqk0O9br/S8jW6NbZIpy9T6xpY/ieljTIRFLJqCFDRl3VCezEFT2vsBybHbG66T08j2k7mIr8dQ6n4S0Jh0yL5XlX6vL3s+zdyVLNzd3m1Y1Dx+RfryTO9/frW2pfijE8c2l1O240O0133Bt4U/RgCPsczv2mJdv0fMWpfH6yhPxD8UQ6yOMRI4CFiXYAclR6BRP6n9B3yt7bdPC418Mz1T59P3Zf4g6NU10U04dtPIqglTyNthlB4o0QwF88/XJvH2tyz4V5thmlPehjQafQT6mODSaZ5gwBZ3mlTyxfqah7AVz7mhiNTOoWtbNjxzfJbX3REd3XUuhfeuc2eI9YDAYDAYDAYDAYDAYDAYFjU6KKSvMjR9vI3KGr9LHGB4l6bA1boY2obRaKaX/LyO30wMkCsDGn6dC5to1Ju7IF2BQN9+2B61eghlrzYkk2mxvVWo/IscYBdDEG3iNA3+baL7Ad6vsAPsMD3LpkYqWRWKm1JAJU/IJ7HA8xaSNWLLGqse7BQCe3cjv2GBWbSRsQzIrMtEEqCRRsUT25AwL2BjtoYi4kMaFx2cqNw/RqvGluu2tb7MTqHSQYmSAjTuQNrxqBW38oND8vA4+MiY+C9MmrRN+8fe5/qNF1opJC+nWQvaGf8Allyp7qJCwpKvut8/OZav4enW/EiYvFta767/AKf7bh4R8NDTaYwy7ZC7b3FWt0tKL7gbRzQzStdRpw8nke1ydVe3omZumwOAGiRgLoFRQvvQ+wydQ54vaPEr8MSooVQFVQAAOAAOwAyUTMzO5e8IYU3SNM0glaCJpB2cxqXH6MReBe1miilULLGkig2A6hgCOxph35POBRdDEFKCNAp5K7RR5vkVzzge9NpkjG1EVBZNKABZNk0PcnApPpI3ILorFbosoNXV1fa6GNJi0x4lSfRxOKeNW428qDwf6f0+mRpMWtHiXqTTRsu1kUr22lQRXeqPHcDJRFpidxLxo9DFECIo0jBNkIoUE/NAY0m17W72nah0EW4v5abyQS20brAABvv/AEj9sjR121rasehiVmcIoZjZNCyaAu/0UY0Te0xra2nS4AbEMYPIsKAfUKIuuLGNQn2lp7bel6dCFZREihl2kKoFjnjj9T++NI67b3t6Ghi27fKTb/l2iu99q+STjR123vauk0cUQIjjVLNnaALIAFmu5oAfbJLWtbzK3H0yBX8xYYw5/rCKG/8AUBeRqEzkvMamZ0y8lRbmhVxtdQwPswBH7HCYmY7wsHpkFAeTHS3Q2LQurIFcdh+2RqFvaW+Mrz6dCuwqCtVtIBFfFHJViZidw8aPQxRCoo0jB7hFCg/YDGk2va3e07ZGFTAYDAYDAYDAYDAYDAYDAYDAYDAYDAYEH0LxENW8giibyo2K+cSNj1/k9z/sQb9srW23Rm484ojqnvPp8PxTmWc5gMBgUJwI7Qdf0s0hiinR5F3bkBtl2MFbcPaiwHP1+DgSWAwGAwGAwGAwGAwGAwGAwGAwGBEP4igXUjSkt5xI2rtaiNu691UBQb3/AKcr1RvTaOPecftPRL5ZiYDAYDAYDAYDAYDAYDAYDAYDAYHKOn9W6rLqNTFppd2xpK37PSolIFWKLH6g/bMYm0+Hs5MXGpStrx51438E14S8XTmabT6388YZt20AjYLdWC8VXIP0Pexlq3+LDk8SkUi+LxP7o6PxT1TV+Y+l8qONG4BMe8+4UmQ8kjvQA+uV6rT3hrPG4+HUZNzM/wBEl0zxdJqdDqmPon08e7coFHglWCtfuhBH+/FuvddscnEjHmrHmtpQmj8RdZmheaMgxREszlYxe0KzJXFqACeBfJFntleq2tui3H4tLxS3mfxbLF4wf/DG1jIvmAldosJuMmxT3JoAgkXzR7Zfq+ztyTxI+seyie3+toHR+IerKkWo3Jqo5GowxqGdfo3lpaHg1ZPNXlYtby6bcfjTM4/dmPWfH9074z8WtCsMcCAyzgGpFrarHaAyNXJJI54FG8m1tdoc/F4sX3a89o+CDh8S67QSKNUsTQyEkiLyxt7btvl1yLum7/PuI6pie7eeNhz1n2e9x8dpzxl4rlhmi02lCmV6JZq2gNYUCyBZq7JoD9cm1p3qGHF4tb0nJk8Qi9H4r12m1CRa3ZIkhFMhT07mqwUoUL5BF17/ADEWmJ1LW3Fw5Mc2xbiY+Lo+avLcx6741102tl0fT/KURbg0km38ymnILmgAxC1TEkX2yIFPDfjXXNJNodSqnVCN/JdNnLrHvAYA7GseoEUPYj4kaj4b1PVY+oar+GgjfVN5nmq1bE3ShnYfzB2cj3bj5xHgl3mBiVUsKJAsGuDXI4wOY/4t1N9fqNPpZb2mTaH2UoDi2FjlrNc33+nGMTaZmIex7Lj1w1vkj4eEl4V8VaoattJreXo0dqgqwXfR2ekqVtr+g+eLVtO9Sx5HFx+yjLi8MT/tX1DWPL/BmOOJCKLFAxHtzJxbUTVcXRPvkdVp8NPquDDEe13Mz8+iS8PeLJdTBqo5QFnhjdty1TAAg+nnkEAH25GTFtxLHPxa471mvuzKA6Z4h6zqY3aEhlSiz7YweFBKC6BvvwL57jjKxa0w6cnH4uO0Rb1/H+rZuj+MHfp02rdFLxErtWwrGk29ySLLjL9X2duTLxIrnjFE9pa9pPEfVjENUrxzIXIMCKGZaJ7qi7lXjglieVPN5SLW8uq3H43V7OYmJ+LY/FfjFtPBC0cZE04sLIpHlgVu3qaN2dtcfPtl7W14cvG4kZL26p7R8PVBTeKOp6R1fVeXJE55VTHa8cqpTkN782D85XqtXy6I43HzRMY9xMfHa74z8V6mHVRCCQmN4opNgCnfuZqUHaTR2jtyb4xa0xbsji8Wl8UzeO+5jbY/Bj69hM2tBUsylF9IAFGwAt0O3c385eu/VycqMMTEYlzx14lGg0ploM7EJGp7FyCbNewCsx+ari8lyufTeLuuRRprJDAYG2nyx5fAYjaWAJdbsDuasWMkTPjXxnKuh0es0rmPzmKkEI1Aq25TuBFho+/0x6iC1njDr2mjj1c6R+S4CqrKoDEpuVmVW3qxCk88dxQ4GB2OGQMoYdiAR9xeBzDxi8ydXiaBQ0uxNgPYk7155HFX7jMZ319nscaKTxZi/jc/slPD3iTXJrho9ZtZmumUKNp2FwbWgVIU+12ftlq2nepY5+PinD7XEsdc671CfXSaTROqCMcn02aCl2ZmBqmO2gP/AIiZtM6hbFgwY8MZcsb2r4Z8Q62LW/wetcNu4DECwxG5adaBVhY5B5occ4rad6k5HHxWxe1xIrS+L+qM7xRVMy7hYjB4QkbyRQs7e54s9uRlYvZtbiceIi1u35run8d9SlibyoUYxgtJKqkhVo0St0DwTfPbtxk9dphFuDgpb7Uz38QkYvF+ol6bNPaxzQSRjgelwWQcqe17mFD49snrnp2xniUryIp5iYn90QPG/VBGJdq+UH2lzH6WJv0k2O1HtXbk5HXby3+pcfq6d9/htf1fjvqQWObyESFj6bUkPQ9Q3XfPJHA++JvbyrXg4JmadW5hsHibxmYdNp3iUGXUIrqG5VAQpJPaz6gByPn2y9r68Obj8PrvaLeKoWbxT1PSOr6ry5InPKqY7XjlVKchvfmwfn4r1Wjy3jjYM0TGPcTHx26VBKGVWXkMAQfoRYzV5UxqdPeEGAwGAwGAwON9E6+NFrNXIYmkQs6kqa2/zSVs9uSK5r/lmFbdL3s2D22Kld6n/TP8M9Ol6hNrNSyiNZYnjBBO3zHRV4rkgAc/O79cmsTO5ZcjJXj1pjjvqYn8kJ059DAskeu0kjTqTtNsAOOAy+YvG4E2ByDlY1Ed4dGSM2SYthv9n5+6WzdL0jL07VzvBFphJDIqqokVnG30sxdzxZIAqz39+b6+zLjvaJ5FKxabamPh+zJ8ISIvR9RbKfTOWW+wKEAEe11/fEe4pydzy419zC8MvIekShIFn2ysHiN2ykKSRRBDLd8WeOOcR7jXkdP1qN2128tV1Gp0oVH0h1MWptQVBGy/cIwO8+qqBu/jKdv5XZWuSZmMupr8fns2Tx502QPpdVPGZFMca6gDdQZeXBIPoDBiBVCwfnLXjvuXJw8kTW2Ok6nc6YekGj1M8cWh0ClW/wC8M/mNsF8taykVXz3PHviNTPaF7+1x0m2bJ+Gtf4ZXjnpQg1cc80Zl07Kgk27wLVdhWy3p4AI9Xsfra0atuVeHl68U0pOrenz/AKWulRaXValY9FoUEVAvJN5hMddzazVfahd39OcV1M9oTlnJjx7y37+kRrv/AGdaW657+/8A9Zs8VwPqPTtLoeoTr1HTSTQOzNEylwTubepDF13UCVayTY/eIJbJ+HOkTUalptNoYYNNESY5mWUytfGwHzSt7C9kWBxwbyRaTqA6d1zUyTqwScFUNABjI0TKVYmiBTAn2+2I+BLr2Bx6DrI0fVNVN5ZkXdMrBeNoaUeq+3cKOa/NmET0zMvdnD7bjUrvXj9Gb4bgfqWul1TJsjCMtqT3aMxKNwoltpJJFdh24yaxNpmWWe0cbDGKJ3O/32hOnpo9K0sXUdK7yKfQVLDtweN6WpoEGvfKxqPMOm85csRbBbUfP3S2fwrpj/DajUnTxaZPKkVSBIGkUqbNvIQBYWiQb5+9492ZcXIt/wDpWkWm07j4dv7Mj8MGRdDPbKfW7FbHAEaiz9DXfJp7qv0huc0fkjvATSf4bqljhWYiTmJv/EVo0DL3FGhY732yK+625vT9YrMzrt5+HeWsajUaMR74P4iDVAgbA38sHdRCsT5livc3ft8U7ejrrXLvV9TX4/PZsfjTpuoaDRaqVGkKxIs4O6x2a2A/LdsCRXNfSrXjxLl4uSkXvjrOu86+f0YKS6KeWOPQdPDO35/OMjBe3qtZTSjmyf8AXI7TPaGkxmpWbZsn9P8Apn+LohH1LQLa+gaZeOAANQ20UzE0B8k/3yZ9+GfFnq4+Sfj1fo6pmzxmg/jF0SXUaRHiVmaF9xVdxJVgVYhRwSDtPa6DV8GBzteo9LeOJNL0wyawlVZXMjIxqm2BZr/N8jgXeT+A2H8TNAYOm6OFhFG/nbvLj3BE3RuXCh2YsA7H1cCvYY9T0SP4tuh6VpgGD3JGFYG72wyWwrv2P75E+SPDoXQZd2mgaq3RRmrurQGr98tPlEeGj9fe+u6av6VjB+nMh5/9Q/fMf53q4v4K34/4Y3WJNvXY2sABowSewuKiCfmj/fH86+P+CmPnyxuo6x+m9UlmMZaOXd2oBxJTmjVWHH9j85G+m0r0pHJ40Uie8ft/pk+FxP1DqC6x49kcY4oHaSAyqoY/mYE2T/w+1jJruZ6lOR0cfB7GJ3Mqfhs4Gt1a7htCye/ssw5/T1f3+uRj9TnxvFSfw/RT8OmRYdeCQoKCrI/LtkHv8bh+4xT3ZOdub0mEL0Lael9QBYAgwGrHs49vr2yI9yXRm3HJx9vilgwboPNFhKa55sz2fvTE/ocmfcY+Ob+X7HieRf8ABtELFhk4sX6Y5A3Hfgnn4vF/dhHH39bv+f6sXxD00tpOn6pV8yNIUSQAsQApBo7T6V/MpPBBr7LR4lpgyRGTJj8TMzpbjl0U8sceg6eGZvz+cZGC9vVaykBQLJJ+lc5Eame0JmMtKzbNk/p/065ooPLjROPSoUUCBQ4FBiT2ruTm7xLTuZlfwqYDAYDAYDA1Hwt4Uk08+oklaN1ms7QDwfML82KPf+wyla6dvI5UZKVrWNabYiACgAAPYcD9su4p7qPEpIJUEjsSLr9PjCdzCskasKYAj4Iv/XCInRsHIoUe/wBb73gFUDsAPfj69zgWho4t27y03Xd7Rd/N13xpbqtrW1/CrxHEq8KoA+gr/TCZmZ8vRGEKRxqopQAPgCh+wwmZ35esIeJI1YUwBHwRY/Y4HoCu2AZQeCLGBXA1HofhSSLXT6mRo2SXzBsANjfIri7Ff09spWupl25uVW+GuOI8a/RtkcaqKUAD4AofsMu4pnflSSJWrcoNcixdfpeExMx4VdARRAI+DzhAqAdgB9vtg2KgHYAX3r9K/wBAMC0dHEW3eWm67vaLsdjdd8aW6ra1tfwq8RxKt7VAvk0AL/XCZmZUkgRjZVSfkgE/vgiZhcwgwPCwqCWCgE9yALP6nAPCpNlQT8kC/cf6E/vgHiUiioI+COO1dv0JGB7GB52C7oWa9vjtgDGvwO99veqv9a4wnakkasKYAj4Isf3wROnpVAFAUB7YQ8rGoqgBXAodu3+w/bBtSKFVUKoAAAFfQCh/YDCZmZ7yeSv+Ue3sPY2P2PODcjwqRRUVYP3FEH7UP2wbl6KDtQ47fSu2ECqAKAAA9hgUjiVb2qBfJoAX+2EzMy94QYDAYDAYDAYDAi9D16CWZ4UYmSPdvXaw27W28kiufbIi0S1vhvSsWnxK14f8QJqmmVUZfJbYd22mNsLWiePT3+uRWdrZsE4oiZnz3TOWYGAwIvqniDT6dgkrlWYEr6WO6u4UgcnkcfUZEzENceC+SN1hb8UeIE0UQldGcFwlLQPIJv1Eeyn+2Ra3Stx8E5rdMSktHPvjR6rcoarurF1fvlmNo1MwvYQYDAYA4GiT/idAumk1B0821JvII/l2W8syAj1fk479+e2BvStYB+cCuAwGAwGAwGAwGAwGAwGAwGAwGAwGAwGAwGAwGAwGAwGAwGAwGAwGBzjV+JOo6rVyJoK8uIkchKejRZmf2J7Ae3OZdVpns9WvHwYsUTm8ysfh7qpH6nqTKuyRo2LqOAGWSMEVz7k++MfmVubWscenTO4bprNI+ng1DadWknkLOCSGYu1KvJobUG0Aeyr+95jUdnn1tGS9Yv2iP0/3+rnWv1usiR5ZepFNTu50wbdxYH9BKKa5qu3vZzKZmO+3q0pivMVrj3X/ANvnu2KbxfNH0qHUNRnkYoCQKsO4LECh+VDx85ebzFYly14lbcmaR4jv8/1Q/Ser9XgniMyzTRyBSy7d/oNWw2A7SAb9vg/SIm0T3bZMXFvSejUTHz6vH4mR6kamN2IMZY+QOLFCItfHYtXc/P3i++pbgTj9nMevr/dIeKZuox6AvqXCS+cu0xtXpKG1IUCuR3snv2HebTMR3ZcauC2fVI3GvVkeL/EM0On0UemepJkU2AC1bUCgbrrczf2OTe09ohTi8el73tkjtCG6n/i3TTHLJqTKrmiPMaRbFnYwkHFgtyvx+mVnqr5dGP6tyYmta6mPu1+jP8Z9f1I1GmOkkYDURRsoAFMWf0CmHvYFfXJtM9XZlxcGOaW9pHiZNN1Tqek1kEWqlV11DqK4NW4X00BtNsPp98RNonUlsXHy4rWxxrp+fvdKzV5RgQE/hSFoWg3ybJJTJMd1vPf5kker2lQqUK9C7e2BPAYFcBgMBgMBgMBgMBgMBgMBgMBgMBgMBgMBgMBgMBgMBgMBgMBgMBgMDlGh1Wo6XrNQp07ziTsVDDdyWUghTz6iCPn9OcYmazp7N605OKs9URpleB3mbqs8ssZjLpJYo7Qd8ZCbuxICn9jk031Spy+iONWtZ3rX7t28WwTSaOZIL8xloUaJFjcAfkruAy9967ODjWpXLWb+HJ4Sn8I8K9Pcz8B5iGJU+Zf5SPSaCKB7kke/qx9NaezO/axacka+CZ1fRpJujwbEffA8hePawJBdtxCnkkAg8f8AEO+WmN1hhTNWnLtue067qReKOo63ytPp1MRrbI68g1QLklbjAo+93x37z1WtOieNgwxN7zv4R8+U7+KXTZpIoHiV3MTNe0FiNwWmIAJobOT9cm8T2lz/AEfkrW1otOtsbxr1A6vpyOsUisZwBGVO/jeOVA9xz+36ZF+9YW4lIw8iYmY8efRieLukzHSdPniRi0MSBgBbLSIwYr39JQ38YvE9phfi5aRkyUtPmWBr+p63qzRwLDsRWUswBIU0QXdyABwxO3v+uR3vLWmPFxIm823Pz87SfirTKOo6FEJ2wiEMRbbAslqGrtwF7/5hk29+GPHt/wAe8z67ZH4gbjrtAyoTsdWJ2mhc0dbjXA9Jybe9CvCmIw5ImfP+JTWl8Szt1KTRnTFYkF+ed9OdittX0hb/AJn+Y/kb7aQ8xtGAwGAwGAwGAwGAwGAwGAwGAwGAwGAwGAwGAwGAwGAwGAwGAwGAwGAwGAwGBQjArgMBgUCj/r/r64FcBWAwGAwFYDAYDAYDAYDAYDAYDAYDAYDAYDAYDAYDAYDAYDAYDAYDAYDAYDAYDAYDAYDAYDAYDAYDAYDAYDAYDAYDAYDAYDAYDAYDAYDAYDAYDAYDAYDAYDAYDAYDAYDAYDAYDAYDAYDAYDAYDAYDAYDAYDAYDAYDAYDAYDAYDAYDAYDAYDAYDAYDAYDAYDAYDAYDAYDAYDAYDAYDAYDAYDAYDA//2Q==">
            <a:hlinkClick r:id="rId8"/>
          </p:cNvPr>
          <p:cNvSpPr>
            <a:spLocks noChangeAspect="1" noChangeArrowheads="1"/>
          </p:cNvSpPr>
          <p:nvPr/>
        </p:nvSpPr>
        <p:spPr bwMode="auto">
          <a:xfrm>
            <a:off x="155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Il faut agir en homme de pensée et penser en homme d’action">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814990" y="3861048"/>
            <a:ext cx="3329010" cy="6808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me to act concept clock closeup on white background with red and black words - stock photo">
            <a:hlinkClick r:id="rId11"/>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814990" y="4534278"/>
            <a:ext cx="3329010" cy="231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ipe(down)">
                                      <p:cBhvr>
                                        <p:cTn id="23"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071" y="176196"/>
            <a:ext cx="8754145" cy="804532"/>
          </a:xfrm>
        </p:spPr>
        <p:style>
          <a:lnRef idx="2">
            <a:schemeClr val="accent5"/>
          </a:lnRef>
          <a:fillRef idx="1">
            <a:schemeClr val="lt1"/>
          </a:fillRef>
          <a:effectRef idx="0">
            <a:schemeClr val="accent5"/>
          </a:effectRef>
          <a:fontRef idx="minor">
            <a:schemeClr val="dk1"/>
          </a:fontRef>
        </p:style>
        <p:txBody>
          <a:bodyPr>
            <a:noAutofit/>
          </a:bodyPr>
          <a:lstStyle/>
          <a:p>
            <a:pPr algn="ctr"/>
            <a:r>
              <a:rPr lang="fr-F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Le Moi Absolu et le Toi Absolu</a:t>
            </a:r>
            <a:endParaRPr lang="fr-FR"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3" name="Espace réservé du contenu 2"/>
          <p:cNvSpPr>
            <a:spLocks noGrp="1"/>
          </p:cNvSpPr>
          <p:nvPr>
            <p:ph idx="4294967295"/>
          </p:nvPr>
        </p:nvSpPr>
        <p:spPr>
          <a:xfrm>
            <a:off x="5292080" y="1695570"/>
            <a:ext cx="3709136" cy="4853136"/>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fr-FR" sz="2400" dirty="0" smtClean="0">
                <a:latin typeface="Arial Narrow" pitchFamily="34" charset="0"/>
              </a:rPr>
              <a:t>L’être humain désire du plus profond se Son cœur, par amour désintéressé, s’unir à la parole, pour devenir </a:t>
            </a:r>
            <a:r>
              <a:rPr lang="fr-FR" sz="2400" dirty="0" err="1" smtClean="0">
                <a:latin typeface="Arial Narrow" pitchFamily="34" charset="0"/>
              </a:rPr>
              <a:t>co</a:t>
            </a:r>
            <a:r>
              <a:rPr lang="fr-FR" sz="2400" dirty="0" smtClean="0">
                <a:latin typeface="Arial Narrow" pitchFamily="34" charset="0"/>
              </a:rPr>
              <a:t>-créateur de lui-même, en relation avec Dieu</a:t>
            </a:r>
          </a:p>
          <a:p>
            <a:r>
              <a:rPr lang="fr-FR" sz="2400" dirty="0" smtClean="0">
                <a:latin typeface="Arial Narrow" pitchFamily="34" charset="0"/>
              </a:rPr>
              <a:t>Être Humain : projection personnelle de Dieu,  second Dieu, Alter Ego de Dieu</a:t>
            </a:r>
          </a:p>
        </p:txBody>
      </p:sp>
      <p:pic>
        <p:nvPicPr>
          <p:cNvPr id="3073" name="Picture 1" descr="http://www.cineclubdecaen.com/peinture/peintres/michelange/six06c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2934369"/>
            <a:ext cx="4904127" cy="2431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51520" y="1628800"/>
            <a:ext cx="30540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00" dirty="0" smtClean="0">
                <a:latin typeface="Arial Narrow" pitchFamily="34" charset="0"/>
              </a:rPr>
              <a:t>Caractère Divin</a:t>
            </a:r>
          </a:p>
          <a:p>
            <a:r>
              <a:rPr lang="fr-FR" sz="2400" dirty="0" smtClean="0">
                <a:latin typeface="Arial Narrow" pitchFamily="34" charset="0"/>
              </a:rPr>
              <a:t>(incarné en l’être humain)</a:t>
            </a:r>
            <a:endParaRPr lang="fr-FR" sz="2400" dirty="0">
              <a:latin typeface="Arial Narrow" pitchFamily="34" charset="0"/>
            </a:endParaRPr>
          </a:p>
        </p:txBody>
      </p:sp>
      <p:sp>
        <p:nvSpPr>
          <p:cNvPr id="7" name="Rectangle 6"/>
          <p:cNvSpPr>
            <a:spLocks noChangeArrowheads="1"/>
          </p:cNvSpPr>
          <p:nvPr/>
        </p:nvSpPr>
        <p:spPr bwMode="auto">
          <a:xfrm>
            <a:off x="2103512" y="2861984"/>
            <a:ext cx="1318079" cy="1200329"/>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400" dirty="0" smtClean="0">
                <a:latin typeface="Arial Narrow" pitchFamily="34" charset="0"/>
              </a:rPr>
              <a:t>Cœur</a:t>
            </a:r>
            <a:endParaRPr lang="fr-FR" sz="2400" dirty="0">
              <a:latin typeface="Arial Narrow" pitchFamily="34" charset="0"/>
            </a:endParaRPr>
          </a:p>
          <a:p>
            <a:pPr algn="ctr"/>
            <a:r>
              <a:rPr lang="fr-FR" sz="2400" dirty="0">
                <a:latin typeface="Arial Narrow" pitchFamily="34" charset="0"/>
              </a:rPr>
              <a:t>Logos</a:t>
            </a:r>
          </a:p>
          <a:p>
            <a:pPr algn="ctr"/>
            <a:r>
              <a:rPr lang="fr-FR" sz="2400" dirty="0" smtClean="0">
                <a:latin typeface="Arial Narrow" pitchFamily="34" charset="0"/>
              </a:rPr>
              <a:t>Créativité</a:t>
            </a:r>
            <a:endParaRPr lang="fr-FR" sz="2400" dirty="0">
              <a:latin typeface="Arial Narrow" pitchFamily="34" charset="0"/>
            </a:endParaRPr>
          </a:p>
        </p:txBody>
      </p:sp>
      <p:sp>
        <p:nvSpPr>
          <p:cNvPr id="8" name="Flèche courbée vers le bas 7"/>
          <p:cNvSpPr/>
          <p:nvPr/>
        </p:nvSpPr>
        <p:spPr>
          <a:xfrm rot="21389775" flipH="1">
            <a:off x="1680618" y="3254398"/>
            <a:ext cx="2045929" cy="4154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3305561" y="1624213"/>
            <a:ext cx="1888127"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a:r>
              <a:rPr lang="fr-FR" sz="2400" dirty="0">
                <a:solidFill>
                  <a:srgbClr val="00B050"/>
                </a:solidFill>
                <a:latin typeface="Arial Narrow" pitchFamily="34" charset="0"/>
              </a:rPr>
              <a:t>Moi </a:t>
            </a:r>
            <a:r>
              <a:rPr lang="fr-FR" sz="2400" dirty="0" smtClean="0">
                <a:solidFill>
                  <a:srgbClr val="00B050"/>
                </a:solidFill>
                <a:latin typeface="Arial Narrow" pitchFamily="34" charset="0"/>
              </a:rPr>
              <a:t>Absolu</a:t>
            </a:r>
          </a:p>
          <a:p>
            <a:pPr algn="r"/>
            <a:r>
              <a:rPr lang="fr-FR" sz="2400" dirty="0" smtClean="0">
                <a:solidFill>
                  <a:srgbClr val="00B050"/>
                </a:solidFill>
                <a:latin typeface="Arial Narrow" pitchFamily="34" charset="0"/>
              </a:rPr>
              <a:t>Personne </a:t>
            </a:r>
          </a:p>
          <a:p>
            <a:pPr algn="r"/>
            <a:r>
              <a:rPr lang="fr-FR" sz="2400" dirty="0" smtClean="0">
                <a:solidFill>
                  <a:srgbClr val="00B050"/>
                </a:solidFill>
                <a:latin typeface="Arial Narrow" pitchFamily="34" charset="0"/>
              </a:rPr>
              <a:t>Divine</a:t>
            </a:r>
            <a:endParaRPr lang="fr-FR" sz="2400" dirty="0">
              <a:solidFill>
                <a:srgbClr val="00B050"/>
              </a:solidFill>
              <a:latin typeface="Arial Narrow" pitchFamily="34" charset="0"/>
            </a:endParaRPr>
          </a:p>
        </p:txBody>
      </p:sp>
      <p:sp>
        <p:nvSpPr>
          <p:cNvPr id="10" name="Rectangle 9"/>
          <p:cNvSpPr/>
          <p:nvPr/>
        </p:nvSpPr>
        <p:spPr>
          <a:xfrm>
            <a:off x="247071" y="5517232"/>
            <a:ext cx="1856441"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fr-FR" sz="2400" b="1" dirty="0" smtClean="0">
                <a:ln/>
                <a:solidFill>
                  <a:schemeClr val="accent3"/>
                </a:solidFill>
                <a:effectLst>
                  <a:outerShdw blurRad="38100" dist="38100" dir="2700000" algn="tl">
                    <a:srgbClr val="000000">
                      <a:alpha val="43137"/>
                    </a:srgbClr>
                  </a:outerShdw>
                </a:effectLst>
                <a:latin typeface="Arial Narrow" pitchFamily="34" charset="0"/>
              </a:rPr>
              <a:t>Toi Absolu</a:t>
            </a:r>
          </a:p>
          <a:p>
            <a:r>
              <a:rPr lang="fr-FR" sz="2400" b="1" dirty="0" smtClean="0">
                <a:ln/>
                <a:solidFill>
                  <a:schemeClr val="accent3"/>
                </a:solidFill>
                <a:effectLst>
                  <a:outerShdw blurRad="38100" dist="38100" dir="2700000" algn="tl">
                    <a:srgbClr val="000000">
                      <a:alpha val="43137"/>
                    </a:srgbClr>
                  </a:outerShdw>
                </a:effectLst>
                <a:latin typeface="Arial Narrow" pitchFamily="34" charset="0"/>
              </a:rPr>
              <a:t>Personne </a:t>
            </a:r>
          </a:p>
          <a:p>
            <a:r>
              <a:rPr lang="fr-FR" sz="2400" b="1" dirty="0" smtClean="0">
                <a:ln/>
                <a:solidFill>
                  <a:schemeClr val="accent3"/>
                </a:solidFill>
                <a:effectLst>
                  <a:outerShdw blurRad="38100" dist="38100" dir="2700000" algn="tl">
                    <a:srgbClr val="000000">
                      <a:alpha val="43137"/>
                    </a:srgbClr>
                  </a:outerShdw>
                </a:effectLst>
                <a:latin typeface="Arial Narrow" pitchFamily="34" charset="0"/>
              </a:rPr>
              <a:t>Humaine</a:t>
            </a:r>
            <a:endParaRPr lang="fr-FR" sz="2400" b="1" dirty="0">
              <a:ln/>
              <a:solidFill>
                <a:schemeClr val="accent3"/>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42541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p:cTn id="12" dur="1000" fill="hold"/>
                                        <p:tgtEl>
                                          <p:spTgt spid="7">
                                            <p:bg/>
                                          </p:spTgt>
                                        </p:tgtEl>
                                        <p:attrNameLst>
                                          <p:attrName>ppt_w</p:attrName>
                                        </p:attrNameLst>
                                      </p:cBhvr>
                                      <p:tavLst>
                                        <p:tav tm="0">
                                          <p:val>
                                            <p:fltVal val="0"/>
                                          </p:val>
                                        </p:tav>
                                        <p:tav tm="100000">
                                          <p:val>
                                            <p:strVal val="#ppt_w"/>
                                          </p:val>
                                        </p:tav>
                                      </p:tavLst>
                                    </p:anim>
                                    <p:anim calcmode="lin" valueType="num">
                                      <p:cBhvr>
                                        <p:cTn id="13" dur="1000" fill="hold"/>
                                        <p:tgtEl>
                                          <p:spTgt spid="7">
                                            <p:bg/>
                                          </p:spTgt>
                                        </p:tgtEl>
                                        <p:attrNameLst>
                                          <p:attrName>ppt_h</p:attrName>
                                        </p:attrNameLst>
                                      </p:cBhvr>
                                      <p:tavLst>
                                        <p:tav tm="0">
                                          <p:val>
                                            <p:fltVal val="0"/>
                                          </p:val>
                                        </p:tav>
                                        <p:tav tm="100000">
                                          <p:val>
                                            <p:strVal val="#ppt_h"/>
                                          </p:val>
                                        </p:tav>
                                      </p:tavLst>
                                    </p:anim>
                                    <p:anim calcmode="lin" valueType="num">
                                      <p:cBhvr>
                                        <p:cTn id="14" dur="1000" fill="hold"/>
                                        <p:tgtEl>
                                          <p:spTgt spid="7">
                                            <p:bg/>
                                          </p:spTgt>
                                        </p:tgtEl>
                                        <p:attrNameLst>
                                          <p:attrName>style.rotation</p:attrName>
                                        </p:attrNameLst>
                                      </p:cBhvr>
                                      <p:tavLst>
                                        <p:tav tm="0">
                                          <p:val>
                                            <p:fltVal val="90"/>
                                          </p:val>
                                        </p:tav>
                                        <p:tav tm="100000">
                                          <p:val>
                                            <p:fltVal val="0"/>
                                          </p:val>
                                        </p:tav>
                                      </p:tavLst>
                                    </p:anim>
                                    <p:animEffect transition="in" filter="fade">
                                      <p:cBhvr>
                                        <p:cTn id="15" dur="10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p:cTn id="36"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quarter" idx="13"/>
            <p:extLst>
              <p:ext uri="{D42A27DB-BD31-4B8C-83A1-F6EECF244321}">
                <p14:modId xmlns:p14="http://schemas.microsoft.com/office/powerpoint/2010/main" val="1359043767"/>
              </p:ext>
            </p:extLst>
          </p:nvPr>
        </p:nvGraphicFramePr>
        <p:xfrm>
          <a:off x="35496" y="836712"/>
          <a:ext cx="2304255"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a:xfrm>
            <a:off x="1" y="18757"/>
            <a:ext cx="9105658" cy="634082"/>
          </a:xfrm>
        </p:spPr>
        <p:txBody>
          <a:bodyPr/>
          <a:lstStyle/>
          <a:p>
            <a:pPr algn="ctr"/>
            <a:r>
              <a:rPr lang="fr-FR" dirty="0" smtClean="0"/>
              <a:t>Nommer les choses, les Rapporter au créateur</a:t>
            </a:r>
            <a:endParaRPr lang="fr-FR" dirty="0"/>
          </a:p>
        </p:txBody>
      </p:sp>
      <p:pic>
        <p:nvPicPr>
          <p:cNvPr id="6146" name="Picture 2" descr="JPEG - 21.7 ko"/>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123729" y="912919"/>
            <a:ext cx="4552538" cy="29136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39764" y="653629"/>
            <a:ext cx="4536503" cy="461665"/>
          </a:xfrm>
          <a:prstGeom prst="rect">
            <a:avLst/>
          </a:prstGeom>
          <a:solidFill>
            <a:schemeClr val="accent2"/>
          </a:solidFill>
        </p:spPr>
        <p:txBody>
          <a:bodyPr wrap="square">
            <a:spAutoFit/>
          </a:bodyPr>
          <a:lstStyle/>
          <a:p>
            <a:pPr algn="ctr"/>
            <a:r>
              <a:rPr lang="fr-FR" sz="2400" dirty="0" smtClean="0">
                <a:solidFill>
                  <a:srgbClr val="002060"/>
                </a:solidFill>
                <a:latin typeface="Arial Narrow" pitchFamily="34" charset="0"/>
              </a:rPr>
              <a:t>Adam nommant les animaux</a:t>
            </a:r>
            <a:endParaRPr lang="fr-FR" sz="2400" dirty="0">
              <a:solidFill>
                <a:srgbClr val="002060"/>
              </a:solidFill>
            </a:endParaRPr>
          </a:p>
        </p:txBody>
      </p:sp>
      <p:sp>
        <p:nvSpPr>
          <p:cNvPr id="9" name="Rectangle 8"/>
          <p:cNvSpPr/>
          <p:nvPr/>
        </p:nvSpPr>
        <p:spPr>
          <a:xfrm>
            <a:off x="2139526" y="3820674"/>
            <a:ext cx="6896970" cy="289310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b="1" dirty="0" smtClean="0">
                <a:effectLst>
                  <a:outerShdw blurRad="38100" dist="38100" dir="2700000" algn="tl">
                    <a:srgbClr val="000000">
                      <a:alpha val="43137"/>
                    </a:srgbClr>
                  </a:outerShdw>
                </a:effectLst>
              </a:rPr>
              <a:t>afin </a:t>
            </a:r>
            <a:r>
              <a:rPr lang="fr-FR" b="1" dirty="0">
                <a:effectLst>
                  <a:outerShdw blurRad="38100" dist="38100" dir="2700000" algn="tl">
                    <a:srgbClr val="000000">
                      <a:alpha val="43137"/>
                    </a:srgbClr>
                  </a:outerShdw>
                </a:effectLst>
              </a:rPr>
              <a:t>que tout être vivant portât le nom que lui donnerait l'homme</a:t>
            </a:r>
            <a:r>
              <a:rPr lang="fr-FR" dirty="0">
                <a:effectLst>
                  <a:outerShdw blurRad="38100" dist="38100" dir="2700000" algn="tl">
                    <a:srgbClr val="000000">
                      <a:alpha val="43137"/>
                    </a:srgbClr>
                  </a:outerShdw>
                </a:effectLst>
              </a:rPr>
              <a:t>.</a:t>
            </a:r>
            <a:r>
              <a:rPr lang="fr-FR" dirty="0"/>
              <a:t> </a:t>
            </a:r>
            <a:r>
              <a:rPr lang="fr-FR" dirty="0" smtClean="0"/>
              <a:t>Et </a:t>
            </a:r>
            <a:r>
              <a:rPr lang="fr-FR" dirty="0"/>
              <a:t>l'homme donna des noms à tout le bétail, aux oiseaux du ciel et à tous les animaux des champs </a:t>
            </a:r>
            <a:r>
              <a:rPr lang="fr-FR" dirty="0" smtClean="0"/>
              <a:t>(…) </a:t>
            </a:r>
          </a:p>
          <a:p>
            <a:endParaRPr lang="fr-FR" sz="900" dirty="0"/>
          </a:p>
          <a:p>
            <a:r>
              <a:rPr lang="fr-FR" dirty="0" smtClean="0"/>
              <a:t>mais</a:t>
            </a:r>
            <a:r>
              <a:rPr lang="fr-FR" dirty="0"/>
              <a:t>, pour l'homme, il ne trouva point d'aide semblable à lui</a:t>
            </a:r>
            <a:r>
              <a:rPr lang="fr-FR" dirty="0" smtClean="0"/>
              <a:t>. </a:t>
            </a:r>
          </a:p>
          <a:p>
            <a:endParaRPr lang="fr-FR" sz="1050" dirty="0"/>
          </a:p>
          <a:p>
            <a:r>
              <a:rPr lang="fr-FR" dirty="0" smtClean="0"/>
              <a:t>Alors </a:t>
            </a:r>
            <a:r>
              <a:rPr lang="fr-FR" dirty="0"/>
              <a:t>l'Éternel Dieu fit tomber un profond sommeil sur l'homme, qui s'endormit ; il prit une de ses côtes, et referma la chair à sa place</a:t>
            </a:r>
            <a:r>
              <a:rPr lang="fr-FR" dirty="0" smtClean="0"/>
              <a:t>. L'Éternel </a:t>
            </a:r>
            <a:r>
              <a:rPr lang="fr-FR" dirty="0"/>
              <a:t>Dieu forma une femme de la côte qu'il avait prise de l'homme, et il l'amena vers l'homme</a:t>
            </a:r>
            <a:r>
              <a:rPr lang="fr-FR" dirty="0" smtClean="0"/>
              <a:t>. Et </a:t>
            </a:r>
            <a:r>
              <a:rPr lang="fr-FR" dirty="0"/>
              <a:t>l'homme dit : Voici cette fois celle qui est os de mes os et chair de ma chair ! on l'appellera femme, parce qu'elle a été prise de l'homme</a:t>
            </a:r>
            <a:r>
              <a:rPr lang="fr-FR" dirty="0" smtClean="0"/>
              <a:t>. </a:t>
            </a:r>
            <a:endParaRPr lang="fr-FR" dirty="0"/>
          </a:p>
        </p:txBody>
      </p:sp>
      <p:sp>
        <p:nvSpPr>
          <p:cNvPr id="10" name="Rectangle 9"/>
          <p:cNvSpPr/>
          <p:nvPr/>
        </p:nvSpPr>
        <p:spPr>
          <a:xfrm>
            <a:off x="539552" y="4293096"/>
            <a:ext cx="1264709" cy="707886"/>
          </a:xfrm>
          <a:prstGeom prst="rect">
            <a:avLst/>
          </a:prstGeom>
        </p:spPr>
        <p:txBody>
          <a:bodyPr wrap="square">
            <a:spAutoFit/>
          </a:bodyPr>
          <a:lstStyle/>
          <a:p>
            <a:pPr algn="ctr"/>
            <a:r>
              <a:rPr lang="fr-FR" sz="2000" b="1" dirty="0">
                <a:solidFill>
                  <a:srgbClr val="002060"/>
                </a:solidFill>
              </a:rPr>
              <a:t>Logos </a:t>
            </a:r>
            <a:endParaRPr lang="fr-FR" sz="2000" b="1" dirty="0" smtClean="0">
              <a:solidFill>
                <a:srgbClr val="002060"/>
              </a:solidFill>
            </a:endParaRPr>
          </a:p>
          <a:p>
            <a:pPr algn="ctr"/>
            <a:r>
              <a:rPr lang="fr-FR" sz="2000" b="1" dirty="0" smtClean="0">
                <a:solidFill>
                  <a:srgbClr val="002060"/>
                </a:solidFill>
              </a:rPr>
              <a:t>et </a:t>
            </a:r>
            <a:r>
              <a:rPr lang="fr-FR" sz="2000" b="1" dirty="0">
                <a:solidFill>
                  <a:srgbClr val="002060"/>
                </a:solidFill>
              </a:rPr>
              <a:t>praxis</a:t>
            </a:r>
          </a:p>
        </p:txBody>
      </p:sp>
      <p:sp>
        <p:nvSpPr>
          <p:cNvPr id="3" name="Rectangle 2"/>
          <p:cNvSpPr/>
          <p:nvPr/>
        </p:nvSpPr>
        <p:spPr>
          <a:xfrm>
            <a:off x="6660232" y="667491"/>
            <a:ext cx="2376264" cy="313932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a:t>L'Éternel Dieu dit : </a:t>
            </a:r>
            <a:r>
              <a:rPr lang="fr-FR" dirty="0" smtClean="0"/>
              <a:t>« Il </a:t>
            </a:r>
            <a:r>
              <a:rPr lang="fr-FR" dirty="0"/>
              <a:t>n'est pas bon que l'homme soit seul ; je lui ferai une aide semblable à lui</a:t>
            </a:r>
            <a:r>
              <a:rPr lang="fr-FR" dirty="0" smtClean="0"/>
              <a:t>. » </a:t>
            </a:r>
            <a:r>
              <a:rPr lang="fr-FR" dirty="0"/>
              <a:t>L'Éternel Dieu forma de la terre tous les animaux des champs et tous les oiseaux du ciel, et il les fit venir vers l'homme, </a:t>
            </a:r>
            <a:r>
              <a:rPr lang="fr-FR" dirty="0" smtClean="0"/>
              <a:t>pour voir comment il les appellerait </a:t>
            </a:r>
            <a:endParaRPr lang="fr-FR" dirty="0"/>
          </a:p>
        </p:txBody>
      </p:sp>
    </p:spTree>
    <p:extLst>
      <p:ext uri="{BB962C8B-B14F-4D97-AF65-F5344CB8AC3E}">
        <p14:creationId xmlns:p14="http://schemas.microsoft.com/office/powerpoint/2010/main" val="3113988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9"/>
          <p:cNvGraphicFramePr>
            <a:graphicFrameLocks/>
          </p:cNvGraphicFramePr>
          <p:nvPr>
            <p:extLst>
              <p:ext uri="{D42A27DB-BD31-4B8C-83A1-F6EECF244321}">
                <p14:modId xmlns:p14="http://schemas.microsoft.com/office/powerpoint/2010/main" val="3955591028"/>
              </p:ext>
            </p:extLst>
          </p:nvPr>
        </p:nvGraphicFramePr>
        <p:xfrm>
          <a:off x="-40917" y="0"/>
          <a:ext cx="572412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451848" y="1988840"/>
            <a:ext cx="2240357" cy="83099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sz="2400" i="1" dirty="0" smtClean="0">
                <a:latin typeface="Garamond" pitchFamily="18" charset="0"/>
              </a:rPr>
              <a:t>Il y a quelque chose </a:t>
            </a:r>
          </a:p>
          <a:p>
            <a:r>
              <a:rPr lang="fr-FR" sz="2400" i="1" dirty="0" smtClean="0">
                <a:latin typeface="Garamond" pitchFamily="18" charset="0"/>
              </a:rPr>
              <a:t>à comprendre et dire</a:t>
            </a:r>
            <a:endParaRPr lang="fr-FR" sz="2400" i="1" dirty="0">
              <a:latin typeface="Garamond" pitchFamily="18" charset="0"/>
            </a:endParaRPr>
          </a:p>
        </p:txBody>
      </p:sp>
      <p:pic>
        <p:nvPicPr>
          <p:cNvPr id="9" name="Picture 2" descr="https://maykan.files.wordpress.com/2012/08/le-penseur.jpg?w=450">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68144" y="116632"/>
            <a:ext cx="3113008" cy="32403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868144" y="3367942"/>
            <a:ext cx="3113008" cy="954107"/>
          </a:xfrm>
          <a:prstGeom prst="rect">
            <a:avLst/>
          </a:prstGeom>
        </p:spPr>
        <p:txBody>
          <a:bodyPr wrap="square">
            <a:spAutoFit/>
          </a:bodyPr>
          <a:lstStyle/>
          <a:p>
            <a:pPr algn="r"/>
            <a:r>
              <a:rPr lang="fr-FR" sz="2800" i="1" dirty="0" smtClean="0">
                <a:latin typeface="Garamond" pitchFamily="18" charset="0"/>
              </a:rPr>
              <a:t>Je pense encore, mais je suis tout seul</a:t>
            </a:r>
            <a:endParaRPr lang="fr-FR" sz="2800" dirty="0"/>
          </a:p>
        </p:txBody>
      </p:sp>
    </p:spTree>
    <p:extLst>
      <p:ext uri="{BB962C8B-B14F-4D97-AF65-F5344CB8AC3E}">
        <p14:creationId xmlns:p14="http://schemas.microsoft.com/office/powerpoint/2010/main" val="111584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548680"/>
          </a:xfrm>
        </p:spPr>
        <p:txBody>
          <a:bodyPr>
            <a:normAutofit/>
          </a:bodyPr>
          <a:lstStyle/>
          <a:p>
            <a:pPr algn="ctr"/>
            <a:r>
              <a:rPr lang="fr-F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Pourquoi y a-t-il quelqu’un d’autre ?</a:t>
            </a:r>
            <a:endParaRPr lang="fr-F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4" name="Espace réservé du contenu 9"/>
          <p:cNvGraphicFramePr>
            <a:graphicFrameLocks noGrp="1"/>
          </p:cNvGraphicFramePr>
          <p:nvPr>
            <p:ph sz="half" idx="4294967295"/>
            <p:extLst>
              <p:ext uri="{D42A27DB-BD31-4B8C-83A1-F6EECF244321}">
                <p14:modId xmlns:p14="http://schemas.microsoft.com/office/powerpoint/2010/main" val="516114656"/>
              </p:ext>
            </p:extLst>
          </p:nvPr>
        </p:nvGraphicFramePr>
        <p:xfrm>
          <a:off x="0" y="548680"/>
          <a:ext cx="385192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Espace réservé du contenu 9"/>
          <p:cNvGraphicFramePr>
            <a:graphicFrameLocks noGrp="1"/>
          </p:cNvGraphicFramePr>
          <p:nvPr>
            <p:ph sz="half" idx="4294967295"/>
            <p:extLst>
              <p:ext uri="{D42A27DB-BD31-4B8C-83A1-F6EECF244321}">
                <p14:modId xmlns:p14="http://schemas.microsoft.com/office/powerpoint/2010/main" val="390939048"/>
              </p:ext>
            </p:extLst>
          </p:nvPr>
        </p:nvGraphicFramePr>
        <p:xfrm>
          <a:off x="5302675" y="548680"/>
          <a:ext cx="3772377"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2945410" y="836712"/>
            <a:ext cx="3045397" cy="461665"/>
          </a:xfrm>
          <a:prstGeom prst="rect">
            <a:avLst/>
          </a:prstGeom>
          <a:solidFill>
            <a:srgbClr val="00206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400" i="1" dirty="0" smtClean="0">
                <a:latin typeface="Garamond" pitchFamily="18" charset="0"/>
              </a:rPr>
              <a:t>J’ai quelque chose à te dire </a:t>
            </a:r>
            <a:endParaRPr lang="fr-FR" sz="2400" i="1" dirty="0">
              <a:latin typeface="Garamond" pitchFamily="18" charset="0"/>
            </a:endParaRPr>
          </a:p>
        </p:txBody>
      </p:sp>
      <p:sp>
        <p:nvSpPr>
          <p:cNvPr id="3" name="Rectangle 2"/>
          <p:cNvSpPr/>
          <p:nvPr/>
        </p:nvSpPr>
        <p:spPr>
          <a:xfrm>
            <a:off x="3491879" y="1412776"/>
            <a:ext cx="1952458" cy="83099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i="1" dirty="0" smtClean="0">
                <a:solidFill>
                  <a:srgbClr val="002060"/>
                </a:solidFill>
                <a:latin typeface="Garamond" pitchFamily="18" charset="0"/>
              </a:rPr>
              <a:t>Que puis-je faire </a:t>
            </a:r>
          </a:p>
          <a:p>
            <a:r>
              <a:rPr lang="fr-FR" sz="2400" i="1" dirty="0" smtClean="0">
                <a:solidFill>
                  <a:srgbClr val="002060"/>
                </a:solidFill>
                <a:latin typeface="Garamond" pitchFamily="18" charset="0"/>
              </a:rPr>
              <a:t>de bon pour toi ?</a:t>
            </a:r>
            <a:endParaRPr lang="fr-FR" sz="2400" dirty="0">
              <a:solidFill>
                <a:srgbClr val="002060"/>
              </a:solidFill>
            </a:endParaRPr>
          </a:p>
        </p:txBody>
      </p:sp>
      <p:sp>
        <p:nvSpPr>
          <p:cNvPr id="8" name="Rectangle 1"/>
          <p:cNvSpPr>
            <a:spLocks noChangeArrowheads="1"/>
          </p:cNvSpPr>
          <p:nvPr/>
        </p:nvSpPr>
        <p:spPr bwMode="auto">
          <a:xfrm>
            <a:off x="0" y="0"/>
            <a:ext cx="10715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CC6000"/>
                </a:solidFill>
                <a:effectLst/>
                <a:latin typeface="lucida grande"/>
                <a:hlinkClick r:id="rId12"/>
              </a:rPr>
              <a:t>Sommaire</a:t>
            </a:r>
            <a:endParaRPr kumimoji="0" lang="fr-FR"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CC6000"/>
                </a:solidFill>
                <a:effectLst/>
                <a:latin typeface="lucida grande"/>
                <a:hlinkClick r:id="rId13" tooltip="Agrandir"/>
              </a:rPr>
              <a:t>  </a:t>
            </a:r>
            <a:r>
              <a:rPr kumimoji="0" lang="fr-FR" sz="53400" b="0" i="0" u="none" strike="noStrike" cap="none" normalizeH="0" baseline="0" smtClean="0">
                <a:ln>
                  <a:noFill/>
                </a:ln>
                <a:solidFill>
                  <a:srgbClr val="CC6000"/>
                </a:solidFill>
                <a:effectLst/>
                <a:latin typeface="lucida grande"/>
              </a:rPr>
              <a:t> </a:t>
            </a:r>
            <a:r>
              <a:rPr kumimoji="0" lang="fr-FR" sz="900" b="0" i="0" u="none" strike="noStrike" cap="none" normalizeH="0" baseline="0" smtClean="0">
                <a:ln>
                  <a:noFill/>
                </a:ln>
                <a:solidFill>
                  <a:srgbClr val="CC6000"/>
                </a:solidFill>
                <a:effectLst/>
                <a:latin typeface="lucida grande"/>
              </a:rPr>
              <a:t>                                                                                                                                                                                                                               </a:t>
            </a:r>
          </a:p>
        </p:txBody>
      </p:sp>
      <p:pic>
        <p:nvPicPr>
          <p:cNvPr id="11" name="Picture 2" descr="https://maykan.files.wordpress.com/2012/08/le-penseur.jpg?w=450">
            <a:hlinkClick r:id="rId14"/>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016224" y="3988094"/>
            <a:ext cx="2757114" cy="28699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4574237"/>
            <a:ext cx="2123728" cy="1569660"/>
          </a:xfrm>
          <a:prstGeom prst="rect">
            <a:avLst/>
          </a:prstGeom>
          <a:solidFill>
            <a:srgbClr val="00206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400" i="1" dirty="0" smtClean="0">
                <a:latin typeface="Garamond" pitchFamily="18" charset="0"/>
              </a:rPr>
              <a:t>Demain, je ne pense plus à quelque chose, mais à quelqu’un</a:t>
            </a:r>
            <a:endParaRPr lang="fr-FR" sz="2400" i="1" dirty="0">
              <a:latin typeface="Garamond" pitchFamily="18" charset="0"/>
            </a:endParaRPr>
          </a:p>
        </p:txBody>
      </p:sp>
      <p:pic>
        <p:nvPicPr>
          <p:cNvPr id="7174" name="Picture 6" descr="http://fmsculpture.com/images/La%20Penseuse.jp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flipH="1">
            <a:off x="4763066" y="3942715"/>
            <a:ext cx="2425798" cy="291528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188865" y="4943568"/>
            <a:ext cx="1920943"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2400" i="1" dirty="0" smtClean="0">
                <a:latin typeface="Garamond" pitchFamily="18" charset="0"/>
              </a:rPr>
              <a:t>Bonne idée, </a:t>
            </a:r>
          </a:p>
          <a:p>
            <a:pPr algn="ctr"/>
            <a:r>
              <a:rPr lang="fr-FR" sz="2400" i="1" dirty="0" smtClean="0">
                <a:latin typeface="Garamond" pitchFamily="18" charset="0"/>
              </a:rPr>
              <a:t>mon chéri</a:t>
            </a:r>
            <a:endParaRPr lang="fr-FR" sz="2400" i="1" dirty="0">
              <a:latin typeface="Garamond" pitchFamily="18" charset="0"/>
            </a:endParaRPr>
          </a:p>
        </p:txBody>
      </p:sp>
    </p:spTree>
    <p:extLst>
      <p:ext uri="{BB962C8B-B14F-4D97-AF65-F5344CB8AC3E}">
        <p14:creationId xmlns:p14="http://schemas.microsoft.com/office/powerpoint/2010/main" val="16693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500"/>
                                        <p:tgtEl>
                                          <p:spTgt spid="717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3" grpId="0" animBg="1"/>
      <p:bldP spid="12"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a:xfrm>
            <a:off x="3851920" y="159696"/>
            <a:ext cx="5257938" cy="574675"/>
          </a:xfrm>
        </p:spPr>
        <p:style>
          <a:lnRef idx="0">
            <a:schemeClr val="accent3"/>
          </a:lnRef>
          <a:fillRef idx="3">
            <a:schemeClr val="accent3"/>
          </a:fillRef>
          <a:effectRef idx="3">
            <a:schemeClr val="accent3"/>
          </a:effectRef>
          <a:fontRef idx="minor">
            <a:schemeClr val="lt1"/>
          </a:fontRef>
        </p:style>
        <p:txBody>
          <a:bodyPr>
            <a:noAutofit/>
          </a:bodyPr>
          <a:lstStyle/>
          <a:p>
            <a:pPr algn="r"/>
            <a:r>
              <a:rPr lang="fr-FR" sz="3600" dirty="0" smtClean="0"/>
              <a:t>Converser</a:t>
            </a:r>
            <a:endParaRPr lang="fr-FR" sz="3600" dirty="0"/>
          </a:p>
        </p:txBody>
      </p:sp>
      <p:sp>
        <p:nvSpPr>
          <p:cNvPr id="3" name="Espace réservé du contenu 2"/>
          <p:cNvSpPr>
            <a:spLocks noGrp="1"/>
          </p:cNvSpPr>
          <p:nvPr>
            <p:ph sz="half" idx="4294967295"/>
          </p:nvPr>
        </p:nvSpPr>
        <p:spPr>
          <a:xfrm>
            <a:off x="3860910" y="831412"/>
            <a:ext cx="5103578" cy="2880320"/>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fr-FR" sz="2400" i="1" dirty="0" smtClean="0">
                <a:latin typeface="Garamond" pitchFamily="18" charset="0"/>
              </a:rPr>
              <a:t>Toi et moi</a:t>
            </a:r>
            <a:r>
              <a:rPr lang="fr-FR" sz="2400" dirty="0" smtClean="0">
                <a:latin typeface="Garamond" pitchFamily="18" charset="0"/>
              </a:rPr>
              <a:t> (émetteur /récepteur)</a:t>
            </a:r>
          </a:p>
          <a:p>
            <a:r>
              <a:rPr lang="fr-FR" sz="2400" dirty="0" smtClean="0">
                <a:latin typeface="Garamond" pitchFamily="18" charset="0"/>
              </a:rPr>
              <a:t>Dialogue et échange </a:t>
            </a:r>
          </a:p>
          <a:p>
            <a:r>
              <a:rPr lang="fr-FR" sz="2400" dirty="0" smtClean="0">
                <a:latin typeface="Garamond" pitchFamily="18" charset="0"/>
              </a:rPr>
              <a:t>« se parler » en face-à-face</a:t>
            </a:r>
          </a:p>
          <a:p>
            <a:r>
              <a:rPr lang="fr-FR" sz="2400" dirty="0" smtClean="0">
                <a:latin typeface="Garamond" pitchFamily="18" charset="0"/>
              </a:rPr>
              <a:t>Personne-à-personne</a:t>
            </a:r>
          </a:p>
          <a:p>
            <a:r>
              <a:rPr lang="fr-FR" sz="2400" dirty="0" smtClean="0">
                <a:latin typeface="Garamond" pitchFamily="18" charset="0"/>
              </a:rPr>
              <a:t>Résonance </a:t>
            </a:r>
            <a:endParaRPr lang="fr-FR" sz="2400" dirty="0" smtClean="0">
              <a:latin typeface="Garamond" pitchFamily="18" charset="0"/>
            </a:endParaRPr>
          </a:p>
          <a:p>
            <a:r>
              <a:rPr lang="fr-FR" sz="2400" dirty="0" smtClean="0">
                <a:latin typeface="Garamond" pitchFamily="18" charset="0"/>
              </a:rPr>
              <a:t>Pathos </a:t>
            </a:r>
            <a:r>
              <a:rPr lang="fr-FR" sz="2400" dirty="0" smtClean="0">
                <a:latin typeface="Garamond" pitchFamily="18" charset="0"/>
              </a:rPr>
              <a:t>&amp; Logos</a:t>
            </a:r>
          </a:p>
          <a:p>
            <a:r>
              <a:rPr lang="fr-FR" sz="2400" i="1" dirty="0" smtClean="0">
                <a:effectLst>
                  <a:outerShdw blurRad="38100" dist="38100" dir="2700000" algn="tl">
                    <a:srgbClr val="000000">
                      <a:alpha val="43137"/>
                    </a:srgbClr>
                  </a:outerShdw>
                </a:effectLst>
                <a:latin typeface="Garamond" pitchFamily="18" charset="0"/>
              </a:rPr>
              <a:t>Homo amans, homo </a:t>
            </a:r>
            <a:r>
              <a:rPr lang="fr-FR" sz="2400" i="1" dirty="0" err="1" smtClean="0">
                <a:effectLst>
                  <a:outerShdw blurRad="38100" dist="38100" dir="2700000" algn="tl">
                    <a:srgbClr val="000000">
                      <a:alpha val="43137"/>
                    </a:srgbClr>
                  </a:outerShdw>
                </a:effectLst>
                <a:latin typeface="Garamond" pitchFamily="18" charset="0"/>
              </a:rPr>
              <a:t>dialogus</a:t>
            </a:r>
            <a:endParaRPr lang="fr-FR" sz="2400" i="1" dirty="0">
              <a:effectLst>
                <a:outerShdw blurRad="38100" dist="38100" dir="2700000" algn="tl">
                  <a:srgbClr val="000000">
                    <a:alpha val="43137"/>
                  </a:srgbClr>
                </a:outerShdw>
              </a:effectLst>
              <a:latin typeface="Garamond" pitchFamily="18" charset="0"/>
            </a:endParaRPr>
          </a:p>
        </p:txBody>
      </p:sp>
      <p:sp>
        <p:nvSpPr>
          <p:cNvPr id="6" name="Espace réservé du texte 5"/>
          <p:cNvSpPr>
            <a:spLocks noGrp="1"/>
          </p:cNvSpPr>
          <p:nvPr>
            <p:ph type="body" sz="quarter" idx="3"/>
          </p:nvPr>
        </p:nvSpPr>
        <p:spPr>
          <a:xfrm>
            <a:off x="107505" y="124942"/>
            <a:ext cx="3600400" cy="639762"/>
          </a:xfrm>
        </p:spPr>
        <p:style>
          <a:lnRef idx="0">
            <a:schemeClr val="accent5"/>
          </a:lnRef>
          <a:fillRef idx="3">
            <a:schemeClr val="accent5"/>
          </a:fillRef>
          <a:effectRef idx="3">
            <a:schemeClr val="accent5"/>
          </a:effectRef>
          <a:fontRef idx="minor">
            <a:schemeClr val="lt1"/>
          </a:fontRef>
        </p:style>
        <p:txBody>
          <a:bodyPr>
            <a:noAutofit/>
          </a:bodyPr>
          <a:lstStyle/>
          <a:p>
            <a:r>
              <a:rPr lang="fr-FR" sz="3600" dirty="0" smtClean="0"/>
              <a:t>Discuter</a:t>
            </a:r>
            <a:endParaRPr lang="fr-FR" sz="3600" dirty="0"/>
          </a:p>
        </p:txBody>
      </p:sp>
      <p:sp>
        <p:nvSpPr>
          <p:cNvPr id="5" name="Espace réservé du contenu 4"/>
          <p:cNvSpPr>
            <a:spLocks noGrp="1"/>
          </p:cNvSpPr>
          <p:nvPr>
            <p:ph sz="quarter" idx="4294967295"/>
          </p:nvPr>
        </p:nvSpPr>
        <p:spPr>
          <a:xfrm>
            <a:off x="109585" y="836712"/>
            <a:ext cx="3598319" cy="2913725"/>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fr-FR" sz="2400" i="1" dirty="0" smtClean="0">
                <a:latin typeface="Garamond" pitchFamily="18" charset="0"/>
              </a:rPr>
              <a:t>Cela</a:t>
            </a:r>
            <a:r>
              <a:rPr lang="fr-FR" sz="2400" dirty="0" smtClean="0">
                <a:latin typeface="Garamond" pitchFamily="18" charset="0"/>
              </a:rPr>
              <a:t> (le message) </a:t>
            </a:r>
          </a:p>
          <a:p>
            <a:r>
              <a:rPr lang="fr-FR" sz="2400" dirty="0" smtClean="0">
                <a:latin typeface="Garamond" pitchFamily="18" charset="0"/>
              </a:rPr>
              <a:t>Monologue à deux</a:t>
            </a:r>
          </a:p>
          <a:p>
            <a:r>
              <a:rPr lang="fr-FR" sz="2400" dirty="0" smtClean="0">
                <a:latin typeface="Garamond" pitchFamily="18" charset="0"/>
              </a:rPr>
              <a:t>« on discute » de çà</a:t>
            </a:r>
          </a:p>
          <a:p>
            <a:r>
              <a:rPr lang="fr-FR" sz="2400" dirty="0" smtClean="0">
                <a:latin typeface="Garamond" pitchFamily="18" charset="0"/>
              </a:rPr>
              <a:t>Deux individus</a:t>
            </a:r>
          </a:p>
          <a:p>
            <a:r>
              <a:rPr lang="fr-FR" sz="2400" dirty="0" smtClean="0">
                <a:latin typeface="Garamond" pitchFamily="18" charset="0"/>
              </a:rPr>
              <a:t>Raisonnement </a:t>
            </a:r>
          </a:p>
          <a:p>
            <a:r>
              <a:rPr lang="fr-FR" sz="2400" dirty="0" smtClean="0">
                <a:latin typeface="Garamond" pitchFamily="18" charset="0"/>
              </a:rPr>
              <a:t>Logos et Praxis </a:t>
            </a:r>
          </a:p>
          <a:p>
            <a:r>
              <a:rPr lang="fr-FR" sz="2400" i="1" dirty="0" smtClean="0">
                <a:latin typeface="Garamond" pitchFamily="18" charset="0"/>
              </a:rPr>
              <a:t>Homo Sapiens </a:t>
            </a:r>
            <a:r>
              <a:rPr lang="fr-FR" sz="2400" dirty="0" smtClean="0">
                <a:latin typeface="Garamond" pitchFamily="18" charset="0"/>
              </a:rPr>
              <a:t>et </a:t>
            </a:r>
            <a:r>
              <a:rPr lang="fr-FR" sz="2400" i="1" dirty="0" smtClean="0">
                <a:latin typeface="Garamond" pitchFamily="18" charset="0"/>
              </a:rPr>
              <a:t>homo </a:t>
            </a:r>
            <a:r>
              <a:rPr lang="fr-FR" sz="2400" i="1" dirty="0" err="1" smtClean="0">
                <a:latin typeface="Garamond" pitchFamily="18" charset="0"/>
              </a:rPr>
              <a:t>faber</a:t>
            </a:r>
            <a:endParaRPr lang="fr-FR" sz="2400" i="1" dirty="0" smtClean="0">
              <a:latin typeface="Garamond" pitchFamily="18" charset="0"/>
            </a:endParaRPr>
          </a:p>
          <a:p>
            <a:endParaRPr lang="fr-FR" sz="2400" dirty="0" smtClean="0">
              <a:latin typeface="Garamond" pitchFamily="18" charset="0"/>
            </a:endParaRPr>
          </a:p>
          <a:p>
            <a:endParaRPr lang="fr-FR" dirty="0" smtClean="0"/>
          </a:p>
        </p:txBody>
      </p:sp>
      <p:pic>
        <p:nvPicPr>
          <p:cNvPr id="11" name="Picture 2" descr="http://unoeil.files.wordpress.com/2010/04/meuble-conversation1.jpg?w=300&amp;h=18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1920" y="5225846"/>
            <a:ext cx="2532307" cy="1544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ne-conversation-136x150">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4825" y="3997880"/>
            <a:ext cx="2429663" cy="27726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og de abrocat :L'eau des bois se perdait sur des sables vierges, le vent, du ciel jetait des glaçons aux mares.., juin sur l'hippodrome de chantilly">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7504" y="3894494"/>
            <a:ext cx="3600400" cy="28760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69224" y="3843679"/>
            <a:ext cx="2476960" cy="461665"/>
          </a:xfrm>
          <a:prstGeom prst="rect">
            <a:avLst/>
          </a:prstGeom>
        </p:spPr>
        <p:txBody>
          <a:bodyPr wrap="none">
            <a:spAutoFit/>
          </a:bodyPr>
          <a:lstStyle/>
          <a:p>
            <a:r>
              <a:rPr lang="fr-FR" sz="2400" dirty="0">
                <a:latin typeface="Garamond" pitchFamily="18" charset="0"/>
              </a:rPr>
              <a:t>« on discute » de çà</a:t>
            </a:r>
          </a:p>
        </p:txBody>
      </p:sp>
      <p:pic>
        <p:nvPicPr>
          <p:cNvPr id="1026" name="Picture 2" descr="two-women-friends-talking-298x23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34010" y="1268760"/>
            <a:ext cx="1916347" cy="14919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51919" y="3997880"/>
            <a:ext cx="2532307"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2000" dirty="0" smtClean="0">
                <a:latin typeface="Garamond" pitchFamily="18" charset="0"/>
              </a:rPr>
              <a:t>Type de meuble appelé</a:t>
            </a:r>
          </a:p>
          <a:p>
            <a:pPr algn="ctr"/>
            <a:r>
              <a:rPr lang="fr-FR" sz="2000" dirty="0" smtClean="0">
                <a:latin typeface="Garamond" pitchFamily="18" charset="0"/>
              </a:rPr>
              <a:t>« Conversation »</a:t>
            </a:r>
            <a:endParaRPr lang="fr-FR" sz="2000" dirty="0">
              <a:latin typeface="Garamond" pitchFamily="18" charset="0"/>
            </a:endParaRPr>
          </a:p>
        </p:txBody>
      </p:sp>
    </p:spTree>
    <p:extLst>
      <p:ext uri="{BB962C8B-B14F-4D97-AF65-F5344CB8AC3E}">
        <p14:creationId xmlns:p14="http://schemas.microsoft.com/office/powerpoint/2010/main" val="27108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ppt_w</p:attrName>
                                        </p:attrNameLst>
                                      </p:cBhvr>
                                      <p:tavLst>
                                        <p:tav tm="0" fmla="#ppt_w*sin(2.5*pi*$)">
                                          <p:val>
                                            <p:fltVal val="0"/>
                                          </p:val>
                                        </p:tav>
                                        <p:tav tm="100000">
                                          <p:val>
                                            <p:fltVal val="1"/>
                                          </p:val>
                                        </p:tav>
                                      </p:tavLst>
                                    </p:anim>
                                    <p:anim calcmode="lin" valueType="num">
                                      <p:cBhvr>
                                        <p:cTn id="1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ppt_w</p:attrName>
                                        </p:attrNameLst>
                                      </p:cBhvr>
                                      <p:tavLst>
                                        <p:tav tm="0" fmla="#ppt_w*sin(2.5*pi*$)">
                                          <p:val>
                                            <p:fltVal val="0"/>
                                          </p:val>
                                        </p:tav>
                                        <p:tav tm="100000">
                                          <p:val>
                                            <p:fltVal val="1"/>
                                          </p:val>
                                        </p:tav>
                                      </p:tavLst>
                                    </p:anim>
                                    <p:anim calcmode="lin" valueType="num">
                                      <p:cBhvr>
                                        <p:cTn id="2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5791678"/>
            <a:ext cx="8686800" cy="1095600"/>
          </a:xfrm>
        </p:spPr>
        <p:txBody>
          <a:bodyPr/>
          <a:lstStyle/>
          <a:p>
            <a:r>
              <a:rPr lang="fr-FR" dirty="0" smtClean="0"/>
              <a:t>Discussion par tables</a:t>
            </a:r>
            <a:endParaRPr lang="fr-FR" dirty="0"/>
          </a:p>
        </p:txBody>
      </p:sp>
      <p:sp>
        <p:nvSpPr>
          <p:cNvPr id="5" name="Espace réservé du texte 4"/>
          <p:cNvSpPr>
            <a:spLocks noGrp="1"/>
          </p:cNvSpPr>
          <p:nvPr>
            <p:ph type="body" idx="1"/>
          </p:nvPr>
        </p:nvSpPr>
        <p:spPr>
          <a:xfrm>
            <a:off x="305534" y="476672"/>
            <a:ext cx="8694000" cy="1080120"/>
          </a:xfrm>
        </p:spPr>
        <p:txBody>
          <a:bodyPr>
            <a:noAutofit/>
          </a:bodyPr>
          <a:lstStyle/>
          <a:p>
            <a:r>
              <a:rPr lang="fr-FR" sz="6600" dirty="0" smtClean="0"/>
              <a:t>Première partie</a:t>
            </a:r>
            <a:endParaRPr lang="fr-FR" sz="6600" dirty="0"/>
          </a:p>
        </p:txBody>
      </p:sp>
      <p:pic>
        <p:nvPicPr>
          <p:cNvPr id="6" name="Imag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8287" y="1556792"/>
            <a:ext cx="7508495" cy="4601789"/>
          </a:xfrm>
          <a:prstGeom prst="rect">
            <a:avLst/>
          </a:prstGeom>
        </p:spPr>
      </p:pic>
    </p:spTree>
    <p:extLst>
      <p:ext uri="{BB962C8B-B14F-4D97-AF65-F5344CB8AC3E}">
        <p14:creationId xmlns:p14="http://schemas.microsoft.com/office/powerpoint/2010/main" val="188187798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4"/>
          </p:nvPr>
        </p:nvSpPr>
        <p:spPr/>
        <p:txBody>
          <a:bodyPr/>
          <a:lstStyle/>
          <a:p>
            <a:r>
              <a:rPr lang="fr-FR" dirty="0" smtClean="0"/>
              <a:t>Me reflète mais reste muet</a:t>
            </a:r>
          </a:p>
          <a:p>
            <a:r>
              <a:rPr lang="fr-FR" dirty="0" smtClean="0"/>
              <a:t>Me réfléchit, me répond</a:t>
            </a:r>
            <a:endParaRPr lang="fr-FR" dirty="0"/>
          </a:p>
        </p:txBody>
      </p:sp>
      <p:sp>
        <p:nvSpPr>
          <p:cNvPr id="3" name="Espace réservé du contenu 2"/>
          <p:cNvSpPr>
            <a:spLocks noGrp="1"/>
          </p:cNvSpPr>
          <p:nvPr>
            <p:ph sz="quarter" idx="13"/>
          </p:nvPr>
        </p:nvSpPr>
        <p:spPr/>
        <p:txBody>
          <a:bodyPr/>
          <a:lstStyle/>
          <a:p>
            <a:r>
              <a:rPr lang="fr-FR" dirty="0"/>
              <a:t>Élan irrépressible de chercher la joie en aimant un objet</a:t>
            </a:r>
          </a:p>
          <a:p>
            <a:r>
              <a:rPr lang="fr-FR" dirty="0" smtClean="0"/>
              <a:t>Le cœur est plus profond que l’intellect, la volonté et l’émotion. </a:t>
            </a:r>
          </a:p>
          <a:p>
            <a:r>
              <a:rPr lang="fr-FR" dirty="0" smtClean="0"/>
              <a:t>C’est le cœur qui fait de moi une personne unique, avec un visage, une voix, un nom propre</a:t>
            </a:r>
          </a:p>
        </p:txBody>
      </p:sp>
      <p:sp>
        <p:nvSpPr>
          <p:cNvPr id="4" name="Titre 3"/>
          <p:cNvSpPr>
            <a:spLocks noGrp="1"/>
          </p:cNvSpPr>
          <p:nvPr>
            <p:ph type="title"/>
          </p:nvPr>
        </p:nvSpPr>
        <p:spPr/>
        <p:txBody>
          <a:bodyPr/>
          <a:lstStyle/>
          <a:p>
            <a:r>
              <a:rPr lang="fr-FR" dirty="0" smtClean="0"/>
              <a:t>D’où vient l’envie d’aimer et de l’exprimer par les mots ?</a:t>
            </a:r>
            <a:endParaRPr lang="fr-FR" dirty="0"/>
          </a:p>
        </p:txBody>
      </p:sp>
      <p:sp>
        <p:nvSpPr>
          <p:cNvPr id="5" name="Espace réservé du texte 4"/>
          <p:cNvSpPr>
            <a:spLocks noGrp="1"/>
          </p:cNvSpPr>
          <p:nvPr>
            <p:ph type="body" idx="1"/>
          </p:nvPr>
        </p:nvSpPr>
        <p:spPr/>
        <p:txBody>
          <a:bodyPr/>
          <a:lstStyle/>
          <a:p>
            <a:r>
              <a:rPr lang="fr-FR" dirty="0" smtClean="0"/>
              <a:t>Cœur </a:t>
            </a:r>
            <a:endParaRPr lang="fr-FR" dirty="0"/>
          </a:p>
        </p:txBody>
      </p:sp>
      <p:sp>
        <p:nvSpPr>
          <p:cNvPr id="6" name="Espace réservé du texte 5"/>
          <p:cNvSpPr>
            <a:spLocks noGrp="1"/>
          </p:cNvSpPr>
          <p:nvPr>
            <p:ph type="body" sz="quarter" idx="3"/>
          </p:nvPr>
        </p:nvSpPr>
        <p:spPr/>
        <p:txBody>
          <a:bodyPr/>
          <a:lstStyle/>
          <a:p>
            <a:r>
              <a:rPr lang="fr-FR" dirty="0" smtClean="0"/>
              <a:t>L’objet</a:t>
            </a:r>
            <a:endParaRPr lang="fr-FR" dirty="0"/>
          </a:p>
        </p:txBody>
      </p:sp>
    </p:spTree>
    <p:extLst>
      <p:ext uri="{BB962C8B-B14F-4D97-AF65-F5344CB8AC3E}">
        <p14:creationId xmlns:p14="http://schemas.microsoft.com/office/powerpoint/2010/main" val="531413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rmAutofit fontScale="90000"/>
          </a:bodyPr>
          <a:lstStyle/>
          <a:p>
            <a:r>
              <a:rPr lang="fr-FR" sz="4800" dirty="0" smtClean="0">
                <a:latin typeface="Arial Narrow" pitchFamily="34" charset="0"/>
              </a:rPr>
              <a:t>homo </a:t>
            </a:r>
            <a:r>
              <a:rPr lang="fr-FR" sz="4800" dirty="0" err="1" smtClean="0">
                <a:latin typeface="Arial Narrow" pitchFamily="34" charset="0"/>
              </a:rPr>
              <a:t>dialogus</a:t>
            </a:r>
            <a:r>
              <a:rPr lang="fr-FR" sz="4800" dirty="0" smtClean="0">
                <a:latin typeface="Arial Narrow" pitchFamily="34" charset="0"/>
              </a:rPr>
              <a:t>, </a:t>
            </a:r>
            <a:r>
              <a:rPr lang="fr-FR" sz="4800" dirty="0">
                <a:latin typeface="Arial Narrow" pitchFamily="34" charset="0"/>
              </a:rPr>
              <a:t>homo </a:t>
            </a:r>
            <a:r>
              <a:rPr lang="fr-FR" sz="4800" dirty="0" err="1" smtClean="0">
                <a:latin typeface="Arial Narrow" pitchFamily="34" charset="0"/>
              </a:rPr>
              <a:t>religiosus</a:t>
            </a:r>
            <a:endParaRPr lang="fr-FR" sz="4800" dirty="0"/>
          </a:p>
        </p:txBody>
      </p:sp>
      <p:graphicFrame>
        <p:nvGraphicFramePr>
          <p:cNvPr id="8" name="Espace réservé du contenu 5"/>
          <p:cNvGraphicFramePr>
            <a:graphicFrameLocks noGrp="1"/>
          </p:cNvGraphicFramePr>
          <p:nvPr>
            <p:ph idx="4294967295"/>
            <p:extLst>
              <p:ext uri="{D42A27DB-BD31-4B8C-83A1-F6EECF244321}">
                <p14:modId xmlns:p14="http://schemas.microsoft.com/office/powerpoint/2010/main" val="1589659112"/>
              </p:ext>
            </p:extLst>
          </p:nvPr>
        </p:nvGraphicFramePr>
        <p:xfrm>
          <a:off x="2244870" y="1196752"/>
          <a:ext cx="5328592" cy="5598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c 39"/>
          <p:cNvSpPr>
            <a:spLocks/>
          </p:cNvSpPr>
          <p:nvPr/>
        </p:nvSpPr>
        <p:spPr bwMode="auto">
          <a:xfrm rot="5143518" flipH="1" flipV="1">
            <a:off x="3986856" y="2853270"/>
            <a:ext cx="1933085" cy="226777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6" name="Arc 39"/>
          <p:cNvSpPr>
            <a:spLocks/>
          </p:cNvSpPr>
          <p:nvPr/>
        </p:nvSpPr>
        <p:spPr bwMode="auto">
          <a:xfrm rot="15716333" flipH="1" flipV="1">
            <a:off x="3783558" y="2920896"/>
            <a:ext cx="1933085" cy="226777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4" name="Larme 3"/>
          <p:cNvSpPr/>
          <p:nvPr/>
        </p:nvSpPr>
        <p:spPr>
          <a:xfrm>
            <a:off x="0" y="1052736"/>
            <a:ext cx="3275856" cy="2232248"/>
          </a:xfrm>
          <a:prstGeom prst="teardrop">
            <a:avLst/>
          </a:prstGeom>
          <a:ln w="57150">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lstStyle/>
          <a:p>
            <a:r>
              <a:rPr lang="fr-FR" sz="2400" dirty="0">
                <a:solidFill>
                  <a:srgbClr val="FFC000"/>
                </a:solidFill>
                <a:latin typeface="Garamond" pitchFamily="18" charset="0"/>
              </a:rPr>
              <a:t>Le </a:t>
            </a:r>
            <a:r>
              <a:rPr lang="fr-FR" sz="2400" i="1" dirty="0">
                <a:solidFill>
                  <a:srgbClr val="FFC000"/>
                </a:solidFill>
                <a:latin typeface="Garamond" pitchFamily="18" charset="0"/>
              </a:rPr>
              <a:t>moi</a:t>
            </a:r>
            <a:r>
              <a:rPr lang="fr-FR" sz="2400" dirty="0">
                <a:solidFill>
                  <a:srgbClr val="FFC000"/>
                </a:solidFill>
                <a:latin typeface="Garamond" pitchFamily="18" charset="0"/>
              </a:rPr>
              <a:t> s’éveille par la grâce du </a:t>
            </a:r>
            <a:r>
              <a:rPr lang="fr-FR" sz="2400" i="1" dirty="0">
                <a:solidFill>
                  <a:srgbClr val="FFC000"/>
                </a:solidFill>
                <a:latin typeface="Garamond" pitchFamily="18" charset="0"/>
              </a:rPr>
              <a:t>toi</a:t>
            </a:r>
            <a:r>
              <a:rPr lang="fr-FR" sz="2400" dirty="0">
                <a:solidFill>
                  <a:srgbClr val="FFC000"/>
                </a:solidFill>
                <a:latin typeface="Garamond" pitchFamily="18" charset="0"/>
              </a:rPr>
              <a:t>. </a:t>
            </a:r>
            <a:endParaRPr lang="fr-FR" sz="2400" dirty="0" smtClean="0">
              <a:solidFill>
                <a:srgbClr val="FFC000"/>
              </a:solidFill>
              <a:latin typeface="Garamond" pitchFamily="18" charset="0"/>
            </a:endParaRPr>
          </a:p>
          <a:p>
            <a:r>
              <a:rPr lang="fr-FR" sz="2400" i="1" dirty="0" smtClean="0">
                <a:solidFill>
                  <a:srgbClr val="FFC000"/>
                </a:solidFill>
                <a:latin typeface="Garamond" pitchFamily="18" charset="0"/>
              </a:rPr>
              <a:t>Gaston </a:t>
            </a:r>
            <a:r>
              <a:rPr lang="fr-FR" sz="2400" i="1" dirty="0">
                <a:solidFill>
                  <a:srgbClr val="FFC000"/>
                </a:solidFill>
                <a:latin typeface="Garamond" pitchFamily="18" charset="0"/>
              </a:rPr>
              <a:t>Bachelard.</a:t>
            </a:r>
            <a:endParaRPr lang="fr-FR" sz="2400" dirty="0">
              <a:solidFill>
                <a:srgbClr val="FFC000"/>
              </a:solidFill>
              <a:latin typeface="Garamond" pitchFamily="18" charset="0"/>
            </a:endParaRPr>
          </a:p>
        </p:txBody>
      </p:sp>
      <p:sp>
        <p:nvSpPr>
          <p:cNvPr id="7" name="Rectangle à coins arrondis 6"/>
          <p:cNvSpPr/>
          <p:nvPr/>
        </p:nvSpPr>
        <p:spPr>
          <a:xfrm>
            <a:off x="5724128" y="4941169"/>
            <a:ext cx="3240360" cy="1656184"/>
          </a:xfrm>
          <a:prstGeom prst="roundRect">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r>
              <a:rPr lang="fr-FR" sz="2400" i="1" dirty="0">
                <a:latin typeface="Garamond" pitchFamily="18" charset="0"/>
              </a:rPr>
              <a:t>Je m’accomplis au contact du tu, je deviens je en disant tu. Toute vie réelle est une rencontre</a:t>
            </a:r>
            <a:r>
              <a:rPr lang="fr-FR" sz="2400" i="1" dirty="0" smtClean="0">
                <a:latin typeface="Garamond" pitchFamily="18" charset="0"/>
              </a:rPr>
              <a:t>. </a:t>
            </a:r>
            <a:r>
              <a:rPr lang="fr-FR" sz="2400" b="1" dirty="0" smtClean="0">
                <a:latin typeface="Garamond" pitchFamily="18" charset="0"/>
              </a:rPr>
              <a:t>Martin </a:t>
            </a:r>
            <a:r>
              <a:rPr lang="fr-FR" sz="2400" b="1" dirty="0">
                <a:latin typeface="Garamond" pitchFamily="18" charset="0"/>
              </a:rPr>
              <a:t>Buber</a:t>
            </a:r>
          </a:p>
        </p:txBody>
      </p:sp>
    </p:spTree>
    <p:extLst>
      <p:ext uri="{BB962C8B-B14F-4D97-AF65-F5344CB8AC3E}">
        <p14:creationId xmlns:p14="http://schemas.microsoft.com/office/powerpoint/2010/main" val="23029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856"/>
            <a:ext cx="9144000" cy="978872"/>
          </a:xfrm>
        </p:spPr>
        <p:txBody>
          <a:bodyPr>
            <a:noAutofit/>
          </a:bodyPr>
          <a:lstStyle/>
          <a:p>
            <a:r>
              <a:rPr lang="fr-FR" sz="4800" dirty="0" smtClean="0"/>
              <a:t>Martin Buber, précurseur</a:t>
            </a:r>
            <a:endParaRPr lang="fr-FR" sz="4800" dirty="0"/>
          </a:p>
        </p:txBody>
      </p:sp>
      <p:sp>
        <p:nvSpPr>
          <p:cNvPr id="6" name="Espace réservé du contenu 5"/>
          <p:cNvSpPr>
            <a:spLocks noGrp="1"/>
          </p:cNvSpPr>
          <p:nvPr>
            <p:ph sz="half" idx="4294967295"/>
          </p:nvPr>
        </p:nvSpPr>
        <p:spPr>
          <a:xfrm>
            <a:off x="2250877" y="1170281"/>
            <a:ext cx="4176463" cy="1010456"/>
          </a:xfrm>
          <a:prstGeom prst="rect">
            <a:avLst/>
          </a:prstGeom>
        </p:spPr>
        <p:txBody>
          <a:bodyPr>
            <a:normAutofit fontScale="85000" lnSpcReduction="20000"/>
          </a:bodyPr>
          <a:lstStyle/>
          <a:p>
            <a:r>
              <a:rPr lang="fr-FR" sz="2400" i="1" dirty="0" smtClean="0">
                <a:latin typeface="Arial Narrow" pitchFamily="34" charset="0"/>
              </a:rPr>
              <a:t>Je et Tu </a:t>
            </a:r>
            <a:r>
              <a:rPr lang="fr-FR" sz="2400" dirty="0" smtClean="0">
                <a:latin typeface="Arial Narrow" pitchFamily="34" charset="0"/>
              </a:rPr>
              <a:t>(1922)</a:t>
            </a:r>
          </a:p>
          <a:p>
            <a:r>
              <a:rPr lang="fr-FR" sz="2400" dirty="0" smtClean="0"/>
              <a:t>Précurseur </a:t>
            </a:r>
            <a:r>
              <a:rPr lang="fr-FR" sz="2400" dirty="0"/>
              <a:t>du </a:t>
            </a:r>
            <a:r>
              <a:rPr lang="fr-FR" sz="2400" dirty="0" smtClean="0"/>
              <a:t>personnalisme, philosophe </a:t>
            </a:r>
            <a:r>
              <a:rPr lang="fr-FR" sz="2400" dirty="0"/>
              <a:t>du </a:t>
            </a:r>
            <a:r>
              <a:rPr lang="fr-FR" sz="2400" dirty="0" smtClean="0"/>
              <a:t>dialogue.</a:t>
            </a:r>
          </a:p>
        </p:txBody>
      </p:sp>
      <p:pic>
        <p:nvPicPr>
          <p:cNvPr id="9" name="Picture 2" descr="File:Martin Buber portrait.jpg">
            <a:hlinkClick r:id="rId2"/>
          </p:cNvPr>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34003" y="932439"/>
            <a:ext cx="1793950" cy="2409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Philosophie : Descarte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04248" y="1700808"/>
            <a:ext cx="2141794" cy="2376052"/>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605662" y="2996910"/>
            <a:ext cx="1702710" cy="1077218"/>
          </a:xfrm>
          <a:prstGeom prst="rect">
            <a:avLst/>
          </a:prstGeom>
        </p:spPr>
        <p:style>
          <a:lnRef idx="0">
            <a:scrgbClr r="0" g="0" b="0"/>
          </a:lnRef>
          <a:fillRef idx="1002">
            <a:schemeClr val="dk1"/>
          </a:fillRef>
          <a:effectRef idx="0">
            <a:scrgbClr r="0" g="0" b="0"/>
          </a:effectRef>
          <a:fontRef idx="major"/>
        </p:style>
        <p:txBody>
          <a:bodyPr wrap="none">
            <a:spAutoFit/>
          </a:bodyPr>
          <a:lstStyle/>
          <a:p>
            <a:pPr algn="ctr"/>
            <a:r>
              <a:rPr lang="fr-FR" sz="3200" i="1" dirty="0">
                <a:solidFill>
                  <a:srgbClr val="FFC000"/>
                </a:solidFill>
                <a:latin typeface="Garamond" pitchFamily="18" charset="0"/>
              </a:rPr>
              <a:t>Je pense, </a:t>
            </a:r>
            <a:endParaRPr lang="fr-FR" sz="3200" i="1" dirty="0" smtClean="0">
              <a:solidFill>
                <a:srgbClr val="FFC000"/>
              </a:solidFill>
              <a:latin typeface="Garamond" pitchFamily="18" charset="0"/>
            </a:endParaRPr>
          </a:p>
          <a:p>
            <a:pPr algn="ctr"/>
            <a:r>
              <a:rPr lang="fr-FR" sz="3200" i="1" dirty="0" smtClean="0">
                <a:solidFill>
                  <a:srgbClr val="FFC000"/>
                </a:solidFill>
                <a:latin typeface="Garamond" pitchFamily="18" charset="0"/>
              </a:rPr>
              <a:t>donc </a:t>
            </a:r>
            <a:r>
              <a:rPr lang="fr-FR" sz="3200" i="1" dirty="0">
                <a:solidFill>
                  <a:srgbClr val="FFC000"/>
                </a:solidFill>
                <a:latin typeface="Garamond" pitchFamily="18" charset="0"/>
              </a:rPr>
              <a:t>je </a:t>
            </a:r>
            <a:r>
              <a:rPr lang="fr-FR" sz="3200" i="1" dirty="0" smtClean="0">
                <a:solidFill>
                  <a:srgbClr val="FFC000"/>
                </a:solidFill>
                <a:latin typeface="Garamond" pitchFamily="18" charset="0"/>
              </a:rPr>
              <a:t>suis</a:t>
            </a:r>
            <a:endParaRPr lang="fr-FR" sz="3200" i="1" dirty="0">
              <a:solidFill>
                <a:srgbClr val="FFC000"/>
              </a:solidFill>
              <a:latin typeface="Garamond" pitchFamily="18" charset="0"/>
            </a:endParaRPr>
          </a:p>
        </p:txBody>
      </p:sp>
      <p:sp>
        <p:nvSpPr>
          <p:cNvPr id="3" name="Rectangle 2"/>
          <p:cNvSpPr/>
          <p:nvPr/>
        </p:nvSpPr>
        <p:spPr>
          <a:xfrm>
            <a:off x="5012305" y="5517232"/>
            <a:ext cx="4014192" cy="1231106"/>
          </a:xfrm>
          <a:prstGeom prst="rect">
            <a:avLst/>
          </a:prstGeom>
        </p:spPr>
        <p:txBody>
          <a:bodyPr wrap="square">
            <a:spAutoFit/>
          </a:bodyPr>
          <a:lstStyle/>
          <a:p>
            <a:r>
              <a:rPr lang="fr-FR" sz="2000" b="1" dirty="0" smtClean="0">
                <a:latin typeface="Arial Narrow" pitchFamily="34" charset="0"/>
              </a:rPr>
              <a:t>Première Personne du Singulier</a:t>
            </a:r>
          </a:p>
          <a:p>
            <a:pPr marL="285750" indent="-285750">
              <a:buFont typeface="Arial" pitchFamily="34" charset="0"/>
              <a:buChar char="•"/>
            </a:pPr>
            <a:r>
              <a:rPr lang="fr-FR" dirty="0" smtClean="0">
                <a:latin typeface="Arial Narrow" pitchFamily="34" charset="0"/>
              </a:rPr>
              <a:t>« Conscience de soi » </a:t>
            </a:r>
          </a:p>
          <a:p>
            <a:pPr marL="285750" indent="-285750">
              <a:buFont typeface="Arial" pitchFamily="34" charset="0"/>
              <a:buChar char="•"/>
            </a:pPr>
            <a:r>
              <a:rPr lang="fr-FR" dirty="0" smtClean="0">
                <a:latin typeface="Arial Narrow" pitchFamily="34" charset="0"/>
              </a:rPr>
              <a:t>individualisme, subjectivité, indépendance</a:t>
            </a:r>
          </a:p>
          <a:p>
            <a:pPr marL="285750" indent="-285750">
              <a:buFont typeface="Arial" pitchFamily="34" charset="0"/>
              <a:buChar char="•"/>
            </a:pPr>
            <a:r>
              <a:rPr lang="fr-FR" dirty="0" smtClean="0">
                <a:latin typeface="Arial Narrow" pitchFamily="34" charset="0"/>
              </a:rPr>
              <a:t>Rationalisme, Quotient </a:t>
            </a:r>
            <a:r>
              <a:rPr lang="fr-FR" dirty="0">
                <a:latin typeface="Arial Narrow" pitchFamily="34" charset="0"/>
              </a:rPr>
              <a:t>intellectuel</a:t>
            </a:r>
          </a:p>
        </p:txBody>
      </p:sp>
      <p:sp>
        <p:nvSpPr>
          <p:cNvPr id="8" name="Rectangle 7"/>
          <p:cNvSpPr/>
          <p:nvPr/>
        </p:nvSpPr>
        <p:spPr>
          <a:xfrm>
            <a:off x="2716659" y="2996910"/>
            <a:ext cx="1855341" cy="1077218"/>
          </a:xfrm>
          <a:prstGeom prst="rect">
            <a:avLst/>
          </a:prstGeom>
          <a:ln w="57150">
            <a:solidFill>
              <a:schemeClr val="accent6">
                <a:lumMod val="50000"/>
              </a:schemeClr>
            </a:solidFill>
          </a:ln>
        </p:spPr>
        <p:style>
          <a:lnRef idx="0">
            <a:scrgbClr r="0" g="0" b="0"/>
          </a:lnRef>
          <a:fillRef idx="1003">
            <a:schemeClr val="lt2"/>
          </a:fillRef>
          <a:effectRef idx="0">
            <a:scrgbClr r="0" g="0" b="0"/>
          </a:effectRef>
          <a:fontRef idx="major"/>
        </p:style>
        <p:txBody>
          <a:bodyPr wrap="square">
            <a:spAutoFit/>
          </a:bodyPr>
          <a:lstStyle/>
          <a:p>
            <a:pPr algn="ctr"/>
            <a:r>
              <a:rPr lang="fr-FR" sz="3200" i="1" dirty="0" smtClean="0">
                <a:latin typeface="Garamond" pitchFamily="18" charset="0"/>
              </a:rPr>
              <a:t>Tu es, </a:t>
            </a:r>
          </a:p>
          <a:p>
            <a:pPr algn="ctr"/>
            <a:r>
              <a:rPr lang="fr-FR" sz="3200" i="1" dirty="0" smtClean="0">
                <a:latin typeface="Garamond" pitchFamily="18" charset="0"/>
              </a:rPr>
              <a:t>donc </a:t>
            </a:r>
            <a:r>
              <a:rPr lang="fr-FR" sz="3200" i="1" dirty="0">
                <a:latin typeface="Garamond" pitchFamily="18" charset="0"/>
              </a:rPr>
              <a:t>je </a:t>
            </a:r>
            <a:r>
              <a:rPr lang="fr-FR" sz="3200" i="1" dirty="0" smtClean="0">
                <a:latin typeface="Garamond" pitchFamily="18" charset="0"/>
              </a:rPr>
              <a:t>suis</a:t>
            </a:r>
            <a:endParaRPr lang="fr-FR" sz="3200" i="1" dirty="0">
              <a:latin typeface="Garamond" pitchFamily="18" charset="0"/>
            </a:endParaRPr>
          </a:p>
        </p:txBody>
      </p:sp>
      <p:sp>
        <p:nvSpPr>
          <p:cNvPr id="5" name="Rectangle 4"/>
          <p:cNvSpPr/>
          <p:nvPr/>
        </p:nvSpPr>
        <p:spPr>
          <a:xfrm>
            <a:off x="122060" y="5580679"/>
            <a:ext cx="4665963" cy="1231106"/>
          </a:xfrm>
          <a:prstGeom prst="rect">
            <a:avLst/>
          </a:prstGeom>
        </p:spPr>
        <p:txBody>
          <a:bodyPr wrap="square">
            <a:spAutoFit/>
          </a:bodyPr>
          <a:lstStyle/>
          <a:p>
            <a:r>
              <a:rPr lang="fr-FR" sz="2000" b="1" dirty="0" smtClean="0">
                <a:latin typeface="Arial Narrow" pitchFamily="34" charset="0"/>
              </a:rPr>
              <a:t>Deuxième Personne du Singulier</a:t>
            </a:r>
          </a:p>
          <a:p>
            <a:pPr marL="285750" indent="-285750">
              <a:buFont typeface="Arial" pitchFamily="34" charset="0"/>
              <a:buChar char="•"/>
            </a:pPr>
            <a:r>
              <a:rPr lang="fr-FR" dirty="0" smtClean="0">
                <a:latin typeface="Arial Narrow" pitchFamily="34" charset="0"/>
              </a:rPr>
              <a:t>« Conscience de toi »</a:t>
            </a:r>
          </a:p>
          <a:p>
            <a:pPr marL="285750" indent="-285750">
              <a:buFont typeface="Arial" pitchFamily="34" charset="0"/>
              <a:buChar char="•"/>
            </a:pPr>
            <a:r>
              <a:rPr lang="fr-FR" dirty="0" smtClean="0">
                <a:latin typeface="Arial Narrow" pitchFamily="34" charset="0"/>
              </a:rPr>
              <a:t>Dualité, Altérité, intersubjectivité interdépendance</a:t>
            </a:r>
          </a:p>
          <a:p>
            <a:pPr marL="285750" indent="-285750">
              <a:buFont typeface="Arial" pitchFamily="34" charset="0"/>
              <a:buChar char="•"/>
            </a:pPr>
            <a:r>
              <a:rPr lang="fr-FR" dirty="0" smtClean="0">
                <a:latin typeface="Arial Narrow" pitchFamily="34" charset="0"/>
              </a:rPr>
              <a:t>Personnalisme, quotient relationnel</a:t>
            </a:r>
            <a:endParaRPr lang="fr-FR" dirty="0">
              <a:latin typeface="Arial Narrow" pitchFamily="34" charset="0"/>
            </a:endParaRPr>
          </a:p>
        </p:txBody>
      </p:sp>
      <p:sp>
        <p:nvSpPr>
          <p:cNvPr id="7" name="Rectangle 6"/>
          <p:cNvSpPr/>
          <p:nvPr/>
        </p:nvSpPr>
        <p:spPr>
          <a:xfrm>
            <a:off x="2882202" y="4338491"/>
            <a:ext cx="4260205" cy="830997"/>
          </a:xfrm>
          <a:prstGeom prst="rect">
            <a:avLst/>
          </a:prstGeom>
        </p:spPr>
        <p:txBody>
          <a:bodyPr wrap="square">
            <a:spAutoFit/>
          </a:bodyPr>
          <a:lstStyle/>
          <a:p>
            <a:r>
              <a:rPr lang="fr-FR" sz="2400" dirty="0">
                <a:latin typeface="Arial Narrow" pitchFamily="34" charset="0"/>
              </a:rPr>
              <a:t>Ajoute le couple « Je-Tu » au « Je pense » solitaire de Descartes.</a:t>
            </a:r>
          </a:p>
        </p:txBody>
      </p:sp>
      <p:pic>
        <p:nvPicPr>
          <p:cNvPr id="11" name="Picture 2" descr="http://courses.washington.edu/spcmu/buber/mb1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4003" y="3547398"/>
            <a:ext cx="2548993" cy="169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0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8" grpId="0" animBg="1"/>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486761309"/>
              </p:ext>
            </p:extLst>
          </p:nvPr>
        </p:nvGraphicFramePr>
        <p:xfrm>
          <a:off x="438150" y="1719263"/>
          <a:ext cx="5574010" cy="5022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Espace réservé du texte 14"/>
          <p:cNvSpPr>
            <a:spLocks noGrp="1"/>
          </p:cNvSpPr>
          <p:nvPr>
            <p:ph type="body" sz="half" idx="2"/>
          </p:nvPr>
        </p:nvSpPr>
        <p:spPr/>
        <p:txBody>
          <a:bodyPr/>
          <a:lstStyle/>
          <a:p>
            <a:r>
              <a:rPr lang="fr-FR" sz="2400" dirty="0"/>
              <a:t>Martin Buber </a:t>
            </a:r>
            <a:endParaRPr lang="fr-FR" sz="2400" dirty="0" smtClean="0"/>
          </a:p>
          <a:p>
            <a:r>
              <a:rPr lang="fr-FR" sz="2400" dirty="0" smtClean="0"/>
              <a:t>Je </a:t>
            </a:r>
            <a:r>
              <a:rPr lang="fr-FR" sz="2400" dirty="0"/>
              <a:t>et Tu (1922</a:t>
            </a:r>
            <a:r>
              <a:rPr lang="fr-FR" sz="2400" dirty="0" smtClean="0"/>
              <a:t>)</a:t>
            </a:r>
            <a:endParaRPr lang="fr-FR" dirty="0"/>
          </a:p>
        </p:txBody>
      </p:sp>
      <p:pic>
        <p:nvPicPr>
          <p:cNvPr id="2052" name="Picture 4" descr="Martin Buber et Dag Hammarskjöld à Jérusalem en janvier 1959"/>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21788"/>
          <a:stretch/>
        </p:blipFill>
        <p:spPr bwMode="auto">
          <a:xfrm>
            <a:off x="6084168" y="1617769"/>
            <a:ext cx="2808312" cy="2513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84168" y="4293096"/>
            <a:ext cx="2731244" cy="2031325"/>
          </a:xfrm>
          <a:prstGeom prst="rect">
            <a:avLst/>
          </a:prstGeom>
        </p:spPr>
        <p:txBody>
          <a:bodyPr wrap="square">
            <a:spAutoFit/>
          </a:bodyPr>
          <a:lstStyle/>
          <a:p>
            <a:pPr algn="ctr"/>
            <a:r>
              <a:rPr lang="fr-FR" dirty="0">
                <a:latin typeface="Garamond" pitchFamily="18" charset="0"/>
              </a:rPr>
              <a:t>Martin </a:t>
            </a:r>
            <a:r>
              <a:rPr lang="fr-FR" dirty="0" smtClean="0">
                <a:latin typeface="Garamond" pitchFamily="18" charset="0"/>
              </a:rPr>
              <a:t>Buber avec </a:t>
            </a:r>
          </a:p>
          <a:p>
            <a:pPr algn="ctr"/>
            <a:r>
              <a:rPr lang="fr-FR" dirty="0" smtClean="0">
                <a:latin typeface="Garamond" pitchFamily="18" charset="0"/>
              </a:rPr>
              <a:t>Dag Hammarskjöld (1959)</a:t>
            </a:r>
          </a:p>
          <a:p>
            <a:pPr algn="ctr"/>
            <a:endParaRPr lang="fr-FR" dirty="0">
              <a:latin typeface="Garamond" pitchFamily="18" charset="0"/>
            </a:endParaRPr>
          </a:p>
          <a:p>
            <a:pPr algn="ctr"/>
            <a:r>
              <a:rPr lang="fr-FR" dirty="0" smtClean="0">
                <a:latin typeface="Garamond" pitchFamily="18" charset="0"/>
              </a:rPr>
              <a:t>La pensée de Buber sur le dialogue est d’abord un existentialisme et un personnalisme </a:t>
            </a:r>
            <a:endParaRPr lang="fr-FR" dirty="0">
              <a:latin typeface="Garamond" pitchFamily="18" charset="0"/>
            </a:endParaRPr>
          </a:p>
        </p:txBody>
      </p:sp>
      <p:sp>
        <p:nvSpPr>
          <p:cNvPr id="4" name="Rectangle 3"/>
          <p:cNvSpPr/>
          <p:nvPr/>
        </p:nvSpPr>
        <p:spPr>
          <a:xfrm>
            <a:off x="467544" y="404664"/>
            <a:ext cx="8064896" cy="830997"/>
          </a:xfrm>
          <a:prstGeom prst="rect">
            <a:avLst/>
          </a:prstGeom>
        </p:spPr>
        <p:txBody>
          <a:bodyPr wrap="square">
            <a:spAutoFit/>
          </a:bodyPr>
          <a:lstStyle/>
          <a:p>
            <a:r>
              <a:rPr lang="fr-FR" sz="2400" i="1" dirty="0">
                <a:ln w="10160">
                  <a:solidFill>
                    <a:schemeClr val="accent1"/>
                  </a:solidFill>
                  <a:prstDash val="solid"/>
                </a:ln>
                <a:solidFill>
                  <a:srgbClr val="002060"/>
                </a:solidFill>
                <a:effectLst>
                  <a:outerShdw blurRad="38100" dist="32000" dir="5400000" algn="tl">
                    <a:srgbClr val="000000">
                      <a:alpha val="30000"/>
                    </a:srgbClr>
                  </a:outerShdw>
                </a:effectLst>
              </a:rPr>
              <a:t>Chaque tu individuel ouvre une perspective sur le Tu éternel. </a:t>
            </a:r>
            <a:br>
              <a:rPr lang="fr-FR" sz="2400" i="1" dirty="0">
                <a:ln w="10160">
                  <a:solidFill>
                    <a:schemeClr val="accent1"/>
                  </a:solidFill>
                  <a:prstDash val="solid"/>
                </a:ln>
                <a:solidFill>
                  <a:srgbClr val="002060"/>
                </a:solidFill>
                <a:effectLst>
                  <a:outerShdw blurRad="38100" dist="32000" dir="5400000" algn="tl">
                    <a:srgbClr val="000000">
                      <a:alpha val="30000"/>
                    </a:srgbClr>
                  </a:outerShdw>
                </a:effectLst>
              </a:rPr>
            </a:br>
            <a:r>
              <a:rPr lang="fr-FR" sz="2400" i="1" dirty="0">
                <a:ln w="10160">
                  <a:solidFill>
                    <a:schemeClr val="accent1"/>
                  </a:solidFill>
                  <a:prstDash val="solid"/>
                </a:ln>
                <a:solidFill>
                  <a:srgbClr val="002060"/>
                </a:solidFill>
                <a:effectLst>
                  <a:outerShdw blurRad="38100" dist="32000" dir="5400000" algn="tl">
                    <a:srgbClr val="000000">
                      <a:alpha val="30000"/>
                    </a:srgbClr>
                  </a:outerShdw>
                </a:effectLst>
              </a:rPr>
              <a:t>Martin Buber</a:t>
            </a:r>
            <a:endParaRPr lang="fr-FR" sz="2400" dirty="0"/>
          </a:p>
        </p:txBody>
      </p:sp>
    </p:spTree>
    <p:extLst>
      <p:ext uri="{BB962C8B-B14F-4D97-AF65-F5344CB8AC3E}">
        <p14:creationId xmlns:p14="http://schemas.microsoft.com/office/powerpoint/2010/main" val="2208617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einture de Michelangelo la création d'Adam Chapelle Sixtine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38797" y="1661070"/>
            <a:ext cx="2049227" cy="17294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Peinture de Michelangelo la création d'Adam Chapelle Sixtine "/>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bwMode="auto">
          <a:xfrm rot="10800000" flipH="1">
            <a:off x="395536" y="3390479"/>
            <a:ext cx="2085459" cy="17321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Peinture de Michelangelo la création d'Adam Chapelle Sixtine "/>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88024" y="1700808"/>
            <a:ext cx="4177406" cy="34771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73198" y="2744148"/>
            <a:ext cx="1780424" cy="646331"/>
          </a:xfrm>
          <a:prstGeom prst="rect">
            <a:avLst/>
          </a:prstGeom>
        </p:spPr>
        <p:txBody>
          <a:bodyPr wrap="none">
            <a:spAutoFit/>
          </a:bodyPr>
          <a:lstStyle/>
          <a:p>
            <a:r>
              <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Que fais</a:t>
            </a:r>
            <a:endPar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4860032" y="4531617"/>
            <a:ext cx="1391728" cy="646331"/>
          </a:xfrm>
          <a:prstGeom prst="rect">
            <a:avLst/>
          </a:prstGeom>
        </p:spPr>
        <p:txBody>
          <a:bodyPr wrap="none">
            <a:spAutoFit/>
          </a:bodyPr>
          <a:lstStyle/>
          <a:p>
            <a:r>
              <a:rPr lang="fr-FR"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tu là ?</a:t>
            </a:r>
            <a:endPar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itre 4"/>
          <p:cNvSpPr>
            <a:spLocks noGrp="1"/>
          </p:cNvSpPr>
          <p:nvPr>
            <p:ph type="title"/>
          </p:nvPr>
        </p:nvSpPr>
        <p:spPr>
          <a:xfrm>
            <a:off x="0" y="274638"/>
            <a:ext cx="9144000" cy="1143000"/>
          </a:xfrm>
        </p:spPr>
        <p:txBody>
          <a:bodyPr>
            <a:noAutofit/>
          </a:bodyPr>
          <a:lstStyle/>
          <a:p>
            <a:r>
              <a:rPr lang="fr-F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parajita" pitchFamily="34" charset="0"/>
                <a:cs typeface="Aparajita" pitchFamily="34" charset="0"/>
              </a:rPr>
              <a:t>La </a:t>
            </a:r>
            <a:r>
              <a:rPr lang="fr-FR"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parajita" pitchFamily="34" charset="0"/>
                <a:cs typeface="Aparajita" pitchFamily="34" charset="0"/>
              </a:rPr>
              <a:t>Deuxième Personne du Singulier</a:t>
            </a:r>
            <a:endParaRPr lang="fr-FR"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0014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 0 L 0.25 0 E" pathEditMode="relative" ptsTypes="">
                                      <p:cBhvr>
                                        <p:cTn id="11" dur="2000" fill="hold"/>
                                        <p:tgtEl>
                                          <p:spTgt spid="3"/>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y a-t-il quelqu’un d’autre ?</a:t>
            </a:r>
          </a:p>
        </p:txBody>
      </p:sp>
      <p:sp>
        <p:nvSpPr>
          <p:cNvPr id="3" name="Espace réservé du texte 2"/>
          <p:cNvSpPr>
            <a:spLocks noGrp="1"/>
          </p:cNvSpPr>
          <p:nvPr>
            <p:ph type="body" idx="1"/>
          </p:nvPr>
        </p:nvSpPr>
        <p:spPr/>
        <p:style>
          <a:lnRef idx="0">
            <a:schemeClr val="accent1"/>
          </a:lnRef>
          <a:fillRef idx="3">
            <a:schemeClr val="accent1"/>
          </a:fillRef>
          <a:effectRef idx="3">
            <a:schemeClr val="accent1"/>
          </a:effectRef>
          <a:fontRef idx="minor">
            <a:schemeClr val="lt1"/>
          </a:fontRef>
        </p:style>
        <p:txBody>
          <a:bodyPr/>
          <a:lstStyle/>
          <a:p>
            <a:r>
              <a:rPr lang="fr-FR" dirty="0" smtClean="0"/>
              <a:t>Le lien vertical</a:t>
            </a:r>
            <a:endParaRPr lang="fr-FR" dirty="0"/>
          </a:p>
        </p:txBody>
      </p:sp>
      <p:sp>
        <p:nvSpPr>
          <p:cNvPr id="4" name="Espace réservé du contenu 3"/>
          <p:cNvSpPr>
            <a:spLocks noGrp="1"/>
          </p:cNvSpPr>
          <p:nvPr>
            <p:ph sz="half" idx="4294967295"/>
          </p:nvPr>
        </p:nvSpPr>
        <p:spPr>
          <a:xfrm>
            <a:off x="457200" y="2174875"/>
            <a:ext cx="4040188" cy="3951288"/>
          </a:xfrm>
          <a:prstGeom prst="rect">
            <a:avLst/>
          </a:prstGeom>
        </p:spPr>
        <p:style>
          <a:lnRef idx="1">
            <a:schemeClr val="accent1"/>
          </a:lnRef>
          <a:fillRef idx="2">
            <a:schemeClr val="accent1"/>
          </a:fillRef>
          <a:effectRef idx="1">
            <a:schemeClr val="accent1"/>
          </a:effectRef>
          <a:fontRef idx="minor">
            <a:schemeClr val="dk1"/>
          </a:fontRef>
        </p:style>
        <p:txBody>
          <a:bodyPr/>
          <a:lstStyle/>
          <a:p>
            <a:r>
              <a:rPr lang="fr-FR" dirty="0" smtClean="0">
                <a:latin typeface="Arial Narrow" pitchFamily="34" charset="0"/>
              </a:rPr>
              <a:t>Lien parent-enfant, axe vertical de l’univers</a:t>
            </a:r>
          </a:p>
          <a:p>
            <a:r>
              <a:rPr lang="fr-FR" dirty="0" smtClean="0">
                <a:latin typeface="Arial Narrow" pitchFamily="34" charset="0"/>
              </a:rPr>
              <a:t>Dieu a tout créé par amour pour son seul héritier, la première </a:t>
            </a:r>
            <a:r>
              <a:rPr lang="fr-FR" dirty="0">
                <a:latin typeface="Arial Narrow" pitchFamily="34" charset="0"/>
              </a:rPr>
              <a:t>personne </a:t>
            </a:r>
            <a:r>
              <a:rPr lang="fr-FR" dirty="0" smtClean="0">
                <a:latin typeface="Arial Narrow" pitchFamily="34" charset="0"/>
              </a:rPr>
              <a:t>du singulier</a:t>
            </a:r>
          </a:p>
        </p:txBody>
      </p:sp>
      <p:sp>
        <p:nvSpPr>
          <p:cNvPr id="5" name="Espace réservé du texte 4"/>
          <p:cNvSpPr>
            <a:spLocks noGrp="1"/>
          </p:cNvSpPr>
          <p:nvPr>
            <p:ph type="body" sz="quarter" idx="3"/>
          </p:nvPr>
        </p:nvSpPr>
        <p:spPr/>
        <p:style>
          <a:lnRef idx="0">
            <a:schemeClr val="accent6"/>
          </a:lnRef>
          <a:fillRef idx="3">
            <a:schemeClr val="accent6"/>
          </a:fillRef>
          <a:effectRef idx="3">
            <a:schemeClr val="accent6"/>
          </a:effectRef>
          <a:fontRef idx="minor">
            <a:schemeClr val="lt1"/>
          </a:fontRef>
        </p:style>
        <p:txBody>
          <a:bodyPr/>
          <a:lstStyle/>
          <a:p>
            <a:r>
              <a:rPr lang="fr-FR" dirty="0" smtClean="0"/>
              <a:t>Le lien horizontal</a:t>
            </a:r>
            <a:endParaRPr lang="fr-FR" dirty="0"/>
          </a:p>
        </p:txBody>
      </p:sp>
      <p:sp>
        <p:nvSpPr>
          <p:cNvPr id="6" name="Espace réservé du contenu 5"/>
          <p:cNvSpPr>
            <a:spLocks noGrp="1"/>
          </p:cNvSpPr>
          <p:nvPr>
            <p:ph sz="quarter" idx="4294967295"/>
          </p:nvPr>
        </p:nvSpPr>
        <p:spPr>
          <a:xfrm>
            <a:off x="4645025" y="2174875"/>
            <a:ext cx="4041775" cy="3951288"/>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p>
            <a:r>
              <a:rPr lang="fr-FR" dirty="0" smtClean="0">
                <a:latin typeface="Arial Narrow" pitchFamily="34" charset="0"/>
              </a:rPr>
              <a:t>Fils </a:t>
            </a:r>
            <a:r>
              <a:rPr lang="fr-FR" dirty="0">
                <a:latin typeface="Arial Narrow" pitchFamily="34" charset="0"/>
              </a:rPr>
              <a:t>unique </a:t>
            </a:r>
            <a:r>
              <a:rPr lang="fr-FR" b="1" dirty="0">
                <a:latin typeface="Arial Narrow" pitchFamily="34" charset="0"/>
              </a:rPr>
              <a:t>pour</a:t>
            </a:r>
            <a:r>
              <a:rPr lang="fr-FR" dirty="0">
                <a:latin typeface="Arial Narrow" pitchFamily="34" charset="0"/>
              </a:rPr>
              <a:t> </a:t>
            </a:r>
            <a:r>
              <a:rPr lang="fr-FR" dirty="0" smtClean="0">
                <a:latin typeface="Arial Narrow" pitchFamily="34" charset="0"/>
              </a:rPr>
              <a:t>la fille unique</a:t>
            </a:r>
            <a:endParaRPr lang="fr-FR" dirty="0">
              <a:latin typeface="Arial Narrow" pitchFamily="34" charset="0"/>
            </a:endParaRPr>
          </a:p>
          <a:p>
            <a:r>
              <a:rPr lang="fr-FR" dirty="0" smtClean="0">
                <a:latin typeface="Arial Narrow" pitchFamily="34" charset="0"/>
              </a:rPr>
              <a:t>Un </a:t>
            </a:r>
            <a:r>
              <a:rPr lang="fr-FR" dirty="0">
                <a:latin typeface="Arial Narrow" pitchFamily="34" charset="0"/>
              </a:rPr>
              <a:t>« toi » </a:t>
            </a:r>
            <a:r>
              <a:rPr lang="fr-FR" b="1" dirty="0">
                <a:latin typeface="Arial Narrow" pitchFamily="34" charset="0"/>
              </a:rPr>
              <a:t>pour</a:t>
            </a:r>
            <a:r>
              <a:rPr lang="fr-FR" dirty="0">
                <a:latin typeface="Arial Narrow" pitchFamily="34" charset="0"/>
              </a:rPr>
              <a:t> un « moi »</a:t>
            </a:r>
          </a:p>
          <a:p>
            <a:r>
              <a:rPr lang="fr-FR" dirty="0">
                <a:latin typeface="Arial Narrow" pitchFamily="34" charset="0"/>
              </a:rPr>
              <a:t>Homme : personne créée pour la femme - Femme : personne créée pour l’homme, </a:t>
            </a:r>
            <a:r>
              <a:rPr lang="fr-FR" dirty="0" smtClean="0">
                <a:latin typeface="Arial Narrow" pitchFamily="34" charset="0"/>
              </a:rPr>
              <a:t>deuxième personne du singulier</a:t>
            </a:r>
            <a:endParaRPr lang="fr-FR" dirty="0">
              <a:latin typeface="Arial Narrow" pitchFamily="34" charset="0"/>
            </a:endParaRPr>
          </a:p>
          <a:p>
            <a:endParaRPr lang="fr-FR" dirty="0" smtClean="0"/>
          </a:p>
        </p:txBody>
      </p:sp>
      <p:pic>
        <p:nvPicPr>
          <p:cNvPr id="5124" name="Picture 4" descr="http://files.myopera.com/Prayerman/blog/main%20tend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064827" y="4543539"/>
            <a:ext cx="2619034" cy="17973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dam and Eve Durer Paint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66204" y="4554263"/>
            <a:ext cx="2808477" cy="229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additive="base">
                                        <p:cTn id="1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circle(in)">
                                      <p:cBhvr>
                                        <p:cTn id="33" dur="2000"/>
                                        <p:tgtEl>
                                          <p:spTgt spid="51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bg/>
                                          </p:spTgt>
                                        </p:tgtEl>
                                        <p:attrNameLst>
                                          <p:attrName>style.visibility</p:attrName>
                                        </p:attrNameLst>
                                      </p:cBhvr>
                                      <p:to>
                                        <p:strVal val="visible"/>
                                      </p:to>
                                    </p:set>
                                    <p:animEffect transition="in" filter="barn(inVertical)">
                                      <p:cBhvr>
                                        <p:cTn id="38" dur="500"/>
                                        <p:tgtEl>
                                          <p:spTgt spid="5">
                                            <p:bg/>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barn(inVertical)">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bg/>
                                          </p:spTgt>
                                        </p:tgtEl>
                                        <p:attrNameLst>
                                          <p:attrName>style.visibility</p:attrName>
                                        </p:attrNameLst>
                                      </p:cBhvr>
                                      <p:to>
                                        <p:strVal val="visible"/>
                                      </p:to>
                                    </p:set>
                                    <p:animEffect transition="in" filter="wipe(down)">
                                      <p:cBhvr>
                                        <p:cTn id="48" dur="500"/>
                                        <p:tgtEl>
                                          <p:spTgt spid="6">
                                            <p:bg/>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ipe(down)">
                                      <p:cBhvr>
                                        <p:cTn id="53" dur="500"/>
                                        <p:tgtEl>
                                          <p:spTgt spid="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wipe(down)">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wipe(down)">
                                      <p:cBhvr>
                                        <p:cTn id="63" dur="500"/>
                                        <p:tgtEl>
                                          <p:spTgt spid="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5126"/>
                                        </p:tgtEl>
                                        <p:attrNameLst>
                                          <p:attrName>style.visibility</p:attrName>
                                        </p:attrNameLst>
                                      </p:cBhvr>
                                      <p:to>
                                        <p:strVal val="visible"/>
                                      </p:to>
                                    </p:set>
                                    <p:animEffect transition="in" filter="circle(in)">
                                      <p:cBhvr>
                                        <p:cTn id="68"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4400" dirty="0" smtClean="0"/>
              <a:t>Comment te mettre à la première place dans ma vie ?</a:t>
            </a:r>
            <a:endParaRPr lang="fr-FR" dirty="0"/>
          </a:p>
        </p:txBody>
      </p:sp>
      <p:sp>
        <p:nvSpPr>
          <p:cNvPr id="8" name="Espace réservé du texte 7"/>
          <p:cNvSpPr>
            <a:spLocks noGrp="1"/>
          </p:cNvSpPr>
          <p:nvPr>
            <p:ph type="body" idx="1"/>
          </p:nvPr>
        </p:nvSpPr>
        <p:spPr/>
        <p:txBody>
          <a:bodyPr>
            <a:noAutofit/>
          </a:bodyPr>
          <a:lstStyle/>
          <a:p>
            <a:r>
              <a:rPr lang="fr-FR" sz="32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rPr>
              <a:t>Le processus de </a:t>
            </a:r>
            <a:r>
              <a:rPr lang="fr-FR" sz="3200" b="1"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rPr>
              <a:t>personnalisation</a:t>
            </a:r>
            <a:endParaRPr lang="fr-FR" sz="3200" dirty="0">
              <a:solidFill>
                <a:srgbClr val="FFC000"/>
              </a:solidFill>
            </a:endParaRPr>
          </a:p>
        </p:txBody>
      </p:sp>
    </p:spTree>
    <p:extLst>
      <p:ext uri="{BB962C8B-B14F-4D97-AF65-F5344CB8AC3E}">
        <p14:creationId xmlns:p14="http://schemas.microsoft.com/office/powerpoint/2010/main" val="3484747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Action d’origine-division-union et but des trois objets</a:t>
            </a:r>
            <a:endParaRPr lang="fr-FR" sz="4000" dirty="0"/>
          </a:p>
        </p:txBody>
      </p:sp>
      <p:sp>
        <p:nvSpPr>
          <p:cNvPr id="3" name="Espace réservé du texte 2"/>
          <p:cNvSpPr>
            <a:spLocks noGrp="1"/>
          </p:cNvSpPr>
          <p:nvPr>
            <p:ph type="body" idx="1"/>
          </p:nvPr>
        </p:nvSpPr>
        <p:spPr/>
        <p:txBody>
          <a:bodyPr/>
          <a:lstStyle/>
          <a:p>
            <a:r>
              <a:rPr lang="fr-FR" dirty="0" smtClean="0"/>
              <a:t>Action O-D-U</a:t>
            </a:r>
            <a:endParaRPr lang="fr-FR" dirty="0"/>
          </a:p>
        </p:txBody>
      </p:sp>
      <p:graphicFrame>
        <p:nvGraphicFramePr>
          <p:cNvPr id="7" name="Espace réservé du contenu 6"/>
          <p:cNvGraphicFramePr>
            <a:graphicFrameLocks noGrp="1"/>
          </p:cNvGraphicFramePr>
          <p:nvPr>
            <p:ph sz="half" idx="4294967295"/>
            <p:extLst>
              <p:ext uri="{D42A27DB-BD31-4B8C-83A1-F6EECF244321}">
                <p14:modId xmlns:p14="http://schemas.microsoft.com/office/powerpoint/2010/main" val="2112583768"/>
              </p:ext>
            </p:extLst>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texte 4"/>
          <p:cNvSpPr>
            <a:spLocks noGrp="1"/>
          </p:cNvSpPr>
          <p:nvPr>
            <p:ph type="body" sz="quarter" idx="3"/>
          </p:nvPr>
        </p:nvSpPr>
        <p:spPr/>
        <p:txBody>
          <a:bodyPr/>
          <a:lstStyle/>
          <a:p>
            <a:r>
              <a:rPr lang="fr-FR" dirty="0" smtClean="0"/>
              <a:t>But des trois objets</a:t>
            </a:r>
            <a:endParaRPr lang="fr-FR" dirty="0"/>
          </a:p>
        </p:txBody>
      </p:sp>
      <p:graphicFrame>
        <p:nvGraphicFramePr>
          <p:cNvPr id="8" name="Espace réservé du contenu 6"/>
          <p:cNvGraphicFramePr>
            <a:graphicFrameLocks noGrp="1"/>
          </p:cNvGraphicFramePr>
          <p:nvPr>
            <p:ph sz="half" idx="4294967295"/>
            <p:extLst>
              <p:ext uri="{D42A27DB-BD31-4B8C-83A1-F6EECF244321}">
                <p14:modId xmlns:p14="http://schemas.microsoft.com/office/powerpoint/2010/main" val="3159540879"/>
              </p:ext>
            </p:extLst>
          </p:nvPr>
        </p:nvGraphicFramePr>
        <p:xfrm>
          <a:off x="4788024" y="2204864"/>
          <a:ext cx="4040188"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Arc 39"/>
          <p:cNvSpPr>
            <a:spLocks/>
          </p:cNvSpPr>
          <p:nvPr/>
        </p:nvSpPr>
        <p:spPr bwMode="auto">
          <a:xfrm rot="5143518" flipH="1" flipV="1">
            <a:off x="5960364" y="3342599"/>
            <a:ext cx="1933085" cy="226777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12" name="Arc 39"/>
          <p:cNvSpPr>
            <a:spLocks/>
          </p:cNvSpPr>
          <p:nvPr/>
        </p:nvSpPr>
        <p:spPr bwMode="auto">
          <a:xfrm rot="15843201" flipH="1" flipV="1">
            <a:off x="5841492" y="2912311"/>
            <a:ext cx="1933085" cy="226777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13" name="Arc 39"/>
          <p:cNvSpPr>
            <a:spLocks/>
          </p:cNvSpPr>
          <p:nvPr/>
        </p:nvSpPr>
        <p:spPr bwMode="auto">
          <a:xfrm rot="21139351" flipH="1" flipV="1">
            <a:off x="6057368" y="3125384"/>
            <a:ext cx="2494326" cy="192213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14" name="Arc 39"/>
          <p:cNvSpPr>
            <a:spLocks/>
          </p:cNvSpPr>
          <p:nvPr/>
        </p:nvSpPr>
        <p:spPr bwMode="auto">
          <a:xfrm rot="10053100" flipH="1" flipV="1">
            <a:off x="5109888" y="3390724"/>
            <a:ext cx="2494326" cy="192213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cxnSp>
        <p:nvCxnSpPr>
          <p:cNvPr id="6" name="Connecteur droit avec flèche 5"/>
          <p:cNvCxnSpPr/>
          <p:nvPr/>
        </p:nvCxnSpPr>
        <p:spPr>
          <a:xfrm flipV="1">
            <a:off x="5580112" y="2852936"/>
            <a:ext cx="504056" cy="5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7478825" y="4926378"/>
            <a:ext cx="504056" cy="5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7509925" y="2967382"/>
            <a:ext cx="571466" cy="5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5518610" y="4926378"/>
            <a:ext cx="571466" cy="5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7593193" y="2881027"/>
            <a:ext cx="577325" cy="537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708979" y="4882457"/>
            <a:ext cx="519205" cy="490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7496328" y="4991257"/>
            <a:ext cx="571466" cy="656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5688124" y="2967383"/>
            <a:ext cx="504055" cy="575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44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Qui es-tu ? </a:t>
            </a:r>
            <a:endParaRPr lang="fr-FR" dirty="0"/>
          </a:p>
        </p:txBody>
      </p:sp>
      <p:sp>
        <p:nvSpPr>
          <p:cNvPr id="8" name="Espace réservé du texte 7"/>
          <p:cNvSpPr>
            <a:spLocks noGrp="1"/>
          </p:cNvSpPr>
          <p:nvPr>
            <p:ph type="body" idx="1"/>
          </p:nvPr>
        </p:nvSpPr>
        <p:spPr/>
        <p:txBody>
          <a:bodyPr>
            <a:noAutofit/>
          </a:bodyPr>
          <a:lstStyle/>
          <a:p>
            <a:r>
              <a:rPr lang="fr-FR" sz="3200" i="1" dirty="0" smtClean="0">
                <a:latin typeface="Garamond" pitchFamily="18" charset="0"/>
              </a:rPr>
              <a:t>Mes Objets d’amour</a:t>
            </a:r>
            <a:endParaRPr lang="fr-FR" sz="3200" i="1" dirty="0">
              <a:latin typeface="Garamond" pitchFamily="18" charset="0"/>
            </a:endParaRPr>
          </a:p>
        </p:txBody>
      </p:sp>
    </p:spTree>
    <p:extLst>
      <p:ext uri="{BB962C8B-B14F-4D97-AF65-F5344CB8AC3E}">
        <p14:creationId xmlns:p14="http://schemas.microsoft.com/office/powerpoint/2010/main" val="4024562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Les Quatre Grandes sphères du cœur </a:t>
            </a:r>
            <a:endParaRPr lang="fr-FR" dirty="0"/>
          </a:p>
        </p:txBody>
      </p:sp>
      <p:sp>
        <p:nvSpPr>
          <p:cNvPr id="5" name="Espace réservé du contenu 4"/>
          <p:cNvSpPr>
            <a:spLocks noGrp="1"/>
          </p:cNvSpPr>
          <p:nvPr>
            <p:ph idx="4294967295"/>
          </p:nvPr>
        </p:nvSpPr>
        <p:spPr>
          <a:xfrm>
            <a:off x="338244" y="1649317"/>
            <a:ext cx="4809820" cy="1563659"/>
          </a:xfrm>
          <a:prstGeom prst="rect">
            <a:avLst/>
          </a:prstGeom>
        </p:spPr>
        <p:txBody>
          <a:bodyPr>
            <a:normAutofit/>
          </a:bodyPr>
          <a:lstStyle/>
          <a:p>
            <a:r>
              <a:rPr lang="fr-FR" sz="2000" dirty="0" smtClean="0">
                <a:latin typeface="Arial Narrow" pitchFamily="34" charset="0"/>
              </a:rPr>
              <a:t>Cœur : élan irrépressible de chercher la joie en aimant un objet</a:t>
            </a:r>
          </a:p>
          <a:p>
            <a:r>
              <a:rPr lang="fr-FR" sz="2000" dirty="0" smtClean="0">
                <a:latin typeface="Arial Narrow" pitchFamily="34" charset="0"/>
              </a:rPr>
              <a:t>Amour : attirance émotionnelle unissant un sujet et un objet en vue de la joie</a:t>
            </a:r>
          </a:p>
        </p:txBody>
      </p:sp>
      <p:sp>
        <p:nvSpPr>
          <p:cNvPr id="2" name="Rectangle 1"/>
          <p:cNvSpPr/>
          <p:nvPr/>
        </p:nvSpPr>
        <p:spPr>
          <a:xfrm>
            <a:off x="4992648" y="1742332"/>
            <a:ext cx="3865161" cy="4508927"/>
          </a:xfrm>
          <a:prstGeom prst="rect">
            <a:avLst/>
          </a:prstGeom>
        </p:spPr>
        <p:txBody>
          <a:bodyPr wrap="none">
            <a:spAutoFit/>
          </a:bodyPr>
          <a:lstStyle/>
          <a:p>
            <a:r>
              <a:rPr lang="fr-FR" sz="28700" dirty="0">
                <a:solidFill>
                  <a:srgbClr val="FF0000"/>
                </a:solidFill>
                <a:latin typeface="Arial Narrow" pitchFamily="34" charset="0"/>
                <a:sym typeface="Webdings"/>
              </a:rPr>
              <a:t></a:t>
            </a:r>
            <a:endParaRPr lang="fr-FR" sz="19900" dirty="0">
              <a:solidFill>
                <a:srgbClr val="FF0000"/>
              </a:solidFill>
            </a:endParaRPr>
          </a:p>
        </p:txBody>
      </p:sp>
      <p:sp>
        <p:nvSpPr>
          <p:cNvPr id="7" name="Rectangle 6"/>
          <p:cNvSpPr/>
          <p:nvPr/>
        </p:nvSpPr>
        <p:spPr>
          <a:xfrm>
            <a:off x="5768502" y="2724149"/>
            <a:ext cx="2313454" cy="2646878"/>
          </a:xfrm>
          <a:prstGeom prst="rect">
            <a:avLst/>
          </a:prstGeom>
        </p:spPr>
        <p:txBody>
          <a:bodyPr wrap="none">
            <a:spAutoFit/>
          </a:bodyPr>
          <a:lstStyle/>
          <a:p>
            <a:r>
              <a:rPr lang="fr-FR" sz="16600" dirty="0">
                <a:solidFill>
                  <a:srgbClr val="D00E2A"/>
                </a:solidFill>
                <a:latin typeface="Arial Narrow" pitchFamily="34" charset="0"/>
                <a:sym typeface="Webdings"/>
              </a:rPr>
              <a:t></a:t>
            </a:r>
            <a:endParaRPr lang="fr-FR" sz="16600" dirty="0">
              <a:solidFill>
                <a:srgbClr val="D00E2A"/>
              </a:solidFill>
            </a:endParaRPr>
          </a:p>
        </p:txBody>
      </p:sp>
      <p:sp>
        <p:nvSpPr>
          <p:cNvPr id="8" name="Rectangle 7"/>
          <p:cNvSpPr/>
          <p:nvPr/>
        </p:nvSpPr>
        <p:spPr>
          <a:xfrm>
            <a:off x="6448174" y="3712070"/>
            <a:ext cx="954107" cy="1015663"/>
          </a:xfrm>
          <a:prstGeom prst="rect">
            <a:avLst/>
          </a:prstGeom>
        </p:spPr>
        <p:txBody>
          <a:bodyPr wrap="none">
            <a:spAutoFit/>
          </a:bodyPr>
          <a:lstStyle/>
          <a:p>
            <a:r>
              <a:rPr lang="fr-FR" sz="6000" dirty="0">
                <a:solidFill>
                  <a:srgbClr val="F0203E"/>
                </a:solidFill>
                <a:latin typeface="Arial Narrow" pitchFamily="34" charset="0"/>
                <a:sym typeface="Webdings"/>
              </a:rPr>
              <a:t></a:t>
            </a:r>
            <a:endParaRPr lang="fr-FR" sz="6000" dirty="0">
              <a:solidFill>
                <a:srgbClr val="F0203E"/>
              </a:solidFill>
            </a:endParaRPr>
          </a:p>
        </p:txBody>
      </p:sp>
      <p:sp>
        <p:nvSpPr>
          <p:cNvPr id="9" name="Rectangle 8"/>
          <p:cNvSpPr/>
          <p:nvPr/>
        </p:nvSpPr>
        <p:spPr>
          <a:xfrm>
            <a:off x="6654652" y="4000417"/>
            <a:ext cx="543739" cy="523220"/>
          </a:xfrm>
          <a:prstGeom prst="rect">
            <a:avLst/>
          </a:prstGeom>
        </p:spPr>
        <p:txBody>
          <a:bodyPr wrap="none">
            <a:spAutoFit/>
          </a:bodyPr>
          <a:lstStyle/>
          <a:p>
            <a:r>
              <a:rPr lang="fr-FR" sz="2800" dirty="0">
                <a:solidFill>
                  <a:schemeClr val="accent6">
                    <a:lumMod val="75000"/>
                  </a:schemeClr>
                </a:solidFill>
                <a:latin typeface="Arial Narrow" pitchFamily="34" charset="0"/>
                <a:sym typeface="Webdings"/>
              </a:rPr>
              <a:t></a:t>
            </a:r>
            <a:endParaRPr lang="fr-FR" sz="2800" dirty="0">
              <a:solidFill>
                <a:schemeClr val="accent6">
                  <a:lumMod val="75000"/>
                </a:schemeClr>
              </a:solidFill>
            </a:endParaRPr>
          </a:p>
        </p:txBody>
      </p:sp>
      <p:cxnSp>
        <p:nvCxnSpPr>
          <p:cNvPr id="6" name="Connecteur droit avec flèche 5"/>
          <p:cNvCxnSpPr>
            <a:endCxn id="7" idx="0"/>
          </p:cNvCxnSpPr>
          <p:nvPr/>
        </p:nvCxnSpPr>
        <p:spPr>
          <a:xfrm flipV="1">
            <a:off x="6925229" y="2724149"/>
            <a:ext cx="0" cy="1563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081956" y="4363243"/>
            <a:ext cx="891591" cy="646331"/>
          </a:xfrm>
          <a:prstGeom prst="rect">
            <a:avLst/>
          </a:prstGeom>
          <a:solidFill>
            <a:srgbClr val="F0203E"/>
          </a:solidFill>
        </p:spPr>
        <p:txBody>
          <a:bodyPr wrap="none">
            <a:spAutoFit/>
          </a:bodyPr>
          <a:lstStyle/>
          <a:p>
            <a:r>
              <a:rPr lang="fr-FR" dirty="0" smtClean="0">
                <a:latin typeface="Arial Narrow" pitchFamily="34" charset="0"/>
              </a:rPr>
              <a:t>Amour </a:t>
            </a:r>
          </a:p>
          <a:p>
            <a:r>
              <a:rPr lang="fr-FR" dirty="0" smtClean="0">
                <a:latin typeface="Arial Narrow" pitchFamily="34" charset="0"/>
              </a:rPr>
              <a:t>conjugal</a:t>
            </a:r>
            <a:endParaRPr lang="fr-FR" dirty="0"/>
          </a:p>
        </p:txBody>
      </p:sp>
      <p:cxnSp>
        <p:nvCxnSpPr>
          <p:cNvPr id="13" name="Connecteur droit avec flèche 12"/>
          <p:cNvCxnSpPr/>
          <p:nvPr/>
        </p:nvCxnSpPr>
        <p:spPr>
          <a:xfrm flipH="1">
            <a:off x="5508104" y="4203132"/>
            <a:ext cx="1146548" cy="167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184479" y="6121911"/>
            <a:ext cx="1481496" cy="369332"/>
          </a:xfrm>
          <a:prstGeom prst="rect">
            <a:avLst/>
          </a:prstGeom>
          <a:solidFill>
            <a:srgbClr val="FF0000"/>
          </a:solidFill>
        </p:spPr>
        <p:txBody>
          <a:bodyPr wrap="none">
            <a:spAutoFit/>
          </a:bodyPr>
          <a:lstStyle/>
          <a:p>
            <a:r>
              <a:rPr lang="fr-FR" dirty="0" smtClean="0">
                <a:latin typeface="Arial Narrow" pitchFamily="34" charset="0"/>
              </a:rPr>
              <a:t>Amour parental</a:t>
            </a:r>
            <a:endParaRPr lang="fr-FR" dirty="0"/>
          </a:p>
        </p:txBody>
      </p:sp>
      <p:sp>
        <p:nvSpPr>
          <p:cNvPr id="15" name="Rectangle 14"/>
          <p:cNvSpPr/>
          <p:nvPr/>
        </p:nvSpPr>
        <p:spPr>
          <a:xfrm>
            <a:off x="6281461" y="2149842"/>
            <a:ext cx="1120820" cy="369332"/>
          </a:xfrm>
          <a:prstGeom prst="rect">
            <a:avLst/>
          </a:prstGeom>
          <a:solidFill>
            <a:schemeClr val="accent6">
              <a:lumMod val="90000"/>
            </a:schemeClr>
          </a:solidFill>
        </p:spPr>
        <p:txBody>
          <a:bodyPr wrap="none">
            <a:spAutoFit/>
          </a:bodyPr>
          <a:lstStyle/>
          <a:p>
            <a:r>
              <a:rPr lang="fr-FR" dirty="0" smtClean="0">
                <a:latin typeface="Arial Narrow" pitchFamily="34" charset="0"/>
              </a:rPr>
              <a:t>Amour filial</a:t>
            </a:r>
            <a:endParaRPr lang="fr-FR" dirty="0"/>
          </a:p>
        </p:txBody>
      </p:sp>
      <p:sp>
        <p:nvSpPr>
          <p:cNvPr id="16" name="Rectangle 15"/>
          <p:cNvSpPr/>
          <p:nvPr/>
        </p:nvSpPr>
        <p:spPr>
          <a:xfrm>
            <a:off x="4531402" y="3964185"/>
            <a:ext cx="880369" cy="646331"/>
          </a:xfrm>
          <a:prstGeom prst="rect">
            <a:avLst/>
          </a:prstGeom>
          <a:solidFill>
            <a:srgbClr val="CD6161"/>
          </a:solidFill>
        </p:spPr>
        <p:txBody>
          <a:bodyPr wrap="none">
            <a:spAutoFit/>
          </a:bodyPr>
          <a:lstStyle/>
          <a:p>
            <a:r>
              <a:rPr lang="fr-FR" dirty="0" smtClean="0">
                <a:latin typeface="Arial Narrow" pitchFamily="34" charset="0"/>
              </a:rPr>
              <a:t>Amour </a:t>
            </a:r>
          </a:p>
          <a:p>
            <a:r>
              <a:rPr lang="fr-FR" dirty="0" smtClean="0">
                <a:latin typeface="Arial Narrow" pitchFamily="34" charset="0"/>
              </a:rPr>
              <a:t>fraternel</a:t>
            </a:r>
            <a:endParaRPr lang="fr-FR" dirty="0"/>
          </a:p>
        </p:txBody>
      </p:sp>
      <p:cxnSp>
        <p:nvCxnSpPr>
          <p:cNvPr id="17" name="Connecteur droit avec flèche 16"/>
          <p:cNvCxnSpPr/>
          <p:nvPr/>
        </p:nvCxnSpPr>
        <p:spPr>
          <a:xfrm>
            <a:off x="6925227" y="515719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7387073" y="4186363"/>
            <a:ext cx="138976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9512" y="3486080"/>
            <a:ext cx="4104456" cy="175432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fr-FR" dirty="0">
                <a:latin typeface="Arial Narrow" pitchFamily="34" charset="0"/>
              </a:rPr>
              <a:t>L’amour est une appropriation réciproque de toi par moi et de moi par toi, en vue d’une joie qui puisse combler tout notre être.</a:t>
            </a:r>
          </a:p>
          <a:p>
            <a:r>
              <a:rPr lang="fr-FR" dirty="0">
                <a:latin typeface="Arial Narrow" pitchFamily="34" charset="0"/>
              </a:rPr>
              <a:t>L’être humain aime </a:t>
            </a:r>
            <a:r>
              <a:rPr lang="fr-FR" dirty="0" smtClean="0">
                <a:latin typeface="Arial Narrow" pitchFamily="34" charset="0"/>
              </a:rPr>
              <a:t>(1) </a:t>
            </a:r>
            <a:r>
              <a:rPr lang="fr-FR" dirty="0">
                <a:latin typeface="Arial Narrow" pitchFamily="34" charset="0"/>
              </a:rPr>
              <a:t>ses parents, </a:t>
            </a:r>
            <a:r>
              <a:rPr lang="fr-FR" dirty="0" smtClean="0">
                <a:latin typeface="Arial Narrow" pitchFamily="34" charset="0"/>
              </a:rPr>
              <a:t>(2) ses </a:t>
            </a:r>
            <a:r>
              <a:rPr lang="fr-FR" dirty="0">
                <a:latin typeface="Arial Narrow" pitchFamily="34" charset="0"/>
              </a:rPr>
              <a:t>frères et sœurs, </a:t>
            </a:r>
            <a:r>
              <a:rPr lang="fr-FR" dirty="0" smtClean="0">
                <a:latin typeface="Arial Narrow" pitchFamily="34" charset="0"/>
              </a:rPr>
              <a:t>(3) son </a:t>
            </a:r>
            <a:r>
              <a:rPr lang="fr-FR" dirty="0">
                <a:latin typeface="Arial Narrow" pitchFamily="34" charset="0"/>
              </a:rPr>
              <a:t>conjoint, </a:t>
            </a:r>
            <a:r>
              <a:rPr lang="fr-FR" dirty="0" smtClean="0">
                <a:latin typeface="Arial Narrow" pitchFamily="34" charset="0"/>
              </a:rPr>
              <a:t>(4) ses </a:t>
            </a:r>
            <a:r>
              <a:rPr lang="fr-FR" dirty="0">
                <a:latin typeface="Arial Narrow" pitchFamily="34" charset="0"/>
              </a:rPr>
              <a:t>enfants</a:t>
            </a:r>
          </a:p>
        </p:txBody>
      </p:sp>
    </p:spTree>
    <p:extLst>
      <p:ext uri="{BB962C8B-B14F-4D97-AF65-F5344CB8AC3E}">
        <p14:creationId xmlns:p14="http://schemas.microsoft.com/office/powerpoint/2010/main" val="16908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1)">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0" y="1341"/>
            <a:ext cx="9144000" cy="835371"/>
          </a:xfrm>
        </p:spPr>
        <p:txBody>
          <a:bodyPr/>
          <a:lstStyle/>
          <a:p>
            <a:r>
              <a:rPr lang="fr-FR" dirty="0" smtClean="0"/>
              <a:t>Aide à la discussion</a:t>
            </a:r>
            <a:endParaRPr lang="fr-FR" dirty="0"/>
          </a:p>
        </p:txBody>
      </p:sp>
      <p:graphicFrame>
        <p:nvGraphicFramePr>
          <p:cNvPr id="8" name="Espace réservé du contenu 7"/>
          <p:cNvGraphicFramePr>
            <a:graphicFrameLocks noGrp="1"/>
          </p:cNvGraphicFramePr>
          <p:nvPr>
            <p:ph sz="quarter" idx="13"/>
            <p:extLst>
              <p:ext uri="{D42A27DB-BD31-4B8C-83A1-F6EECF244321}">
                <p14:modId xmlns:p14="http://schemas.microsoft.com/office/powerpoint/2010/main" val="589875529"/>
              </p:ext>
            </p:extLst>
          </p:nvPr>
        </p:nvGraphicFramePr>
        <p:xfrm>
          <a:off x="251520" y="1124744"/>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14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88640"/>
            <a:ext cx="8229600" cy="1080120"/>
          </a:xfrm>
        </p:spPr>
        <p:txBody>
          <a:bodyPr>
            <a:noAutofit/>
          </a:bodyPr>
          <a:lstStyle/>
          <a:p>
            <a:r>
              <a:rPr lang="fr-FR" sz="4800" dirty="0" smtClean="0"/>
              <a:t>Les quatre grands « tu »</a:t>
            </a:r>
            <a:endParaRPr lang="fr-FR" sz="4800" dirty="0"/>
          </a:p>
        </p:txBody>
      </p:sp>
      <p:sp>
        <p:nvSpPr>
          <p:cNvPr id="8" name="Rectangle 9"/>
          <p:cNvSpPr txBox="1">
            <a:spLocks noChangeArrowheads="1"/>
          </p:cNvSpPr>
          <p:nvPr/>
        </p:nvSpPr>
        <p:spPr>
          <a:xfrm>
            <a:off x="5580112" y="2812257"/>
            <a:ext cx="3456384" cy="3425032"/>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r>
              <a:rPr kumimoji="0" lang="fr-FR" sz="2800" b="0" i="0" u="none" strike="noStrike" kern="1200" cap="none" spc="0" normalizeH="0" baseline="0" noProof="0" dirty="0" smtClean="0">
                <a:ln>
                  <a:noFill/>
                </a:ln>
                <a:solidFill>
                  <a:srgbClr val="002060"/>
                </a:solidFill>
                <a:effectLst/>
                <a:uLnTx/>
                <a:uFillTx/>
                <a:latin typeface="+mn-lt"/>
                <a:ea typeface="+mn-ea"/>
                <a:cs typeface="+mn-cs"/>
              </a:rPr>
              <a:t>Tu es mon père, tu es</a:t>
            </a:r>
            <a:r>
              <a:rPr kumimoji="0" lang="fr-FR" sz="2800" b="0" i="0" u="none" strike="noStrike" kern="1200" cap="none" spc="0" normalizeH="0" noProof="0" dirty="0" smtClean="0">
                <a:ln>
                  <a:noFill/>
                </a:ln>
                <a:solidFill>
                  <a:srgbClr val="002060"/>
                </a:solidFill>
                <a:effectLst/>
                <a:uLnTx/>
                <a:uFillTx/>
                <a:latin typeface="+mn-lt"/>
                <a:ea typeface="+mn-ea"/>
                <a:cs typeface="+mn-cs"/>
              </a:rPr>
              <a:t> ma mère</a:t>
            </a:r>
          </a:p>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r>
              <a:rPr lang="fr-FR" sz="2800" baseline="0" dirty="0" smtClean="0">
                <a:solidFill>
                  <a:srgbClr val="002060"/>
                </a:solidFill>
              </a:rPr>
              <a:t>Tu</a:t>
            </a:r>
            <a:r>
              <a:rPr lang="fr-FR" sz="2800" dirty="0" smtClean="0">
                <a:solidFill>
                  <a:srgbClr val="002060"/>
                </a:solidFill>
              </a:rPr>
              <a:t> es mon frère, tu es ma sœur </a:t>
            </a:r>
          </a:p>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r>
              <a:rPr kumimoji="0" lang="fr-FR" sz="2800" b="0" i="0" u="none" strike="noStrike" kern="1200" cap="none" spc="0" normalizeH="0" baseline="0" noProof="0" dirty="0" smtClean="0">
                <a:ln>
                  <a:noFill/>
                </a:ln>
                <a:solidFill>
                  <a:srgbClr val="002060"/>
                </a:solidFill>
                <a:effectLst/>
                <a:uLnTx/>
                <a:uFillTx/>
                <a:latin typeface="+mn-lt"/>
                <a:ea typeface="+mn-ea"/>
                <a:cs typeface="+mn-cs"/>
              </a:rPr>
              <a:t>Tu es mon mari, tu es mon épouse</a:t>
            </a:r>
          </a:p>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r>
              <a:rPr lang="fr-FR" sz="2800" noProof="0" dirty="0" smtClean="0">
                <a:solidFill>
                  <a:srgbClr val="002060"/>
                </a:solidFill>
              </a:rPr>
              <a:t>Tu es mon fils, tu es ma fille</a:t>
            </a:r>
            <a:endParaRPr kumimoji="0" lang="fr-FR" sz="2800" b="0" i="0" u="none" strike="noStrike" kern="1200" cap="none" spc="0" normalizeH="0" baseline="0" noProof="0" dirty="0" smtClean="0">
              <a:ln>
                <a:noFill/>
              </a:ln>
              <a:solidFill>
                <a:srgbClr val="002060"/>
              </a:solidFill>
              <a:effectLst/>
              <a:uLnTx/>
              <a:uFillTx/>
            </a:endParaRPr>
          </a:p>
        </p:txBody>
      </p:sp>
      <p:sp>
        <p:nvSpPr>
          <p:cNvPr id="9" name="Rectangle 11"/>
          <p:cNvSpPr txBox="1">
            <a:spLocks noChangeArrowheads="1"/>
          </p:cNvSpPr>
          <p:nvPr/>
        </p:nvSpPr>
        <p:spPr>
          <a:xfrm>
            <a:off x="5580112" y="1619971"/>
            <a:ext cx="3456384" cy="1102591"/>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600" b="0" i="0" u="none" strike="noStrike" kern="1200" cap="none" spc="-100" normalizeH="0" baseline="0" noProof="0" dirty="0" smtClean="0">
                <a:ln>
                  <a:noFill/>
                </a:ln>
                <a:solidFill>
                  <a:schemeClr val="tx2"/>
                </a:solidFill>
                <a:effectLst/>
                <a:uLnTx/>
                <a:uFillTx/>
                <a:latin typeface="+mj-lt"/>
                <a:ea typeface="+mj-ea"/>
                <a:cs typeface="+mj-cs"/>
              </a:rPr>
              <a:t>Qui es-tu ?</a:t>
            </a:r>
          </a:p>
        </p:txBody>
      </p:sp>
      <p:sp>
        <p:nvSpPr>
          <p:cNvPr id="10" name="Oval 12"/>
          <p:cNvSpPr>
            <a:spLocks noChangeAspect="1" noChangeArrowheads="1"/>
          </p:cNvSpPr>
          <p:nvPr/>
        </p:nvSpPr>
        <p:spPr bwMode="auto">
          <a:xfrm>
            <a:off x="606425" y="1628775"/>
            <a:ext cx="4752975" cy="4608513"/>
          </a:xfrm>
          <a:prstGeom prst="ellipse">
            <a:avLst/>
          </a:prstGeom>
          <a:solidFill>
            <a:srgbClr val="FF0000">
              <a:alpha val="50195"/>
            </a:srgbClr>
          </a:solidFill>
          <a:ln w="19050">
            <a:solidFill>
              <a:schemeClr val="tx1"/>
            </a:solidFill>
            <a:round/>
            <a:headEnd/>
            <a:tailEnd/>
          </a:ln>
        </p:spPr>
        <p:txBody>
          <a:bodyPr wrap="none" anchor="ctr"/>
          <a:lstStyle/>
          <a:p>
            <a:pPr algn="ctr"/>
            <a:endParaRPr lang="fr-FR" dirty="0"/>
          </a:p>
        </p:txBody>
      </p:sp>
      <p:sp>
        <p:nvSpPr>
          <p:cNvPr id="11" name="WordArt 13"/>
          <p:cNvSpPr>
            <a:spLocks noChangeArrowheads="1" noChangeShapeType="1" noTextEdit="1"/>
          </p:cNvSpPr>
          <p:nvPr/>
        </p:nvSpPr>
        <p:spPr bwMode="auto">
          <a:xfrm>
            <a:off x="1901825" y="1916113"/>
            <a:ext cx="2216150" cy="806450"/>
          </a:xfrm>
          <a:prstGeom prst="rect">
            <a:avLst/>
          </a:prstGeom>
        </p:spPr>
        <p:txBody>
          <a:bodyPr spcFirstLastPara="1" wrap="none" fromWordArt="1">
            <a:prstTxWarp prst="textArchUp">
              <a:avLst>
                <a:gd name="adj" fmla="val 11613692"/>
              </a:avLst>
            </a:prstTxWarp>
          </a:bodyPr>
          <a:lstStyle/>
          <a:p>
            <a:pPr algn="ctr"/>
            <a:r>
              <a:rPr lang="fr-FR" kern="10" spc="480" dirty="0">
                <a:ln w="9525">
                  <a:noFill/>
                  <a:round/>
                  <a:headEnd/>
                  <a:tailEnd/>
                </a:ln>
                <a:solidFill>
                  <a:srgbClr val="00FFFF"/>
                </a:solidFill>
                <a:latin typeface="Tahoma"/>
                <a:ea typeface="Tahoma"/>
                <a:cs typeface="Tahoma"/>
              </a:rPr>
              <a:t>amour parental</a:t>
            </a:r>
          </a:p>
        </p:txBody>
      </p:sp>
      <p:sp>
        <p:nvSpPr>
          <p:cNvPr id="12" name="Oval 14"/>
          <p:cNvSpPr>
            <a:spLocks noChangeAspect="1" noChangeArrowheads="1"/>
          </p:cNvSpPr>
          <p:nvPr/>
        </p:nvSpPr>
        <p:spPr bwMode="auto">
          <a:xfrm>
            <a:off x="1039813" y="2097088"/>
            <a:ext cx="3887787" cy="3751262"/>
          </a:xfrm>
          <a:prstGeom prst="ellipse">
            <a:avLst/>
          </a:prstGeom>
          <a:solidFill>
            <a:srgbClr val="FF0000">
              <a:alpha val="39999"/>
            </a:srgbClr>
          </a:solidFill>
          <a:ln w="19050">
            <a:solidFill>
              <a:schemeClr val="tx1"/>
            </a:solidFill>
            <a:round/>
            <a:headEnd/>
            <a:tailEnd/>
          </a:ln>
        </p:spPr>
        <p:txBody>
          <a:bodyPr wrap="none" anchor="ctr"/>
          <a:lstStyle/>
          <a:p>
            <a:pPr algn="ctr"/>
            <a:endParaRPr lang="fr-FR"/>
          </a:p>
        </p:txBody>
      </p:sp>
      <p:sp>
        <p:nvSpPr>
          <p:cNvPr id="13" name="Oval 15"/>
          <p:cNvSpPr>
            <a:spLocks noChangeArrowheads="1"/>
          </p:cNvSpPr>
          <p:nvPr/>
        </p:nvSpPr>
        <p:spPr bwMode="auto">
          <a:xfrm>
            <a:off x="1471613" y="2492375"/>
            <a:ext cx="3024187" cy="2890838"/>
          </a:xfrm>
          <a:prstGeom prst="ellipse">
            <a:avLst/>
          </a:prstGeom>
          <a:solidFill>
            <a:srgbClr val="FF0000">
              <a:alpha val="30196"/>
            </a:srgbClr>
          </a:solidFill>
          <a:ln w="19050">
            <a:solidFill>
              <a:schemeClr val="tx1"/>
            </a:solidFill>
            <a:round/>
            <a:headEnd/>
            <a:tailEnd/>
          </a:ln>
        </p:spPr>
        <p:txBody>
          <a:bodyPr wrap="none" anchor="ctr"/>
          <a:lstStyle/>
          <a:p>
            <a:pPr algn="ctr"/>
            <a:endParaRPr lang="fr-FR"/>
          </a:p>
        </p:txBody>
      </p:sp>
      <p:sp>
        <p:nvSpPr>
          <p:cNvPr id="14" name="WordArt 16"/>
          <p:cNvSpPr>
            <a:spLocks noChangeArrowheads="1" noChangeShapeType="1" noTextEdit="1"/>
          </p:cNvSpPr>
          <p:nvPr/>
        </p:nvSpPr>
        <p:spPr bwMode="auto">
          <a:xfrm>
            <a:off x="2132013" y="2722563"/>
            <a:ext cx="1697037" cy="1093787"/>
          </a:xfrm>
          <a:prstGeom prst="rect">
            <a:avLst/>
          </a:prstGeom>
        </p:spPr>
        <p:txBody>
          <a:bodyPr spcFirstLastPara="1" wrap="none" fromWordArt="1">
            <a:prstTxWarp prst="textArchUp">
              <a:avLst>
                <a:gd name="adj" fmla="val 11961532"/>
              </a:avLst>
            </a:prstTxWarp>
          </a:bodyPr>
          <a:lstStyle/>
          <a:p>
            <a:pPr algn="ctr"/>
            <a:r>
              <a:rPr lang="fr-FR" sz="1800" kern="10">
                <a:ln w="9525">
                  <a:noFill/>
                  <a:round/>
                  <a:headEnd/>
                  <a:tailEnd/>
                </a:ln>
                <a:solidFill>
                  <a:srgbClr val="00FFFF"/>
                </a:solidFill>
                <a:latin typeface="Tahoma"/>
                <a:ea typeface="Tahoma"/>
                <a:cs typeface="Tahoma"/>
              </a:rPr>
              <a:t>amour fraternel</a:t>
            </a:r>
          </a:p>
        </p:txBody>
      </p:sp>
      <p:sp>
        <p:nvSpPr>
          <p:cNvPr id="15" name="Oval 17"/>
          <p:cNvSpPr>
            <a:spLocks noChangeArrowheads="1"/>
          </p:cNvSpPr>
          <p:nvPr/>
        </p:nvSpPr>
        <p:spPr bwMode="auto">
          <a:xfrm>
            <a:off x="1973263" y="2924175"/>
            <a:ext cx="2162175" cy="2108200"/>
          </a:xfrm>
          <a:prstGeom prst="ellipse">
            <a:avLst/>
          </a:prstGeom>
          <a:solidFill>
            <a:srgbClr val="FF0000">
              <a:alpha val="39999"/>
            </a:srgbClr>
          </a:solidFill>
          <a:ln w="19050">
            <a:solidFill>
              <a:schemeClr val="tx1"/>
            </a:solidFill>
            <a:round/>
            <a:headEnd/>
            <a:tailEnd/>
          </a:ln>
        </p:spPr>
        <p:txBody>
          <a:bodyPr wrap="none" anchor="ctr"/>
          <a:lstStyle/>
          <a:p>
            <a:pPr algn="ctr"/>
            <a:endParaRPr lang="fr-FR"/>
          </a:p>
        </p:txBody>
      </p:sp>
      <p:sp>
        <p:nvSpPr>
          <p:cNvPr id="16" name="WordArt 18"/>
          <p:cNvSpPr>
            <a:spLocks noChangeArrowheads="1" noChangeShapeType="1" noTextEdit="1"/>
          </p:cNvSpPr>
          <p:nvPr/>
        </p:nvSpPr>
        <p:spPr bwMode="auto">
          <a:xfrm>
            <a:off x="2328863" y="3116263"/>
            <a:ext cx="1339850" cy="855662"/>
          </a:xfrm>
          <a:prstGeom prst="rect">
            <a:avLst/>
          </a:prstGeom>
        </p:spPr>
        <p:txBody>
          <a:bodyPr spcFirstLastPara="1" wrap="none" fromWordArt="1">
            <a:prstTxWarp prst="textArchUp">
              <a:avLst>
                <a:gd name="adj" fmla="val 12243660"/>
              </a:avLst>
            </a:prstTxWarp>
          </a:bodyPr>
          <a:lstStyle/>
          <a:p>
            <a:pPr algn="ctr"/>
            <a:r>
              <a:rPr lang="fr-FR" sz="2000" kern="10" dirty="0">
                <a:ln w="9525">
                  <a:noFill/>
                  <a:round/>
                  <a:headEnd/>
                  <a:tailEnd/>
                </a:ln>
                <a:solidFill>
                  <a:srgbClr val="00FFFF"/>
                </a:solidFill>
                <a:latin typeface="Tahoma"/>
                <a:ea typeface="Tahoma"/>
                <a:cs typeface="Tahoma"/>
              </a:rPr>
              <a:t>amour filial</a:t>
            </a:r>
          </a:p>
        </p:txBody>
      </p:sp>
      <p:sp>
        <p:nvSpPr>
          <p:cNvPr id="17" name="Oval 19" descr="hijos"/>
          <p:cNvSpPr>
            <a:spLocks noChangeAspect="1" noChangeArrowheads="1"/>
          </p:cNvSpPr>
          <p:nvPr/>
        </p:nvSpPr>
        <p:spPr bwMode="auto">
          <a:xfrm>
            <a:off x="2401888" y="3325813"/>
            <a:ext cx="1301750" cy="1327150"/>
          </a:xfrm>
          <a:prstGeom prst="ellipse">
            <a:avLst/>
          </a:prstGeom>
          <a:blipFill dpi="0" rotWithShape="0">
            <a:blip r:embed="rId2"/>
            <a:srcRect/>
            <a:stretch>
              <a:fillRect/>
            </a:stretch>
          </a:blipFill>
          <a:ln w="38100">
            <a:solidFill>
              <a:srgbClr val="FFFF00"/>
            </a:solidFill>
            <a:miter lim="800000"/>
            <a:headEnd/>
            <a:tailEnd/>
          </a:ln>
        </p:spPr>
        <p:txBody>
          <a:bodyPr wrap="none" anchor="ctr"/>
          <a:lstStyle/>
          <a:p>
            <a:endParaRPr lang="fr-FR"/>
          </a:p>
        </p:txBody>
      </p:sp>
      <p:sp>
        <p:nvSpPr>
          <p:cNvPr id="18" name="WordArt 20"/>
          <p:cNvSpPr>
            <a:spLocks noChangeArrowheads="1" noChangeShapeType="1" noTextEdit="1"/>
          </p:cNvSpPr>
          <p:nvPr/>
        </p:nvSpPr>
        <p:spPr bwMode="auto">
          <a:xfrm>
            <a:off x="1901825" y="2332038"/>
            <a:ext cx="2216150" cy="960437"/>
          </a:xfrm>
          <a:prstGeom prst="rect">
            <a:avLst/>
          </a:prstGeom>
        </p:spPr>
        <p:txBody>
          <a:bodyPr spcFirstLastPara="1" wrap="none" fromWordArt="1">
            <a:prstTxWarp prst="textArchUp">
              <a:avLst>
                <a:gd name="adj" fmla="val 11761684"/>
              </a:avLst>
            </a:prstTxWarp>
          </a:bodyPr>
          <a:lstStyle/>
          <a:p>
            <a:pPr algn="ctr"/>
            <a:r>
              <a:rPr lang="fr-FR" kern="10" spc="480">
                <a:ln w="9525">
                  <a:noFill/>
                  <a:round/>
                  <a:headEnd/>
                  <a:tailEnd/>
                </a:ln>
                <a:solidFill>
                  <a:srgbClr val="00FFFF"/>
                </a:solidFill>
                <a:latin typeface="Tahoma"/>
                <a:ea typeface="Tahoma"/>
                <a:cs typeface="Tahoma"/>
              </a:rPr>
              <a:t>amour conjugal</a:t>
            </a:r>
          </a:p>
        </p:txBody>
      </p:sp>
    </p:spTree>
    <p:extLst>
      <p:ext uri="{BB962C8B-B14F-4D97-AF65-F5344CB8AC3E}">
        <p14:creationId xmlns:p14="http://schemas.microsoft.com/office/powerpoint/2010/main" val="1658565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0032" y="2737044"/>
            <a:ext cx="4104456" cy="1938992"/>
          </a:xfrm>
          <a:prstGeom prst="rect">
            <a:avLst/>
          </a:prstGeom>
        </p:spPr>
        <p:txBody>
          <a:bodyPr wrap="square">
            <a:spAutoFit/>
          </a:bodyPr>
          <a:lstStyle/>
          <a:p>
            <a:r>
              <a:rPr lang="fr-FR" sz="2400" dirty="0" smtClean="0">
                <a:latin typeface="Arial Narrow" pitchFamily="34" charset="0"/>
              </a:rPr>
              <a:t>Toi orant, majestueux, respectueux, admiratif</a:t>
            </a:r>
          </a:p>
          <a:p>
            <a:r>
              <a:rPr lang="fr-FR" sz="2400" dirty="0" smtClean="0">
                <a:latin typeface="Arial Narrow" pitchFamily="34" charset="0"/>
              </a:rPr>
              <a:t>Toi d’obéissance et confiance éclairées (Erik Erikson)</a:t>
            </a:r>
          </a:p>
          <a:p>
            <a:endParaRPr lang="fr-FR" sz="2400" dirty="0" smtClean="0">
              <a:latin typeface="Arial Narrow" pitchFamily="34" charset="0"/>
            </a:endParaRPr>
          </a:p>
        </p:txBody>
      </p:sp>
      <p:sp>
        <p:nvSpPr>
          <p:cNvPr id="5" name="Ellipse 4"/>
          <p:cNvSpPr/>
          <p:nvPr/>
        </p:nvSpPr>
        <p:spPr>
          <a:xfrm>
            <a:off x="1463967" y="2035494"/>
            <a:ext cx="2109405" cy="4417841"/>
          </a:xfrm>
          <a:prstGeom prst="ellipse">
            <a:avLst/>
          </a:prstGeom>
          <a:effectLst>
            <a:glow rad="228600">
              <a:schemeClr val="accent4">
                <a:satMod val="175000"/>
                <a:alpha val="40000"/>
              </a:schemeClr>
            </a:glow>
            <a:outerShdw blurRad="63500" dist="50800" dir="5400000" algn="tl">
              <a:srgbClr val="000000">
                <a:alpha val="35294"/>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 name="Ellipse 5"/>
          <p:cNvSpPr/>
          <p:nvPr/>
        </p:nvSpPr>
        <p:spPr>
          <a:xfrm>
            <a:off x="2196219" y="5806549"/>
            <a:ext cx="566754" cy="50627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4000" dirty="0">
                <a:latin typeface="Arial Narrow" pitchFamily="34" charset="0"/>
                <a:sym typeface="Webdings"/>
              </a:rPr>
              <a:t></a:t>
            </a:r>
            <a:endParaRPr lang="fr-FR" sz="4000" dirty="0"/>
          </a:p>
        </p:txBody>
      </p:sp>
      <p:sp>
        <p:nvSpPr>
          <p:cNvPr id="7" name="Rectangle 6"/>
          <p:cNvSpPr/>
          <p:nvPr/>
        </p:nvSpPr>
        <p:spPr>
          <a:xfrm>
            <a:off x="3654687" y="4975552"/>
            <a:ext cx="800219" cy="83099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4800" dirty="0">
                <a:solidFill>
                  <a:schemeClr val="accent2">
                    <a:lumMod val="40000"/>
                    <a:lumOff val="60000"/>
                  </a:schemeClr>
                </a:solidFill>
                <a:latin typeface="Arial Narrow" pitchFamily="34" charset="0"/>
                <a:sym typeface="Webdings"/>
              </a:rPr>
              <a:t></a:t>
            </a:r>
            <a:endParaRPr lang="fr-FR" sz="4000" dirty="0">
              <a:solidFill>
                <a:schemeClr val="accent2">
                  <a:lumMod val="40000"/>
                  <a:lumOff val="60000"/>
                </a:schemeClr>
              </a:solidFill>
            </a:endParaRPr>
          </a:p>
        </p:txBody>
      </p:sp>
      <p:sp>
        <p:nvSpPr>
          <p:cNvPr id="8" name="Rectangle 7"/>
          <p:cNvSpPr/>
          <p:nvPr/>
        </p:nvSpPr>
        <p:spPr>
          <a:xfrm>
            <a:off x="574730" y="4883219"/>
            <a:ext cx="877163" cy="92333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r-FR" sz="5400" dirty="0">
                <a:solidFill>
                  <a:srgbClr val="0070C0"/>
                </a:solidFill>
                <a:latin typeface="Arial Narrow" pitchFamily="34" charset="0"/>
                <a:sym typeface="Webdings"/>
              </a:rPr>
              <a:t></a:t>
            </a:r>
            <a:endParaRPr lang="fr-FR" sz="4400" dirty="0">
              <a:solidFill>
                <a:srgbClr val="0070C0"/>
              </a:solidFill>
            </a:endParaRPr>
          </a:p>
        </p:txBody>
      </p:sp>
      <p:sp>
        <p:nvSpPr>
          <p:cNvPr id="9" name="Rectangle 8"/>
          <p:cNvSpPr/>
          <p:nvPr/>
        </p:nvSpPr>
        <p:spPr>
          <a:xfrm>
            <a:off x="1642221" y="2274804"/>
            <a:ext cx="1107996" cy="1200329"/>
          </a:xfrm>
          <a:prstGeom prst="rect">
            <a:avLst/>
          </a:prstGeom>
        </p:spPr>
        <p:txBody>
          <a:bodyPr wrap="none">
            <a:spAutoFit/>
          </a:bodyPr>
          <a:lstStyle/>
          <a:p>
            <a:r>
              <a:rPr lang="fr-FR" sz="7200" dirty="0">
                <a:solidFill>
                  <a:srgbClr val="002060"/>
                </a:solidFill>
                <a:latin typeface="Arial Narrow" pitchFamily="34" charset="0"/>
                <a:sym typeface="Webdings"/>
              </a:rPr>
              <a:t></a:t>
            </a:r>
            <a:endParaRPr lang="fr-FR" sz="6000" dirty="0">
              <a:solidFill>
                <a:srgbClr val="002060"/>
              </a:solidFill>
            </a:endParaRPr>
          </a:p>
        </p:txBody>
      </p:sp>
      <p:sp>
        <p:nvSpPr>
          <p:cNvPr id="10" name="Rectangle 9"/>
          <p:cNvSpPr/>
          <p:nvPr/>
        </p:nvSpPr>
        <p:spPr>
          <a:xfrm>
            <a:off x="2229178" y="2271323"/>
            <a:ext cx="1107996" cy="1200329"/>
          </a:xfrm>
          <a:prstGeom prst="rect">
            <a:avLst/>
          </a:prstGeom>
        </p:spPr>
        <p:txBody>
          <a:bodyPr wrap="none">
            <a:spAutoFit/>
          </a:bodyPr>
          <a:lstStyle/>
          <a:p>
            <a:r>
              <a:rPr lang="fr-FR" sz="7200" dirty="0">
                <a:solidFill>
                  <a:srgbClr val="CC0000"/>
                </a:solidFill>
                <a:latin typeface="Arial Narrow" pitchFamily="34" charset="0"/>
                <a:sym typeface="Webdings"/>
              </a:rPr>
              <a:t></a:t>
            </a:r>
            <a:endParaRPr lang="fr-FR" sz="7200" dirty="0">
              <a:solidFill>
                <a:srgbClr val="CC0000"/>
              </a:solidFill>
            </a:endParaRPr>
          </a:p>
        </p:txBody>
      </p:sp>
      <p:sp>
        <p:nvSpPr>
          <p:cNvPr id="11" name="Rectangle 10"/>
          <p:cNvSpPr/>
          <p:nvPr/>
        </p:nvSpPr>
        <p:spPr>
          <a:xfrm>
            <a:off x="253380" y="3614207"/>
            <a:ext cx="954107" cy="1015663"/>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wrap="none">
            <a:spAutoFit/>
          </a:bodyPr>
          <a:lstStyle/>
          <a:p>
            <a:r>
              <a:rPr lang="fr-FR" sz="6000" dirty="0">
                <a:solidFill>
                  <a:schemeClr val="bg1"/>
                </a:solidFill>
                <a:latin typeface="Arial Narrow" pitchFamily="34" charset="0"/>
                <a:sym typeface="Webdings"/>
              </a:rPr>
              <a:t></a:t>
            </a:r>
            <a:endParaRPr lang="fr-FR" sz="4800" dirty="0">
              <a:solidFill>
                <a:schemeClr val="bg1"/>
              </a:solidFill>
            </a:endParaRPr>
          </a:p>
        </p:txBody>
      </p:sp>
      <p:sp>
        <p:nvSpPr>
          <p:cNvPr id="12" name="Rectangle 11"/>
          <p:cNvSpPr/>
          <p:nvPr/>
        </p:nvSpPr>
        <p:spPr>
          <a:xfrm>
            <a:off x="3774328" y="3649273"/>
            <a:ext cx="954107" cy="1015663"/>
          </a:xfrm>
          <a:prstGeom prst="rect">
            <a:avLst/>
          </a:prstGeom>
          <a:solidFill>
            <a:srgbClr val="FF0000"/>
          </a:solidFill>
        </p:spPr>
        <p:txBody>
          <a:bodyPr wrap="none">
            <a:spAutoFit/>
          </a:bodyPr>
          <a:lstStyle/>
          <a:p>
            <a:r>
              <a:rPr lang="fr-FR" sz="6000" dirty="0">
                <a:solidFill>
                  <a:schemeClr val="bg1"/>
                </a:solidFill>
                <a:latin typeface="Arial Narrow" pitchFamily="34" charset="0"/>
                <a:sym typeface="Webdings"/>
              </a:rPr>
              <a:t></a:t>
            </a:r>
            <a:endParaRPr lang="fr-FR" sz="6000" dirty="0">
              <a:solidFill>
                <a:schemeClr val="bg1"/>
              </a:solidFill>
            </a:endParaRPr>
          </a:p>
        </p:txBody>
      </p:sp>
      <p:sp>
        <p:nvSpPr>
          <p:cNvPr id="13" name="Flèche vers le bas 12"/>
          <p:cNvSpPr/>
          <p:nvPr/>
        </p:nvSpPr>
        <p:spPr>
          <a:xfrm rot="10800000">
            <a:off x="2196220" y="3429000"/>
            <a:ext cx="571002" cy="203774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 name="Titre 2"/>
          <p:cNvSpPr>
            <a:spLocks noGrp="1"/>
          </p:cNvSpPr>
          <p:nvPr>
            <p:ph type="title"/>
          </p:nvPr>
        </p:nvSpPr>
        <p:spPr/>
        <p:txBody>
          <a:bodyPr/>
          <a:lstStyle/>
          <a:p>
            <a:r>
              <a:rPr lang="fr-F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Amour </a:t>
            </a:r>
            <a:r>
              <a:rPr lang="fr-FR"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vertical ascendant exclusif</a:t>
            </a:r>
          </a:p>
        </p:txBody>
      </p:sp>
    </p:spTree>
    <p:extLst>
      <p:ext uri="{BB962C8B-B14F-4D97-AF65-F5344CB8AC3E}">
        <p14:creationId xmlns:p14="http://schemas.microsoft.com/office/powerpoint/2010/main" val="4067386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561878" cy="864096"/>
          </a:xfrm>
        </p:spPr>
        <p:txBody>
          <a:bodyPr>
            <a:normAutofit/>
          </a:bodyPr>
          <a:lstStyle/>
          <a:p>
            <a:r>
              <a:rPr lang="fr-FR" dirty="0">
                <a:solidFill>
                  <a:schemeClr val="tx1"/>
                </a:solidFill>
                <a:effectLst/>
              </a:rPr>
              <a:t>La sphère du cœur </a:t>
            </a:r>
            <a:r>
              <a:rPr lang="fr-FR" dirty="0" smtClean="0">
                <a:solidFill>
                  <a:schemeClr val="tx1"/>
                </a:solidFill>
                <a:effectLst/>
              </a:rPr>
              <a:t>de </a:t>
            </a:r>
            <a:r>
              <a:rPr lang="fr-FR" dirty="0">
                <a:solidFill>
                  <a:schemeClr val="tx1"/>
                </a:solidFill>
                <a:effectLst/>
              </a:rPr>
              <a:t>l’enfant</a:t>
            </a:r>
            <a:endParaRPr lang="fr-FR" dirty="0"/>
          </a:p>
        </p:txBody>
      </p:sp>
      <p:sp>
        <p:nvSpPr>
          <p:cNvPr id="4" name="Rectangle 3"/>
          <p:cNvSpPr/>
          <p:nvPr/>
        </p:nvSpPr>
        <p:spPr>
          <a:xfrm>
            <a:off x="5652119" y="1251722"/>
            <a:ext cx="3396221" cy="5601533"/>
          </a:xfrm>
          <a:prstGeom prst="rect">
            <a:avLst/>
          </a:prstGeom>
        </p:spPr>
        <p:txBody>
          <a:bodyPr wrap="square">
            <a:spAutoFit/>
          </a:bodyPr>
          <a:lstStyle/>
          <a:p>
            <a:pPr marL="342900" indent="-342900">
              <a:buFont typeface="Arial" pitchFamily="34" charset="0"/>
              <a:buChar char="•"/>
            </a:pPr>
            <a:r>
              <a:rPr lang="fr-FR" sz="2000" dirty="0" smtClean="0">
                <a:latin typeface="Arial Narrow" pitchFamily="34" charset="0"/>
              </a:rPr>
              <a:t>Les deux premiers visages</a:t>
            </a:r>
          </a:p>
          <a:p>
            <a:pPr marL="342900" indent="-342900">
              <a:buFont typeface="Arial" pitchFamily="34" charset="0"/>
              <a:buChar char="•"/>
            </a:pPr>
            <a:r>
              <a:rPr lang="fr-FR" sz="2000" dirty="0" smtClean="0">
                <a:latin typeface="Arial Narrow" pitchFamily="34" charset="0"/>
              </a:rPr>
              <a:t>Avoir été désiré (objet de joie pour Papa et Maman) =&gt; identité</a:t>
            </a:r>
          </a:p>
          <a:p>
            <a:pPr marL="342900" indent="-342900">
              <a:buFont typeface="Arial" pitchFamily="34" charset="0"/>
              <a:buChar char="•"/>
            </a:pPr>
            <a:r>
              <a:rPr lang="fr-FR" sz="2000" dirty="0" smtClean="0">
                <a:latin typeface="Arial Narrow" pitchFamily="34" charset="0"/>
              </a:rPr>
              <a:t>Fruit d’un « toi et moi » </a:t>
            </a:r>
            <a:r>
              <a:rPr lang="fr-FR" sz="2000" dirty="0">
                <a:latin typeface="Arial Narrow" pitchFamily="34" charset="0"/>
              </a:rPr>
              <a:t>=&gt;</a:t>
            </a:r>
            <a:r>
              <a:rPr lang="fr-FR" sz="2000" dirty="0" smtClean="0">
                <a:latin typeface="Arial Narrow" pitchFamily="34" charset="0"/>
              </a:rPr>
              <a:t> </a:t>
            </a:r>
            <a:r>
              <a:rPr lang="fr-FR" sz="2000" dirty="0">
                <a:latin typeface="Arial Narrow" pitchFamily="34" charset="0"/>
              </a:rPr>
              <a:t>sentiment du </a:t>
            </a:r>
            <a:r>
              <a:rPr lang="fr-FR" sz="2000" dirty="0" smtClean="0">
                <a:latin typeface="Arial Narrow" pitchFamily="34" charset="0"/>
              </a:rPr>
              <a:t>moi, amour-propre</a:t>
            </a:r>
          </a:p>
          <a:p>
            <a:pPr marL="342900" indent="-342900">
              <a:buFont typeface="Arial" pitchFamily="34" charset="0"/>
              <a:buChar char="•"/>
            </a:pPr>
            <a:r>
              <a:rPr lang="fr-FR" sz="2000" dirty="0" smtClean="0">
                <a:latin typeface="Arial Narrow" pitchFamily="34" charset="0"/>
              </a:rPr>
              <a:t>Participe à la relation d’amour entre le père et la mère (vouloir être un couple uni comme les parents)</a:t>
            </a:r>
          </a:p>
          <a:p>
            <a:pPr marL="342900" indent="-342900">
              <a:buFont typeface="Arial" pitchFamily="34" charset="0"/>
              <a:buChar char="•"/>
            </a:pPr>
            <a:r>
              <a:rPr lang="fr-FR" sz="2000" dirty="0" smtClean="0">
                <a:latin typeface="Arial Narrow" pitchFamily="34" charset="0"/>
              </a:rPr>
              <a:t>Désir d’être reconnu des parents</a:t>
            </a:r>
          </a:p>
          <a:p>
            <a:pPr marL="342900" indent="-342900">
              <a:buFont typeface="Arial" pitchFamily="34" charset="0"/>
              <a:buChar char="•"/>
            </a:pPr>
            <a:r>
              <a:rPr lang="fr-FR" sz="2000" dirty="0" smtClean="0">
                <a:latin typeface="Arial Narrow" pitchFamily="34" charset="0"/>
              </a:rPr>
              <a:t>Les parents transmettent le nom et le prénom. Plus tard, ce nom et ce prénom seront chéris par le conjoint</a:t>
            </a:r>
            <a:endParaRPr lang="fr-FR" sz="2000" dirty="0">
              <a:latin typeface="Arial Narrow" pitchFamily="34" charset="0"/>
            </a:endParaRPr>
          </a:p>
          <a:p>
            <a:endParaRPr lang="fr-FR" dirty="0"/>
          </a:p>
        </p:txBody>
      </p:sp>
      <p:pic>
        <p:nvPicPr>
          <p:cNvPr id="5" name="Image 4" descr="Le Développement De La Conversation Chez L'enfant de Catherine Garitte">
            <a:hlinkClick r:id="rId2"/>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79512" y="1113611"/>
            <a:ext cx="1944216" cy="2931106"/>
          </a:xfrm>
          <a:prstGeom prst="rect">
            <a:avLst/>
          </a:prstGeom>
          <a:noFill/>
          <a:ln>
            <a:noFill/>
          </a:ln>
        </p:spPr>
      </p:pic>
      <p:pic>
        <p:nvPicPr>
          <p:cNvPr id="3074" name="Picture 2" descr="http://www.mamaibeba.rs/images/stories/487_dobar-tata.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39752" y="1547664"/>
            <a:ext cx="30003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amaibeba.rs/images/stories/razgovor-mama-i-det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23728" y="4044717"/>
            <a:ext cx="3384376" cy="263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87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12038" y="864684"/>
            <a:ext cx="8652450" cy="1015476"/>
          </a:xfrm>
          <a:prstGeom prst="rect">
            <a:avLst/>
          </a:prstGeom>
        </p:spPr>
        <p:txBody>
          <a:bodyPr vert="horz" rtlCol="0" anchor="ctr">
            <a:normAutofit fontScale="97500"/>
          </a:bodyPr>
          <a:lstStyle>
            <a:lvl1pPr algn="ctr" rtl="0" eaLnBrk="1" latinLnBrk="0" hangingPunct="1">
              <a:spcBef>
                <a:spcPct val="0"/>
              </a:spcBef>
              <a:buNone/>
              <a:defRPr kumimoji="0" sz="4400" kern="120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fr-FR" dirty="0" smtClean="0"/>
              <a:t>L’amour horizontal multiple</a:t>
            </a:r>
            <a:endParaRPr lang="fr-FR" dirty="0"/>
          </a:p>
        </p:txBody>
      </p:sp>
      <p:sp>
        <p:nvSpPr>
          <p:cNvPr id="5" name="Rectangle 4"/>
          <p:cNvSpPr/>
          <p:nvPr/>
        </p:nvSpPr>
        <p:spPr>
          <a:xfrm>
            <a:off x="5076056" y="3330776"/>
            <a:ext cx="3816424" cy="1938992"/>
          </a:xfrm>
          <a:prstGeom prst="rect">
            <a:avLst/>
          </a:prstGeom>
        </p:spPr>
        <p:txBody>
          <a:bodyPr wrap="square">
            <a:spAutoFit/>
          </a:bodyPr>
          <a:lstStyle/>
          <a:p>
            <a:r>
              <a:rPr lang="fr-FR" sz="2400" dirty="0" smtClean="0">
                <a:latin typeface="Arial Narrow" pitchFamily="34" charset="0"/>
              </a:rPr>
              <a:t>Tu mutuel, équitable, fraternel</a:t>
            </a:r>
          </a:p>
          <a:p>
            <a:r>
              <a:rPr lang="fr-FR" sz="2400" dirty="0" smtClean="0">
                <a:latin typeface="Arial Narrow" pitchFamily="34" charset="0"/>
              </a:rPr>
              <a:t>Tu d’imagination et d’émulation </a:t>
            </a:r>
          </a:p>
          <a:p>
            <a:r>
              <a:rPr lang="fr-FR" sz="2400" dirty="0" smtClean="0">
                <a:latin typeface="Arial Narrow" pitchFamily="34" charset="0"/>
              </a:rPr>
              <a:t>Tu protecteur, impératif</a:t>
            </a:r>
          </a:p>
          <a:p>
            <a:r>
              <a:rPr lang="fr-FR" sz="2400" dirty="0" smtClean="0">
                <a:latin typeface="Arial Narrow" pitchFamily="34" charset="0"/>
              </a:rPr>
              <a:t>Tu imitateur – conversation fraternelle et amicale</a:t>
            </a:r>
            <a:endParaRPr lang="fr-FR" sz="2400" dirty="0">
              <a:latin typeface="Arial Narrow" pitchFamily="34" charset="0"/>
            </a:endParaRPr>
          </a:p>
        </p:txBody>
      </p:sp>
      <p:sp>
        <p:nvSpPr>
          <p:cNvPr id="6" name="Ellipse 5"/>
          <p:cNvSpPr/>
          <p:nvPr/>
        </p:nvSpPr>
        <p:spPr>
          <a:xfrm>
            <a:off x="1463967" y="2035494"/>
            <a:ext cx="2109405" cy="441784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Ellipse 6"/>
          <p:cNvSpPr/>
          <p:nvPr/>
        </p:nvSpPr>
        <p:spPr>
          <a:xfrm>
            <a:off x="2212175" y="5877272"/>
            <a:ext cx="553380"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10" name="Rectangle 9"/>
          <p:cNvSpPr/>
          <p:nvPr/>
        </p:nvSpPr>
        <p:spPr>
          <a:xfrm>
            <a:off x="1669226" y="2321678"/>
            <a:ext cx="1107996" cy="1200329"/>
          </a:xfrm>
          <a:prstGeom prst="rect">
            <a:avLst/>
          </a:prstGeom>
        </p:spPr>
        <p:txBody>
          <a:bodyPr wrap="none">
            <a:spAutoFit/>
          </a:bodyPr>
          <a:lstStyle/>
          <a:p>
            <a:r>
              <a:rPr lang="fr-FR" sz="7200" dirty="0">
                <a:solidFill>
                  <a:srgbClr val="002060"/>
                </a:solidFill>
                <a:latin typeface="Arial Narrow" pitchFamily="34" charset="0"/>
                <a:sym typeface="Webdings"/>
              </a:rPr>
              <a:t></a:t>
            </a:r>
            <a:endParaRPr lang="fr-FR" sz="6000" dirty="0">
              <a:solidFill>
                <a:srgbClr val="002060"/>
              </a:solidFill>
            </a:endParaRPr>
          </a:p>
        </p:txBody>
      </p:sp>
      <p:sp>
        <p:nvSpPr>
          <p:cNvPr id="11" name="Rectangle 10"/>
          <p:cNvSpPr/>
          <p:nvPr/>
        </p:nvSpPr>
        <p:spPr>
          <a:xfrm>
            <a:off x="2229178" y="2321678"/>
            <a:ext cx="1107996" cy="1200329"/>
          </a:xfrm>
          <a:prstGeom prst="rect">
            <a:avLst/>
          </a:prstGeom>
        </p:spPr>
        <p:txBody>
          <a:bodyPr wrap="none">
            <a:spAutoFit/>
          </a:bodyPr>
          <a:lstStyle/>
          <a:p>
            <a:r>
              <a:rPr lang="fr-FR" sz="7200" dirty="0">
                <a:solidFill>
                  <a:srgbClr val="CC0000"/>
                </a:solidFill>
                <a:latin typeface="Arial Narrow" pitchFamily="34" charset="0"/>
                <a:sym typeface="Webdings"/>
              </a:rPr>
              <a:t></a:t>
            </a:r>
            <a:endParaRPr lang="fr-FR" sz="7200" dirty="0">
              <a:solidFill>
                <a:srgbClr val="CC0000"/>
              </a:solidFill>
            </a:endParaRPr>
          </a:p>
        </p:txBody>
      </p:sp>
      <p:sp>
        <p:nvSpPr>
          <p:cNvPr id="12" name="Rectangle 11"/>
          <p:cNvSpPr/>
          <p:nvPr/>
        </p:nvSpPr>
        <p:spPr>
          <a:xfrm>
            <a:off x="312038" y="3626261"/>
            <a:ext cx="954107" cy="1015663"/>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fr-FR" sz="6000" dirty="0">
                <a:solidFill>
                  <a:schemeClr val="bg1"/>
                </a:solidFill>
                <a:latin typeface="Arial Narrow" pitchFamily="34" charset="0"/>
                <a:sym typeface="Webdings"/>
              </a:rPr>
              <a:t></a:t>
            </a:r>
            <a:endParaRPr lang="fr-FR" sz="4800" dirty="0">
              <a:solidFill>
                <a:schemeClr val="bg1"/>
              </a:solidFill>
            </a:endParaRPr>
          </a:p>
        </p:txBody>
      </p:sp>
      <p:sp>
        <p:nvSpPr>
          <p:cNvPr id="13" name="Rectangle 12"/>
          <p:cNvSpPr/>
          <p:nvPr/>
        </p:nvSpPr>
        <p:spPr>
          <a:xfrm>
            <a:off x="3774328" y="3649273"/>
            <a:ext cx="954107" cy="1015663"/>
          </a:xfrm>
          <a:prstGeom prst="rect">
            <a:avLst/>
          </a:prstGeom>
          <a:solidFill>
            <a:srgbClr val="FF0000"/>
          </a:solidFill>
        </p:spPr>
        <p:txBody>
          <a:bodyPr wrap="none">
            <a:spAutoFit/>
          </a:bodyPr>
          <a:lstStyle/>
          <a:p>
            <a:r>
              <a:rPr lang="fr-FR" sz="6000" dirty="0">
                <a:solidFill>
                  <a:schemeClr val="bg1"/>
                </a:solidFill>
                <a:latin typeface="Arial Narrow" pitchFamily="34" charset="0"/>
                <a:sym typeface="Webdings"/>
              </a:rPr>
              <a:t></a:t>
            </a:r>
            <a:endParaRPr lang="fr-FR" sz="6000" dirty="0">
              <a:solidFill>
                <a:schemeClr val="bg1"/>
              </a:solidFill>
            </a:endParaRPr>
          </a:p>
        </p:txBody>
      </p:sp>
      <p:sp>
        <p:nvSpPr>
          <p:cNvPr id="15" name="Double flèche horizontale 14"/>
          <p:cNvSpPr/>
          <p:nvPr/>
        </p:nvSpPr>
        <p:spPr>
          <a:xfrm>
            <a:off x="1778875" y="5083442"/>
            <a:ext cx="1501477" cy="522883"/>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4" name="Rectangle 13"/>
          <p:cNvSpPr/>
          <p:nvPr/>
        </p:nvSpPr>
        <p:spPr>
          <a:xfrm>
            <a:off x="4216798" y="4959994"/>
            <a:ext cx="646331"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3600" dirty="0">
                <a:solidFill>
                  <a:schemeClr val="accent2">
                    <a:lumMod val="40000"/>
                    <a:lumOff val="60000"/>
                  </a:schemeClr>
                </a:solidFill>
                <a:latin typeface="Arial Narrow" pitchFamily="34" charset="0"/>
                <a:sym typeface="Webdings"/>
              </a:rPr>
              <a:t></a:t>
            </a:r>
            <a:endParaRPr lang="fr-FR" sz="2800" dirty="0">
              <a:solidFill>
                <a:schemeClr val="accent2">
                  <a:lumMod val="40000"/>
                  <a:lumOff val="60000"/>
                </a:schemeClr>
              </a:solidFill>
            </a:endParaRPr>
          </a:p>
        </p:txBody>
      </p:sp>
      <p:sp>
        <p:nvSpPr>
          <p:cNvPr id="16" name="Rectangle 15"/>
          <p:cNvSpPr/>
          <p:nvPr/>
        </p:nvSpPr>
        <p:spPr>
          <a:xfrm>
            <a:off x="920228" y="5083442"/>
            <a:ext cx="492443"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400" dirty="0">
                <a:solidFill>
                  <a:schemeClr val="accent3">
                    <a:lumMod val="60000"/>
                    <a:lumOff val="40000"/>
                  </a:schemeClr>
                </a:solidFill>
                <a:latin typeface="Arial Narrow" pitchFamily="34" charset="0"/>
                <a:sym typeface="Webdings"/>
              </a:rPr>
              <a:t></a:t>
            </a:r>
            <a:endParaRPr lang="fr-FR" dirty="0">
              <a:solidFill>
                <a:schemeClr val="accent3">
                  <a:lumMod val="60000"/>
                  <a:lumOff val="40000"/>
                </a:schemeClr>
              </a:solidFill>
            </a:endParaRPr>
          </a:p>
        </p:txBody>
      </p:sp>
      <p:sp>
        <p:nvSpPr>
          <p:cNvPr id="17" name="Rectangle 16"/>
          <p:cNvSpPr/>
          <p:nvPr/>
        </p:nvSpPr>
        <p:spPr>
          <a:xfrm>
            <a:off x="119163" y="4975552"/>
            <a:ext cx="646331" cy="646331"/>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3600" dirty="0">
                <a:solidFill>
                  <a:schemeClr val="accent3">
                    <a:lumMod val="60000"/>
                    <a:lumOff val="40000"/>
                  </a:schemeClr>
                </a:solidFill>
                <a:latin typeface="Arial Narrow" pitchFamily="34" charset="0"/>
                <a:sym typeface="Webdings"/>
              </a:rPr>
              <a:t></a:t>
            </a:r>
            <a:endParaRPr lang="fr-FR" sz="2800" dirty="0">
              <a:solidFill>
                <a:schemeClr val="accent3">
                  <a:lumMod val="60000"/>
                  <a:lumOff val="40000"/>
                </a:schemeClr>
              </a:solidFill>
            </a:endParaRPr>
          </a:p>
        </p:txBody>
      </p:sp>
      <p:sp>
        <p:nvSpPr>
          <p:cNvPr id="2" name="Rectangle 1"/>
          <p:cNvSpPr/>
          <p:nvPr/>
        </p:nvSpPr>
        <p:spPr>
          <a:xfrm>
            <a:off x="3618913" y="5079729"/>
            <a:ext cx="492443"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400" dirty="0">
                <a:solidFill>
                  <a:schemeClr val="accent2">
                    <a:lumMod val="40000"/>
                    <a:lumOff val="60000"/>
                  </a:schemeClr>
                </a:solidFill>
                <a:latin typeface="Arial Narrow" pitchFamily="34" charset="0"/>
                <a:sym typeface="Webdings"/>
              </a:rPr>
              <a:t></a:t>
            </a:r>
            <a:endParaRPr lang="fr-FR" dirty="0">
              <a:solidFill>
                <a:schemeClr val="accent2">
                  <a:lumMod val="40000"/>
                  <a:lumOff val="60000"/>
                </a:schemeClr>
              </a:solidFill>
            </a:endParaRPr>
          </a:p>
        </p:txBody>
      </p:sp>
      <p:sp>
        <p:nvSpPr>
          <p:cNvPr id="19" name="Titre 1"/>
          <p:cNvSpPr>
            <a:spLocks noGrp="1"/>
          </p:cNvSpPr>
          <p:nvPr>
            <p:ph type="title"/>
          </p:nvPr>
        </p:nvSpPr>
        <p:spPr>
          <a:xfrm>
            <a:off x="312038" y="242116"/>
            <a:ext cx="8652450" cy="666604"/>
          </a:xfrm>
        </p:spPr>
        <p:style>
          <a:lnRef idx="2">
            <a:schemeClr val="accent2"/>
          </a:lnRef>
          <a:fillRef idx="1">
            <a:schemeClr val="lt1"/>
          </a:fillRef>
          <a:effectRef idx="0">
            <a:schemeClr val="accent2"/>
          </a:effectRef>
          <a:fontRef idx="minor">
            <a:schemeClr val="dk1"/>
          </a:fontRef>
        </p:style>
        <p:txBody>
          <a:bodyPr>
            <a:no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 sphère du cœur des frères et sœurs</a:t>
            </a:r>
            <a:r>
              <a:rPr lang="fr-F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554639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8932" y="1844824"/>
            <a:ext cx="4743174" cy="3046988"/>
          </a:xfrm>
          <a:prstGeom prst="rect">
            <a:avLst/>
          </a:prstGeom>
        </p:spPr>
        <p:txBody>
          <a:bodyPr wrap="square">
            <a:spAutoFit/>
          </a:bodyPr>
          <a:lstStyle/>
          <a:p>
            <a:r>
              <a:rPr lang="fr-FR" sz="2400" dirty="0" smtClean="0"/>
              <a:t>Ceux qui sont </a:t>
            </a:r>
            <a:r>
              <a:rPr lang="fr-FR" sz="2400" dirty="0"/>
              <a:t>nés </a:t>
            </a:r>
            <a:r>
              <a:rPr lang="fr-FR" sz="2400" dirty="0" smtClean="0"/>
              <a:t>des mêmes parents, du même amour</a:t>
            </a:r>
          </a:p>
          <a:p>
            <a:endParaRPr lang="fr-FR" sz="2400" dirty="0" smtClean="0"/>
          </a:p>
          <a:p>
            <a:r>
              <a:rPr lang="fr-FR" sz="2400" dirty="0" smtClean="0"/>
              <a:t>L’amour horizontal multiple</a:t>
            </a:r>
          </a:p>
          <a:p>
            <a:endParaRPr lang="fr-FR" sz="2400" dirty="0" smtClean="0"/>
          </a:p>
          <a:p>
            <a:r>
              <a:rPr lang="fr-FR" sz="2400" dirty="0" smtClean="0"/>
              <a:t>Jeux, complicité</a:t>
            </a:r>
          </a:p>
          <a:p>
            <a:endParaRPr lang="fr-FR" sz="2400" dirty="0"/>
          </a:p>
          <a:p>
            <a:r>
              <a:rPr lang="fr-FR" sz="2400" dirty="0" smtClean="0"/>
              <a:t>Identification, curiosité</a:t>
            </a:r>
            <a:endParaRPr lang="fr-FR" dirty="0"/>
          </a:p>
        </p:txBody>
      </p:sp>
      <p:pic>
        <p:nvPicPr>
          <p:cNvPr id="5" name="Picture 4" descr="40-032-la-conversation-19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8680" y="102647"/>
            <a:ext cx="3582220" cy="28180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9050" y="2968208"/>
            <a:ext cx="358222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000" dirty="0">
                <a:latin typeface="Bodoni MT Condensed" panose="02070606080606020203" pitchFamily="18" charset="0"/>
              </a:rPr>
              <a:t>Raymond </a:t>
            </a:r>
            <a:r>
              <a:rPr lang="fr-FR" sz="2000" dirty="0" err="1">
                <a:latin typeface="Bodoni MT Condensed" panose="02070606080606020203" pitchFamily="18" charset="0"/>
              </a:rPr>
              <a:t>Legueult</a:t>
            </a:r>
            <a:r>
              <a:rPr lang="fr-FR" sz="2000" dirty="0">
                <a:latin typeface="Bodoni MT Condensed" panose="02070606080606020203" pitchFamily="18" charset="0"/>
              </a:rPr>
              <a:t> – la conversation, 1943</a:t>
            </a:r>
          </a:p>
        </p:txBody>
      </p:sp>
      <p:pic>
        <p:nvPicPr>
          <p:cNvPr id="6" name="Picture 6" descr="http://msguidedjourney.files.wordpress.com/2012/02/la-conversation.jpg?w=300&amp;h=248">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25872" y="3412577"/>
            <a:ext cx="3670063" cy="30339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3050" y="6429658"/>
            <a:ext cx="3515706"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b="1" dirty="0">
                <a:solidFill>
                  <a:srgbClr val="DEDEDE"/>
                </a:solidFill>
              </a:rPr>
              <a:t>Henri Matisse - </a:t>
            </a:r>
            <a:r>
              <a:rPr lang="fr-FR" b="1" dirty="0">
                <a:solidFill>
                  <a:srgbClr val="DDDDDD"/>
                </a:solidFill>
              </a:rPr>
              <a:t>La conversation </a:t>
            </a:r>
            <a:r>
              <a:rPr lang="fr-FR" dirty="0"/>
              <a:t>1938</a:t>
            </a:r>
          </a:p>
        </p:txBody>
      </p:sp>
    </p:spTree>
    <p:extLst>
      <p:ext uri="{BB962C8B-B14F-4D97-AF65-F5344CB8AC3E}">
        <p14:creationId xmlns:p14="http://schemas.microsoft.com/office/powerpoint/2010/main" val="3884960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29600" cy="1080120"/>
          </a:xfrm>
        </p:spPr>
        <p:txBody>
          <a:bodyPr>
            <a:noAutofit/>
          </a:bodyPr>
          <a:lstStyle/>
          <a:p>
            <a:r>
              <a:rPr lang="fr-FR" sz="6600" dirty="0" smtClean="0"/>
              <a:t>Le « Tu » conjugal</a:t>
            </a:r>
            <a:endParaRPr lang="fr-FR" sz="6600" dirty="0"/>
          </a:p>
        </p:txBody>
      </p:sp>
      <p:pic>
        <p:nvPicPr>
          <p:cNvPr id="8" name="Picture 2" descr="promi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750943"/>
            <a:ext cx="4039225" cy="2679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claration d amour sur un avi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61648" y="1750943"/>
            <a:ext cx="4415111" cy="2752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9444" y="5157192"/>
            <a:ext cx="8244408" cy="1200329"/>
          </a:xfrm>
          <a:prstGeom prst="rect">
            <a:avLst/>
          </a:prstGeom>
        </p:spPr>
        <p:txBody>
          <a:bodyPr wrap="square">
            <a:spAutoFit/>
          </a:bodyPr>
          <a:lstStyle/>
          <a:p>
            <a:r>
              <a:rPr lang="fr-FR" dirty="0">
                <a:latin typeface="Arial Narrow" pitchFamily="34" charset="0"/>
              </a:rPr>
              <a:t>L’amour porté explicitement à la personne de l’autre sexe, perçue comme « âme sœur » et moitié</a:t>
            </a:r>
          </a:p>
          <a:p>
            <a:endParaRPr lang="fr-FR" dirty="0">
              <a:latin typeface="Arial Narrow" pitchFamily="34" charset="0"/>
            </a:endParaRPr>
          </a:p>
          <a:p>
            <a:r>
              <a:rPr lang="fr-FR" dirty="0">
                <a:latin typeface="Arial Narrow" pitchFamily="34" charset="0"/>
              </a:rPr>
              <a:t>« acceptez-vous de prendre pour … </a:t>
            </a:r>
            <a:endParaRPr lang="fr-FR" dirty="0"/>
          </a:p>
        </p:txBody>
      </p:sp>
    </p:spTree>
    <p:extLst>
      <p:ext uri="{BB962C8B-B14F-4D97-AF65-F5344CB8AC3E}">
        <p14:creationId xmlns:p14="http://schemas.microsoft.com/office/powerpoint/2010/main" val="77258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1463967" y="2035494"/>
            <a:ext cx="2109405" cy="441784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Ellipse 8"/>
          <p:cNvSpPr/>
          <p:nvPr/>
        </p:nvSpPr>
        <p:spPr>
          <a:xfrm>
            <a:off x="2212175" y="5877272"/>
            <a:ext cx="553380"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10" name="Rectangle 9"/>
          <p:cNvSpPr/>
          <p:nvPr/>
        </p:nvSpPr>
        <p:spPr>
          <a:xfrm>
            <a:off x="3612387" y="4999334"/>
            <a:ext cx="748923" cy="76944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4400" dirty="0">
                <a:solidFill>
                  <a:schemeClr val="bg1"/>
                </a:solidFill>
                <a:latin typeface="Arial Narrow" pitchFamily="34" charset="0"/>
                <a:sym typeface="Webdings"/>
              </a:rPr>
              <a:t></a:t>
            </a:r>
            <a:endParaRPr lang="fr-FR" sz="3600" dirty="0">
              <a:solidFill>
                <a:schemeClr val="bg1"/>
              </a:solidFill>
            </a:endParaRPr>
          </a:p>
        </p:txBody>
      </p:sp>
      <p:sp>
        <p:nvSpPr>
          <p:cNvPr id="11" name="Rectangle 10"/>
          <p:cNvSpPr/>
          <p:nvPr/>
        </p:nvSpPr>
        <p:spPr>
          <a:xfrm>
            <a:off x="587223" y="4922389"/>
            <a:ext cx="800219" cy="83099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4800" dirty="0">
                <a:solidFill>
                  <a:schemeClr val="accent3">
                    <a:lumMod val="60000"/>
                    <a:lumOff val="40000"/>
                  </a:schemeClr>
                </a:solidFill>
                <a:latin typeface="Arial Narrow" pitchFamily="34" charset="0"/>
                <a:sym typeface="Webdings"/>
              </a:rPr>
              <a:t></a:t>
            </a:r>
            <a:endParaRPr lang="fr-FR" sz="4000" dirty="0">
              <a:solidFill>
                <a:schemeClr val="accent3">
                  <a:lumMod val="60000"/>
                  <a:lumOff val="40000"/>
                </a:schemeClr>
              </a:solidFill>
            </a:endParaRPr>
          </a:p>
        </p:txBody>
      </p:sp>
      <p:sp>
        <p:nvSpPr>
          <p:cNvPr id="12" name="Rectangle 11"/>
          <p:cNvSpPr/>
          <p:nvPr/>
        </p:nvSpPr>
        <p:spPr>
          <a:xfrm>
            <a:off x="1669226" y="2321678"/>
            <a:ext cx="1107996" cy="1200329"/>
          </a:xfrm>
          <a:prstGeom prst="rect">
            <a:avLst/>
          </a:prstGeom>
        </p:spPr>
        <p:txBody>
          <a:bodyPr wrap="none">
            <a:spAutoFit/>
          </a:bodyPr>
          <a:lstStyle/>
          <a:p>
            <a:r>
              <a:rPr lang="fr-FR" sz="7200" dirty="0">
                <a:solidFill>
                  <a:srgbClr val="002060"/>
                </a:solidFill>
                <a:latin typeface="Arial Narrow" pitchFamily="34" charset="0"/>
                <a:sym typeface="Webdings"/>
              </a:rPr>
              <a:t></a:t>
            </a:r>
            <a:endParaRPr lang="fr-FR" sz="6000" dirty="0">
              <a:solidFill>
                <a:srgbClr val="002060"/>
              </a:solidFill>
            </a:endParaRPr>
          </a:p>
        </p:txBody>
      </p:sp>
      <p:sp>
        <p:nvSpPr>
          <p:cNvPr id="13" name="Rectangle 12"/>
          <p:cNvSpPr/>
          <p:nvPr/>
        </p:nvSpPr>
        <p:spPr>
          <a:xfrm>
            <a:off x="2229178" y="2321678"/>
            <a:ext cx="1107996" cy="1200329"/>
          </a:xfrm>
          <a:prstGeom prst="rect">
            <a:avLst/>
          </a:prstGeom>
        </p:spPr>
        <p:txBody>
          <a:bodyPr wrap="none">
            <a:spAutoFit/>
          </a:bodyPr>
          <a:lstStyle/>
          <a:p>
            <a:r>
              <a:rPr lang="fr-FR" sz="7200" dirty="0">
                <a:solidFill>
                  <a:srgbClr val="CC0000"/>
                </a:solidFill>
                <a:latin typeface="Arial Narrow" pitchFamily="34" charset="0"/>
                <a:sym typeface="Webdings"/>
              </a:rPr>
              <a:t></a:t>
            </a:r>
            <a:endParaRPr lang="fr-FR" sz="7200" dirty="0">
              <a:solidFill>
                <a:srgbClr val="CC0000"/>
              </a:solidFill>
            </a:endParaRPr>
          </a:p>
        </p:txBody>
      </p:sp>
      <p:sp>
        <p:nvSpPr>
          <p:cNvPr id="14" name="Rectangle 13"/>
          <p:cNvSpPr/>
          <p:nvPr/>
        </p:nvSpPr>
        <p:spPr>
          <a:xfrm>
            <a:off x="312038" y="3626261"/>
            <a:ext cx="954107" cy="1015663"/>
          </a:xfrm>
          <a:prstGeom prst="rect">
            <a:avLst/>
          </a:prstGeom>
          <a:solidFill>
            <a:srgbClr val="00B0F0"/>
          </a:solidFill>
        </p:spPr>
        <p:txBody>
          <a:bodyPr wrap="none">
            <a:spAutoFit/>
          </a:bodyPr>
          <a:lstStyle/>
          <a:p>
            <a:r>
              <a:rPr lang="fr-FR" sz="6000" dirty="0">
                <a:solidFill>
                  <a:schemeClr val="bg1"/>
                </a:solidFill>
                <a:latin typeface="Arial Narrow" pitchFamily="34" charset="0"/>
                <a:sym typeface="Webdings"/>
              </a:rPr>
              <a:t></a:t>
            </a:r>
            <a:endParaRPr lang="fr-FR" sz="4800" dirty="0">
              <a:solidFill>
                <a:schemeClr val="bg1"/>
              </a:solidFill>
            </a:endParaRPr>
          </a:p>
        </p:txBody>
      </p:sp>
      <p:sp>
        <p:nvSpPr>
          <p:cNvPr id="15" name="Rectangle 14"/>
          <p:cNvSpPr/>
          <p:nvPr/>
        </p:nvSpPr>
        <p:spPr>
          <a:xfrm>
            <a:off x="3774328" y="3649273"/>
            <a:ext cx="954107" cy="1015663"/>
          </a:xfrm>
          <a:prstGeom prst="rect">
            <a:avLst/>
          </a:prstGeom>
          <a:solidFill>
            <a:srgbClr val="FF0000"/>
          </a:solidFill>
        </p:spPr>
        <p:txBody>
          <a:bodyPr wrap="none">
            <a:spAutoFit/>
          </a:bodyPr>
          <a:lstStyle/>
          <a:p>
            <a:r>
              <a:rPr lang="fr-FR" sz="6000" dirty="0">
                <a:solidFill>
                  <a:schemeClr val="bg1"/>
                </a:solidFill>
                <a:latin typeface="Arial Narrow" pitchFamily="34" charset="0"/>
                <a:sym typeface="Webdings"/>
              </a:rPr>
              <a:t></a:t>
            </a:r>
            <a:endParaRPr lang="fr-FR" sz="6000" dirty="0">
              <a:solidFill>
                <a:schemeClr val="bg1"/>
              </a:solidFill>
            </a:endParaRPr>
          </a:p>
        </p:txBody>
      </p:sp>
      <p:sp>
        <p:nvSpPr>
          <p:cNvPr id="16" name="Double flèche horizontale 15"/>
          <p:cNvSpPr/>
          <p:nvPr/>
        </p:nvSpPr>
        <p:spPr>
          <a:xfrm>
            <a:off x="1778875" y="3861048"/>
            <a:ext cx="1501477" cy="55719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19986" y="260648"/>
            <a:ext cx="3818384" cy="1143000"/>
          </a:xfrm>
        </p:spPr>
        <p:txBody>
          <a:bodyPr>
            <a:normAutofit fontScale="90000"/>
          </a:bodyPr>
          <a:lstStyle/>
          <a:p>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L’amour horizontal exclusif, </a:t>
            </a: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sexuel</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a:off x="4839046" y="2564432"/>
            <a:ext cx="4064231"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Arial" pitchFamily="34" charset="0"/>
              <a:buChar char="•"/>
            </a:pPr>
            <a:r>
              <a:rPr lang="fr-FR" sz="2400" b="1" dirty="0" smtClean="0">
                <a:solidFill>
                  <a:schemeClr val="accent6">
                    <a:lumMod val="50000"/>
                  </a:schemeClr>
                </a:solidFill>
                <a:latin typeface="Arial Narrow" pitchFamily="34" charset="0"/>
              </a:rPr>
              <a:t>« toi seul » pour « moi seul »</a:t>
            </a:r>
          </a:p>
          <a:p>
            <a:pPr marL="342900" indent="-342900">
              <a:buFont typeface="Arial" pitchFamily="34" charset="0"/>
              <a:buChar char="•"/>
            </a:pPr>
            <a:r>
              <a:rPr lang="fr-FR" sz="2400" b="1" dirty="0" smtClean="0">
                <a:solidFill>
                  <a:schemeClr val="accent6">
                    <a:lumMod val="50000"/>
                  </a:schemeClr>
                </a:solidFill>
                <a:latin typeface="Arial Narrow" pitchFamily="34" charset="0"/>
              </a:rPr>
              <a:t>« âme sœur », « moitié »</a:t>
            </a:r>
          </a:p>
          <a:p>
            <a:pPr marL="342900" indent="-342900">
              <a:buFont typeface="Arial" pitchFamily="34" charset="0"/>
              <a:buChar char="•"/>
            </a:pPr>
            <a:r>
              <a:rPr lang="fr-FR" sz="2400" b="1" i="1" dirty="0" smtClean="0">
                <a:solidFill>
                  <a:schemeClr val="accent6">
                    <a:lumMod val="50000"/>
                  </a:schemeClr>
                </a:solidFill>
                <a:latin typeface="Arial Narrow" pitchFamily="34" charset="0"/>
              </a:rPr>
              <a:t>Tu </a:t>
            </a:r>
            <a:r>
              <a:rPr lang="fr-FR" sz="2400" b="1" dirty="0" smtClean="0">
                <a:solidFill>
                  <a:schemeClr val="accent6">
                    <a:lumMod val="50000"/>
                  </a:schemeClr>
                </a:solidFill>
                <a:latin typeface="Arial Narrow" pitchFamily="34" charset="0"/>
              </a:rPr>
              <a:t>amoureux, sexuel, désirant, électif, déclaratif, exclusif, exclamatif, appropriatif </a:t>
            </a:r>
          </a:p>
          <a:p>
            <a:pPr marL="342900" indent="-342900">
              <a:buFont typeface="Arial" pitchFamily="34" charset="0"/>
              <a:buChar char="•"/>
            </a:pPr>
            <a:r>
              <a:rPr lang="fr-FR" sz="2400" b="1" dirty="0" smtClean="0">
                <a:solidFill>
                  <a:schemeClr val="accent6">
                    <a:lumMod val="50000"/>
                  </a:schemeClr>
                </a:solidFill>
                <a:latin typeface="Arial Narrow" pitchFamily="34" charset="0"/>
              </a:rPr>
              <a:t>« Tu » </a:t>
            </a:r>
            <a:r>
              <a:rPr lang="fr-FR" sz="2400" b="1" dirty="0">
                <a:solidFill>
                  <a:schemeClr val="accent6">
                    <a:lumMod val="50000"/>
                  </a:schemeClr>
                </a:solidFill>
                <a:latin typeface="Arial Narrow" pitchFamily="34" charset="0"/>
              </a:rPr>
              <a:t>représente tous les hommes, </a:t>
            </a:r>
            <a:r>
              <a:rPr lang="fr-FR" sz="2400" b="1" dirty="0" smtClean="0">
                <a:solidFill>
                  <a:schemeClr val="accent6">
                    <a:lumMod val="50000"/>
                  </a:schemeClr>
                </a:solidFill>
                <a:latin typeface="Arial Narrow" pitchFamily="34" charset="0"/>
              </a:rPr>
              <a:t>« tu » </a:t>
            </a:r>
            <a:r>
              <a:rPr lang="fr-FR" sz="2400" b="1" dirty="0">
                <a:solidFill>
                  <a:schemeClr val="accent6">
                    <a:lumMod val="50000"/>
                  </a:schemeClr>
                </a:solidFill>
                <a:latin typeface="Arial Narrow" pitchFamily="34" charset="0"/>
              </a:rPr>
              <a:t>représentes toutes les </a:t>
            </a:r>
            <a:r>
              <a:rPr lang="fr-FR" sz="2400" b="1" dirty="0" smtClean="0">
                <a:solidFill>
                  <a:schemeClr val="accent6">
                    <a:lumMod val="50000"/>
                  </a:schemeClr>
                </a:solidFill>
                <a:latin typeface="Arial Narrow" pitchFamily="34" charset="0"/>
              </a:rPr>
              <a:t>femmes (personne élue et représentative, recherche de l’être idéal)</a:t>
            </a:r>
            <a:endParaRPr lang="fr-FR" dirty="0"/>
          </a:p>
        </p:txBody>
      </p:sp>
      <p:pic>
        <p:nvPicPr>
          <p:cNvPr id="18" name="Picture 1" descr="http://www.photosmarval.org/images/peintres/fauvisme/henri-matisse-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9046" y="97494"/>
            <a:ext cx="2683332" cy="222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861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5050075" y="0"/>
            <a:ext cx="8572500" cy="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900" b="1" i="0" u="none" strike="noStrike" cap="none" normalizeH="0" baseline="0" smtClean="0">
                <a:ln>
                  <a:noFill/>
                </a:ln>
                <a:solidFill>
                  <a:srgbClr val="FFFFFF"/>
                </a:solidFill>
                <a:effectLst/>
                <a:latin typeface="Verdana" pitchFamily="34" charset="0"/>
                <a:hlinkClick r:id="rId2"/>
              </a:rPr>
              <a:t/>
            </a:r>
            <a:br>
              <a:rPr kumimoji="0" lang="fr-FR" sz="900" b="1" i="0" u="none" strike="noStrike" cap="none" normalizeH="0" baseline="0" smtClean="0">
                <a:ln>
                  <a:noFill/>
                </a:ln>
                <a:solidFill>
                  <a:srgbClr val="FFFFFF"/>
                </a:solidFill>
                <a:effectLst/>
                <a:latin typeface="Verdana" pitchFamily="34" charset="0"/>
                <a:hlinkClick r:id="rId2"/>
              </a:rPr>
            </a:br>
            <a:r>
              <a:rPr kumimoji="0" lang="fr-FR" sz="900" b="1" i="0" u="none" strike="noStrike" cap="none" normalizeH="0" baseline="0" smtClean="0">
                <a:ln>
                  <a:noFill/>
                </a:ln>
                <a:solidFill>
                  <a:srgbClr val="FFFFFF"/>
                </a:solidFill>
                <a:effectLst/>
                <a:latin typeface="Verdana" pitchFamily="34" charset="0"/>
                <a:hlinkClick r:id="rId2"/>
              </a:rPr>
              <a:t>Agenda</a:t>
            </a:r>
            <a:endParaRPr kumimoji="0" lang="fr-FR" sz="900" b="0" i="0" u="none" strike="noStrike" cap="none" normalizeH="0" baseline="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900" b="1" i="0" u="none" strike="noStrike" cap="none" normalizeH="0" baseline="0" smtClean="0">
                <a:ln>
                  <a:noFill/>
                </a:ln>
                <a:solidFill>
                  <a:srgbClr val="FFFFFF"/>
                </a:solidFill>
                <a:effectLst/>
                <a:latin typeface="Verdana" pitchFamily="34" charset="0"/>
                <a:hlinkClick r:id="rId3"/>
              </a:rPr>
              <a:t>Actualités</a:t>
            </a:r>
            <a:endParaRPr kumimoji="0" lang="fr-FR" sz="900" b="0" i="0" u="none" strike="noStrike" cap="none" normalizeH="0" baseline="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900" b="1" i="0" u="none" strike="noStrike" cap="none" normalizeH="0" baseline="0" smtClean="0">
                <a:ln>
                  <a:noFill/>
                </a:ln>
                <a:solidFill>
                  <a:srgbClr val="003366"/>
                </a:solidFill>
                <a:effectLst/>
                <a:latin typeface="Verdana" pitchFamily="34" charset="0"/>
                <a:hlinkClick r:id="rId4"/>
              </a:rPr>
              <a:t>Catalogue</a:t>
            </a:r>
            <a:endParaRPr kumimoji="0" lang="fr-FR" sz="900" b="0" i="0" u="none" strike="noStrike" cap="none" normalizeH="0" baseline="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900" b="1" i="0" u="none" strike="noStrike" cap="none" normalizeH="0" baseline="0" smtClean="0">
                <a:ln>
                  <a:noFill/>
                </a:ln>
                <a:solidFill>
                  <a:srgbClr val="FFFFFF"/>
                </a:solidFill>
                <a:effectLst/>
                <a:latin typeface="Verdana" pitchFamily="34" charset="0"/>
                <a:hlinkClick r:id="rId5"/>
              </a:rPr>
              <a:t>Atelier</a:t>
            </a:r>
            <a:endParaRPr kumimoji="0" lang="fr-FR" sz="900" b="0" i="0" u="none" strike="noStrike" cap="none" normalizeH="0" baseline="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900" b="1" i="0" u="none" strike="noStrike" cap="none" normalizeH="0" baseline="0" smtClean="0">
                <a:ln>
                  <a:noFill/>
                </a:ln>
                <a:solidFill>
                  <a:srgbClr val="FFFFFF"/>
                </a:solidFill>
                <a:effectLst/>
                <a:latin typeface="Verdana" pitchFamily="34" charset="0"/>
                <a:hlinkClick r:id="rId6"/>
              </a:rPr>
              <a:t>Vidéos et sons</a:t>
            </a:r>
            <a:endParaRPr kumimoji="0" lang="fr-FR" sz="900" b="0" i="0" u="none" strike="noStrike" cap="none" normalizeH="0" baseline="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900" b="1" i="0" u="none" strike="noStrike" cap="none" normalizeH="0" baseline="0" smtClean="0">
                <a:ln>
                  <a:noFill/>
                </a:ln>
                <a:solidFill>
                  <a:srgbClr val="FFFFFF"/>
                </a:solidFill>
                <a:effectLst/>
                <a:latin typeface="Verdana" pitchFamily="34" charset="0"/>
                <a:hlinkClick r:id="rId7"/>
              </a:rPr>
              <a:t>En ligne</a:t>
            </a:r>
            <a:endParaRPr kumimoji="0" lang="fr-FR" sz="900" b="0" i="0" u="none" strike="noStrike" cap="none" normalizeH="0" baseline="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8" name="Control 4"/>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9" name="Rectangle 5"/>
          <p:cNvSpPr>
            <a:spLocks noChangeArrowheads="1"/>
          </p:cNvSpPr>
          <p:nvPr/>
        </p:nvSpPr>
        <p:spPr bwMode="auto">
          <a:xfrm>
            <a:off x="45050075" y="0"/>
            <a:ext cx="1250950" cy="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FFFFFF"/>
                </a:solidFill>
                <a:effectLst/>
                <a:latin typeface="Verdan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pic>
        <p:nvPicPr>
          <p:cNvPr id="5127" name="Picture 7" descr="http://www.pol-editeur.com/photos/livre-conversations-conjugales.jpg">
            <a:hlinkClick r:id="rId8" tooltip="Cliquez pour consulter les premières pages du livre"/>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7845" y="188640"/>
            <a:ext cx="136189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 Conversation amoureuse"/>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10913" y="2420888"/>
            <a:ext cx="2849978" cy="42313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3204" y="17164"/>
            <a:ext cx="6090795" cy="6740307"/>
          </a:xfrm>
          <a:prstGeom prst="rect">
            <a:avLst/>
          </a:prstGeom>
        </p:spPr>
        <p:txBody>
          <a:bodyPr wrap="square">
            <a:spAutoFit/>
          </a:bodyPr>
          <a:lstStyle/>
          <a:p>
            <a:r>
              <a:rPr lang="fr-FR" dirty="0" smtClean="0"/>
              <a:t>Jacques </a:t>
            </a:r>
            <a:r>
              <a:rPr lang="fr-FR" dirty="0" err="1" smtClean="0"/>
              <a:t>Lusseyran</a:t>
            </a:r>
            <a:r>
              <a:rPr lang="fr-FR" dirty="0" smtClean="0"/>
              <a:t> devint aveugle à l’âge de 8 ans mais fut fortement soutenu par sa mère. Résistant pendant la 2</a:t>
            </a:r>
            <a:r>
              <a:rPr lang="fr-FR" baseline="30000" dirty="0" smtClean="0"/>
              <a:t>e</a:t>
            </a:r>
            <a:r>
              <a:rPr lang="fr-FR" dirty="0" smtClean="0"/>
              <a:t> guerre mondiale, il est arrêté, détenu à Fresnes, déporté à Buchenwald. </a:t>
            </a:r>
          </a:p>
          <a:p>
            <a:r>
              <a:rPr lang="fr-FR" dirty="0" smtClean="0"/>
              <a:t>Dans </a:t>
            </a:r>
            <a:r>
              <a:rPr lang="fr-FR" dirty="0"/>
              <a:t>ses livres </a:t>
            </a:r>
            <a:r>
              <a:rPr lang="fr-FR" i="1" dirty="0"/>
              <a:t>Et la lumière fut</a:t>
            </a:r>
            <a:r>
              <a:rPr lang="fr-FR" dirty="0"/>
              <a:t> et </a:t>
            </a:r>
            <a:r>
              <a:rPr lang="fr-FR" i="1" dirty="0"/>
              <a:t>Le monde commence aujourd'hui</a:t>
            </a:r>
            <a:r>
              <a:rPr lang="fr-FR" dirty="0"/>
              <a:t>, il </a:t>
            </a:r>
            <a:r>
              <a:rPr lang="fr-FR" dirty="0" smtClean="0"/>
              <a:t>dit avoir été </a:t>
            </a:r>
            <a:r>
              <a:rPr lang="fr-FR" dirty="0"/>
              <a:t>porté par une force spirituelle qu'il affirme être présente en chacun</a:t>
            </a:r>
            <a:r>
              <a:rPr lang="fr-FR" dirty="0" smtClean="0"/>
              <a:t>. Son dernier ouvrage est « conversation amoureuse », </a:t>
            </a:r>
            <a:r>
              <a:rPr lang="fr-FR" dirty="0"/>
              <a:t>Ce livre est le dernier écrit pas Jacques </a:t>
            </a:r>
            <a:r>
              <a:rPr lang="fr-FR" dirty="0" err="1" smtClean="0"/>
              <a:t>Lusseyran</a:t>
            </a:r>
            <a:r>
              <a:rPr lang="fr-FR" dirty="0" smtClean="0"/>
              <a:t>, adressé à </a:t>
            </a:r>
            <a:r>
              <a:rPr lang="fr-FR" dirty="0"/>
              <a:t>Marie, sa </a:t>
            </a:r>
            <a:r>
              <a:rPr lang="fr-FR" dirty="0" smtClean="0"/>
              <a:t>3</a:t>
            </a:r>
            <a:r>
              <a:rPr lang="fr-FR" baseline="30000" dirty="0" smtClean="0"/>
              <a:t>e</a:t>
            </a:r>
            <a:r>
              <a:rPr lang="fr-FR" dirty="0" smtClean="0"/>
              <a:t> épouse, </a:t>
            </a:r>
            <a:r>
              <a:rPr lang="fr-FR" dirty="0"/>
              <a:t>avec laquelle il mourra peu après dans un accident de voiture. Transformant ce qui est personnel en ce qui vaut pour tous, il met en évidence le rôle du « moi » dans l’amour - y compris l’amour charnel - parce que c’est la seule façon, affirme-t-il, de préserver la dignité humaine et la liberté. Toute sa démarche est concentrée sur cet éveil du « moi » dans le rapport amoureux, et sur ce qui distingue le noyau essentiel de l’être humain de sa manifestation égoïste.</a:t>
            </a:r>
          </a:p>
          <a:p>
            <a:endParaRPr lang="fr-FR" dirty="0" smtClean="0"/>
          </a:p>
          <a:p>
            <a:r>
              <a:rPr lang="fr-FR" dirty="0" smtClean="0"/>
              <a:t>« Le </a:t>
            </a:r>
            <a:r>
              <a:rPr lang="fr-FR" dirty="0"/>
              <a:t>plaisir n’est qu’un moment de l’amour. C’en est le moment dangereux, dangereux parce qu’il est équivoque ; c’est celui où nous n’avons encore rien donné, où nous n’avons encore rien reçu. Il nous accompagne vers l’amour, tout au plus. Mais ce drôle de compagnon, il faudra le lâcher. Il le faudra, si nous voulons connaître l’allégresse, si nous voulons aimer. </a:t>
            </a:r>
          </a:p>
          <a:p>
            <a:endParaRPr lang="fr-FR" dirty="0" smtClean="0"/>
          </a:p>
          <a:p>
            <a:r>
              <a:rPr lang="fr-FR" i="1" dirty="0"/>
              <a:t>La joie ne vient pas du dehors, elle est en nous, quoi qu’il arrive. La lumière ne vient pas du dehors, elle est en nous, même sans les yeux</a:t>
            </a:r>
            <a:r>
              <a:rPr lang="fr-FR" dirty="0"/>
              <a:t>.</a:t>
            </a:r>
          </a:p>
        </p:txBody>
      </p:sp>
    </p:spTree>
    <p:extLst>
      <p:ext uri="{BB962C8B-B14F-4D97-AF65-F5344CB8AC3E}">
        <p14:creationId xmlns:p14="http://schemas.microsoft.com/office/powerpoint/2010/main" val="3438705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706090"/>
          </a:xfrm>
        </p:spPr>
        <p:txBody>
          <a:bodyPr/>
          <a:lstStyle/>
          <a:p>
            <a:r>
              <a:rPr lang="fr-FR" dirty="0" smtClean="0"/>
              <a:t>Conversation Conjugale : le toi et moi</a:t>
            </a:r>
            <a:endParaRPr lang="fr-FR" dirty="0"/>
          </a:p>
        </p:txBody>
      </p:sp>
      <p:sp>
        <p:nvSpPr>
          <p:cNvPr id="5" name="Espace réservé du contenu 4"/>
          <p:cNvSpPr>
            <a:spLocks noGrp="1"/>
          </p:cNvSpPr>
          <p:nvPr>
            <p:ph sz="half" idx="4294967295"/>
          </p:nvPr>
        </p:nvSpPr>
        <p:spPr>
          <a:xfrm>
            <a:off x="147250" y="3084002"/>
            <a:ext cx="8848892" cy="1084977"/>
          </a:xfrm>
          <a:prstGeom prst="rect">
            <a:avLst/>
          </a:prstGeom>
        </p:spPr>
        <p:txBody>
          <a:bodyPr>
            <a:noAutofit/>
          </a:bodyPr>
          <a:lstStyle/>
          <a:p>
            <a:r>
              <a:rPr lang="fr-FR" sz="2400" b="1" dirty="0">
                <a:latin typeface="Garamond" pitchFamily="18" charset="0"/>
              </a:rPr>
              <a:t>« Les </a:t>
            </a:r>
            <a:r>
              <a:rPr lang="fr-FR" sz="2400" b="1" u="sng" dirty="0">
                <a:latin typeface="Garamond" pitchFamily="18" charset="0"/>
              </a:rPr>
              <a:t>couples</a:t>
            </a:r>
            <a:r>
              <a:rPr lang="fr-FR" sz="2400" b="1" dirty="0">
                <a:latin typeface="Garamond" pitchFamily="18" charset="0"/>
              </a:rPr>
              <a:t> sont de quatre espèces : toi et moi </a:t>
            </a:r>
            <a:r>
              <a:rPr lang="fr-FR" sz="2400" b="1" u="sng" dirty="0">
                <a:latin typeface="Garamond" pitchFamily="18" charset="0"/>
              </a:rPr>
              <a:t>égale</a:t>
            </a:r>
            <a:r>
              <a:rPr lang="fr-FR" sz="2400" b="1" dirty="0">
                <a:latin typeface="Garamond" pitchFamily="18" charset="0"/>
              </a:rPr>
              <a:t> toi, toi et moi </a:t>
            </a:r>
            <a:r>
              <a:rPr lang="fr-FR" sz="2400" b="1" u="sng" dirty="0">
                <a:latin typeface="Garamond" pitchFamily="18" charset="0"/>
              </a:rPr>
              <a:t>égale</a:t>
            </a:r>
            <a:r>
              <a:rPr lang="fr-FR" sz="2400" b="1" dirty="0">
                <a:latin typeface="Garamond" pitchFamily="18" charset="0"/>
              </a:rPr>
              <a:t> moi, toi et moi </a:t>
            </a:r>
            <a:r>
              <a:rPr lang="fr-FR" sz="2400" b="1" u="sng" dirty="0">
                <a:latin typeface="Garamond" pitchFamily="18" charset="0"/>
              </a:rPr>
              <a:t>égale</a:t>
            </a:r>
            <a:r>
              <a:rPr lang="fr-FR" sz="2400" b="1" dirty="0">
                <a:latin typeface="Garamond" pitchFamily="18" charset="0"/>
              </a:rPr>
              <a:t> nous, toi et moi égale toi et moi. » </a:t>
            </a:r>
            <a:r>
              <a:rPr lang="fr-FR" sz="2400" i="1" dirty="0">
                <a:latin typeface="Garamond" pitchFamily="18" charset="0"/>
              </a:rPr>
              <a:t>Gilbert </a:t>
            </a:r>
            <a:r>
              <a:rPr lang="fr-FR" sz="2400" i="1" dirty="0" smtClean="0">
                <a:latin typeface="Garamond" pitchFamily="18" charset="0"/>
              </a:rPr>
              <a:t>Cesbron</a:t>
            </a:r>
          </a:p>
        </p:txBody>
      </p:sp>
      <p:sp>
        <p:nvSpPr>
          <p:cNvPr id="2" name="Larme 1"/>
          <p:cNvSpPr/>
          <p:nvPr/>
        </p:nvSpPr>
        <p:spPr>
          <a:xfrm>
            <a:off x="-81493" y="4333575"/>
            <a:ext cx="2840681" cy="2524425"/>
          </a:xfrm>
          <a:prstGeom prst="teardrop">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a:latin typeface="Garamond" pitchFamily="18" charset="0"/>
              </a:rPr>
              <a:t>« Le mariage est une longue conversation. » </a:t>
            </a:r>
            <a:endParaRPr lang="fr-FR" sz="2400" b="1" i="1" dirty="0">
              <a:latin typeface="Garamond" pitchFamily="18" charset="0"/>
            </a:endParaRPr>
          </a:p>
          <a:p>
            <a:pPr algn="ctr"/>
            <a:r>
              <a:rPr lang="fr-FR" b="1" dirty="0" smtClean="0">
                <a:latin typeface="Arial Black" pitchFamily="34" charset="0"/>
              </a:rPr>
              <a:t>Friedrich </a:t>
            </a:r>
            <a:r>
              <a:rPr lang="fr-FR" b="1" dirty="0">
                <a:latin typeface="Arial Black" pitchFamily="34" charset="0"/>
              </a:rPr>
              <a:t>Nietzsche</a:t>
            </a:r>
          </a:p>
          <a:p>
            <a:pPr algn="ctr"/>
            <a:endParaRPr lang="fr-FR" dirty="0"/>
          </a:p>
        </p:txBody>
      </p:sp>
      <p:sp>
        <p:nvSpPr>
          <p:cNvPr id="7" name="Larme 6"/>
          <p:cNvSpPr/>
          <p:nvPr/>
        </p:nvSpPr>
        <p:spPr>
          <a:xfrm flipH="1">
            <a:off x="6084168" y="4216942"/>
            <a:ext cx="3212388" cy="2524425"/>
          </a:xfrm>
          <a:prstGeom prst="teardrop">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2400" b="1" i="1" dirty="0">
              <a:latin typeface="Garamond" pitchFamily="18" charset="0"/>
            </a:endParaRPr>
          </a:p>
          <a:p>
            <a:pPr algn="ctr"/>
            <a:r>
              <a:rPr lang="fr-FR" sz="2400" i="1" dirty="0">
                <a:solidFill>
                  <a:schemeClr val="tx1">
                    <a:lumMod val="85000"/>
                  </a:schemeClr>
                </a:solidFill>
                <a:effectLst>
                  <a:outerShdw blurRad="38100" dist="38100" dir="2700000" algn="tl">
                    <a:srgbClr val="000000">
                      <a:alpha val="43137"/>
                    </a:srgbClr>
                  </a:outerShdw>
                </a:effectLst>
                <a:latin typeface="Garamond" pitchFamily="18" charset="0"/>
              </a:rPr>
              <a:t>« Un mariage heureux est une longue conversation qui semble toujours trop brève. </a:t>
            </a:r>
            <a:r>
              <a:rPr lang="fr-FR" sz="2400" i="1" dirty="0" smtClean="0">
                <a:solidFill>
                  <a:schemeClr val="tx1">
                    <a:lumMod val="85000"/>
                  </a:schemeClr>
                </a:solidFill>
                <a:effectLst>
                  <a:outerShdw blurRad="38100" dist="38100" dir="2700000" algn="tl">
                    <a:srgbClr val="000000">
                      <a:alpha val="43137"/>
                    </a:srgbClr>
                  </a:outerShdw>
                </a:effectLst>
                <a:latin typeface="Garamond" pitchFamily="18" charset="0"/>
              </a:rPr>
              <a:t>»</a:t>
            </a:r>
            <a:endParaRPr lang="fr-FR" sz="2400" i="1" dirty="0" smtClean="0">
              <a:solidFill>
                <a:schemeClr val="tx1">
                  <a:lumMod val="85000"/>
                </a:schemeClr>
              </a:solidFill>
              <a:latin typeface="Garamond" pitchFamily="18" charset="0"/>
            </a:endParaRPr>
          </a:p>
          <a:p>
            <a:pPr algn="ctr"/>
            <a:r>
              <a:rPr lang="fr-FR" b="1" dirty="0" smtClean="0"/>
              <a:t>André </a:t>
            </a:r>
            <a:r>
              <a:rPr lang="fr-FR" b="1" dirty="0"/>
              <a:t>Maurois </a:t>
            </a:r>
          </a:p>
          <a:p>
            <a:pPr algn="ctr"/>
            <a:endParaRPr lang="fr-FR" dirty="0"/>
          </a:p>
        </p:txBody>
      </p:sp>
      <p:pic>
        <p:nvPicPr>
          <p:cNvPr id="3074" name="Picture 2" descr="vieux-couple-asie-femme-sourit-yeux-fermes-visag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12661900"/>
            <a:ext cx="6667500" cy="443865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vieux-couple-asie-femme-sourit-yeux-fermes-visages"/>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3808" y="4402956"/>
            <a:ext cx="3240360" cy="2304256"/>
          </a:xfrm>
          <a:prstGeom prst="rect">
            <a:avLst/>
          </a:prstGeom>
          <a:noFill/>
          <a:ln>
            <a:noFill/>
          </a:ln>
        </p:spPr>
      </p:pic>
      <p:pic>
        <p:nvPicPr>
          <p:cNvPr id="4098" name="Picture 2" descr="http://www.she.hr/UserDocsImages/Moj_She/Konstruktivni%20zivot/zaljubljeni-par-u-restoranu.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575" y="692696"/>
            <a:ext cx="3664628" cy="2439269"/>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extLst/>
        </p:spPr>
      </p:pic>
      <p:sp>
        <p:nvSpPr>
          <p:cNvPr id="3" name="Rectangle 2"/>
          <p:cNvSpPr/>
          <p:nvPr/>
        </p:nvSpPr>
        <p:spPr>
          <a:xfrm>
            <a:off x="4463987" y="980728"/>
            <a:ext cx="4510575" cy="1569660"/>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400" i="1" dirty="0">
                <a:latin typeface="Garamond" pitchFamily="18" charset="0"/>
              </a:rPr>
              <a:t>Dans l’amour, un ça n’est pas poussé vers un </a:t>
            </a:r>
            <a:r>
              <a:rPr lang="fr-FR" sz="2400" i="1" dirty="0" smtClean="0">
                <a:latin typeface="Garamond" pitchFamily="18" charset="0"/>
              </a:rPr>
              <a:t>toi. Dans l’amour, un « moi » se déclare pour un « toi ».</a:t>
            </a:r>
            <a:endParaRPr lang="fr-FR" sz="2400" i="1" dirty="0">
              <a:latin typeface="Garamond" pitchFamily="18" charset="0"/>
            </a:endParaRPr>
          </a:p>
          <a:p>
            <a:pPr algn="r"/>
            <a:r>
              <a:rPr lang="fr-FR" sz="2400" b="1" dirty="0" smtClean="0">
                <a:latin typeface="Garamond" pitchFamily="18" charset="0"/>
              </a:rPr>
              <a:t>Viktor </a:t>
            </a:r>
            <a:r>
              <a:rPr lang="fr-FR" sz="2400" b="1" dirty="0" err="1" smtClean="0">
                <a:latin typeface="Garamond" pitchFamily="18" charset="0"/>
              </a:rPr>
              <a:t>Frankl</a:t>
            </a:r>
            <a:endParaRPr lang="fr-FR" sz="2400" i="1" dirty="0">
              <a:latin typeface="Garamond" pitchFamily="18" charset="0"/>
            </a:endParaRPr>
          </a:p>
        </p:txBody>
      </p:sp>
    </p:spTree>
    <p:extLst>
      <p:ext uri="{BB962C8B-B14F-4D97-AF65-F5344CB8AC3E}">
        <p14:creationId xmlns:p14="http://schemas.microsoft.com/office/powerpoint/2010/main" val="706194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Conversation conjugale et </a:t>
            </a:r>
            <a:r>
              <a:rPr lang="fr-FR" sz="3600" dirty="0" err="1" smtClean="0"/>
              <a:t>co-naissance</a:t>
            </a:r>
            <a:r>
              <a:rPr lang="fr-FR" sz="3600" dirty="0" smtClean="0"/>
              <a:t> – Paul Eluard et </a:t>
            </a:r>
            <a:r>
              <a:rPr lang="fr-FR" sz="3600" dirty="0" err="1" smtClean="0"/>
              <a:t>Nusch</a:t>
            </a:r>
            <a:endParaRPr lang="fr-FR" sz="3600" dirty="0"/>
          </a:p>
        </p:txBody>
      </p:sp>
      <p:sp>
        <p:nvSpPr>
          <p:cNvPr id="5" name="Rectangle 4"/>
          <p:cNvSpPr/>
          <p:nvPr/>
        </p:nvSpPr>
        <p:spPr>
          <a:xfrm>
            <a:off x="75771" y="1601954"/>
            <a:ext cx="2728412" cy="1415772"/>
          </a:xfrm>
          <a:prstGeom prst="rect">
            <a:avLst/>
          </a:prstGeom>
          <a:solidFill>
            <a:srgbClr val="FF0000"/>
          </a:solidFill>
        </p:spPr>
        <p:txBody>
          <a:bodyPr wrap="square">
            <a:spAutoFit/>
          </a:bodyPr>
          <a:lstStyle/>
          <a:p>
            <a:pPr algn="ctr"/>
            <a:r>
              <a:rPr lang="fr-FR" dirty="0" smtClean="0">
                <a:solidFill>
                  <a:schemeClr val="bg1"/>
                </a:solidFill>
              </a:rPr>
              <a:t>On </a:t>
            </a:r>
            <a:r>
              <a:rPr lang="fr-FR" dirty="0">
                <a:solidFill>
                  <a:schemeClr val="bg1"/>
                </a:solidFill>
              </a:rPr>
              <a:t>ne peut me connaître</a:t>
            </a:r>
            <a:br>
              <a:rPr lang="fr-FR" dirty="0">
                <a:solidFill>
                  <a:schemeClr val="bg1"/>
                </a:solidFill>
              </a:rPr>
            </a:br>
            <a:r>
              <a:rPr lang="fr-FR" dirty="0">
                <a:solidFill>
                  <a:schemeClr val="bg1"/>
                </a:solidFill>
              </a:rPr>
              <a:t>Mieux que tu me connais</a:t>
            </a:r>
          </a:p>
          <a:p>
            <a:pPr algn="ctr"/>
            <a:endParaRPr lang="fr-FR" sz="1100" dirty="0" smtClean="0">
              <a:solidFill>
                <a:schemeClr val="bg1"/>
              </a:solidFill>
            </a:endParaRPr>
          </a:p>
          <a:p>
            <a:pPr algn="ctr"/>
            <a:r>
              <a:rPr lang="fr-FR" dirty="0" smtClean="0">
                <a:solidFill>
                  <a:schemeClr val="bg1"/>
                </a:solidFill>
              </a:rPr>
              <a:t>On </a:t>
            </a:r>
            <a:r>
              <a:rPr lang="fr-FR" dirty="0">
                <a:solidFill>
                  <a:schemeClr val="bg1"/>
                </a:solidFill>
              </a:rPr>
              <a:t>ne peut te connaître</a:t>
            </a:r>
            <a:br>
              <a:rPr lang="fr-FR" dirty="0">
                <a:solidFill>
                  <a:schemeClr val="bg1"/>
                </a:solidFill>
              </a:rPr>
            </a:br>
            <a:r>
              <a:rPr lang="fr-FR" dirty="0">
                <a:solidFill>
                  <a:schemeClr val="bg1"/>
                </a:solidFill>
              </a:rPr>
              <a:t>Mieux que je te connais.</a:t>
            </a:r>
          </a:p>
        </p:txBody>
      </p:sp>
      <p:sp>
        <p:nvSpPr>
          <p:cNvPr id="6" name="Rectangle 5"/>
          <p:cNvSpPr/>
          <p:nvPr/>
        </p:nvSpPr>
        <p:spPr>
          <a:xfrm>
            <a:off x="5157451" y="1628800"/>
            <a:ext cx="3976662" cy="1323439"/>
          </a:xfrm>
          <a:prstGeom prst="rect">
            <a:avLst/>
          </a:prstGeom>
          <a:solidFill>
            <a:srgbClr val="0070C0"/>
          </a:solidFill>
        </p:spPr>
        <p:txBody>
          <a:bodyPr wrap="square">
            <a:spAutoFit/>
          </a:bodyPr>
          <a:lstStyle/>
          <a:p>
            <a:pPr algn="ctr"/>
            <a:r>
              <a:rPr lang="fr-FR" sz="2000" i="1" dirty="0">
                <a:solidFill>
                  <a:schemeClr val="bg1"/>
                </a:solidFill>
                <a:latin typeface="Garamond" pitchFamily="18" charset="0"/>
              </a:rPr>
              <a:t>J’ai eu longtemps un visage inutile,</a:t>
            </a:r>
            <a:br>
              <a:rPr lang="fr-FR" sz="2000" i="1" dirty="0">
                <a:solidFill>
                  <a:schemeClr val="bg1"/>
                </a:solidFill>
                <a:latin typeface="Garamond" pitchFamily="18" charset="0"/>
              </a:rPr>
            </a:br>
            <a:r>
              <a:rPr lang="fr-FR" sz="2000" i="1" dirty="0">
                <a:solidFill>
                  <a:schemeClr val="bg1"/>
                </a:solidFill>
                <a:latin typeface="Garamond" pitchFamily="18" charset="0"/>
              </a:rPr>
              <a:t>Mais maintenant</a:t>
            </a:r>
            <a:br>
              <a:rPr lang="fr-FR" sz="2000" i="1" dirty="0">
                <a:solidFill>
                  <a:schemeClr val="bg1"/>
                </a:solidFill>
                <a:latin typeface="Garamond" pitchFamily="18" charset="0"/>
              </a:rPr>
            </a:br>
            <a:r>
              <a:rPr lang="fr-FR" sz="2000" i="1" dirty="0">
                <a:solidFill>
                  <a:schemeClr val="bg1"/>
                </a:solidFill>
                <a:latin typeface="Garamond" pitchFamily="18" charset="0"/>
              </a:rPr>
              <a:t>J’ai un visage pour être aimé,</a:t>
            </a:r>
            <a:br>
              <a:rPr lang="fr-FR" sz="2000" i="1" dirty="0">
                <a:solidFill>
                  <a:schemeClr val="bg1"/>
                </a:solidFill>
                <a:latin typeface="Garamond" pitchFamily="18" charset="0"/>
              </a:rPr>
            </a:br>
            <a:r>
              <a:rPr lang="fr-FR" sz="2000" i="1" dirty="0">
                <a:solidFill>
                  <a:schemeClr val="bg1"/>
                </a:solidFill>
                <a:latin typeface="Garamond" pitchFamily="18" charset="0"/>
              </a:rPr>
              <a:t>J’ai un visage pour être heureux.</a:t>
            </a:r>
          </a:p>
        </p:txBody>
      </p:sp>
      <p:pic>
        <p:nvPicPr>
          <p:cNvPr id="3076" name="Picture 4" descr="Eluard---Nusc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5203" y="1628801"/>
            <a:ext cx="2027745" cy="23042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3143" y="6145619"/>
            <a:ext cx="4769805" cy="646331"/>
          </a:xfrm>
          <a:prstGeom prst="rect">
            <a:avLst/>
          </a:prstGeom>
          <a:solidFill>
            <a:srgbClr val="00B050"/>
          </a:solidFill>
        </p:spPr>
        <p:txBody>
          <a:bodyPr wrap="square">
            <a:spAutoFit/>
          </a:bodyPr>
          <a:lstStyle/>
          <a:p>
            <a:r>
              <a:rPr lang="fr-FR" b="1" dirty="0">
                <a:solidFill>
                  <a:schemeClr val="bg1"/>
                </a:solidFill>
              </a:rPr>
              <a:t>Qui me reflète sinon toi-même je me vois si peu</a:t>
            </a:r>
            <a:br>
              <a:rPr lang="fr-FR" b="1" dirty="0">
                <a:solidFill>
                  <a:schemeClr val="bg1"/>
                </a:solidFill>
              </a:rPr>
            </a:br>
            <a:r>
              <a:rPr lang="fr-FR" b="1" dirty="0">
                <a:solidFill>
                  <a:schemeClr val="bg1"/>
                </a:solidFill>
              </a:rPr>
              <a:t>Sans toi je ne vois rien qu’une étendue déserte</a:t>
            </a:r>
          </a:p>
        </p:txBody>
      </p:sp>
      <p:pic>
        <p:nvPicPr>
          <p:cNvPr id="3080" name="Picture 8" descr="http://2.bp.blogspot.com/-jjYe-BlPWmE/TZRy-2TcyNI/AAAAAAAACE4/DtukBiwkAI4/s400/nuchs+eluardbon.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4168" y="3017726"/>
            <a:ext cx="2664296" cy="351722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3.bp.blogspot.com/-QNdvnoPofP0/T2bQQNxNPJI/AAAAAAAAA1M/_A_U00ZpfMc/s1600/Paul+%C3%89luard+&amp;+sa+jolie+Nusch.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08121" y="3936919"/>
            <a:ext cx="3057128" cy="204063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aul and Nusch Eluard,after 1934 *&#10;by Man Ra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3527" y="3017726"/>
            <a:ext cx="2160241" cy="297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86"/>
                                        </p:tgtEl>
                                        <p:attrNameLst>
                                          <p:attrName>style.visibility</p:attrName>
                                        </p:attrNameLst>
                                      </p:cBhvr>
                                      <p:to>
                                        <p:strVal val="visible"/>
                                      </p:to>
                                    </p:set>
                                    <p:animEffect transition="in" filter="fade">
                                      <p:cBhvr>
                                        <p:cTn id="11" dur="500"/>
                                        <p:tgtEl>
                                          <p:spTgt spid="308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1000"/>
                                        <p:tgtEl>
                                          <p:spTgt spid="3082"/>
                                        </p:tgtEl>
                                      </p:cBhvr>
                                    </p:animEffect>
                                    <p:anim calcmode="lin" valueType="num">
                                      <p:cBhvr>
                                        <p:cTn id="17" dur="1000" fill="hold"/>
                                        <p:tgtEl>
                                          <p:spTgt spid="3082"/>
                                        </p:tgtEl>
                                        <p:attrNameLst>
                                          <p:attrName>ppt_x</p:attrName>
                                        </p:attrNameLst>
                                      </p:cBhvr>
                                      <p:tavLst>
                                        <p:tav tm="0">
                                          <p:val>
                                            <p:strVal val="#ppt_x"/>
                                          </p:val>
                                        </p:tav>
                                        <p:tav tm="100000">
                                          <p:val>
                                            <p:strVal val="#ppt_x"/>
                                          </p:val>
                                        </p:tav>
                                      </p:tavLst>
                                    </p:anim>
                                    <p:anim calcmode="lin" valueType="num">
                                      <p:cBhvr>
                                        <p:cTn id="18"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fade">
                                      <p:cBhvr>
                                        <p:cTn id="28" dur="500"/>
                                        <p:tgtEl>
                                          <p:spTgt spid="308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778098"/>
          </a:xfrm>
        </p:spPr>
        <p:txBody>
          <a:bodyPr/>
          <a:lstStyle/>
          <a:p>
            <a:pPr algn="ctr"/>
            <a:r>
              <a:rPr lang="fr-FR" sz="3200" dirty="0" smtClean="0"/>
              <a:t>Table 1 l’échange que j’aimerais avoir</a:t>
            </a:r>
            <a:endParaRPr lang="fr-FR" sz="3200" dirty="0"/>
          </a:p>
        </p:txBody>
      </p:sp>
      <p:sp>
        <p:nvSpPr>
          <p:cNvPr id="3" name="Espace réservé du contenu 2"/>
          <p:cNvSpPr>
            <a:spLocks noGrp="1"/>
          </p:cNvSpPr>
          <p:nvPr>
            <p:ph sz="quarter" idx="13"/>
          </p:nvPr>
        </p:nvSpPr>
        <p:spPr>
          <a:xfrm>
            <a:off x="179512" y="1268760"/>
            <a:ext cx="8712968" cy="4114800"/>
          </a:xfrm>
        </p:spPr>
        <p:txBody>
          <a:bodyPr>
            <a:normAutofit/>
          </a:bodyPr>
          <a:lstStyle/>
          <a:p>
            <a:r>
              <a:rPr lang="fr-FR" sz="2400" dirty="0" smtClean="0"/>
              <a:t>A cette table, chacun se concentrera sur une conversation qui lui manque actuellement, mais qui serait bénéfique si elle pouvait avoir lieu. </a:t>
            </a:r>
          </a:p>
          <a:p>
            <a:r>
              <a:rPr lang="fr-FR" sz="2400" dirty="0" smtClean="0"/>
              <a:t>Avec quelle personne voudriez-vous avoir un échange profond ? Que représente cette personne et cet échange pour vous ? De quoi aimeriez-vous parler le plus avec cette personne ? Quelles sont vos attentes et vos appréhensions ? </a:t>
            </a:r>
            <a:endParaRPr lang="fr-FR" sz="2400" dirty="0"/>
          </a:p>
        </p:txBody>
      </p:sp>
    </p:spTree>
    <p:extLst>
      <p:ext uri="{BB962C8B-B14F-4D97-AF65-F5344CB8AC3E}">
        <p14:creationId xmlns:p14="http://schemas.microsoft.com/office/powerpoint/2010/main" val="19097769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1124324" y="2030039"/>
            <a:ext cx="2109405" cy="441784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Ellipse 6"/>
          <p:cNvSpPr/>
          <p:nvPr/>
        </p:nvSpPr>
        <p:spPr>
          <a:xfrm>
            <a:off x="1300226" y="5582652"/>
            <a:ext cx="838251" cy="7496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8" name="Rectangle 7"/>
          <p:cNvSpPr/>
          <p:nvPr/>
        </p:nvSpPr>
        <p:spPr>
          <a:xfrm>
            <a:off x="3442175" y="4936321"/>
            <a:ext cx="646331"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3600" dirty="0">
                <a:solidFill>
                  <a:schemeClr val="bg1"/>
                </a:solidFill>
                <a:latin typeface="Arial Narrow" pitchFamily="34" charset="0"/>
                <a:sym typeface="Webdings"/>
              </a:rPr>
              <a:t></a:t>
            </a:r>
            <a:endParaRPr lang="fr-FR" sz="2800" dirty="0">
              <a:solidFill>
                <a:schemeClr val="bg1"/>
              </a:solidFill>
            </a:endParaRPr>
          </a:p>
        </p:txBody>
      </p:sp>
      <p:sp>
        <p:nvSpPr>
          <p:cNvPr id="9" name="Rectangle 8"/>
          <p:cNvSpPr/>
          <p:nvPr/>
        </p:nvSpPr>
        <p:spPr>
          <a:xfrm>
            <a:off x="330324" y="4859376"/>
            <a:ext cx="697627" cy="707886"/>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4000" dirty="0">
                <a:solidFill>
                  <a:schemeClr val="accent3">
                    <a:lumMod val="60000"/>
                    <a:lumOff val="40000"/>
                  </a:schemeClr>
                </a:solidFill>
                <a:latin typeface="Arial Narrow" pitchFamily="34" charset="0"/>
                <a:sym typeface="Webdings"/>
              </a:rPr>
              <a:t></a:t>
            </a:r>
            <a:endParaRPr lang="fr-FR" sz="3200" dirty="0">
              <a:solidFill>
                <a:schemeClr val="accent3">
                  <a:lumMod val="60000"/>
                  <a:lumOff val="40000"/>
                </a:schemeClr>
              </a:solidFill>
            </a:endParaRPr>
          </a:p>
        </p:txBody>
      </p:sp>
      <p:sp>
        <p:nvSpPr>
          <p:cNvPr id="10" name="Rectangle 9"/>
          <p:cNvSpPr/>
          <p:nvPr/>
        </p:nvSpPr>
        <p:spPr>
          <a:xfrm>
            <a:off x="1339529" y="2495111"/>
            <a:ext cx="1107996" cy="1200329"/>
          </a:xfrm>
          <a:prstGeom prst="rect">
            <a:avLst/>
          </a:prstGeom>
        </p:spPr>
        <p:txBody>
          <a:bodyPr wrap="none">
            <a:spAutoFit/>
          </a:bodyPr>
          <a:lstStyle/>
          <a:p>
            <a:r>
              <a:rPr lang="fr-FR" sz="7200" dirty="0">
                <a:solidFill>
                  <a:srgbClr val="002060"/>
                </a:solidFill>
                <a:latin typeface="Arial Narrow" pitchFamily="34" charset="0"/>
                <a:sym typeface="Webdings"/>
              </a:rPr>
              <a:t></a:t>
            </a:r>
            <a:endParaRPr lang="fr-FR" sz="6000" dirty="0">
              <a:solidFill>
                <a:srgbClr val="002060"/>
              </a:solidFill>
            </a:endParaRPr>
          </a:p>
        </p:txBody>
      </p:sp>
      <p:sp>
        <p:nvSpPr>
          <p:cNvPr id="11" name="Rectangle 10"/>
          <p:cNvSpPr/>
          <p:nvPr/>
        </p:nvSpPr>
        <p:spPr>
          <a:xfrm>
            <a:off x="1893527" y="2503294"/>
            <a:ext cx="1107996" cy="1200329"/>
          </a:xfrm>
          <a:prstGeom prst="rect">
            <a:avLst/>
          </a:prstGeom>
        </p:spPr>
        <p:txBody>
          <a:bodyPr wrap="none">
            <a:spAutoFit/>
          </a:bodyPr>
          <a:lstStyle/>
          <a:p>
            <a:r>
              <a:rPr lang="fr-FR" sz="7200" dirty="0">
                <a:solidFill>
                  <a:srgbClr val="CC0000"/>
                </a:solidFill>
                <a:latin typeface="Arial Narrow" pitchFamily="34" charset="0"/>
                <a:sym typeface="Webdings"/>
              </a:rPr>
              <a:t></a:t>
            </a:r>
            <a:endParaRPr lang="fr-FR" sz="7200" dirty="0">
              <a:solidFill>
                <a:srgbClr val="CC0000"/>
              </a:solidFill>
            </a:endParaRPr>
          </a:p>
        </p:txBody>
      </p:sp>
      <p:sp>
        <p:nvSpPr>
          <p:cNvPr id="12" name="Rectangle 11"/>
          <p:cNvSpPr/>
          <p:nvPr/>
        </p:nvSpPr>
        <p:spPr>
          <a:xfrm>
            <a:off x="64870" y="3554938"/>
            <a:ext cx="954107" cy="1015663"/>
          </a:xfrm>
          <a:prstGeom prst="rect">
            <a:avLst/>
          </a:prstGeom>
          <a:solidFill>
            <a:srgbClr val="00B0F0"/>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fr-FR" sz="6000" dirty="0">
                <a:solidFill>
                  <a:schemeClr val="bg1"/>
                </a:solidFill>
                <a:latin typeface="Arial Narrow" pitchFamily="34" charset="0"/>
                <a:sym typeface="Webdings"/>
              </a:rPr>
              <a:t></a:t>
            </a:r>
            <a:endParaRPr lang="fr-FR" sz="4800" dirty="0">
              <a:solidFill>
                <a:schemeClr val="bg1"/>
              </a:solidFill>
            </a:endParaRPr>
          </a:p>
        </p:txBody>
      </p:sp>
      <p:sp>
        <p:nvSpPr>
          <p:cNvPr id="13" name="Rectangle 12"/>
          <p:cNvSpPr/>
          <p:nvPr/>
        </p:nvSpPr>
        <p:spPr>
          <a:xfrm>
            <a:off x="3314347" y="3617933"/>
            <a:ext cx="954107" cy="1015663"/>
          </a:xfrm>
          <a:prstGeom prst="rect">
            <a:avLst/>
          </a:prstGeom>
          <a:solidFill>
            <a:srgbClr val="FF99FF"/>
          </a:solidFill>
        </p:spPr>
        <p:txBody>
          <a:bodyPr wrap="none">
            <a:spAutoFit/>
          </a:bodyPr>
          <a:lstStyle/>
          <a:p>
            <a:r>
              <a:rPr lang="fr-FR" sz="6000" dirty="0">
                <a:solidFill>
                  <a:srgbClr val="FF0000"/>
                </a:solidFill>
                <a:latin typeface="Arial Narrow" pitchFamily="34" charset="0"/>
                <a:sym typeface="Webdings"/>
              </a:rPr>
              <a:t></a:t>
            </a:r>
            <a:endParaRPr lang="fr-FR" sz="6000" dirty="0">
              <a:solidFill>
                <a:srgbClr val="FF0000"/>
              </a:solidFill>
            </a:endParaRPr>
          </a:p>
        </p:txBody>
      </p:sp>
      <p:sp>
        <p:nvSpPr>
          <p:cNvPr id="15" name="Flèche vers le bas 14"/>
          <p:cNvSpPr/>
          <p:nvPr/>
        </p:nvSpPr>
        <p:spPr>
          <a:xfrm>
            <a:off x="1905407" y="3648906"/>
            <a:ext cx="571001" cy="181896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 name="Rectangle 1"/>
          <p:cNvSpPr/>
          <p:nvPr/>
        </p:nvSpPr>
        <p:spPr>
          <a:xfrm>
            <a:off x="4480904" y="2465619"/>
            <a:ext cx="4435080" cy="1754326"/>
          </a:xfrm>
          <a:prstGeom prst="rect">
            <a:avLst/>
          </a:prstGeom>
        </p:spPr>
        <p:txBody>
          <a:bodyPr wrap="square">
            <a:spAutoFit/>
          </a:bodyPr>
          <a:lstStyle/>
          <a:p>
            <a:r>
              <a:rPr lang="fr-FR" dirty="0" smtClean="0">
                <a:latin typeface="Arial Narrow" pitchFamily="34" charset="0"/>
              </a:rPr>
              <a:t>Tu </a:t>
            </a:r>
            <a:r>
              <a:rPr lang="fr-FR" dirty="0">
                <a:latin typeface="Arial Narrow" pitchFamily="34" charset="0"/>
              </a:rPr>
              <a:t>projectif futur</a:t>
            </a:r>
          </a:p>
          <a:p>
            <a:r>
              <a:rPr lang="fr-FR" dirty="0">
                <a:latin typeface="Arial Narrow" pitchFamily="34" charset="0"/>
              </a:rPr>
              <a:t>Toi conditionnel, optimiste, promis à l’héritage et à l’espérance (si tu es …)</a:t>
            </a:r>
          </a:p>
          <a:p>
            <a:r>
              <a:rPr lang="fr-FR" dirty="0">
                <a:latin typeface="Arial Narrow" pitchFamily="34" charset="0"/>
              </a:rPr>
              <a:t>Toi impératif et prescriptif</a:t>
            </a:r>
          </a:p>
          <a:p>
            <a:r>
              <a:rPr lang="fr-FR" dirty="0">
                <a:latin typeface="Arial Narrow" pitchFamily="34" charset="0"/>
              </a:rPr>
              <a:t>Toi d’injonction, d’avertissement</a:t>
            </a:r>
          </a:p>
          <a:p>
            <a:r>
              <a:rPr lang="fr-FR" dirty="0">
                <a:latin typeface="Arial Narrow" pitchFamily="34" charset="0"/>
              </a:rPr>
              <a:t>Base </a:t>
            </a:r>
            <a:r>
              <a:rPr lang="fr-FR" dirty="0" smtClean="0">
                <a:latin typeface="Arial Narrow" pitchFamily="34" charset="0"/>
              </a:rPr>
              <a:t>des </a:t>
            </a:r>
            <a:r>
              <a:rPr lang="fr-FR" dirty="0">
                <a:latin typeface="Arial Narrow" pitchFamily="34" charset="0"/>
              </a:rPr>
              <a:t>commandements </a:t>
            </a:r>
            <a:r>
              <a:rPr lang="fr-FR" dirty="0" smtClean="0">
                <a:latin typeface="Arial Narrow" pitchFamily="34" charset="0"/>
              </a:rPr>
              <a:t>moraux</a:t>
            </a:r>
            <a:endParaRPr lang="fr-FR" dirty="0">
              <a:latin typeface="Arial Narrow" pitchFamily="34" charset="0"/>
            </a:endParaRPr>
          </a:p>
        </p:txBody>
      </p:sp>
      <p:sp>
        <p:nvSpPr>
          <p:cNvPr id="3" name="Rectangle 2"/>
          <p:cNvSpPr/>
          <p:nvPr/>
        </p:nvSpPr>
        <p:spPr>
          <a:xfrm>
            <a:off x="3064844" y="1637051"/>
            <a:ext cx="5874666" cy="830997"/>
          </a:xfrm>
          <a:prstGeom prst="rect">
            <a:avLst/>
          </a:prstGeom>
        </p:spPr>
        <p:txBody>
          <a:bodyPr wrap="square">
            <a:spAutoFit/>
          </a:bodyPr>
          <a:lstStyle/>
          <a:p>
            <a:r>
              <a:rPr lang="fr-FR" sz="2400" dirty="0" smtClean="0">
                <a:latin typeface="Arial Narrow" pitchFamily="34" charset="0"/>
              </a:rPr>
              <a:t>Toi </a:t>
            </a:r>
            <a:r>
              <a:rPr lang="fr-FR" sz="2400" dirty="0">
                <a:latin typeface="Arial Narrow" pitchFamily="34" charset="0"/>
              </a:rPr>
              <a:t>d’abnégation, sacrificiel (tout à toi, tout pour toi)</a:t>
            </a:r>
          </a:p>
          <a:p>
            <a:r>
              <a:rPr lang="fr-FR" sz="2400" dirty="0">
                <a:latin typeface="Arial Narrow" pitchFamily="34" charset="0"/>
              </a:rPr>
              <a:t>Toi </a:t>
            </a:r>
            <a:r>
              <a:rPr lang="fr-FR" sz="2400" dirty="0" smtClean="0">
                <a:latin typeface="Arial Narrow" pitchFamily="34" charset="0"/>
              </a:rPr>
              <a:t>d’autorité* </a:t>
            </a:r>
            <a:endParaRPr lang="fr-FR" dirty="0">
              <a:latin typeface="Arial Narrow" pitchFamily="34" charset="0"/>
            </a:endParaRPr>
          </a:p>
        </p:txBody>
      </p:sp>
      <p:sp>
        <p:nvSpPr>
          <p:cNvPr id="14" name="Titre 13"/>
          <p:cNvSpPr>
            <a:spLocks noGrp="1"/>
          </p:cNvSpPr>
          <p:nvPr>
            <p:ph type="title"/>
          </p:nvPr>
        </p:nvSpPr>
        <p:spPr/>
        <p:txBody>
          <a:bodyPr>
            <a:normAutofit/>
          </a:bodyPr>
          <a:lstStyle/>
          <a:p>
            <a:r>
              <a:rPr lang="fr-FR" dirty="0"/>
              <a:t>Amour vertical descendant, </a:t>
            </a:r>
            <a:r>
              <a:rPr lang="fr-FR" dirty="0" smtClean="0"/>
              <a:t>multiple</a:t>
            </a:r>
            <a:endParaRPr lang="fr-FR" dirty="0"/>
          </a:p>
        </p:txBody>
      </p:sp>
      <p:sp>
        <p:nvSpPr>
          <p:cNvPr id="18" name="Ellipse 17"/>
          <p:cNvSpPr/>
          <p:nvPr/>
        </p:nvSpPr>
        <p:spPr>
          <a:xfrm>
            <a:off x="599851" y="6073067"/>
            <a:ext cx="838251" cy="7496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19" name="Ellipse 18"/>
          <p:cNvSpPr/>
          <p:nvPr/>
        </p:nvSpPr>
        <p:spPr>
          <a:xfrm>
            <a:off x="2322141" y="5582652"/>
            <a:ext cx="838251" cy="7496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20" name="Ellipse 19"/>
          <p:cNvSpPr/>
          <p:nvPr/>
        </p:nvSpPr>
        <p:spPr>
          <a:xfrm>
            <a:off x="3023049" y="6073067"/>
            <a:ext cx="838251" cy="74962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latin typeface="Arial Narrow" pitchFamily="34" charset="0"/>
                <a:sym typeface="Webdings"/>
              </a:rPr>
              <a:t></a:t>
            </a:r>
            <a:endParaRPr lang="fr-FR" dirty="0"/>
          </a:p>
        </p:txBody>
      </p:sp>
      <p:sp>
        <p:nvSpPr>
          <p:cNvPr id="16" name="Rectangle 15"/>
          <p:cNvSpPr/>
          <p:nvPr/>
        </p:nvSpPr>
        <p:spPr>
          <a:xfrm>
            <a:off x="4480904" y="4238959"/>
            <a:ext cx="4572000" cy="2585323"/>
          </a:xfrm>
          <a:prstGeom prst="rect">
            <a:avLst/>
          </a:prstGeom>
        </p:spPr>
        <p:txBody>
          <a:bodyPr>
            <a:spAutoFit/>
          </a:bodyPr>
          <a:lstStyle/>
          <a:p>
            <a:r>
              <a:rPr lang="fr-FR" i="1" dirty="0">
                <a:latin typeface="Garamond" pitchFamily="18" charset="0"/>
              </a:rPr>
              <a:t>Le mot "autorité" vient du latin </a:t>
            </a:r>
            <a:r>
              <a:rPr lang="fr-FR" i="1" dirty="0" err="1">
                <a:latin typeface="Garamond" pitchFamily="18" charset="0"/>
              </a:rPr>
              <a:t>auctoritas</a:t>
            </a:r>
            <a:r>
              <a:rPr lang="fr-FR" i="1" dirty="0">
                <a:latin typeface="Garamond" pitchFamily="18" charset="0"/>
              </a:rPr>
              <a:t>, dont la racine se rattache au même groupe que </a:t>
            </a:r>
            <a:r>
              <a:rPr lang="fr-FR" i="1" dirty="0" err="1">
                <a:latin typeface="Garamond" pitchFamily="18" charset="0"/>
              </a:rPr>
              <a:t>augere</a:t>
            </a:r>
            <a:r>
              <a:rPr lang="fr-FR" i="1" dirty="0">
                <a:latin typeface="Garamond" pitchFamily="18" charset="0"/>
              </a:rPr>
              <a:t>, qui signifie "augmenter". La morale humaine augmente la valeur de l'autorité. Celui qui a autorité sur moi doit augmenter mes connaissances, mon bonheur, mon travail, ma sécurité, il a une fonction de croissance. La véritable autorité est celle qui grandit l'autre. Le mot "auteur" dérive de cette autorité-là. (Michel </a:t>
            </a:r>
            <a:r>
              <a:rPr lang="fr-FR" i="1" dirty="0" smtClean="0">
                <a:latin typeface="Garamond" pitchFamily="18" charset="0"/>
              </a:rPr>
              <a:t>Serres)</a:t>
            </a:r>
          </a:p>
          <a:p>
            <a:pPr algn="r"/>
            <a:r>
              <a:rPr lang="fr-FR" dirty="0" smtClean="0">
                <a:latin typeface="Garamond" pitchFamily="18" charset="0"/>
              </a:rPr>
              <a:t>Voir les semaines de l’autorité</a:t>
            </a:r>
            <a:endParaRPr lang="fr-FR" dirty="0"/>
          </a:p>
        </p:txBody>
      </p:sp>
    </p:spTree>
    <p:extLst>
      <p:ext uri="{BB962C8B-B14F-4D97-AF65-F5344CB8AC3E}">
        <p14:creationId xmlns:p14="http://schemas.microsoft.com/office/powerpoint/2010/main" val="668203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8" y="0"/>
            <a:ext cx="9141391" cy="548680"/>
          </a:xfrm>
        </p:spPr>
        <p:txBody>
          <a:bodyPr/>
          <a:lstStyle/>
          <a:p>
            <a:r>
              <a:rPr lang="fr-FR" dirty="0" smtClean="0"/>
              <a:t>Table 1</a:t>
            </a:r>
            <a:endParaRPr lang="fr-FR" dirty="0"/>
          </a:p>
        </p:txBody>
      </p:sp>
      <p:sp>
        <p:nvSpPr>
          <p:cNvPr id="3" name="Espace réservé du contenu 2"/>
          <p:cNvSpPr>
            <a:spLocks noGrp="1"/>
          </p:cNvSpPr>
          <p:nvPr>
            <p:ph sz="quarter" idx="13"/>
          </p:nvPr>
        </p:nvSpPr>
        <p:spPr>
          <a:xfrm>
            <a:off x="17686" y="692696"/>
            <a:ext cx="9126314" cy="6165304"/>
          </a:xfrm>
        </p:spPr>
        <p:txBody>
          <a:bodyPr>
            <a:normAutofit/>
          </a:bodyPr>
          <a:lstStyle/>
          <a:p>
            <a:r>
              <a:rPr lang="fr-FR" sz="2000" dirty="0" smtClean="0">
                <a:latin typeface="Bodoni MT Condensed" pitchFamily="18" charset="0"/>
              </a:rPr>
              <a:t>Kana : ma Maman est mystérieuse, je n’arrive pas trop à la comprendre, surtout sa jeunesse. J’aimerais lui exprimer mes sentiments. Enfant, c’était naturel. Ce n’est plus spontané aujourd’hui. Ma mère est très occupée en ce moment. Je la trouve distante, trop absorbée par la mission. J’aimerais savoir quels choix elle ferait à ma place. Ce qui bloque : comment l’aborder (toujours l’air occupée, quels mots choisir) – parfois, ma maman me comprend mal, on n’est pas sur la même longueur </a:t>
            </a:r>
            <a:r>
              <a:rPr lang="fr-FR" sz="2000" dirty="0" smtClean="0">
                <a:latin typeface="Bodoni MT Condensed" pitchFamily="18" charset="0"/>
              </a:rPr>
              <a:t>d’onde.</a:t>
            </a:r>
            <a:endParaRPr lang="fr-FR" sz="2000" dirty="0" smtClean="0">
              <a:latin typeface="Bodoni MT Condensed" pitchFamily="18" charset="0"/>
            </a:endParaRPr>
          </a:p>
          <a:p>
            <a:r>
              <a:rPr lang="fr-FR" sz="2000" dirty="0" err="1" smtClean="0">
                <a:latin typeface="Bodoni MT Condensed" pitchFamily="18" charset="0"/>
              </a:rPr>
              <a:t>Emiya</a:t>
            </a:r>
            <a:r>
              <a:rPr lang="fr-FR" sz="2000" dirty="0" smtClean="0">
                <a:latin typeface="Bodoni MT Condensed" pitchFamily="18" charset="0"/>
              </a:rPr>
              <a:t> : </a:t>
            </a:r>
            <a:r>
              <a:rPr lang="fr-FR" sz="2000" dirty="0" smtClean="0">
                <a:latin typeface="Bodoni MT Condensed" pitchFamily="18" charset="0"/>
              </a:rPr>
              <a:t>Je n’arrive </a:t>
            </a:r>
            <a:r>
              <a:rPr lang="fr-FR" sz="2000" dirty="0" smtClean="0">
                <a:latin typeface="Bodoni MT Condensed" pitchFamily="18" charset="0"/>
              </a:rPr>
              <a:t>pas à parler profondément avec les autres. Mon cerveau s’embrouille. </a:t>
            </a:r>
            <a:r>
              <a:rPr lang="fr-FR" sz="2000" dirty="0" smtClean="0">
                <a:latin typeface="Bodoni MT Condensed" pitchFamily="18" charset="0"/>
              </a:rPr>
              <a:t>Je ne </a:t>
            </a:r>
            <a:r>
              <a:rPr lang="fr-FR" sz="2000" dirty="0" smtClean="0">
                <a:latin typeface="Bodoni MT Condensed" pitchFamily="18" charset="0"/>
              </a:rPr>
              <a:t>parle profondément qu’avec ma grande sœur. </a:t>
            </a:r>
            <a:r>
              <a:rPr lang="fr-FR" sz="2000" dirty="0" smtClean="0">
                <a:latin typeface="Bodoni MT Condensed" pitchFamily="18" charset="0"/>
              </a:rPr>
              <a:t>Ce serait bie</a:t>
            </a:r>
            <a:r>
              <a:rPr lang="fr-FR" sz="2000" dirty="0" smtClean="0">
                <a:latin typeface="Bodoni MT Condensed" pitchFamily="18" charset="0"/>
              </a:rPr>
              <a:t>n de diversifier davantage. </a:t>
            </a:r>
            <a:endParaRPr lang="fr-FR" sz="2000" dirty="0" smtClean="0">
              <a:latin typeface="Bodoni MT Condensed" pitchFamily="18" charset="0"/>
            </a:endParaRPr>
          </a:p>
          <a:p>
            <a:r>
              <a:rPr lang="fr-FR" sz="2000" dirty="0" err="1" smtClean="0">
                <a:latin typeface="Bodoni MT Condensed" pitchFamily="18" charset="0"/>
              </a:rPr>
              <a:t>Ayano</a:t>
            </a:r>
            <a:r>
              <a:rPr lang="fr-FR" sz="2000" dirty="0" smtClean="0">
                <a:latin typeface="Bodoni MT Condensed" pitchFamily="18" charset="0"/>
              </a:rPr>
              <a:t> : j’ai deux sœurs aînées, et je parle librement avec la N° 2, qui arrive à me comprendre (effet apaisant). Aînée partie de la maison, un peu isolée. </a:t>
            </a:r>
          </a:p>
          <a:p>
            <a:r>
              <a:rPr lang="fr-FR" sz="2000" dirty="0" smtClean="0">
                <a:latin typeface="Bodoni MT Condensed" pitchFamily="18" charset="0"/>
              </a:rPr>
              <a:t>So-</a:t>
            </a:r>
            <a:r>
              <a:rPr lang="fr-FR" sz="2000" dirty="0" err="1" smtClean="0">
                <a:latin typeface="Bodoni MT Condensed" pitchFamily="18" charset="0"/>
              </a:rPr>
              <a:t>hyun</a:t>
            </a:r>
            <a:r>
              <a:rPr lang="fr-FR" sz="2000" dirty="0" smtClean="0">
                <a:latin typeface="Bodoni MT Condensed" pitchFamily="18" charset="0"/>
              </a:rPr>
              <a:t> : je voudrais parler à mon papa, il est drôle et gentil. Papa est dur avec mes frères et trop tendre avec moi, sa seule fille. Je voudrais parler de choses sérieuses et profondes avec mon père. Je ne le connais que par ma Maman. Je voudrais que mes frères soient plus proches de ma Maman.</a:t>
            </a:r>
          </a:p>
          <a:p>
            <a:r>
              <a:rPr lang="fr-FR" sz="2000" dirty="0" smtClean="0">
                <a:latin typeface="Bodoni MT Condensed" pitchFamily="18" charset="0"/>
              </a:rPr>
              <a:t>Chie : fille unique, mes parents m’ont laissé libre de faire mes choix. Mes parents ne remettent pas en cause mes choix, je voudrais savoir le fond de leurs pensées.</a:t>
            </a:r>
          </a:p>
          <a:p>
            <a:r>
              <a:rPr lang="fr-FR" sz="2000" dirty="0" smtClean="0">
                <a:latin typeface="Bodoni MT Condensed" pitchFamily="18" charset="0"/>
              </a:rPr>
              <a:t>Franz-Pol : je voudrais parler plus à mon beau-père, qui a besoin de s’exprimer </a:t>
            </a:r>
            <a:r>
              <a:rPr lang="fr-FR" sz="2000" dirty="0" smtClean="0">
                <a:latin typeface="Bodoni MT Condensed" pitchFamily="18" charset="0"/>
              </a:rPr>
              <a:t>davantage. </a:t>
            </a:r>
            <a:r>
              <a:rPr lang="fr-FR" sz="2000" dirty="0" smtClean="0">
                <a:latin typeface="Bodoni MT Condensed" pitchFamily="18" charset="0"/>
              </a:rPr>
              <a:t>J’aimerais dépasser le stade actuel de nos conversations, qui est limité. </a:t>
            </a:r>
            <a:endParaRPr lang="fr-FR" sz="2000" dirty="0">
              <a:latin typeface="Bodoni MT Condensed" pitchFamily="18" charset="0"/>
            </a:endParaRPr>
          </a:p>
        </p:txBody>
      </p:sp>
    </p:spTree>
    <p:extLst>
      <p:ext uri="{BB962C8B-B14F-4D97-AF65-F5344CB8AC3E}">
        <p14:creationId xmlns:p14="http://schemas.microsoft.com/office/powerpoint/2010/main" val="364564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354888" cy="994122"/>
          </a:xfrm>
        </p:spPr>
        <p:txBody>
          <a:bodyPr/>
          <a:lstStyle/>
          <a:p>
            <a:r>
              <a:rPr lang="fr-FR" dirty="0" smtClean="0"/>
              <a:t>Table 2 : libérer mes échanges avec autrui pour qu’ils soient plus heureux</a:t>
            </a:r>
            <a:endParaRPr lang="fr-FR" dirty="0"/>
          </a:p>
        </p:txBody>
      </p:sp>
      <p:sp>
        <p:nvSpPr>
          <p:cNvPr id="3" name="Espace réservé du contenu 2"/>
          <p:cNvSpPr>
            <a:spLocks noGrp="1"/>
          </p:cNvSpPr>
          <p:nvPr>
            <p:ph sz="quarter" idx="13"/>
          </p:nvPr>
        </p:nvSpPr>
        <p:spPr>
          <a:xfrm>
            <a:off x="179512" y="1556792"/>
            <a:ext cx="8640960" cy="5040560"/>
          </a:xfrm>
        </p:spPr>
        <p:txBody>
          <a:bodyPr>
            <a:normAutofit/>
          </a:bodyPr>
          <a:lstStyle/>
          <a:p>
            <a:pPr marL="0" lvl="0" indent="0">
              <a:buNone/>
            </a:pPr>
            <a:r>
              <a:rPr lang="fr-FR" sz="2000" b="1" dirty="0" smtClean="0"/>
              <a:t>Nous avons tous des difficultés différentes dans nos conversations avec les autres. Par exemple, certains savent « très bien parler » mais n’arrivent pas à être à l’aise ou à mettre à l’aise quand ils échangent avec un petit groupe. Inversement, on peut être très sociable, mais souffrir de ne pas bien s’exprimer. A cette table, chacun dira ce </a:t>
            </a:r>
            <a:r>
              <a:rPr lang="fr-FR" sz="2000" b="1" dirty="0"/>
              <a:t>qui « vient » le plus difficilement dans </a:t>
            </a:r>
            <a:r>
              <a:rPr lang="fr-FR" sz="2000" b="1" dirty="0" smtClean="0"/>
              <a:t>ses conversations avec autrui. (3 </a:t>
            </a:r>
            <a:r>
              <a:rPr lang="fr-FR" sz="2000" b="1" dirty="0"/>
              <a:t>réponses</a:t>
            </a:r>
            <a:r>
              <a:rPr lang="fr-FR" sz="2000" b="1" dirty="0" smtClean="0"/>
              <a:t>) </a:t>
            </a:r>
            <a:endParaRPr lang="fr-FR" sz="2000" dirty="0"/>
          </a:p>
          <a:p>
            <a:pPr marL="0" indent="0">
              <a:buNone/>
            </a:pPr>
            <a:r>
              <a:rPr lang="fr-FR" sz="2000" b="1" dirty="0"/>
              <a:t> </a:t>
            </a:r>
            <a:endParaRPr lang="fr-FR" sz="2000" dirty="0"/>
          </a:p>
          <a:p>
            <a:pPr marL="0" indent="0">
              <a:buNone/>
            </a:pPr>
            <a:r>
              <a:rPr lang="fr-FR" sz="2400" dirty="0">
                <a:sym typeface="Wingdings"/>
              </a:rPr>
              <a:t></a:t>
            </a:r>
            <a:r>
              <a:rPr lang="fr-FR" sz="2400" dirty="0"/>
              <a:t>les mots justes </a:t>
            </a:r>
            <a:r>
              <a:rPr lang="fr-FR" sz="2400" dirty="0">
                <a:sym typeface="Wingdings"/>
              </a:rPr>
              <a:t></a:t>
            </a:r>
            <a:r>
              <a:rPr lang="fr-FR" sz="2400" dirty="0"/>
              <a:t>le ton juste </a:t>
            </a:r>
            <a:r>
              <a:rPr lang="fr-FR" sz="2400" dirty="0" smtClean="0">
                <a:sym typeface="Wingdings"/>
              </a:rPr>
              <a:t>certain</a:t>
            </a:r>
            <a:r>
              <a:rPr lang="fr-FR" sz="2400" dirty="0" smtClean="0"/>
              <a:t>s </a:t>
            </a:r>
            <a:r>
              <a:rPr lang="fr-FR" sz="2400" dirty="0"/>
              <a:t>sujets </a:t>
            </a:r>
            <a:r>
              <a:rPr lang="fr-FR" sz="2400" dirty="0" smtClean="0"/>
              <a:t>sensibles                </a:t>
            </a:r>
            <a:r>
              <a:rPr lang="fr-FR" sz="2400" dirty="0" smtClean="0">
                <a:sym typeface="Wingdings"/>
              </a:rPr>
              <a:t></a:t>
            </a:r>
            <a:r>
              <a:rPr lang="fr-FR" sz="2400" dirty="0"/>
              <a:t>les bons arguments </a:t>
            </a:r>
            <a:r>
              <a:rPr lang="fr-FR" sz="2400" dirty="0" smtClean="0">
                <a:sym typeface="Wingdings"/>
              </a:rPr>
              <a:t></a:t>
            </a:r>
            <a:r>
              <a:rPr lang="fr-FR" sz="2400" dirty="0"/>
              <a:t>les choses sérieuses </a:t>
            </a:r>
            <a:r>
              <a:rPr lang="fr-FR" sz="2400" dirty="0">
                <a:sym typeface="Wingdings"/>
              </a:rPr>
              <a:t></a:t>
            </a:r>
            <a:r>
              <a:rPr lang="fr-FR" sz="2400" dirty="0" err="1"/>
              <a:t>l’humour</a:t>
            </a:r>
            <a:r>
              <a:rPr lang="fr-FR" sz="2400" dirty="0"/>
              <a:t> </a:t>
            </a:r>
            <a:r>
              <a:rPr lang="fr-FR" sz="2400" dirty="0">
                <a:sym typeface="Wingdings"/>
              </a:rPr>
              <a:t></a:t>
            </a:r>
            <a:r>
              <a:rPr lang="fr-FR" sz="2400" dirty="0"/>
              <a:t>la sincérité </a:t>
            </a:r>
            <a:r>
              <a:rPr lang="fr-FR" sz="2400" dirty="0" smtClean="0">
                <a:sym typeface="Wingdings"/>
              </a:rPr>
              <a:t></a:t>
            </a:r>
            <a:r>
              <a:rPr lang="fr-FR" sz="2400" dirty="0" smtClean="0"/>
              <a:t>la profondeur </a:t>
            </a:r>
            <a:r>
              <a:rPr lang="fr-FR" sz="2400" dirty="0" smtClean="0">
                <a:sym typeface="Wingdings"/>
              </a:rPr>
              <a:t></a:t>
            </a:r>
            <a:r>
              <a:rPr lang="fr-FR" sz="2400" dirty="0"/>
              <a:t>les émotions </a:t>
            </a:r>
            <a:r>
              <a:rPr lang="fr-FR" sz="2400" dirty="0" smtClean="0">
                <a:sym typeface="Wingdings"/>
              </a:rPr>
              <a:t></a:t>
            </a:r>
            <a:r>
              <a:rPr lang="fr-FR" sz="2400" dirty="0"/>
              <a:t>la spiritualité </a:t>
            </a:r>
            <a:r>
              <a:rPr lang="fr-FR" sz="2400" dirty="0">
                <a:sym typeface="Wingdings"/>
              </a:rPr>
              <a:t></a:t>
            </a:r>
            <a:r>
              <a:rPr lang="fr-FR" sz="2400" dirty="0"/>
              <a:t>autres </a:t>
            </a:r>
          </a:p>
          <a:p>
            <a:pPr marL="0" indent="0">
              <a:buNone/>
            </a:pPr>
            <a:endParaRPr lang="fr-FR" dirty="0" smtClean="0"/>
          </a:p>
          <a:p>
            <a:pPr marL="0" indent="0">
              <a:buNone/>
            </a:pPr>
            <a:r>
              <a:rPr lang="fr-FR" sz="2000" dirty="0" smtClean="0"/>
              <a:t>Vous direz ensuite, avec l’aide des autres, comment vous pouvez vous améliorer pour arriver à des échanges plus libres et des conversations plus heureuses.</a:t>
            </a:r>
            <a:endParaRPr lang="fr-FR" sz="2000" dirty="0"/>
          </a:p>
        </p:txBody>
      </p:sp>
    </p:spTree>
    <p:extLst>
      <p:ext uri="{BB962C8B-B14F-4D97-AF65-F5344CB8AC3E}">
        <p14:creationId xmlns:p14="http://schemas.microsoft.com/office/powerpoint/2010/main" val="4127497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252520" cy="548680"/>
          </a:xfrm>
        </p:spPr>
        <p:txBody>
          <a:bodyPr/>
          <a:lstStyle/>
          <a:p>
            <a:r>
              <a:rPr lang="fr-FR" dirty="0" smtClean="0"/>
              <a:t>Table 2</a:t>
            </a:r>
            <a:endParaRPr lang="fr-FR" dirty="0"/>
          </a:p>
        </p:txBody>
      </p:sp>
      <p:sp>
        <p:nvSpPr>
          <p:cNvPr id="3" name="Espace réservé du contenu 2"/>
          <p:cNvSpPr>
            <a:spLocks noGrp="1"/>
          </p:cNvSpPr>
          <p:nvPr>
            <p:ph sz="quarter" idx="13"/>
          </p:nvPr>
        </p:nvSpPr>
        <p:spPr>
          <a:xfrm>
            <a:off x="0" y="548680"/>
            <a:ext cx="9144000" cy="6309320"/>
          </a:xfrm>
        </p:spPr>
        <p:txBody>
          <a:bodyPr>
            <a:noAutofit/>
          </a:bodyPr>
          <a:lstStyle/>
          <a:p>
            <a:r>
              <a:rPr lang="fr-FR" sz="2400" u="sng" dirty="0" smtClean="0">
                <a:effectLst>
                  <a:outerShdw blurRad="38100" dist="38100" dir="2700000" algn="tl">
                    <a:srgbClr val="000000">
                      <a:alpha val="43137"/>
                    </a:srgbClr>
                  </a:outerShdw>
                </a:effectLst>
                <a:latin typeface="Constantia" pitchFamily="18" charset="0"/>
              </a:rPr>
              <a:t>Julia : </a:t>
            </a:r>
            <a:r>
              <a:rPr lang="fr-FR" sz="2400" dirty="0" smtClean="0">
                <a:effectLst>
                  <a:outerShdw blurRad="38100" dist="38100" dir="2700000" algn="tl">
                    <a:srgbClr val="000000">
                      <a:alpha val="43137"/>
                    </a:srgbClr>
                  </a:outerShdw>
                </a:effectLst>
                <a:latin typeface="Constantia" pitchFamily="18" charset="0"/>
              </a:rPr>
              <a:t>Il y a des sujets </a:t>
            </a:r>
            <a:r>
              <a:rPr lang="fr-FR" sz="2400" dirty="0" smtClean="0">
                <a:effectLst>
                  <a:outerShdw blurRad="38100" dist="38100" dir="2700000" algn="tl">
                    <a:srgbClr val="000000">
                      <a:alpha val="43137"/>
                    </a:srgbClr>
                  </a:outerShdw>
                </a:effectLst>
                <a:latin typeface="Constantia" pitchFamily="18" charset="0"/>
              </a:rPr>
              <a:t>sensibles, </a:t>
            </a:r>
            <a:r>
              <a:rPr lang="fr-FR" sz="2400" dirty="0" smtClean="0">
                <a:effectLst>
                  <a:outerShdw blurRad="38100" dist="38100" dir="2700000" algn="tl">
                    <a:srgbClr val="000000">
                      <a:alpha val="43137"/>
                    </a:srgbClr>
                  </a:outerShdw>
                </a:effectLst>
                <a:latin typeface="Constantia" pitchFamily="18" charset="0"/>
              </a:rPr>
              <a:t>je ne me sens pas </a:t>
            </a:r>
            <a:r>
              <a:rPr lang="fr-FR" sz="2400" dirty="0" smtClean="0">
                <a:effectLst>
                  <a:outerShdw blurRad="38100" dist="38100" dir="2700000" algn="tl">
                    <a:srgbClr val="000000">
                      <a:alpha val="43137"/>
                    </a:srgbClr>
                  </a:outerShdw>
                </a:effectLst>
                <a:latin typeface="Constantia" pitchFamily="18" charset="0"/>
              </a:rPr>
              <a:t>trop libre sur certains sujets</a:t>
            </a:r>
            <a:r>
              <a:rPr lang="fr-FR" sz="2400" dirty="0" smtClean="0">
                <a:effectLst>
                  <a:outerShdw blurRad="38100" dist="38100" dir="2700000" algn="tl">
                    <a:srgbClr val="000000">
                      <a:alpha val="43137"/>
                    </a:srgbClr>
                  </a:outerShdw>
                </a:effectLst>
                <a:latin typeface="Constantia" pitchFamily="18" charset="0"/>
              </a:rPr>
              <a:t>. Un autre point est que je peux être trop </a:t>
            </a:r>
            <a:r>
              <a:rPr lang="fr-FR" sz="2400" dirty="0" smtClean="0">
                <a:effectLst>
                  <a:outerShdw blurRad="38100" dist="38100" dir="2700000" algn="tl">
                    <a:srgbClr val="000000">
                      <a:alpha val="43137"/>
                    </a:srgbClr>
                  </a:outerShdw>
                </a:effectLst>
                <a:latin typeface="Constantia" pitchFamily="18" charset="0"/>
              </a:rPr>
              <a:t>passive. </a:t>
            </a:r>
            <a:r>
              <a:rPr lang="fr-FR" sz="2400" dirty="0" smtClean="0">
                <a:effectLst>
                  <a:outerShdw blurRad="38100" dist="38100" dir="2700000" algn="tl">
                    <a:srgbClr val="000000">
                      <a:alpha val="43137"/>
                    </a:srgbClr>
                  </a:outerShdw>
                </a:effectLst>
                <a:latin typeface="Constantia" pitchFamily="18" charset="0"/>
              </a:rPr>
              <a:t>Parfois, c’est par manque d’opinion </a:t>
            </a:r>
            <a:r>
              <a:rPr lang="fr-FR" sz="2400" dirty="0" smtClean="0">
                <a:effectLst>
                  <a:outerShdw blurRad="38100" dist="38100" dir="2700000" algn="tl">
                    <a:srgbClr val="000000">
                      <a:alpha val="43137"/>
                    </a:srgbClr>
                  </a:outerShdw>
                </a:effectLst>
                <a:latin typeface="Constantia" pitchFamily="18" charset="0"/>
              </a:rPr>
              <a:t>précise, </a:t>
            </a:r>
            <a:r>
              <a:rPr lang="fr-FR" sz="2400" dirty="0" smtClean="0">
                <a:effectLst>
                  <a:outerShdw blurRad="38100" dist="38100" dir="2700000" algn="tl">
                    <a:srgbClr val="000000">
                      <a:alpha val="43137"/>
                    </a:srgbClr>
                  </a:outerShdw>
                </a:effectLst>
                <a:latin typeface="Constantia" pitchFamily="18" charset="0"/>
              </a:rPr>
              <a:t>ou alors peur </a:t>
            </a:r>
            <a:r>
              <a:rPr lang="fr-FR" sz="2400" dirty="0" smtClean="0">
                <a:effectLst>
                  <a:outerShdw blurRad="38100" dist="38100" dir="2700000" algn="tl">
                    <a:srgbClr val="000000">
                      <a:alpha val="43137"/>
                    </a:srgbClr>
                  </a:outerShdw>
                </a:effectLst>
                <a:latin typeface="Constantia" pitchFamily="18" charset="0"/>
              </a:rPr>
              <a:t>d’être jugée. Je suis libre de parler plus avec certaines personnes de certains sujets, mais pas avec tout le monde. </a:t>
            </a:r>
          </a:p>
          <a:p>
            <a:r>
              <a:rPr lang="fr-FR" sz="2400" u="sng" dirty="0" err="1" smtClean="0">
                <a:effectLst>
                  <a:outerShdw blurRad="38100" dist="38100" dir="2700000" algn="tl">
                    <a:srgbClr val="000000">
                      <a:alpha val="43137"/>
                    </a:srgbClr>
                  </a:outerShdw>
                </a:effectLst>
                <a:latin typeface="Constantia" pitchFamily="18" charset="0"/>
              </a:rPr>
              <a:t>Asae</a:t>
            </a:r>
            <a:r>
              <a:rPr lang="fr-FR" sz="2400" u="sng" dirty="0" smtClean="0">
                <a:effectLst>
                  <a:outerShdw blurRad="38100" dist="38100" dir="2700000" algn="tl">
                    <a:srgbClr val="000000">
                      <a:alpha val="43137"/>
                    </a:srgbClr>
                  </a:outerShdw>
                </a:effectLst>
                <a:latin typeface="Constantia" pitchFamily="18" charset="0"/>
              </a:rPr>
              <a:t> :</a:t>
            </a:r>
            <a:r>
              <a:rPr lang="fr-FR" sz="2400" dirty="0" smtClean="0">
                <a:effectLst>
                  <a:outerShdw blurRad="38100" dist="38100" dir="2700000" algn="tl">
                    <a:srgbClr val="000000">
                      <a:alpha val="43137"/>
                    </a:srgbClr>
                  </a:outerShdw>
                </a:effectLst>
                <a:latin typeface="Constantia" pitchFamily="18" charset="0"/>
              </a:rPr>
              <a:t> </a:t>
            </a:r>
            <a:r>
              <a:rPr lang="fr-FR" sz="2400" dirty="0" smtClean="0">
                <a:effectLst>
                  <a:outerShdw blurRad="38100" dist="38100" dir="2700000" algn="tl">
                    <a:srgbClr val="000000">
                      <a:alpha val="43137"/>
                    </a:srgbClr>
                  </a:outerShdw>
                </a:effectLst>
                <a:latin typeface="Constantia" pitchFamily="18" charset="0"/>
              </a:rPr>
              <a:t>je n’arrive pas </a:t>
            </a:r>
            <a:r>
              <a:rPr lang="fr-FR" sz="2400" dirty="0" smtClean="0">
                <a:effectLst>
                  <a:outerShdw blurRad="38100" dist="38100" dir="2700000" algn="tl">
                    <a:srgbClr val="000000">
                      <a:alpha val="43137"/>
                    </a:srgbClr>
                  </a:outerShdw>
                </a:effectLst>
                <a:latin typeface="Constantia" pitchFamily="18" charset="0"/>
              </a:rPr>
              <a:t>toujours </a:t>
            </a:r>
            <a:r>
              <a:rPr lang="fr-FR" sz="2400" dirty="0" smtClean="0">
                <a:effectLst>
                  <a:outerShdw blurRad="38100" dist="38100" dir="2700000" algn="tl">
                    <a:srgbClr val="000000">
                      <a:alpha val="43137"/>
                    </a:srgbClr>
                  </a:outerShdw>
                </a:effectLst>
                <a:latin typeface="Constantia" pitchFamily="18" charset="0"/>
              </a:rPr>
              <a:t>à parler librement </a:t>
            </a:r>
            <a:r>
              <a:rPr lang="fr-FR" sz="2400" dirty="0" smtClean="0">
                <a:effectLst>
                  <a:outerShdw blurRad="38100" dist="38100" dir="2700000" algn="tl">
                    <a:srgbClr val="000000">
                      <a:alpha val="43137"/>
                    </a:srgbClr>
                  </a:outerShdw>
                </a:effectLst>
                <a:latin typeface="Constantia" pitchFamily="18" charset="0"/>
              </a:rPr>
              <a:t>dans un groupe </a:t>
            </a:r>
            <a:r>
              <a:rPr lang="fr-FR" sz="2400" dirty="0" smtClean="0">
                <a:effectLst>
                  <a:outerShdw blurRad="38100" dist="38100" dir="2700000" algn="tl">
                    <a:srgbClr val="000000">
                      <a:alpha val="43137"/>
                    </a:srgbClr>
                  </a:outerShdw>
                </a:effectLst>
                <a:latin typeface="Constantia" pitchFamily="18" charset="0"/>
              </a:rPr>
              <a:t>(il y a la barrière </a:t>
            </a:r>
            <a:r>
              <a:rPr lang="fr-FR" sz="2400" dirty="0" smtClean="0">
                <a:effectLst>
                  <a:outerShdw blurRad="38100" dist="38100" dir="2700000" algn="tl">
                    <a:srgbClr val="000000">
                      <a:alpha val="43137"/>
                    </a:srgbClr>
                  </a:outerShdw>
                </a:effectLst>
                <a:latin typeface="Constantia" pitchFamily="18" charset="0"/>
              </a:rPr>
              <a:t>de la </a:t>
            </a:r>
            <a:r>
              <a:rPr lang="fr-FR" sz="2400" dirty="0" smtClean="0">
                <a:effectLst>
                  <a:outerShdw blurRad="38100" dist="38100" dir="2700000" algn="tl">
                    <a:srgbClr val="000000">
                      <a:alpha val="43137"/>
                    </a:srgbClr>
                  </a:outerShdw>
                </a:effectLst>
                <a:latin typeface="Constantia" pitchFamily="18" charset="0"/>
              </a:rPr>
              <a:t>langue pour une japonaises comme moi, </a:t>
            </a:r>
            <a:r>
              <a:rPr lang="fr-FR" sz="2400" dirty="0" smtClean="0">
                <a:effectLst>
                  <a:outerShdw blurRad="38100" dist="38100" dir="2700000" algn="tl">
                    <a:srgbClr val="000000">
                      <a:alpha val="43137"/>
                    </a:srgbClr>
                  </a:outerShdw>
                </a:effectLst>
                <a:latin typeface="Constantia" pitchFamily="18" charset="0"/>
              </a:rPr>
              <a:t>mais pas seulement, car même au Japon, ce n’est pas toujours facile). </a:t>
            </a:r>
            <a:r>
              <a:rPr lang="fr-FR" sz="2400" dirty="0" smtClean="0">
                <a:effectLst>
                  <a:outerShdw blurRad="38100" dist="38100" dir="2700000" algn="tl">
                    <a:srgbClr val="000000">
                      <a:alpha val="43137"/>
                    </a:srgbClr>
                  </a:outerShdw>
                </a:effectLst>
                <a:latin typeface="Constantia" pitchFamily="18" charset="0"/>
              </a:rPr>
              <a:t>L’une des causes est mon  </a:t>
            </a:r>
            <a:r>
              <a:rPr lang="fr-FR" sz="2400" dirty="0" smtClean="0">
                <a:effectLst>
                  <a:outerShdw blurRad="38100" dist="38100" dir="2700000" algn="tl">
                    <a:srgbClr val="000000">
                      <a:alpha val="43137"/>
                    </a:srgbClr>
                  </a:outerShdw>
                </a:effectLst>
                <a:latin typeface="Constantia" pitchFamily="18" charset="0"/>
              </a:rPr>
              <a:t>milieu familial </a:t>
            </a:r>
            <a:r>
              <a:rPr lang="fr-FR" sz="2400" dirty="0" smtClean="0">
                <a:effectLst>
                  <a:outerShdw blurRad="38100" dist="38100" dir="2700000" algn="tl">
                    <a:srgbClr val="000000">
                      <a:alpha val="43137"/>
                    </a:srgbClr>
                  </a:outerShdw>
                </a:effectLst>
                <a:latin typeface="Constantia" pitchFamily="18" charset="0"/>
              </a:rPr>
              <a:t>d’origine.</a:t>
            </a:r>
            <a:endParaRPr lang="fr-FR" sz="2400" dirty="0" smtClean="0">
              <a:effectLst>
                <a:outerShdw blurRad="38100" dist="38100" dir="2700000" algn="tl">
                  <a:srgbClr val="000000">
                    <a:alpha val="43137"/>
                  </a:srgbClr>
                </a:outerShdw>
              </a:effectLst>
              <a:latin typeface="Constantia" pitchFamily="18" charset="0"/>
            </a:endParaRPr>
          </a:p>
          <a:p>
            <a:r>
              <a:rPr lang="fr-FR" sz="2400" dirty="0" err="1" smtClean="0">
                <a:effectLst>
                  <a:outerShdw blurRad="38100" dist="38100" dir="2700000" algn="tl">
                    <a:srgbClr val="000000">
                      <a:alpha val="43137"/>
                    </a:srgbClr>
                  </a:outerShdw>
                </a:effectLst>
                <a:latin typeface="Constantia" pitchFamily="18" charset="0"/>
              </a:rPr>
              <a:t>Hyang-shin</a:t>
            </a:r>
            <a:r>
              <a:rPr lang="fr-FR" sz="2400" dirty="0" smtClean="0">
                <a:effectLst>
                  <a:outerShdw blurRad="38100" dist="38100" dir="2700000" algn="tl">
                    <a:srgbClr val="000000">
                      <a:alpha val="43137"/>
                    </a:srgbClr>
                  </a:outerShdw>
                </a:effectLst>
                <a:latin typeface="Constantia" pitchFamily="18" charset="0"/>
              </a:rPr>
              <a:t> : certains sujets </a:t>
            </a:r>
            <a:r>
              <a:rPr lang="fr-FR" sz="2400" dirty="0" smtClean="0">
                <a:effectLst>
                  <a:outerShdw blurRad="38100" dist="38100" dir="2700000" algn="tl">
                    <a:srgbClr val="000000">
                      <a:alpha val="43137"/>
                    </a:srgbClr>
                  </a:outerShdw>
                </a:effectLst>
                <a:latin typeface="Constantia" pitchFamily="18" charset="0"/>
              </a:rPr>
              <a:t>sont sensibles pour moi et notamment la politique où je deviens vite émotionnelle et partisane. J’ai aussi un problème de sincérité. Après le décès brutal de mon père, je me suis retrouvée fille unique avec </a:t>
            </a:r>
            <a:r>
              <a:rPr lang="fr-FR" sz="2400" dirty="0" smtClean="0">
                <a:effectLst>
                  <a:outerShdw blurRad="38100" dist="38100" dir="2700000" algn="tl">
                    <a:srgbClr val="000000">
                      <a:alpha val="43137"/>
                    </a:srgbClr>
                  </a:outerShdw>
                </a:effectLst>
                <a:latin typeface="Constantia" pitchFamily="18" charset="0"/>
              </a:rPr>
              <a:t>ma </a:t>
            </a:r>
            <a:r>
              <a:rPr lang="fr-FR" sz="2400" dirty="0" smtClean="0">
                <a:effectLst>
                  <a:outerShdw blurRad="38100" dist="38100" dir="2700000" algn="tl">
                    <a:srgbClr val="000000">
                      <a:alpha val="43137"/>
                    </a:srgbClr>
                  </a:outerShdw>
                </a:effectLst>
                <a:latin typeface="Constantia" pitchFamily="18" charset="0"/>
              </a:rPr>
              <a:t>Maman plutôt dépressive. Il est devenu nécessaire pour moi de </a:t>
            </a:r>
            <a:r>
              <a:rPr lang="fr-FR" sz="2400" dirty="0" smtClean="0">
                <a:effectLst>
                  <a:outerShdw blurRad="38100" dist="38100" dir="2700000" algn="tl">
                    <a:srgbClr val="000000">
                      <a:alpha val="43137"/>
                    </a:srgbClr>
                  </a:outerShdw>
                </a:effectLst>
                <a:latin typeface="Constantia" pitchFamily="18" charset="0"/>
              </a:rPr>
              <a:t>réprimer mes émotions, je ne veux pas qu’elle s’inquiète. </a:t>
            </a:r>
          </a:p>
        </p:txBody>
      </p:sp>
    </p:spTree>
    <p:extLst>
      <p:ext uri="{BB962C8B-B14F-4D97-AF65-F5344CB8AC3E}">
        <p14:creationId xmlns:p14="http://schemas.microsoft.com/office/powerpoint/2010/main" val="57239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p:spPr>
        <p:txBody>
          <a:bodyPr/>
          <a:lstStyle/>
          <a:p>
            <a:r>
              <a:rPr lang="fr-FR" dirty="0" smtClean="0"/>
              <a:t>Table 3 : Résolutions – vision 2020</a:t>
            </a:r>
            <a:br>
              <a:rPr lang="fr-FR" dirty="0" smtClean="0"/>
            </a:br>
            <a:r>
              <a:rPr lang="fr-FR" dirty="0" smtClean="0"/>
              <a:t>Le libre-échange familial et le bonheur</a:t>
            </a:r>
            <a:endParaRPr lang="fr-FR" dirty="0"/>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val="2533451384"/>
              </p:ext>
            </p:extLst>
          </p:nvPr>
        </p:nvGraphicFramePr>
        <p:xfrm>
          <a:off x="0" y="2321496"/>
          <a:ext cx="91440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753" y="1164077"/>
            <a:ext cx="4562247" cy="1200329"/>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400" i="1" dirty="0">
                <a:solidFill>
                  <a:schemeClr val="tx1">
                    <a:lumMod val="85000"/>
                  </a:schemeClr>
                </a:solidFill>
                <a:effectLst>
                  <a:outerShdw blurRad="38100" dist="38100" dir="2700000" algn="tl">
                    <a:srgbClr val="000000">
                      <a:alpha val="43137"/>
                    </a:srgbClr>
                  </a:outerShdw>
                </a:effectLst>
                <a:latin typeface="Garamond" pitchFamily="18" charset="0"/>
              </a:rPr>
              <a:t>« Un mariage heureux est une longue conversation qui semble toujours trop brève. </a:t>
            </a:r>
            <a:r>
              <a:rPr lang="fr-FR" sz="2400" i="1" dirty="0" smtClean="0">
                <a:solidFill>
                  <a:schemeClr val="tx1">
                    <a:lumMod val="85000"/>
                  </a:schemeClr>
                </a:solidFill>
                <a:effectLst>
                  <a:outerShdw blurRad="38100" dist="38100" dir="2700000" algn="tl">
                    <a:srgbClr val="000000">
                      <a:alpha val="43137"/>
                    </a:srgbClr>
                  </a:outerShdw>
                </a:effectLst>
                <a:latin typeface="Garamond" pitchFamily="18" charset="0"/>
              </a:rPr>
              <a:t>» </a:t>
            </a:r>
            <a:r>
              <a:rPr lang="fr-FR" sz="2400" b="1" dirty="0" smtClean="0"/>
              <a:t>André </a:t>
            </a:r>
            <a:r>
              <a:rPr lang="fr-FR" sz="2400" b="1" dirty="0"/>
              <a:t>Maurois </a:t>
            </a:r>
          </a:p>
        </p:txBody>
      </p:sp>
      <p:sp>
        <p:nvSpPr>
          <p:cNvPr id="6" name="Rectangle 5"/>
          <p:cNvSpPr/>
          <p:nvPr/>
        </p:nvSpPr>
        <p:spPr>
          <a:xfrm>
            <a:off x="5004048" y="1164077"/>
            <a:ext cx="413995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i="1" dirty="0">
                <a:solidFill>
                  <a:schemeClr val="tx1">
                    <a:lumMod val="85000"/>
                  </a:schemeClr>
                </a:solidFill>
                <a:effectLst>
                  <a:outerShdw blurRad="38100" dist="38100" dir="2700000" algn="tl">
                    <a:srgbClr val="000000">
                      <a:alpha val="43137"/>
                    </a:srgbClr>
                  </a:outerShdw>
                </a:effectLst>
                <a:latin typeface="Garamond" pitchFamily="18" charset="0"/>
              </a:rPr>
              <a:t>«</a:t>
            </a:r>
            <a:r>
              <a:rPr lang="fr-FR" sz="2400" i="1" dirty="0">
                <a:solidFill>
                  <a:schemeClr val="tx1">
                    <a:lumMod val="85000"/>
                  </a:schemeClr>
                </a:solidFill>
                <a:effectLst>
                  <a:outerShdw blurRad="38100" dist="38100" dir="2700000" algn="tl">
                    <a:srgbClr val="000000">
                      <a:alpha val="43137"/>
                    </a:srgbClr>
                  </a:outerShdw>
                </a:effectLst>
                <a:latin typeface="Garamond" pitchFamily="18" charset="0"/>
              </a:rPr>
              <a:t> </a:t>
            </a:r>
            <a:r>
              <a:rPr lang="fr-FR" sz="2400" i="1" dirty="0" smtClean="0">
                <a:solidFill>
                  <a:schemeClr val="tx1">
                    <a:lumMod val="85000"/>
                  </a:schemeClr>
                </a:solidFill>
                <a:effectLst>
                  <a:outerShdw blurRad="38100" dist="38100" dir="2700000" algn="tl">
                    <a:srgbClr val="000000">
                      <a:alpha val="43137"/>
                    </a:srgbClr>
                  </a:outerShdw>
                </a:effectLst>
                <a:latin typeface="Garamond" pitchFamily="18" charset="0"/>
              </a:rPr>
              <a:t>Un foyer </a:t>
            </a:r>
            <a:r>
              <a:rPr lang="fr-FR" sz="2400" i="1" dirty="0">
                <a:solidFill>
                  <a:schemeClr val="tx1">
                    <a:lumMod val="85000"/>
                  </a:schemeClr>
                </a:solidFill>
                <a:effectLst>
                  <a:outerShdw blurRad="38100" dist="38100" dir="2700000" algn="tl">
                    <a:srgbClr val="000000">
                      <a:alpha val="43137"/>
                    </a:srgbClr>
                  </a:outerShdw>
                </a:effectLst>
                <a:latin typeface="Garamond" pitchFamily="18" charset="0"/>
              </a:rPr>
              <a:t>heureux est une longue conversation qui semble toujours trop brève. </a:t>
            </a:r>
            <a:r>
              <a:rPr lang="fr-FR" sz="2400" i="1" dirty="0" smtClean="0">
                <a:solidFill>
                  <a:schemeClr val="tx1">
                    <a:lumMod val="85000"/>
                  </a:schemeClr>
                </a:solidFill>
                <a:effectLst>
                  <a:outerShdw blurRad="38100" dist="38100" dir="2700000" algn="tl">
                    <a:srgbClr val="000000">
                      <a:alpha val="43137"/>
                    </a:srgbClr>
                  </a:outerShdw>
                </a:effectLst>
                <a:latin typeface="Garamond" pitchFamily="18" charset="0"/>
              </a:rPr>
              <a:t>»</a:t>
            </a:r>
            <a:endParaRPr lang="fr-FR" sz="2400" i="1" dirty="0">
              <a:solidFill>
                <a:schemeClr val="tx1">
                  <a:lumMod val="85000"/>
                </a:schemeClr>
              </a:solidFill>
              <a:latin typeface="Garamond" pitchFamily="18" charset="0"/>
            </a:endParaRPr>
          </a:p>
        </p:txBody>
      </p:sp>
      <p:sp>
        <p:nvSpPr>
          <p:cNvPr id="3" name="Flèche droite 2"/>
          <p:cNvSpPr/>
          <p:nvPr/>
        </p:nvSpPr>
        <p:spPr>
          <a:xfrm>
            <a:off x="4572000" y="1512213"/>
            <a:ext cx="576064" cy="50405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115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Horizon">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744</TotalTime>
  <Words>2902</Words>
  <Application>Microsoft Office PowerPoint</Application>
  <PresentationFormat>Affichage à l'écran (4:3)</PresentationFormat>
  <Paragraphs>438</Paragraphs>
  <Slides>50</Slides>
  <Notes>0</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Horizon</vt:lpstr>
      <vt:lpstr>Présentation PowerPoint</vt:lpstr>
      <vt:lpstr>Présentation PowerPoint</vt:lpstr>
      <vt:lpstr>Discussion par tables</vt:lpstr>
      <vt:lpstr>Aide à la discussion</vt:lpstr>
      <vt:lpstr>Table 1 l’échange que j’aimerais avoir</vt:lpstr>
      <vt:lpstr>Table 1</vt:lpstr>
      <vt:lpstr>Table 2 : libérer mes échanges avec autrui pour qu’ils soient plus heureux</vt:lpstr>
      <vt:lpstr>Table 2</vt:lpstr>
      <vt:lpstr>Table 3 : Résolutions – vision 2020 Le libre-échange familial et le bonheur</vt:lpstr>
      <vt:lpstr>TABLE 3</vt:lpstr>
      <vt:lpstr>Exposé de laurent ladouce</vt:lpstr>
      <vt:lpstr>Plan de l’exposé</vt:lpstr>
      <vt:lpstr>Bonding et conversation</vt:lpstr>
      <vt:lpstr>La conversation comme hypnose, songe, transe</vt:lpstr>
      <vt:lpstr>Présentation PowerPoint</vt:lpstr>
      <vt:lpstr>Présentation PowerPoint</vt:lpstr>
      <vt:lpstr>Présentation PowerPoint</vt:lpstr>
      <vt:lpstr>Conditions du libre-échange</vt:lpstr>
      <vt:lpstr>Présentation PowerPoint</vt:lpstr>
      <vt:lpstr>Que permet le libre-échange ? Quels rôles joue la conversation heureuse ?</vt:lpstr>
      <vt:lpstr>Homo dialogus et homo religiosus</vt:lpstr>
      <vt:lpstr>Homo dialogus</vt:lpstr>
      <vt:lpstr>Pourquoi y a-t-il quelque chose plutôt que rien ? (Leibniz)</vt:lpstr>
      <vt:lpstr>Présentation PowerPoint</vt:lpstr>
      <vt:lpstr>Le Moi Absolu et le Toi Absolu</vt:lpstr>
      <vt:lpstr>Nommer les choses, les Rapporter au créateur</vt:lpstr>
      <vt:lpstr>Présentation PowerPoint</vt:lpstr>
      <vt:lpstr>Pourquoi y a-t-il quelqu’un d’autre ?</vt:lpstr>
      <vt:lpstr>Présentation PowerPoint</vt:lpstr>
      <vt:lpstr>D’où vient l’envie d’aimer et de l’exprimer par les mots ?</vt:lpstr>
      <vt:lpstr>homo dialogus, homo religiosus</vt:lpstr>
      <vt:lpstr>Martin Buber, précurseur</vt:lpstr>
      <vt:lpstr>Présentation PowerPoint</vt:lpstr>
      <vt:lpstr>La Deuxième Personne du Singulier</vt:lpstr>
      <vt:lpstr>Pourquoi y a-t-il quelqu’un d’autre ?</vt:lpstr>
      <vt:lpstr>Comment te mettre à la première place dans ma vie ?</vt:lpstr>
      <vt:lpstr>Action d’origine-division-union et but des trois objets</vt:lpstr>
      <vt:lpstr>Qui es-tu ? </vt:lpstr>
      <vt:lpstr>Les Quatre Grandes sphères du cœur </vt:lpstr>
      <vt:lpstr>Les quatre grands « tu »</vt:lpstr>
      <vt:lpstr>Amour vertical ascendant exclusif</vt:lpstr>
      <vt:lpstr>La sphère du cœur de l’enfant</vt:lpstr>
      <vt:lpstr>La sphère du cœur des frères et sœurs </vt:lpstr>
      <vt:lpstr>Présentation PowerPoint</vt:lpstr>
      <vt:lpstr>Le « Tu » conjugal</vt:lpstr>
      <vt:lpstr>L’amour horizontal exclusif, sexuel</vt:lpstr>
      <vt:lpstr>Présentation PowerPoint</vt:lpstr>
      <vt:lpstr>Conversation Conjugale : le toi et moi</vt:lpstr>
      <vt:lpstr>Conversation conjugale et co-naissance – Paul Eluard et Nusch</vt:lpstr>
      <vt:lpstr>Amour vertical descendant, multiple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74</cp:revision>
  <dcterms:created xsi:type="dcterms:W3CDTF">2014-06-10T08:09:50Z</dcterms:created>
  <dcterms:modified xsi:type="dcterms:W3CDTF">2014-07-28T21:31:43Z</dcterms:modified>
</cp:coreProperties>
</file>