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notesMasterIdLst>
    <p:notesMasterId r:id="rId39"/>
  </p:notesMasterIdLst>
  <p:sldIdLst>
    <p:sldId id="256" r:id="rId2"/>
    <p:sldId id="355" r:id="rId3"/>
    <p:sldId id="363" r:id="rId4"/>
    <p:sldId id="362" r:id="rId5"/>
    <p:sldId id="425" r:id="rId6"/>
    <p:sldId id="377" r:id="rId7"/>
    <p:sldId id="426" r:id="rId8"/>
    <p:sldId id="378" r:id="rId9"/>
    <p:sldId id="380" r:id="rId10"/>
    <p:sldId id="441" r:id="rId11"/>
    <p:sldId id="442" r:id="rId12"/>
    <p:sldId id="444" r:id="rId13"/>
    <p:sldId id="418" r:id="rId14"/>
    <p:sldId id="424" r:id="rId15"/>
    <p:sldId id="443" r:id="rId16"/>
    <p:sldId id="384" r:id="rId17"/>
    <p:sldId id="423" r:id="rId18"/>
    <p:sldId id="416" r:id="rId19"/>
    <p:sldId id="399" r:id="rId20"/>
    <p:sldId id="398" r:id="rId21"/>
    <p:sldId id="386" r:id="rId22"/>
    <p:sldId id="387" r:id="rId23"/>
    <p:sldId id="421" r:id="rId24"/>
    <p:sldId id="417" r:id="rId25"/>
    <p:sldId id="388" r:id="rId26"/>
    <p:sldId id="389" r:id="rId27"/>
    <p:sldId id="390" r:id="rId28"/>
    <p:sldId id="393" r:id="rId29"/>
    <p:sldId id="422" r:id="rId30"/>
    <p:sldId id="397" r:id="rId31"/>
    <p:sldId id="409" r:id="rId32"/>
    <p:sldId id="428" r:id="rId33"/>
    <p:sldId id="445" r:id="rId34"/>
    <p:sldId id="411" r:id="rId35"/>
    <p:sldId id="429" r:id="rId36"/>
    <p:sldId id="396" r:id="rId37"/>
    <p:sldId id="43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7" autoAdjust="0"/>
    <p:restoredTop sz="94660"/>
  </p:normalViewPr>
  <p:slideViewPr>
    <p:cSldViewPr snapToGrid="0">
      <p:cViewPr>
        <p:scale>
          <a:sx n="50" d="100"/>
          <a:sy n="50" d="100"/>
        </p:scale>
        <p:origin x="-504" y="-636"/>
      </p:cViewPr>
      <p:guideLst>
        <p:guide orient="horz" pos="2160"/>
        <p:guide pos="3840"/>
      </p:guideLst>
    </p:cSldViewPr>
  </p:slideViewPr>
  <p:notesTextViewPr>
    <p:cViewPr>
      <p:scale>
        <a:sx n="1" d="1"/>
        <a:sy n="1" d="1"/>
      </p:scale>
      <p:origin x="0" y="0"/>
    </p:cViewPr>
  </p:notesTextViewPr>
  <p:sorterViewPr>
    <p:cViewPr>
      <p:scale>
        <a:sx n="50" d="100"/>
        <a:sy n="50" d="100"/>
      </p:scale>
      <p:origin x="0" y="4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4.xml.rels><?xml version="1.0" encoding="UTF-8" standalone="yes"?>
<Relationships xmlns="http://schemas.openxmlformats.org/package/2006/relationships"><Relationship Id="rId1" Type="http://schemas.openxmlformats.org/officeDocument/2006/relationships/image" Target="../media/image22.jpe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66649D-A8B8-4165-B3BF-5DB4344B56F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BB43DBAC-F070-49C3-BBA1-1BC8C6E18897}">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Corps</a:t>
          </a:r>
          <a:endParaRPr lang="fr-FR" dirty="0"/>
        </a:p>
      </dgm:t>
    </dgm:pt>
    <dgm:pt modelId="{4C936A67-1E03-44C9-B1DB-FBE8BC1CC5AA}" type="parTrans" cxnId="{69A4B6A5-9E64-4720-826D-3AEA92582D16}">
      <dgm:prSet/>
      <dgm:spPr/>
      <dgm:t>
        <a:bodyPr/>
        <a:lstStyle/>
        <a:p>
          <a:endParaRPr lang="fr-FR"/>
        </a:p>
      </dgm:t>
    </dgm:pt>
    <dgm:pt modelId="{BB6A1922-1FD0-4081-B200-4E3679545277}" type="sibTrans" cxnId="{69A4B6A5-9E64-4720-826D-3AEA92582D16}">
      <dgm:prSet/>
      <dgm:spPr/>
      <dgm:t>
        <a:bodyPr/>
        <a:lstStyle/>
        <a:p>
          <a:endParaRPr lang="fr-FR"/>
        </a:p>
      </dgm:t>
    </dgm:pt>
    <dgm:pt modelId="{ACC0C9B8-1946-4BF7-81A3-213BF85B6F29}">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Esprit</a:t>
          </a:r>
          <a:endParaRPr lang="fr-FR" dirty="0"/>
        </a:p>
      </dgm:t>
    </dgm:pt>
    <dgm:pt modelId="{7C589F60-3DD1-4EB5-8E52-F50FA99D85A8}" type="parTrans" cxnId="{1D8D3520-F911-4052-922F-C87694AE5753}">
      <dgm:prSet/>
      <dgm:spPr/>
      <dgm:t>
        <a:bodyPr/>
        <a:lstStyle/>
        <a:p>
          <a:endParaRPr lang="fr-FR"/>
        </a:p>
      </dgm:t>
    </dgm:pt>
    <dgm:pt modelId="{091DD1E2-F253-4A96-858A-96CBC518DD84}" type="sibTrans" cxnId="{1D8D3520-F911-4052-922F-C87694AE5753}">
      <dgm:prSet/>
      <dgm:spPr/>
      <dgm:t>
        <a:bodyPr/>
        <a:lstStyle/>
        <a:p>
          <a:endParaRPr lang="fr-FR"/>
        </a:p>
      </dgm:t>
    </dgm:pt>
    <dgm:pt modelId="{05F18027-CC59-4E6B-88C4-8D5F0C5BC3DA}">
      <dgm:prSet phldrT="[Texte]">
        <dgm:style>
          <a:lnRef idx="0">
            <a:schemeClr val="accent3"/>
          </a:lnRef>
          <a:fillRef idx="3">
            <a:schemeClr val="accent3"/>
          </a:fillRef>
          <a:effectRef idx="3">
            <a:schemeClr val="accent3"/>
          </a:effectRef>
          <a:fontRef idx="minor">
            <a:schemeClr val="lt1"/>
          </a:fontRef>
        </dgm:style>
      </dgm:prSet>
      <dgm:spPr>
        <a:solidFill>
          <a:srgbClr val="00B050"/>
        </a:solidFill>
      </dgm:spPr>
      <dgm:t>
        <a:bodyPr/>
        <a:lstStyle/>
        <a:p>
          <a:r>
            <a:rPr lang="fr-FR" dirty="0" smtClean="0"/>
            <a:t>choses</a:t>
          </a:r>
          <a:endParaRPr lang="fr-FR" dirty="0"/>
        </a:p>
      </dgm:t>
    </dgm:pt>
    <dgm:pt modelId="{AF8CFBF8-366A-4E02-B6E0-37728DEACF93}" type="parTrans" cxnId="{635BE0A0-079F-47F8-81E4-E0836B2B407C}">
      <dgm:prSet/>
      <dgm:spPr/>
      <dgm:t>
        <a:bodyPr/>
        <a:lstStyle/>
        <a:p>
          <a:endParaRPr lang="fr-FR"/>
        </a:p>
      </dgm:t>
    </dgm:pt>
    <dgm:pt modelId="{66A28A27-A821-442F-A601-C1B1EC7BC906}" type="sibTrans" cxnId="{635BE0A0-079F-47F8-81E4-E0836B2B407C}">
      <dgm:prSet/>
      <dgm:spPr/>
      <dgm:t>
        <a:bodyPr/>
        <a:lstStyle/>
        <a:p>
          <a:endParaRPr lang="fr-FR"/>
        </a:p>
      </dgm:t>
    </dgm:pt>
    <dgm:pt modelId="{681ABE7C-ED10-4C35-BCD4-A2BA08148952}" type="pres">
      <dgm:prSet presAssocID="{A266649D-A8B8-4165-B3BF-5DB4344B56F1}" presName="Name0" presStyleCnt="0">
        <dgm:presLayoutVars>
          <dgm:chMax val="1"/>
          <dgm:dir/>
          <dgm:animLvl val="ctr"/>
          <dgm:resizeHandles val="exact"/>
        </dgm:presLayoutVars>
      </dgm:prSet>
      <dgm:spPr/>
      <dgm:t>
        <a:bodyPr/>
        <a:lstStyle/>
        <a:p>
          <a:endParaRPr lang="fr-FR"/>
        </a:p>
      </dgm:t>
    </dgm:pt>
    <dgm:pt modelId="{8A4B953E-A3BB-4E7E-A848-69B5D1289C24}" type="pres">
      <dgm:prSet presAssocID="{BB43DBAC-F070-49C3-BBA1-1BC8C6E18897}" presName="centerShape" presStyleLbl="node0" presStyleIdx="0" presStyleCnt="1" custLinFactNeighborX="0" custLinFactNeighborY="5877"/>
      <dgm:spPr/>
      <dgm:t>
        <a:bodyPr/>
        <a:lstStyle/>
        <a:p>
          <a:endParaRPr lang="fr-FR"/>
        </a:p>
      </dgm:t>
    </dgm:pt>
    <dgm:pt modelId="{01803AAD-E56C-43B7-9997-14B2DCBF50CB}" type="pres">
      <dgm:prSet presAssocID="{7C589F60-3DD1-4EB5-8E52-F50FA99D85A8}" presName="parTrans" presStyleLbl="sibTrans2D1" presStyleIdx="0" presStyleCnt="2" custLinFactY="-100000" custLinFactNeighborX="0" custLinFactNeighborY="-100587"/>
      <dgm:spPr/>
      <dgm:t>
        <a:bodyPr/>
        <a:lstStyle/>
        <a:p>
          <a:endParaRPr lang="fr-FR"/>
        </a:p>
      </dgm:t>
    </dgm:pt>
    <dgm:pt modelId="{0D2FAE2F-B4FE-4DD5-9BB2-9D55F3316996}" type="pres">
      <dgm:prSet presAssocID="{7C589F60-3DD1-4EB5-8E52-F50FA99D85A8}" presName="connectorText" presStyleLbl="sibTrans2D1" presStyleIdx="0" presStyleCnt="2"/>
      <dgm:spPr/>
      <dgm:t>
        <a:bodyPr/>
        <a:lstStyle/>
        <a:p>
          <a:endParaRPr lang="fr-FR"/>
        </a:p>
      </dgm:t>
    </dgm:pt>
    <dgm:pt modelId="{41B1994E-D588-4CCE-9686-DEF1E8E3DA18}" type="pres">
      <dgm:prSet presAssocID="{ACC0C9B8-1946-4BF7-81A3-213BF85B6F29}" presName="node" presStyleLbl="node1" presStyleIdx="0" presStyleCnt="2">
        <dgm:presLayoutVars>
          <dgm:bulletEnabled val="1"/>
        </dgm:presLayoutVars>
      </dgm:prSet>
      <dgm:spPr/>
      <dgm:t>
        <a:bodyPr/>
        <a:lstStyle/>
        <a:p>
          <a:endParaRPr lang="fr-FR"/>
        </a:p>
      </dgm:t>
    </dgm:pt>
    <dgm:pt modelId="{A147A8E4-AC11-4F27-87BA-BB815B5FB813}" type="pres">
      <dgm:prSet presAssocID="{AF8CFBF8-366A-4E02-B6E0-37728DEACF93}" presName="parTrans" presStyleLbl="sibTrans2D1" presStyleIdx="1" presStyleCnt="2"/>
      <dgm:spPr/>
      <dgm:t>
        <a:bodyPr/>
        <a:lstStyle/>
        <a:p>
          <a:endParaRPr lang="fr-FR"/>
        </a:p>
      </dgm:t>
    </dgm:pt>
    <dgm:pt modelId="{A8B349F4-C35A-4144-A855-0C2941AC6FE6}" type="pres">
      <dgm:prSet presAssocID="{AF8CFBF8-366A-4E02-B6E0-37728DEACF93}" presName="connectorText" presStyleLbl="sibTrans2D1" presStyleIdx="1" presStyleCnt="2"/>
      <dgm:spPr/>
      <dgm:t>
        <a:bodyPr/>
        <a:lstStyle/>
        <a:p>
          <a:endParaRPr lang="fr-FR"/>
        </a:p>
      </dgm:t>
    </dgm:pt>
    <dgm:pt modelId="{6A02BB8B-417A-40EF-BA10-046E4E105586}" type="pres">
      <dgm:prSet presAssocID="{05F18027-CC59-4E6B-88C4-8D5F0C5BC3DA}" presName="node" presStyleLbl="node1" presStyleIdx="1" presStyleCnt="2">
        <dgm:presLayoutVars>
          <dgm:bulletEnabled val="1"/>
        </dgm:presLayoutVars>
      </dgm:prSet>
      <dgm:spPr/>
      <dgm:t>
        <a:bodyPr/>
        <a:lstStyle/>
        <a:p>
          <a:endParaRPr lang="fr-FR"/>
        </a:p>
      </dgm:t>
    </dgm:pt>
  </dgm:ptLst>
  <dgm:cxnLst>
    <dgm:cxn modelId="{BB4E7FE1-E10B-4C73-824E-BD62CAAA446F}" type="presOf" srcId="{7C589F60-3DD1-4EB5-8E52-F50FA99D85A8}" destId="{01803AAD-E56C-43B7-9997-14B2DCBF50CB}" srcOrd="0" destOrd="0" presId="urn:microsoft.com/office/officeart/2005/8/layout/radial5"/>
    <dgm:cxn modelId="{CEDD5936-C35B-41DF-B097-18F302D5300F}" type="presOf" srcId="{BB43DBAC-F070-49C3-BBA1-1BC8C6E18897}" destId="{8A4B953E-A3BB-4E7E-A848-69B5D1289C24}" srcOrd="0" destOrd="0" presId="urn:microsoft.com/office/officeart/2005/8/layout/radial5"/>
    <dgm:cxn modelId="{69A4B6A5-9E64-4720-826D-3AEA92582D16}" srcId="{A266649D-A8B8-4165-B3BF-5DB4344B56F1}" destId="{BB43DBAC-F070-49C3-BBA1-1BC8C6E18897}" srcOrd="0" destOrd="0" parTransId="{4C936A67-1E03-44C9-B1DB-FBE8BC1CC5AA}" sibTransId="{BB6A1922-1FD0-4081-B200-4E3679545277}"/>
    <dgm:cxn modelId="{80E22A7F-D08B-4886-ACEF-CBD231D80B13}" type="presOf" srcId="{05F18027-CC59-4E6B-88C4-8D5F0C5BC3DA}" destId="{6A02BB8B-417A-40EF-BA10-046E4E105586}" srcOrd="0" destOrd="0" presId="urn:microsoft.com/office/officeart/2005/8/layout/radial5"/>
    <dgm:cxn modelId="{1D8D3520-F911-4052-922F-C87694AE5753}" srcId="{BB43DBAC-F070-49C3-BBA1-1BC8C6E18897}" destId="{ACC0C9B8-1946-4BF7-81A3-213BF85B6F29}" srcOrd="0" destOrd="0" parTransId="{7C589F60-3DD1-4EB5-8E52-F50FA99D85A8}" sibTransId="{091DD1E2-F253-4A96-858A-96CBC518DD84}"/>
    <dgm:cxn modelId="{D8D7F9B4-73B2-45DD-8555-3393F136BFEE}" type="presOf" srcId="{A266649D-A8B8-4165-B3BF-5DB4344B56F1}" destId="{681ABE7C-ED10-4C35-BCD4-A2BA08148952}" srcOrd="0" destOrd="0" presId="urn:microsoft.com/office/officeart/2005/8/layout/radial5"/>
    <dgm:cxn modelId="{64F6A021-5222-4F61-864C-F4CBD068F6F7}" type="presOf" srcId="{7C589F60-3DD1-4EB5-8E52-F50FA99D85A8}" destId="{0D2FAE2F-B4FE-4DD5-9BB2-9D55F3316996}" srcOrd="1" destOrd="0" presId="urn:microsoft.com/office/officeart/2005/8/layout/radial5"/>
    <dgm:cxn modelId="{635BE0A0-079F-47F8-81E4-E0836B2B407C}" srcId="{BB43DBAC-F070-49C3-BBA1-1BC8C6E18897}" destId="{05F18027-CC59-4E6B-88C4-8D5F0C5BC3DA}" srcOrd="1" destOrd="0" parTransId="{AF8CFBF8-366A-4E02-B6E0-37728DEACF93}" sibTransId="{66A28A27-A821-442F-A601-C1B1EC7BC906}"/>
    <dgm:cxn modelId="{BDB52F9B-26E8-44EC-9C4D-3942C8575CDA}" type="presOf" srcId="{AF8CFBF8-366A-4E02-B6E0-37728DEACF93}" destId="{A147A8E4-AC11-4F27-87BA-BB815B5FB813}" srcOrd="0" destOrd="0" presId="urn:microsoft.com/office/officeart/2005/8/layout/radial5"/>
    <dgm:cxn modelId="{FBED02FA-1B23-40C0-8893-32F8D574B4EA}" type="presOf" srcId="{ACC0C9B8-1946-4BF7-81A3-213BF85B6F29}" destId="{41B1994E-D588-4CCE-9686-DEF1E8E3DA18}" srcOrd="0" destOrd="0" presId="urn:microsoft.com/office/officeart/2005/8/layout/radial5"/>
    <dgm:cxn modelId="{31FC7DB6-81D5-448C-8053-5F25B2A43C44}" type="presOf" srcId="{AF8CFBF8-366A-4E02-B6E0-37728DEACF93}" destId="{A8B349F4-C35A-4144-A855-0C2941AC6FE6}" srcOrd="1" destOrd="0" presId="urn:microsoft.com/office/officeart/2005/8/layout/radial5"/>
    <dgm:cxn modelId="{E91DCA34-D1B1-4369-ADF1-BA7A45364C50}" type="presParOf" srcId="{681ABE7C-ED10-4C35-BCD4-A2BA08148952}" destId="{8A4B953E-A3BB-4E7E-A848-69B5D1289C24}" srcOrd="0" destOrd="0" presId="urn:microsoft.com/office/officeart/2005/8/layout/radial5"/>
    <dgm:cxn modelId="{E50C73AA-ACF8-4613-B880-6852F1C63321}" type="presParOf" srcId="{681ABE7C-ED10-4C35-BCD4-A2BA08148952}" destId="{01803AAD-E56C-43B7-9997-14B2DCBF50CB}" srcOrd="1" destOrd="0" presId="urn:microsoft.com/office/officeart/2005/8/layout/radial5"/>
    <dgm:cxn modelId="{A90445DD-6AB6-419B-AD96-9ABBD2DF9D95}" type="presParOf" srcId="{01803AAD-E56C-43B7-9997-14B2DCBF50CB}" destId="{0D2FAE2F-B4FE-4DD5-9BB2-9D55F3316996}" srcOrd="0" destOrd="0" presId="urn:microsoft.com/office/officeart/2005/8/layout/radial5"/>
    <dgm:cxn modelId="{C9E3D43A-04BD-45A3-92B4-614C18AC9589}" type="presParOf" srcId="{681ABE7C-ED10-4C35-BCD4-A2BA08148952}" destId="{41B1994E-D588-4CCE-9686-DEF1E8E3DA18}" srcOrd="2" destOrd="0" presId="urn:microsoft.com/office/officeart/2005/8/layout/radial5"/>
    <dgm:cxn modelId="{1220BB98-7420-4F87-B521-B05DA4083CF7}" type="presParOf" srcId="{681ABE7C-ED10-4C35-BCD4-A2BA08148952}" destId="{A147A8E4-AC11-4F27-87BA-BB815B5FB813}" srcOrd="3" destOrd="0" presId="urn:microsoft.com/office/officeart/2005/8/layout/radial5"/>
    <dgm:cxn modelId="{D7E3A47A-DB8C-4DD5-AAF2-F14B511ED267}" type="presParOf" srcId="{A147A8E4-AC11-4F27-87BA-BB815B5FB813}" destId="{A8B349F4-C35A-4144-A855-0C2941AC6FE6}" srcOrd="0" destOrd="0" presId="urn:microsoft.com/office/officeart/2005/8/layout/radial5"/>
    <dgm:cxn modelId="{D8A731C0-958F-4FD6-A9A6-BC168CE57F28}" type="presParOf" srcId="{681ABE7C-ED10-4C35-BCD4-A2BA08148952}" destId="{6A02BB8B-417A-40EF-BA10-046E4E105586}"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E9D61D-99CB-4EF5-9EF8-4181F0BFD7F4}"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fr-FR"/>
        </a:p>
      </dgm:t>
    </dgm:pt>
    <dgm:pt modelId="{EF8F5AE5-6E81-4CB0-9397-4BB01E295BA8}">
      <dgm:prSet phldrT="[Texte]">
        <dgm:style>
          <a:lnRef idx="0">
            <a:schemeClr val="accent2"/>
          </a:lnRef>
          <a:fillRef idx="3">
            <a:schemeClr val="accent2"/>
          </a:fillRef>
          <a:effectRef idx="3">
            <a:schemeClr val="accent2"/>
          </a:effectRef>
          <a:fontRef idx="minor">
            <a:schemeClr val="lt1"/>
          </a:fontRef>
        </dgm:style>
      </dgm:prSet>
      <dgm:spPr>
        <a:solidFill>
          <a:srgbClr val="FF0000"/>
        </a:solidFill>
      </dgm:spPr>
      <dgm:t>
        <a:bodyPr/>
        <a:lstStyle/>
        <a:p>
          <a:r>
            <a:rPr lang="fr-FR" dirty="0" smtClean="0"/>
            <a:t>Homme</a:t>
          </a:r>
        </a:p>
      </dgm:t>
    </dgm:pt>
    <dgm:pt modelId="{1166A326-0E2F-49FA-9479-87753AE727C2}" type="parTrans" cxnId="{AD10BB39-F41B-46F1-92C4-D1BEFCD53EB2}">
      <dgm:prSet/>
      <dgm:spPr/>
      <dgm:t>
        <a:bodyPr/>
        <a:lstStyle/>
        <a:p>
          <a:endParaRPr lang="fr-FR"/>
        </a:p>
      </dgm:t>
    </dgm:pt>
    <dgm:pt modelId="{74CF564A-42BD-469A-A632-42012520BE7B}" type="sibTrans" cxnId="{AD10BB39-F41B-46F1-92C4-D1BEFCD53EB2}">
      <dgm:prSet/>
      <dgm:spPr/>
      <dgm:t>
        <a:bodyPr/>
        <a:lstStyle/>
        <a:p>
          <a:endParaRPr lang="fr-FR"/>
        </a:p>
      </dgm:t>
    </dgm:pt>
    <dgm:pt modelId="{A2DD8D57-39A6-4FE3-B85F-A2B9B60D1E93}">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Absolu</a:t>
          </a:r>
        </a:p>
        <a:p>
          <a:r>
            <a:rPr lang="fr-FR" dirty="0" smtClean="0"/>
            <a:t>Conscience</a:t>
          </a:r>
          <a:endParaRPr lang="fr-FR" dirty="0"/>
        </a:p>
      </dgm:t>
    </dgm:pt>
    <dgm:pt modelId="{74CE143B-8CCE-4643-B86C-15B9C8C926FC}" type="parTrans" cxnId="{08830E7F-CFC8-4D1A-8558-7634E817DDC1}">
      <dgm:prSet/>
      <dgm:spPr/>
      <dgm:t>
        <a:bodyPr/>
        <a:lstStyle/>
        <a:p>
          <a:endParaRPr lang="fr-FR"/>
        </a:p>
      </dgm:t>
    </dgm:pt>
    <dgm:pt modelId="{B7DC9A2A-84C8-4547-A464-576B3C6DF6EA}" type="sibTrans" cxnId="{08830E7F-CFC8-4D1A-8558-7634E817DDC1}">
      <dgm:prSet/>
      <dgm:spPr/>
      <dgm:t>
        <a:bodyPr/>
        <a:lstStyle/>
        <a:p>
          <a:endParaRPr lang="fr-FR"/>
        </a:p>
      </dgm:t>
    </dgm:pt>
    <dgm:pt modelId="{F7B32494-5415-40BC-98BA-108A92615AB8}">
      <dgm:prSet phldrT="[Texte]" custT="1">
        <dgm:style>
          <a:lnRef idx="0">
            <a:schemeClr val="accent2"/>
          </a:lnRef>
          <a:fillRef idx="3">
            <a:schemeClr val="accent2"/>
          </a:fillRef>
          <a:effectRef idx="3">
            <a:schemeClr val="accent2"/>
          </a:effectRef>
          <a:fontRef idx="minor">
            <a:schemeClr val="lt1"/>
          </a:fontRef>
        </dgm:style>
      </dgm:prSet>
      <dgm:spPr>
        <a:solidFill>
          <a:srgbClr val="FF0000"/>
        </a:solidFill>
      </dgm:spPr>
      <dgm:t>
        <a:bodyPr/>
        <a:lstStyle/>
        <a:p>
          <a:r>
            <a:rPr lang="fr-FR" sz="2000" dirty="0" smtClean="0">
              <a:latin typeface="Arial Narrow" pitchFamily="34" charset="0"/>
            </a:rPr>
            <a:t>Femme</a:t>
          </a:r>
        </a:p>
      </dgm:t>
    </dgm:pt>
    <dgm:pt modelId="{FB6B9CEA-FB79-4FDE-AD5C-18E5D47D7B70}" type="parTrans" cxnId="{A7804E59-30A6-4392-A825-81A6BA87F546}">
      <dgm:prSet/>
      <dgm:spPr/>
      <dgm:t>
        <a:bodyPr/>
        <a:lstStyle/>
        <a:p>
          <a:endParaRPr lang="fr-FR"/>
        </a:p>
      </dgm:t>
    </dgm:pt>
    <dgm:pt modelId="{9DBBD70A-50C5-4E55-95A2-4C4C224FDDC8}" type="sibTrans" cxnId="{A7804E59-30A6-4392-A825-81A6BA87F546}">
      <dgm:prSet/>
      <dgm:spPr/>
      <dgm:t>
        <a:bodyPr/>
        <a:lstStyle/>
        <a:p>
          <a:endParaRPr lang="fr-FR"/>
        </a:p>
      </dgm:t>
    </dgm:pt>
    <dgm:pt modelId="{1116964E-CB06-40CE-9F43-80FD2D7938AD}">
      <dgm:prSet phldrT="[Texte]">
        <dgm:style>
          <a:lnRef idx="0">
            <a:schemeClr val="accent4"/>
          </a:lnRef>
          <a:fillRef idx="3">
            <a:schemeClr val="accent4"/>
          </a:fillRef>
          <a:effectRef idx="3">
            <a:schemeClr val="accent4"/>
          </a:effectRef>
          <a:fontRef idx="minor">
            <a:schemeClr val="lt1"/>
          </a:fontRef>
        </dgm:style>
      </dgm:prSet>
      <dgm:spPr>
        <a:solidFill>
          <a:srgbClr val="00B050"/>
        </a:solidFill>
      </dgm:spPr>
      <dgm:t>
        <a:bodyPr/>
        <a:lstStyle/>
        <a:p>
          <a:r>
            <a:rPr lang="fr-FR" dirty="0" smtClean="0"/>
            <a:t>Création</a:t>
          </a:r>
          <a:endParaRPr lang="fr-FR" dirty="0"/>
        </a:p>
      </dgm:t>
    </dgm:pt>
    <dgm:pt modelId="{1CA9F2E1-DC49-455E-9688-7EE426BC9ECA}" type="parTrans" cxnId="{A82319E2-3A6E-432E-9D98-3BD04D87ADD6}">
      <dgm:prSet/>
      <dgm:spPr/>
      <dgm:t>
        <a:bodyPr/>
        <a:lstStyle/>
        <a:p>
          <a:endParaRPr lang="fr-FR"/>
        </a:p>
      </dgm:t>
    </dgm:pt>
    <dgm:pt modelId="{F4FD287A-7971-4059-80FF-6DF7BFC700B7}" type="sibTrans" cxnId="{A82319E2-3A6E-432E-9D98-3BD04D87ADD6}">
      <dgm:prSet/>
      <dgm:spPr/>
      <dgm:t>
        <a:bodyPr/>
        <a:lstStyle/>
        <a:p>
          <a:endParaRPr lang="fr-FR"/>
        </a:p>
      </dgm:t>
    </dgm:pt>
    <dgm:pt modelId="{B1F91654-EAA9-429A-A8CA-FFFA8FA66995}">
      <dgm:prSet phldrT="[Texte]" custT="1">
        <dgm:style>
          <a:lnRef idx="0">
            <a:schemeClr val="accent2"/>
          </a:lnRef>
          <a:fillRef idx="3">
            <a:schemeClr val="accent2"/>
          </a:fillRef>
          <a:effectRef idx="3">
            <a:schemeClr val="accent2"/>
          </a:effectRef>
          <a:fontRef idx="minor">
            <a:schemeClr val="lt1"/>
          </a:fontRef>
        </dgm:style>
      </dgm:prSet>
      <dgm:spPr>
        <a:solidFill>
          <a:srgbClr val="FF0000"/>
        </a:solidFill>
      </dgm:spPr>
      <dgm:t>
        <a:bodyPr/>
        <a:lstStyle/>
        <a:p>
          <a:r>
            <a:rPr lang="fr-FR" sz="2000" b="1" dirty="0" smtClean="0">
              <a:latin typeface="Arial Narrow" pitchFamily="34" charset="0"/>
            </a:rPr>
            <a:t>Homme</a:t>
          </a:r>
        </a:p>
      </dgm:t>
    </dgm:pt>
    <dgm:pt modelId="{EA49BAFF-F6EA-4D7C-B330-0367B7F3516B}" type="parTrans" cxnId="{810A0C24-0E16-4336-9016-2140A11B682D}">
      <dgm:prSet/>
      <dgm:spPr/>
      <dgm:t>
        <a:bodyPr/>
        <a:lstStyle/>
        <a:p>
          <a:endParaRPr lang="fr-FR"/>
        </a:p>
      </dgm:t>
    </dgm:pt>
    <dgm:pt modelId="{6476EFF1-4F1C-41DA-B1A1-5C3202F2DB95}" type="sibTrans" cxnId="{810A0C24-0E16-4336-9016-2140A11B682D}">
      <dgm:prSet/>
      <dgm:spPr/>
      <dgm:t>
        <a:bodyPr/>
        <a:lstStyle/>
        <a:p>
          <a:endParaRPr lang="fr-FR"/>
        </a:p>
      </dgm:t>
    </dgm:pt>
    <dgm:pt modelId="{BFF0EE1B-AE9A-41FC-8902-77C343BEE6BF}" type="pres">
      <dgm:prSet presAssocID="{81E9D61D-99CB-4EF5-9EF8-4181F0BFD7F4}" presName="Name0" presStyleCnt="0">
        <dgm:presLayoutVars>
          <dgm:chMax val="1"/>
          <dgm:dir/>
          <dgm:animLvl val="ctr"/>
          <dgm:resizeHandles val="exact"/>
        </dgm:presLayoutVars>
      </dgm:prSet>
      <dgm:spPr/>
      <dgm:t>
        <a:bodyPr/>
        <a:lstStyle/>
        <a:p>
          <a:endParaRPr lang="fr-FR"/>
        </a:p>
      </dgm:t>
    </dgm:pt>
    <dgm:pt modelId="{C6BB7C7C-D628-49BC-9699-4B24E4DD8E49}" type="pres">
      <dgm:prSet presAssocID="{EF8F5AE5-6E81-4CB0-9397-4BB01E295BA8}" presName="centerShape" presStyleLbl="node0" presStyleIdx="0" presStyleCnt="1"/>
      <dgm:spPr/>
      <dgm:t>
        <a:bodyPr/>
        <a:lstStyle/>
        <a:p>
          <a:endParaRPr lang="fr-FR"/>
        </a:p>
      </dgm:t>
    </dgm:pt>
    <dgm:pt modelId="{1F5588BF-FD1F-4012-87D2-769224CEC182}" type="pres">
      <dgm:prSet presAssocID="{74CE143B-8CCE-4643-B86C-15B9C8C926FC}" presName="parTrans" presStyleLbl="sibTrans2D1" presStyleIdx="0" presStyleCnt="4"/>
      <dgm:spPr/>
      <dgm:t>
        <a:bodyPr/>
        <a:lstStyle/>
        <a:p>
          <a:endParaRPr lang="fr-FR"/>
        </a:p>
      </dgm:t>
    </dgm:pt>
    <dgm:pt modelId="{57664910-70E5-48FD-B89F-14C68743C549}" type="pres">
      <dgm:prSet presAssocID="{74CE143B-8CCE-4643-B86C-15B9C8C926FC}" presName="connectorText" presStyleLbl="sibTrans2D1" presStyleIdx="0" presStyleCnt="4"/>
      <dgm:spPr/>
      <dgm:t>
        <a:bodyPr/>
        <a:lstStyle/>
        <a:p>
          <a:endParaRPr lang="fr-FR"/>
        </a:p>
      </dgm:t>
    </dgm:pt>
    <dgm:pt modelId="{A89A3A32-F6A0-426B-B5DF-1B13DC7BFDBD}" type="pres">
      <dgm:prSet presAssocID="{A2DD8D57-39A6-4FE3-B85F-A2B9B60D1E93}" presName="node" presStyleLbl="node1" presStyleIdx="0" presStyleCnt="4">
        <dgm:presLayoutVars>
          <dgm:bulletEnabled val="1"/>
        </dgm:presLayoutVars>
      </dgm:prSet>
      <dgm:spPr/>
      <dgm:t>
        <a:bodyPr/>
        <a:lstStyle/>
        <a:p>
          <a:endParaRPr lang="fr-FR"/>
        </a:p>
      </dgm:t>
    </dgm:pt>
    <dgm:pt modelId="{5DB71029-BD93-4DEC-ABED-81F8557AA08E}" type="pres">
      <dgm:prSet presAssocID="{FB6B9CEA-FB79-4FDE-AD5C-18E5D47D7B70}" presName="parTrans" presStyleLbl="sibTrans2D1" presStyleIdx="1" presStyleCnt="4"/>
      <dgm:spPr/>
      <dgm:t>
        <a:bodyPr/>
        <a:lstStyle/>
        <a:p>
          <a:endParaRPr lang="fr-FR"/>
        </a:p>
      </dgm:t>
    </dgm:pt>
    <dgm:pt modelId="{71091BAA-DE99-473C-8D99-4D2B90526174}" type="pres">
      <dgm:prSet presAssocID="{FB6B9CEA-FB79-4FDE-AD5C-18E5D47D7B70}" presName="connectorText" presStyleLbl="sibTrans2D1" presStyleIdx="1" presStyleCnt="4"/>
      <dgm:spPr/>
      <dgm:t>
        <a:bodyPr/>
        <a:lstStyle/>
        <a:p>
          <a:endParaRPr lang="fr-FR"/>
        </a:p>
      </dgm:t>
    </dgm:pt>
    <dgm:pt modelId="{B55BAB61-3DD3-4D3F-9529-231D6A54033D}" type="pres">
      <dgm:prSet presAssocID="{F7B32494-5415-40BC-98BA-108A92615AB8}" presName="node" presStyleLbl="node1" presStyleIdx="1" presStyleCnt="4">
        <dgm:presLayoutVars>
          <dgm:bulletEnabled val="1"/>
        </dgm:presLayoutVars>
      </dgm:prSet>
      <dgm:spPr/>
      <dgm:t>
        <a:bodyPr/>
        <a:lstStyle/>
        <a:p>
          <a:endParaRPr lang="fr-FR"/>
        </a:p>
      </dgm:t>
    </dgm:pt>
    <dgm:pt modelId="{970744E6-AC1C-4AA2-A4BA-2428A551124B}" type="pres">
      <dgm:prSet presAssocID="{1CA9F2E1-DC49-455E-9688-7EE426BC9ECA}" presName="parTrans" presStyleLbl="sibTrans2D1" presStyleIdx="2" presStyleCnt="4"/>
      <dgm:spPr/>
      <dgm:t>
        <a:bodyPr/>
        <a:lstStyle/>
        <a:p>
          <a:endParaRPr lang="fr-FR"/>
        </a:p>
      </dgm:t>
    </dgm:pt>
    <dgm:pt modelId="{7EAA0669-077E-40ED-9A38-EBEAB2E446C3}" type="pres">
      <dgm:prSet presAssocID="{1CA9F2E1-DC49-455E-9688-7EE426BC9ECA}" presName="connectorText" presStyleLbl="sibTrans2D1" presStyleIdx="2" presStyleCnt="4"/>
      <dgm:spPr/>
      <dgm:t>
        <a:bodyPr/>
        <a:lstStyle/>
        <a:p>
          <a:endParaRPr lang="fr-FR"/>
        </a:p>
      </dgm:t>
    </dgm:pt>
    <dgm:pt modelId="{C9C93F62-0529-4C31-A55F-2F3378B4EB90}" type="pres">
      <dgm:prSet presAssocID="{1116964E-CB06-40CE-9F43-80FD2D7938AD}" presName="node" presStyleLbl="node1" presStyleIdx="2" presStyleCnt="4">
        <dgm:presLayoutVars>
          <dgm:bulletEnabled val="1"/>
        </dgm:presLayoutVars>
      </dgm:prSet>
      <dgm:spPr/>
      <dgm:t>
        <a:bodyPr/>
        <a:lstStyle/>
        <a:p>
          <a:endParaRPr lang="fr-FR"/>
        </a:p>
      </dgm:t>
    </dgm:pt>
    <dgm:pt modelId="{12811396-8B4A-466A-8D91-B2526C7C30BB}" type="pres">
      <dgm:prSet presAssocID="{EA49BAFF-F6EA-4D7C-B330-0367B7F3516B}" presName="parTrans" presStyleLbl="sibTrans2D1" presStyleIdx="3" presStyleCnt="4"/>
      <dgm:spPr/>
      <dgm:t>
        <a:bodyPr/>
        <a:lstStyle/>
        <a:p>
          <a:endParaRPr lang="fr-FR"/>
        </a:p>
      </dgm:t>
    </dgm:pt>
    <dgm:pt modelId="{299A66EE-84F6-4B22-A3AA-1C16601E38DE}" type="pres">
      <dgm:prSet presAssocID="{EA49BAFF-F6EA-4D7C-B330-0367B7F3516B}" presName="connectorText" presStyleLbl="sibTrans2D1" presStyleIdx="3" presStyleCnt="4"/>
      <dgm:spPr/>
      <dgm:t>
        <a:bodyPr/>
        <a:lstStyle/>
        <a:p>
          <a:endParaRPr lang="fr-FR"/>
        </a:p>
      </dgm:t>
    </dgm:pt>
    <dgm:pt modelId="{9696929C-BAA8-4647-A8AB-27E2C1B1F7AC}" type="pres">
      <dgm:prSet presAssocID="{B1F91654-EAA9-429A-A8CA-FFFA8FA66995}" presName="node" presStyleLbl="node1" presStyleIdx="3" presStyleCnt="4">
        <dgm:presLayoutVars>
          <dgm:bulletEnabled val="1"/>
        </dgm:presLayoutVars>
      </dgm:prSet>
      <dgm:spPr/>
      <dgm:t>
        <a:bodyPr/>
        <a:lstStyle/>
        <a:p>
          <a:endParaRPr lang="fr-FR"/>
        </a:p>
      </dgm:t>
    </dgm:pt>
  </dgm:ptLst>
  <dgm:cxnLst>
    <dgm:cxn modelId="{08830E7F-CFC8-4D1A-8558-7634E817DDC1}" srcId="{EF8F5AE5-6E81-4CB0-9397-4BB01E295BA8}" destId="{A2DD8D57-39A6-4FE3-B85F-A2B9B60D1E93}" srcOrd="0" destOrd="0" parTransId="{74CE143B-8CCE-4643-B86C-15B9C8C926FC}" sibTransId="{B7DC9A2A-84C8-4547-A464-576B3C6DF6EA}"/>
    <dgm:cxn modelId="{A82319E2-3A6E-432E-9D98-3BD04D87ADD6}" srcId="{EF8F5AE5-6E81-4CB0-9397-4BB01E295BA8}" destId="{1116964E-CB06-40CE-9F43-80FD2D7938AD}" srcOrd="2" destOrd="0" parTransId="{1CA9F2E1-DC49-455E-9688-7EE426BC9ECA}" sibTransId="{F4FD287A-7971-4059-80FF-6DF7BFC700B7}"/>
    <dgm:cxn modelId="{9E01C61A-D437-4960-A912-7EFCBD5A6327}" type="presOf" srcId="{EA49BAFF-F6EA-4D7C-B330-0367B7F3516B}" destId="{299A66EE-84F6-4B22-A3AA-1C16601E38DE}" srcOrd="1" destOrd="0" presId="urn:microsoft.com/office/officeart/2005/8/layout/radial5"/>
    <dgm:cxn modelId="{DCC1873E-8DE0-4361-94D6-4A343ED49FD1}" type="presOf" srcId="{81E9D61D-99CB-4EF5-9EF8-4181F0BFD7F4}" destId="{BFF0EE1B-AE9A-41FC-8902-77C343BEE6BF}" srcOrd="0" destOrd="0" presId="urn:microsoft.com/office/officeart/2005/8/layout/radial5"/>
    <dgm:cxn modelId="{810A0C24-0E16-4336-9016-2140A11B682D}" srcId="{EF8F5AE5-6E81-4CB0-9397-4BB01E295BA8}" destId="{B1F91654-EAA9-429A-A8CA-FFFA8FA66995}" srcOrd="3" destOrd="0" parTransId="{EA49BAFF-F6EA-4D7C-B330-0367B7F3516B}" sibTransId="{6476EFF1-4F1C-41DA-B1A1-5C3202F2DB95}"/>
    <dgm:cxn modelId="{42C39CF2-F442-4469-BCC7-902B6532DCF5}" type="presOf" srcId="{B1F91654-EAA9-429A-A8CA-FFFA8FA66995}" destId="{9696929C-BAA8-4647-A8AB-27E2C1B1F7AC}" srcOrd="0" destOrd="0" presId="urn:microsoft.com/office/officeart/2005/8/layout/radial5"/>
    <dgm:cxn modelId="{A7804E59-30A6-4392-A825-81A6BA87F546}" srcId="{EF8F5AE5-6E81-4CB0-9397-4BB01E295BA8}" destId="{F7B32494-5415-40BC-98BA-108A92615AB8}" srcOrd="1" destOrd="0" parTransId="{FB6B9CEA-FB79-4FDE-AD5C-18E5D47D7B70}" sibTransId="{9DBBD70A-50C5-4E55-95A2-4C4C224FDDC8}"/>
    <dgm:cxn modelId="{CFAD0178-EC01-4608-9BAE-1B8F31622465}" type="presOf" srcId="{F7B32494-5415-40BC-98BA-108A92615AB8}" destId="{B55BAB61-3DD3-4D3F-9529-231D6A54033D}" srcOrd="0" destOrd="0" presId="urn:microsoft.com/office/officeart/2005/8/layout/radial5"/>
    <dgm:cxn modelId="{0BD8CE28-A1DE-4302-A719-5078F86EF13B}" type="presOf" srcId="{FB6B9CEA-FB79-4FDE-AD5C-18E5D47D7B70}" destId="{71091BAA-DE99-473C-8D99-4D2B90526174}" srcOrd="1" destOrd="0" presId="urn:microsoft.com/office/officeart/2005/8/layout/radial5"/>
    <dgm:cxn modelId="{9BB57C07-9D1C-4130-B64A-51C9144AE7D7}" type="presOf" srcId="{EF8F5AE5-6E81-4CB0-9397-4BB01E295BA8}" destId="{C6BB7C7C-D628-49BC-9699-4B24E4DD8E49}" srcOrd="0" destOrd="0" presId="urn:microsoft.com/office/officeart/2005/8/layout/radial5"/>
    <dgm:cxn modelId="{5931E17E-FB15-477E-856B-28F9CFD3AA3C}" type="presOf" srcId="{A2DD8D57-39A6-4FE3-B85F-A2B9B60D1E93}" destId="{A89A3A32-F6A0-426B-B5DF-1B13DC7BFDBD}" srcOrd="0" destOrd="0" presId="urn:microsoft.com/office/officeart/2005/8/layout/radial5"/>
    <dgm:cxn modelId="{227B15C0-A1EE-4F02-9680-1A791A6F64BC}" type="presOf" srcId="{1CA9F2E1-DC49-455E-9688-7EE426BC9ECA}" destId="{970744E6-AC1C-4AA2-A4BA-2428A551124B}" srcOrd="0" destOrd="0" presId="urn:microsoft.com/office/officeart/2005/8/layout/radial5"/>
    <dgm:cxn modelId="{4837EB24-8BDC-4FE9-8CC6-26B0FFB0C752}" type="presOf" srcId="{74CE143B-8CCE-4643-B86C-15B9C8C926FC}" destId="{57664910-70E5-48FD-B89F-14C68743C549}" srcOrd="1" destOrd="0" presId="urn:microsoft.com/office/officeart/2005/8/layout/radial5"/>
    <dgm:cxn modelId="{74F2256B-D9DB-4854-9FD6-7E3C51A5C191}" type="presOf" srcId="{EA49BAFF-F6EA-4D7C-B330-0367B7F3516B}" destId="{12811396-8B4A-466A-8D91-B2526C7C30BB}" srcOrd="0" destOrd="0" presId="urn:microsoft.com/office/officeart/2005/8/layout/radial5"/>
    <dgm:cxn modelId="{551AF0BA-479D-4EDB-8C9B-99C94EA3DBA4}" type="presOf" srcId="{1116964E-CB06-40CE-9F43-80FD2D7938AD}" destId="{C9C93F62-0529-4C31-A55F-2F3378B4EB90}" srcOrd="0" destOrd="0" presId="urn:microsoft.com/office/officeart/2005/8/layout/radial5"/>
    <dgm:cxn modelId="{5D07762C-525D-4E19-AF62-C50387483FC6}" type="presOf" srcId="{FB6B9CEA-FB79-4FDE-AD5C-18E5D47D7B70}" destId="{5DB71029-BD93-4DEC-ABED-81F8557AA08E}" srcOrd="0" destOrd="0" presId="urn:microsoft.com/office/officeart/2005/8/layout/radial5"/>
    <dgm:cxn modelId="{B02EFEDE-46B5-48D4-B142-30375BA3604E}" type="presOf" srcId="{1CA9F2E1-DC49-455E-9688-7EE426BC9ECA}" destId="{7EAA0669-077E-40ED-9A38-EBEAB2E446C3}" srcOrd="1" destOrd="0" presId="urn:microsoft.com/office/officeart/2005/8/layout/radial5"/>
    <dgm:cxn modelId="{AD10BB39-F41B-46F1-92C4-D1BEFCD53EB2}" srcId="{81E9D61D-99CB-4EF5-9EF8-4181F0BFD7F4}" destId="{EF8F5AE5-6E81-4CB0-9397-4BB01E295BA8}" srcOrd="0" destOrd="0" parTransId="{1166A326-0E2F-49FA-9479-87753AE727C2}" sibTransId="{74CF564A-42BD-469A-A632-42012520BE7B}"/>
    <dgm:cxn modelId="{987D523E-8BBD-4321-8FEE-7E70B5BD2876}" type="presOf" srcId="{74CE143B-8CCE-4643-B86C-15B9C8C926FC}" destId="{1F5588BF-FD1F-4012-87D2-769224CEC182}" srcOrd="0" destOrd="0" presId="urn:microsoft.com/office/officeart/2005/8/layout/radial5"/>
    <dgm:cxn modelId="{8319BC18-E0ED-408D-AD53-07672A6FE5FE}" type="presParOf" srcId="{BFF0EE1B-AE9A-41FC-8902-77C343BEE6BF}" destId="{C6BB7C7C-D628-49BC-9699-4B24E4DD8E49}" srcOrd="0" destOrd="0" presId="urn:microsoft.com/office/officeart/2005/8/layout/radial5"/>
    <dgm:cxn modelId="{7180B52C-B725-4511-9D61-7DFBE8D0D8D4}" type="presParOf" srcId="{BFF0EE1B-AE9A-41FC-8902-77C343BEE6BF}" destId="{1F5588BF-FD1F-4012-87D2-769224CEC182}" srcOrd="1" destOrd="0" presId="urn:microsoft.com/office/officeart/2005/8/layout/radial5"/>
    <dgm:cxn modelId="{29D1E424-80C1-4952-A18C-D3BD6E67DE84}" type="presParOf" srcId="{1F5588BF-FD1F-4012-87D2-769224CEC182}" destId="{57664910-70E5-48FD-B89F-14C68743C549}" srcOrd="0" destOrd="0" presId="urn:microsoft.com/office/officeart/2005/8/layout/radial5"/>
    <dgm:cxn modelId="{C4576A91-F7F6-4A05-8ECA-6A278894FBB2}" type="presParOf" srcId="{BFF0EE1B-AE9A-41FC-8902-77C343BEE6BF}" destId="{A89A3A32-F6A0-426B-B5DF-1B13DC7BFDBD}" srcOrd="2" destOrd="0" presId="urn:microsoft.com/office/officeart/2005/8/layout/radial5"/>
    <dgm:cxn modelId="{D1B8EC62-386A-427D-BC6C-730E47A44A45}" type="presParOf" srcId="{BFF0EE1B-AE9A-41FC-8902-77C343BEE6BF}" destId="{5DB71029-BD93-4DEC-ABED-81F8557AA08E}" srcOrd="3" destOrd="0" presId="urn:microsoft.com/office/officeart/2005/8/layout/radial5"/>
    <dgm:cxn modelId="{18426076-F20B-4E8B-BC8A-60710EE1780B}" type="presParOf" srcId="{5DB71029-BD93-4DEC-ABED-81F8557AA08E}" destId="{71091BAA-DE99-473C-8D99-4D2B90526174}" srcOrd="0" destOrd="0" presId="urn:microsoft.com/office/officeart/2005/8/layout/radial5"/>
    <dgm:cxn modelId="{F39341F5-D5DA-4C66-9E5E-E279624A585B}" type="presParOf" srcId="{BFF0EE1B-AE9A-41FC-8902-77C343BEE6BF}" destId="{B55BAB61-3DD3-4D3F-9529-231D6A54033D}" srcOrd="4" destOrd="0" presId="urn:microsoft.com/office/officeart/2005/8/layout/radial5"/>
    <dgm:cxn modelId="{C5281657-449B-488F-A84D-9C9D1D299EFB}" type="presParOf" srcId="{BFF0EE1B-AE9A-41FC-8902-77C343BEE6BF}" destId="{970744E6-AC1C-4AA2-A4BA-2428A551124B}" srcOrd="5" destOrd="0" presId="urn:microsoft.com/office/officeart/2005/8/layout/radial5"/>
    <dgm:cxn modelId="{47ABC737-62F6-468C-8BEF-D2F817EB226E}" type="presParOf" srcId="{970744E6-AC1C-4AA2-A4BA-2428A551124B}" destId="{7EAA0669-077E-40ED-9A38-EBEAB2E446C3}" srcOrd="0" destOrd="0" presId="urn:microsoft.com/office/officeart/2005/8/layout/radial5"/>
    <dgm:cxn modelId="{1B7A487E-76E6-40D1-934F-3F0192E63D95}" type="presParOf" srcId="{BFF0EE1B-AE9A-41FC-8902-77C343BEE6BF}" destId="{C9C93F62-0529-4C31-A55F-2F3378B4EB90}" srcOrd="6" destOrd="0" presId="urn:microsoft.com/office/officeart/2005/8/layout/radial5"/>
    <dgm:cxn modelId="{1D046B4E-7DEB-4246-86F7-6F77B4B5CDA2}" type="presParOf" srcId="{BFF0EE1B-AE9A-41FC-8902-77C343BEE6BF}" destId="{12811396-8B4A-466A-8D91-B2526C7C30BB}" srcOrd="7" destOrd="0" presId="urn:microsoft.com/office/officeart/2005/8/layout/radial5"/>
    <dgm:cxn modelId="{6D315B48-FF3C-4C18-9A9F-351DC32E4B49}" type="presParOf" srcId="{12811396-8B4A-466A-8D91-B2526C7C30BB}" destId="{299A66EE-84F6-4B22-A3AA-1C16601E38DE}" srcOrd="0" destOrd="0" presId="urn:microsoft.com/office/officeart/2005/8/layout/radial5"/>
    <dgm:cxn modelId="{3E11CC2D-3FFA-406B-9A4B-CD935A4D3B01}" type="presParOf" srcId="{BFF0EE1B-AE9A-41FC-8902-77C343BEE6BF}" destId="{9696929C-BAA8-4647-A8AB-27E2C1B1F7AC}" srcOrd="8" destOrd="0" presId="urn:microsoft.com/office/officeart/2005/8/layout/radial5"/>
  </dgm:cxnLst>
  <dgm:bg>
    <a:gradFill flip="none" rotWithShape="1">
      <a:gsLst>
        <a:gs pos="0">
          <a:srgbClr val="FFF200"/>
        </a:gs>
        <a:gs pos="45000">
          <a:srgbClr val="FF7A00"/>
        </a:gs>
        <a:gs pos="70000">
          <a:srgbClr val="FF0300"/>
        </a:gs>
        <a:gs pos="100000">
          <a:srgbClr val="4D0808"/>
        </a:gs>
      </a:gsLst>
      <a:path path="circle">
        <a:fillToRect l="50000" t="50000" r="50000" b="50000"/>
      </a:path>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250A6B-513D-4F76-897D-151F8D9D3692}" type="doc">
      <dgm:prSet loTypeId="urn:microsoft.com/office/officeart/2005/8/layout/radial5" loCatId="relationship" qsTypeId="urn:microsoft.com/office/officeart/2005/8/quickstyle/3d1" qsCatId="3D" csTypeId="urn:microsoft.com/office/officeart/2005/8/colors/accent2_4" csCatId="accent2" phldr="1"/>
      <dgm:spPr/>
      <dgm:t>
        <a:bodyPr/>
        <a:lstStyle/>
        <a:p>
          <a:endParaRPr lang="fr-FR"/>
        </a:p>
      </dgm:t>
    </dgm:pt>
    <dgm:pt modelId="{F739F56F-DE96-46C9-BCE9-F6D71BE13509}">
      <dgm:prSet phldrT="[Texte]" custT="1">
        <dgm:style>
          <a:lnRef idx="0">
            <a:schemeClr val="dk1"/>
          </a:lnRef>
          <a:fillRef idx="3">
            <a:schemeClr val="dk1"/>
          </a:fillRef>
          <a:effectRef idx="3">
            <a:schemeClr val="dk1"/>
          </a:effectRef>
          <a:fontRef idx="minor">
            <a:schemeClr val="lt1"/>
          </a:fontRef>
        </dgm:style>
      </dgm:prSet>
      <dgm:spPr/>
      <dgm:t>
        <a:bodyPr/>
        <a:lstStyle/>
        <a:p>
          <a:r>
            <a:rPr lang="fr-FR" sz="100" dirty="0" smtClean="0"/>
            <a:t>l</a:t>
          </a:r>
          <a:endParaRPr lang="fr-FR" sz="100" dirty="0"/>
        </a:p>
      </dgm:t>
    </dgm:pt>
    <dgm:pt modelId="{DF376054-36D8-4C03-B3B8-8A06BD2655A5}" type="parTrans" cxnId="{F64DFE56-94E3-43B8-82D1-93886061F679}">
      <dgm:prSet/>
      <dgm:spPr/>
      <dgm:t>
        <a:bodyPr/>
        <a:lstStyle/>
        <a:p>
          <a:endParaRPr lang="fr-FR"/>
        </a:p>
      </dgm:t>
    </dgm:pt>
    <dgm:pt modelId="{FE1D465F-039E-4F47-A254-115129EDA15D}" type="sibTrans" cxnId="{F64DFE56-94E3-43B8-82D1-93886061F679}">
      <dgm:prSet/>
      <dgm:spPr/>
      <dgm:t>
        <a:bodyPr/>
        <a:lstStyle/>
        <a:p>
          <a:endParaRPr lang="fr-FR"/>
        </a:p>
      </dgm:t>
    </dgm:pt>
    <dgm:pt modelId="{F0A59B48-AB9A-4622-A339-301BC930C100}">
      <dgm:prSet phldrT="[Texte]">
        <dgm:style>
          <a:lnRef idx="0">
            <a:schemeClr val="dk1"/>
          </a:lnRef>
          <a:fillRef idx="3">
            <a:schemeClr val="dk1"/>
          </a:fillRef>
          <a:effectRef idx="3">
            <a:schemeClr val="dk1"/>
          </a:effectRef>
          <a:fontRef idx="minor">
            <a:schemeClr val="lt1"/>
          </a:fontRef>
        </dgm:style>
      </dgm:prSet>
      <dgm:spPr/>
      <dgm:t>
        <a:bodyPr/>
        <a:lstStyle/>
        <a:p>
          <a:r>
            <a:rPr lang="fr-FR" dirty="0" smtClean="0"/>
            <a:t>Amour faux</a:t>
          </a:r>
          <a:endParaRPr lang="fr-FR" dirty="0"/>
        </a:p>
      </dgm:t>
    </dgm:pt>
    <dgm:pt modelId="{8E52B798-36E6-407D-8974-85B4CA02B1A1}" type="parTrans" cxnId="{6E076D5C-D1C4-4808-B107-3D858F3CB424}">
      <dgm:prSet>
        <dgm:style>
          <a:lnRef idx="1">
            <a:schemeClr val="dk1"/>
          </a:lnRef>
          <a:fillRef idx="3">
            <a:schemeClr val="dk1"/>
          </a:fillRef>
          <a:effectRef idx="2">
            <a:schemeClr val="dk1"/>
          </a:effectRef>
          <a:fontRef idx="minor">
            <a:schemeClr val="lt1"/>
          </a:fontRef>
        </dgm:style>
      </dgm:prSet>
      <dgm:spPr/>
      <dgm:t>
        <a:bodyPr/>
        <a:lstStyle/>
        <a:p>
          <a:endParaRPr lang="fr-FR"/>
        </a:p>
      </dgm:t>
    </dgm:pt>
    <dgm:pt modelId="{AF66BA80-42DA-4807-B0C1-4958BD7E2080}" type="sibTrans" cxnId="{6E076D5C-D1C4-4808-B107-3D858F3CB424}">
      <dgm:prSet/>
      <dgm:spPr/>
      <dgm:t>
        <a:bodyPr/>
        <a:lstStyle/>
        <a:p>
          <a:endParaRPr lang="fr-FR"/>
        </a:p>
      </dgm:t>
    </dgm:pt>
    <dgm:pt modelId="{FFB45426-1378-4D17-AFC2-761F5AE248C8}">
      <dgm:prSet phldrT="[Texte]">
        <dgm:style>
          <a:lnRef idx="0">
            <a:schemeClr val="dk1"/>
          </a:lnRef>
          <a:fillRef idx="3">
            <a:schemeClr val="dk1"/>
          </a:fillRef>
          <a:effectRef idx="3">
            <a:schemeClr val="dk1"/>
          </a:effectRef>
          <a:fontRef idx="minor">
            <a:schemeClr val="lt1"/>
          </a:fontRef>
        </dgm:style>
      </dgm:prSet>
      <dgm:spPr/>
      <dgm:t>
        <a:bodyPr/>
        <a:lstStyle/>
        <a:p>
          <a:r>
            <a:rPr lang="fr-FR" dirty="0" smtClean="0"/>
            <a:t>Corps</a:t>
          </a:r>
          <a:endParaRPr lang="fr-FR" dirty="0"/>
        </a:p>
      </dgm:t>
    </dgm:pt>
    <dgm:pt modelId="{2757D581-43F0-4B08-9657-7FC2ABD1DC6D}" type="parTrans" cxnId="{D5E62B65-3F82-4392-AF73-344215A79316}">
      <dgm:prSet>
        <dgm:style>
          <a:lnRef idx="1">
            <a:schemeClr val="dk1"/>
          </a:lnRef>
          <a:fillRef idx="3">
            <a:schemeClr val="dk1"/>
          </a:fillRef>
          <a:effectRef idx="2">
            <a:schemeClr val="dk1"/>
          </a:effectRef>
          <a:fontRef idx="minor">
            <a:schemeClr val="lt1"/>
          </a:fontRef>
        </dgm:style>
      </dgm:prSet>
      <dgm:spPr/>
      <dgm:t>
        <a:bodyPr/>
        <a:lstStyle/>
        <a:p>
          <a:endParaRPr lang="fr-FR"/>
        </a:p>
      </dgm:t>
    </dgm:pt>
    <dgm:pt modelId="{25D4CD89-88F1-4EED-A831-199862C3DC2C}" type="sibTrans" cxnId="{D5E62B65-3F82-4392-AF73-344215A79316}">
      <dgm:prSet/>
      <dgm:spPr/>
      <dgm:t>
        <a:bodyPr/>
        <a:lstStyle/>
        <a:p>
          <a:endParaRPr lang="fr-FR"/>
        </a:p>
      </dgm:t>
    </dgm:pt>
    <dgm:pt modelId="{04928D89-D078-4FE8-A37C-4D1E9C8AC7AD}">
      <dgm:prSet phldrT="[Texte]">
        <dgm:style>
          <a:lnRef idx="0">
            <a:schemeClr val="dk1"/>
          </a:lnRef>
          <a:fillRef idx="3">
            <a:schemeClr val="dk1"/>
          </a:fillRef>
          <a:effectRef idx="3">
            <a:schemeClr val="dk1"/>
          </a:effectRef>
          <a:fontRef idx="minor">
            <a:schemeClr val="lt1"/>
          </a:fontRef>
        </dgm:style>
      </dgm:prSet>
      <dgm:spPr/>
      <dgm:t>
        <a:bodyPr/>
        <a:lstStyle/>
        <a:p>
          <a:r>
            <a:rPr lang="fr-FR" dirty="0" smtClean="0"/>
            <a:t>Faux Moi</a:t>
          </a:r>
          <a:endParaRPr lang="fr-FR" dirty="0"/>
        </a:p>
      </dgm:t>
    </dgm:pt>
    <dgm:pt modelId="{4DC91F8A-15AA-4081-B686-92D872BF6455}" type="parTrans" cxnId="{80772A4B-E560-4E10-8DF4-8A5528A95B55}">
      <dgm:prSet>
        <dgm:style>
          <a:lnRef idx="0">
            <a:schemeClr val="dk1"/>
          </a:lnRef>
          <a:fillRef idx="3">
            <a:schemeClr val="dk1"/>
          </a:fillRef>
          <a:effectRef idx="3">
            <a:schemeClr val="dk1"/>
          </a:effectRef>
          <a:fontRef idx="minor">
            <a:schemeClr val="lt1"/>
          </a:fontRef>
        </dgm:style>
      </dgm:prSet>
      <dgm:spPr/>
      <dgm:t>
        <a:bodyPr/>
        <a:lstStyle/>
        <a:p>
          <a:endParaRPr lang="fr-FR"/>
        </a:p>
      </dgm:t>
    </dgm:pt>
    <dgm:pt modelId="{7C7B7DCA-546D-4AA9-8DAB-7B2FF818FC21}" type="sibTrans" cxnId="{80772A4B-E560-4E10-8DF4-8A5528A95B55}">
      <dgm:prSet/>
      <dgm:spPr/>
      <dgm:t>
        <a:bodyPr/>
        <a:lstStyle/>
        <a:p>
          <a:endParaRPr lang="fr-FR"/>
        </a:p>
      </dgm:t>
    </dgm:pt>
    <dgm:pt modelId="{1BD802D0-9D0B-4E18-8981-3F65E050F836}">
      <dgm:prSet phldrT="[Texte]">
        <dgm:style>
          <a:lnRef idx="0">
            <a:schemeClr val="dk1"/>
          </a:lnRef>
          <a:fillRef idx="3">
            <a:schemeClr val="dk1"/>
          </a:fillRef>
          <a:effectRef idx="3">
            <a:schemeClr val="dk1"/>
          </a:effectRef>
          <a:fontRef idx="minor">
            <a:schemeClr val="lt1"/>
          </a:fontRef>
        </dgm:style>
      </dgm:prSet>
      <dgm:spPr/>
      <dgm:t>
        <a:bodyPr/>
        <a:lstStyle/>
        <a:p>
          <a:r>
            <a:rPr lang="fr-FR" dirty="0" smtClean="0"/>
            <a:t>Esprit</a:t>
          </a:r>
          <a:endParaRPr lang="fr-FR" dirty="0"/>
        </a:p>
      </dgm:t>
    </dgm:pt>
    <dgm:pt modelId="{7E5164C3-B3DE-40C4-A9C9-6E077CB25F71}" type="parTrans" cxnId="{A609B05B-23C0-4D08-BF83-8CF740250845}">
      <dgm:prSet>
        <dgm:style>
          <a:lnRef idx="1">
            <a:schemeClr val="dk1"/>
          </a:lnRef>
          <a:fillRef idx="3">
            <a:schemeClr val="dk1"/>
          </a:fillRef>
          <a:effectRef idx="2">
            <a:schemeClr val="dk1"/>
          </a:effectRef>
          <a:fontRef idx="minor">
            <a:schemeClr val="lt1"/>
          </a:fontRef>
        </dgm:style>
      </dgm:prSet>
      <dgm:spPr/>
      <dgm:t>
        <a:bodyPr/>
        <a:lstStyle/>
        <a:p>
          <a:endParaRPr lang="fr-FR"/>
        </a:p>
      </dgm:t>
    </dgm:pt>
    <dgm:pt modelId="{C140E690-DB39-42BC-AA45-4EF78DADC106}" type="sibTrans" cxnId="{A609B05B-23C0-4D08-BF83-8CF740250845}">
      <dgm:prSet/>
      <dgm:spPr/>
      <dgm:t>
        <a:bodyPr/>
        <a:lstStyle/>
        <a:p>
          <a:endParaRPr lang="fr-FR"/>
        </a:p>
      </dgm:t>
    </dgm:pt>
    <dgm:pt modelId="{EA5A881A-0B3E-4962-A917-01C8EC313E85}" type="pres">
      <dgm:prSet presAssocID="{71250A6B-513D-4F76-897D-151F8D9D3692}" presName="Name0" presStyleCnt="0">
        <dgm:presLayoutVars>
          <dgm:chMax val="1"/>
          <dgm:dir/>
          <dgm:animLvl val="ctr"/>
          <dgm:resizeHandles val="exact"/>
        </dgm:presLayoutVars>
      </dgm:prSet>
      <dgm:spPr/>
      <dgm:t>
        <a:bodyPr/>
        <a:lstStyle/>
        <a:p>
          <a:endParaRPr lang="fr-FR"/>
        </a:p>
      </dgm:t>
    </dgm:pt>
    <dgm:pt modelId="{537A7CF8-FBA4-4427-BDC9-EE4031B0FA0F}" type="pres">
      <dgm:prSet presAssocID="{F739F56F-DE96-46C9-BCE9-F6D71BE13509}" presName="centerShape" presStyleLbl="node0" presStyleIdx="0" presStyleCnt="1" custScaleX="48449" custScaleY="48449"/>
      <dgm:spPr/>
      <dgm:t>
        <a:bodyPr/>
        <a:lstStyle/>
        <a:p>
          <a:endParaRPr lang="fr-FR"/>
        </a:p>
      </dgm:t>
    </dgm:pt>
    <dgm:pt modelId="{1C305062-B343-4622-94B1-75B923FF55CA}" type="pres">
      <dgm:prSet presAssocID="{8E52B798-36E6-407D-8974-85B4CA02B1A1}" presName="parTrans" presStyleLbl="sibTrans2D1" presStyleIdx="0" presStyleCnt="4" custAng="10800000"/>
      <dgm:spPr/>
      <dgm:t>
        <a:bodyPr/>
        <a:lstStyle/>
        <a:p>
          <a:endParaRPr lang="fr-FR"/>
        </a:p>
      </dgm:t>
    </dgm:pt>
    <dgm:pt modelId="{B2436013-1BDF-4C01-AC5E-E8A0B56F39B4}" type="pres">
      <dgm:prSet presAssocID="{8E52B798-36E6-407D-8974-85B4CA02B1A1}" presName="connectorText" presStyleLbl="sibTrans2D1" presStyleIdx="0" presStyleCnt="4"/>
      <dgm:spPr/>
      <dgm:t>
        <a:bodyPr/>
        <a:lstStyle/>
        <a:p>
          <a:endParaRPr lang="fr-FR"/>
        </a:p>
      </dgm:t>
    </dgm:pt>
    <dgm:pt modelId="{99EC7184-93F0-4203-80AC-755B2A731556}" type="pres">
      <dgm:prSet presAssocID="{F0A59B48-AB9A-4622-A339-301BC930C100}" presName="node" presStyleLbl="node1" presStyleIdx="0" presStyleCnt="4" custRadScaleRad="98439" custRadScaleInc="53722">
        <dgm:presLayoutVars>
          <dgm:bulletEnabled val="1"/>
        </dgm:presLayoutVars>
      </dgm:prSet>
      <dgm:spPr/>
      <dgm:t>
        <a:bodyPr/>
        <a:lstStyle/>
        <a:p>
          <a:endParaRPr lang="fr-FR"/>
        </a:p>
      </dgm:t>
    </dgm:pt>
    <dgm:pt modelId="{2E9B88DA-4424-45F1-9EBC-52BB1B532992}" type="pres">
      <dgm:prSet presAssocID="{2757D581-43F0-4B08-9657-7FC2ABD1DC6D}" presName="parTrans" presStyleLbl="sibTrans2D1" presStyleIdx="1" presStyleCnt="4" custAng="10800000"/>
      <dgm:spPr/>
      <dgm:t>
        <a:bodyPr/>
        <a:lstStyle/>
        <a:p>
          <a:endParaRPr lang="fr-FR"/>
        </a:p>
      </dgm:t>
    </dgm:pt>
    <dgm:pt modelId="{ACCAC699-8338-4BE4-ADCD-00321D302AF8}" type="pres">
      <dgm:prSet presAssocID="{2757D581-43F0-4B08-9657-7FC2ABD1DC6D}" presName="connectorText" presStyleLbl="sibTrans2D1" presStyleIdx="1" presStyleCnt="4"/>
      <dgm:spPr/>
      <dgm:t>
        <a:bodyPr/>
        <a:lstStyle/>
        <a:p>
          <a:endParaRPr lang="fr-FR"/>
        </a:p>
      </dgm:t>
    </dgm:pt>
    <dgm:pt modelId="{48F6093D-4692-48BB-B451-74FECD35E320}" type="pres">
      <dgm:prSet presAssocID="{FFB45426-1378-4D17-AFC2-761F5AE248C8}" presName="node" presStyleLbl="node1" presStyleIdx="1" presStyleCnt="4">
        <dgm:presLayoutVars>
          <dgm:bulletEnabled val="1"/>
        </dgm:presLayoutVars>
      </dgm:prSet>
      <dgm:spPr/>
      <dgm:t>
        <a:bodyPr/>
        <a:lstStyle/>
        <a:p>
          <a:endParaRPr lang="fr-FR"/>
        </a:p>
      </dgm:t>
    </dgm:pt>
    <dgm:pt modelId="{C4BE40E2-8015-49C2-A91A-2BE7EAB5F858}" type="pres">
      <dgm:prSet presAssocID="{4DC91F8A-15AA-4081-B686-92D872BF6455}" presName="parTrans" presStyleLbl="sibTrans2D1" presStyleIdx="2" presStyleCnt="4"/>
      <dgm:spPr/>
      <dgm:t>
        <a:bodyPr/>
        <a:lstStyle/>
        <a:p>
          <a:endParaRPr lang="fr-FR"/>
        </a:p>
      </dgm:t>
    </dgm:pt>
    <dgm:pt modelId="{EE3AB5BC-A22F-4FFE-BF39-99FBC00DB4A7}" type="pres">
      <dgm:prSet presAssocID="{4DC91F8A-15AA-4081-B686-92D872BF6455}" presName="connectorText" presStyleLbl="sibTrans2D1" presStyleIdx="2" presStyleCnt="4"/>
      <dgm:spPr/>
      <dgm:t>
        <a:bodyPr/>
        <a:lstStyle/>
        <a:p>
          <a:endParaRPr lang="fr-FR"/>
        </a:p>
      </dgm:t>
    </dgm:pt>
    <dgm:pt modelId="{2E796691-3AEE-4AAB-A12B-74DC79909601}" type="pres">
      <dgm:prSet presAssocID="{04928D89-D078-4FE8-A37C-4D1E9C8AC7AD}" presName="node" presStyleLbl="node1" presStyleIdx="2" presStyleCnt="4" custRadScaleRad="123320" custRadScaleInc="-87033">
        <dgm:presLayoutVars>
          <dgm:bulletEnabled val="1"/>
        </dgm:presLayoutVars>
      </dgm:prSet>
      <dgm:spPr/>
      <dgm:t>
        <a:bodyPr/>
        <a:lstStyle/>
        <a:p>
          <a:endParaRPr lang="fr-FR"/>
        </a:p>
      </dgm:t>
    </dgm:pt>
    <dgm:pt modelId="{CAFAE2D2-1A5A-48C6-A481-E612406EEB85}" type="pres">
      <dgm:prSet presAssocID="{7E5164C3-B3DE-40C4-A9C9-6E077CB25F71}" presName="parTrans" presStyleLbl="sibTrans2D1" presStyleIdx="3" presStyleCnt="4" custAng="10800000"/>
      <dgm:spPr/>
      <dgm:t>
        <a:bodyPr/>
        <a:lstStyle/>
        <a:p>
          <a:endParaRPr lang="fr-FR"/>
        </a:p>
      </dgm:t>
    </dgm:pt>
    <dgm:pt modelId="{B52A9BDF-F3EF-4328-9B92-EA5C555CACCA}" type="pres">
      <dgm:prSet presAssocID="{7E5164C3-B3DE-40C4-A9C9-6E077CB25F71}" presName="connectorText" presStyleLbl="sibTrans2D1" presStyleIdx="3" presStyleCnt="4"/>
      <dgm:spPr/>
      <dgm:t>
        <a:bodyPr/>
        <a:lstStyle/>
        <a:p>
          <a:endParaRPr lang="fr-FR"/>
        </a:p>
      </dgm:t>
    </dgm:pt>
    <dgm:pt modelId="{24C7B752-DE7B-4DCC-A8B8-211D655D157E}" type="pres">
      <dgm:prSet presAssocID="{1BD802D0-9D0B-4E18-8981-3F65E050F836}" presName="node" presStyleLbl="node1" presStyleIdx="3" presStyleCnt="4" custRadScaleRad="101648" custRadScaleInc="22961">
        <dgm:presLayoutVars>
          <dgm:bulletEnabled val="1"/>
        </dgm:presLayoutVars>
      </dgm:prSet>
      <dgm:spPr/>
      <dgm:t>
        <a:bodyPr/>
        <a:lstStyle/>
        <a:p>
          <a:endParaRPr lang="fr-FR"/>
        </a:p>
      </dgm:t>
    </dgm:pt>
  </dgm:ptLst>
  <dgm:cxnLst>
    <dgm:cxn modelId="{4A7CD80E-AA47-4E3C-8AEC-150F02C1A6F1}" type="presOf" srcId="{2757D581-43F0-4B08-9657-7FC2ABD1DC6D}" destId="{2E9B88DA-4424-45F1-9EBC-52BB1B532992}" srcOrd="0" destOrd="0" presId="urn:microsoft.com/office/officeart/2005/8/layout/radial5"/>
    <dgm:cxn modelId="{D20DFC1B-1E6B-4E90-8644-ABE4994CAA58}" type="presOf" srcId="{8E52B798-36E6-407D-8974-85B4CA02B1A1}" destId="{1C305062-B343-4622-94B1-75B923FF55CA}" srcOrd="0" destOrd="0" presId="urn:microsoft.com/office/officeart/2005/8/layout/radial5"/>
    <dgm:cxn modelId="{80772A4B-E560-4E10-8DF4-8A5528A95B55}" srcId="{F739F56F-DE96-46C9-BCE9-F6D71BE13509}" destId="{04928D89-D078-4FE8-A37C-4D1E9C8AC7AD}" srcOrd="2" destOrd="0" parTransId="{4DC91F8A-15AA-4081-B686-92D872BF6455}" sibTransId="{7C7B7DCA-546D-4AA9-8DAB-7B2FF818FC21}"/>
    <dgm:cxn modelId="{D5E62B65-3F82-4392-AF73-344215A79316}" srcId="{F739F56F-DE96-46C9-BCE9-F6D71BE13509}" destId="{FFB45426-1378-4D17-AFC2-761F5AE248C8}" srcOrd="1" destOrd="0" parTransId="{2757D581-43F0-4B08-9657-7FC2ABD1DC6D}" sibTransId="{25D4CD89-88F1-4EED-A831-199862C3DC2C}"/>
    <dgm:cxn modelId="{6E076D5C-D1C4-4808-B107-3D858F3CB424}" srcId="{F739F56F-DE96-46C9-BCE9-F6D71BE13509}" destId="{F0A59B48-AB9A-4622-A339-301BC930C100}" srcOrd="0" destOrd="0" parTransId="{8E52B798-36E6-407D-8974-85B4CA02B1A1}" sibTransId="{AF66BA80-42DA-4807-B0C1-4958BD7E2080}"/>
    <dgm:cxn modelId="{64C0631C-67A0-4EA3-B34E-D63D985A046A}" type="presOf" srcId="{7E5164C3-B3DE-40C4-A9C9-6E077CB25F71}" destId="{B52A9BDF-F3EF-4328-9B92-EA5C555CACCA}" srcOrd="1" destOrd="0" presId="urn:microsoft.com/office/officeart/2005/8/layout/radial5"/>
    <dgm:cxn modelId="{3F053F1C-A3DD-4178-B57A-EBAA695EFAD8}" type="presOf" srcId="{04928D89-D078-4FE8-A37C-4D1E9C8AC7AD}" destId="{2E796691-3AEE-4AAB-A12B-74DC79909601}" srcOrd="0" destOrd="0" presId="urn:microsoft.com/office/officeart/2005/8/layout/radial5"/>
    <dgm:cxn modelId="{64F9603E-9499-48E1-AEEF-4D429D931C2D}" type="presOf" srcId="{71250A6B-513D-4F76-897D-151F8D9D3692}" destId="{EA5A881A-0B3E-4962-A917-01C8EC313E85}" srcOrd="0" destOrd="0" presId="urn:microsoft.com/office/officeart/2005/8/layout/radial5"/>
    <dgm:cxn modelId="{584AFDCE-45EE-4893-B482-460D453615F2}" type="presOf" srcId="{7E5164C3-B3DE-40C4-A9C9-6E077CB25F71}" destId="{CAFAE2D2-1A5A-48C6-A481-E612406EEB85}" srcOrd="0" destOrd="0" presId="urn:microsoft.com/office/officeart/2005/8/layout/radial5"/>
    <dgm:cxn modelId="{F64DFE56-94E3-43B8-82D1-93886061F679}" srcId="{71250A6B-513D-4F76-897D-151F8D9D3692}" destId="{F739F56F-DE96-46C9-BCE9-F6D71BE13509}" srcOrd="0" destOrd="0" parTransId="{DF376054-36D8-4C03-B3B8-8A06BD2655A5}" sibTransId="{FE1D465F-039E-4F47-A254-115129EDA15D}"/>
    <dgm:cxn modelId="{4FB35773-5306-4292-9C86-AA8891CD3085}" type="presOf" srcId="{8E52B798-36E6-407D-8974-85B4CA02B1A1}" destId="{B2436013-1BDF-4C01-AC5E-E8A0B56F39B4}" srcOrd="1" destOrd="0" presId="urn:microsoft.com/office/officeart/2005/8/layout/radial5"/>
    <dgm:cxn modelId="{E1FB11A9-D7ED-4819-BBF2-EA13A3D5CADD}" type="presOf" srcId="{4DC91F8A-15AA-4081-B686-92D872BF6455}" destId="{C4BE40E2-8015-49C2-A91A-2BE7EAB5F858}" srcOrd="0" destOrd="0" presId="urn:microsoft.com/office/officeart/2005/8/layout/radial5"/>
    <dgm:cxn modelId="{F1A0F806-0ED6-4A5E-9659-5587B0F0CFB8}" type="presOf" srcId="{1BD802D0-9D0B-4E18-8981-3F65E050F836}" destId="{24C7B752-DE7B-4DCC-A8B8-211D655D157E}" srcOrd="0" destOrd="0" presId="urn:microsoft.com/office/officeart/2005/8/layout/radial5"/>
    <dgm:cxn modelId="{2AF5DD2A-0DA0-4BC1-86B6-664A79A39609}" type="presOf" srcId="{F0A59B48-AB9A-4622-A339-301BC930C100}" destId="{99EC7184-93F0-4203-80AC-755B2A731556}" srcOrd="0" destOrd="0" presId="urn:microsoft.com/office/officeart/2005/8/layout/radial5"/>
    <dgm:cxn modelId="{5244C983-8FBC-4A38-BE64-8DCB7A32B352}" type="presOf" srcId="{4DC91F8A-15AA-4081-B686-92D872BF6455}" destId="{EE3AB5BC-A22F-4FFE-BF39-99FBC00DB4A7}" srcOrd="1" destOrd="0" presId="urn:microsoft.com/office/officeart/2005/8/layout/radial5"/>
    <dgm:cxn modelId="{71A54D02-4B6F-424A-B21B-188AD6E82D48}" type="presOf" srcId="{F739F56F-DE96-46C9-BCE9-F6D71BE13509}" destId="{537A7CF8-FBA4-4427-BDC9-EE4031B0FA0F}" srcOrd="0" destOrd="0" presId="urn:microsoft.com/office/officeart/2005/8/layout/radial5"/>
    <dgm:cxn modelId="{FBEFEFE8-3860-4E19-8CFB-0A9CC3B8E4CB}" type="presOf" srcId="{2757D581-43F0-4B08-9657-7FC2ABD1DC6D}" destId="{ACCAC699-8338-4BE4-ADCD-00321D302AF8}" srcOrd="1" destOrd="0" presId="urn:microsoft.com/office/officeart/2005/8/layout/radial5"/>
    <dgm:cxn modelId="{0FD5302C-FAB4-4776-BC1E-3504E10B8CFA}" type="presOf" srcId="{FFB45426-1378-4D17-AFC2-761F5AE248C8}" destId="{48F6093D-4692-48BB-B451-74FECD35E320}" srcOrd="0" destOrd="0" presId="urn:microsoft.com/office/officeart/2005/8/layout/radial5"/>
    <dgm:cxn modelId="{A609B05B-23C0-4D08-BF83-8CF740250845}" srcId="{F739F56F-DE96-46C9-BCE9-F6D71BE13509}" destId="{1BD802D0-9D0B-4E18-8981-3F65E050F836}" srcOrd="3" destOrd="0" parTransId="{7E5164C3-B3DE-40C4-A9C9-6E077CB25F71}" sibTransId="{C140E690-DB39-42BC-AA45-4EF78DADC106}"/>
    <dgm:cxn modelId="{7BF5C901-D295-4D5B-B38F-C21C60C4CC44}" type="presParOf" srcId="{EA5A881A-0B3E-4962-A917-01C8EC313E85}" destId="{537A7CF8-FBA4-4427-BDC9-EE4031B0FA0F}" srcOrd="0" destOrd="0" presId="urn:microsoft.com/office/officeart/2005/8/layout/radial5"/>
    <dgm:cxn modelId="{04105FC5-515C-4C6B-8143-16C1401B8DB2}" type="presParOf" srcId="{EA5A881A-0B3E-4962-A917-01C8EC313E85}" destId="{1C305062-B343-4622-94B1-75B923FF55CA}" srcOrd="1" destOrd="0" presId="urn:microsoft.com/office/officeart/2005/8/layout/radial5"/>
    <dgm:cxn modelId="{428768C4-4A4E-497F-9F60-C20C36D57BB7}" type="presParOf" srcId="{1C305062-B343-4622-94B1-75B923FF55CA}" destId="{B2436013-1BDF-4C01-AC5E-E8A0B56F39B4}" srcOrd="0" destOrd="0" presId="urn:microsoft.com/office/officeart/2005/8/layout/radial5"/>
    <dgm:cxn modelId="{CDAA1188-F77F-49DD-929C-D9963C27C37D}" type="presParOf" srcId="{EA5A881A-0B3E-4962-A917-01C8EC313E85}" destId="{99EC7184-93F0-4203-80AC-755B2A731556}" srcOrd="2" destOrd="0" presId="urn:microsoft.com/office/officeart/2005/8/layout/radial5"/>
    <dgm:cxn modelId="{19AF7F56-C45E-49BE-8700-0001ADBE237C}" type="presParOf" srcId="{EA5A881A-0B3E-4962-A917-01C8EC313E85}" destId="{2E9B88DA-4424-45F1-9EBC-52BB1B532992}" srcOrd="3" destOrd="0" presId="urn:microsoft.com/office/officeart/2005/8/layout/radial5"/>
    <dgm:cxn modelId="{5E3C60F4-C28D-4E92-956E-84C809D2EB37}" type="presParOf" srcId="{2E9B88DA-4424-45F1-9EBC-52BB1B532992}" destId="{ACCAC699-8338-4BE4-ADCD-00321D302AF8}" srcOrd="0" destOrd="0" presId="urn:microsoft.com/office/officeart/2005/8/layout/radial5"/>
    <dgm:cxn modelId="{C419E01A-7D4D-49B0-8102-E398ED4D5E75}" type="presParOf" srcId="{EA5A881A-0B3E-4962-A917-01C8EC313E85}" destId="{48F6093D-4692-48BB-B451-74FECD35E320}" srcOrd="4" destOrd="0" presId="urn:microsoft.com/office/officeart/2005/8/layout/radial5"/>
    <dgm:cxn modelId="{EF4453F4-F58A-4216-8288-1C9D6D246F5E}" type="presParOf" srcId="{EA5A881A-0B3E-4962-A917-01C8EC313E85}" destId="{C4BE40E2-8015-49C2-A91A-2BE7EAB5F858}" srcOrd="5" destOrd="0" presId="urn:microsoft.com/office/officeart/2005/8/layout/radial5"/>
    <dgm:cxn modelId="{0D965D0E-E468-4DB8-8FBF-79022EABD59D}" type="presParOf" srcId="{C4BE40E2-8015-49C2-A91A-2BE7EAB5F858}" destId="{EE3AB5BC-A22F-4FFE-BF39-99FBC00DB4A7}" srcOrd="0" destOrd="0" presId="urn:microsoft.com/office/officeart/2005/8/layout/radial5"/>
    <dgm:cxn modelId="{58427472-A988-4212-A4B3-A7B75409416E}" type="presParOf" srcId="{EA5A881A-0B3E-4962-A917-01C8EC313E85}" destId="{2E796691-3AEE-4AAB-A12B-74DC79909601}" srcOrd="6" destOrd="0" presId="urn:microsoft.com/office/officeart/2005/8/layout/radial5"/>
    <dgm:cxn modelId="{383F934C-AB95-4442-9C8C-58A3A37C8CAA}" type="presParOf" srcId="{EA5A881A-0B3E-4962-A917-01C8EC313E85}" destId="{CAFAE2D2-1A5A-48C6-A481-E612406EEB85}" srcOrd="7" destOrd="0" presId="urn:microsoft.com/office/officeart/2005/8/layout/radial5"/>
    <dgm:cxn modelId="{8C57F2EA-0B40-4B97-8FFB-5E5D6411F634}" type="presParOf" srcId="{CAFAE2D2-1A5A-48C6-A481-E612406EEB85}" destId="{B52A9BDF-F3EF-4328-9B92-EA5C555CACCA}" srcOrd="0" destOrd="0" presId="urn:microsoft.com/office/officeart/2005/8/layout/radial5"/>
    <dgm:cxn modelId="{3608D373-1F04-4856-A4AA-EC58F42FF901}" type="presParOf" srcId="{EA5A881A-0B3E-4962-A917-01C8EC313E85}" destId="{24C7B752-DE7B-4DCC-A8B8-211D655D157E}" srcOrd="8" destOrd="0" presId="urn:microsoft.com/office/officeart/2005/8/layout/radial5"/>
  </dgm:cxnLst>
  <dgm:bg>
    <a:gradFill flip="none" rotWithShape="1">
      <a:gsLst>
        <a:gs pos="0">
          <a:srgbClr val="FFF200"/>
        </a:gs>
        <a:gs pos="45000">
          <a:srgbClr val="FF7A00"/>
        </a:gs>
        <a:gs pos="70000">
          <a:srgbClr val="FF0300"/>
        </a:gs>
        <a:gs pos="100000">
          <a:srgbClr val="4D0808"/>
        </a:gs>
      </a:gsLst>
      <a:path path="circle">
        <a:fillToRect l="50000" t="50000" r="50000" b="50000"/>
      </a:path>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66649D-A8B8-4165-B3BF-5DB4344B56F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BB43DBAC-F070-49C3-BBA1-1BC8C6E18897}">
      <dgm:prSet phldrT="[Texte]">
        <dgm:style>
          <a:lnRef idx="1">
            <a:schemeClr val="accent6"/>
          </a:lnRef>
          <a:fillRef idx="2">
            <a:schemeClr val="accent6"/>
          </a:fillRef>
          <a:effectRef idx="1">
            <a:schemeClr val="accent6"/>
          </a:effectRef>
          <a:fontRef idx="minor">
            <a:schemeClr val="dk1"/>
          </a:fontRef>
        </dgm:style>
      </dgm:prSet>
      <dgm:spPr/>
      <dgm:t>
        <a:bodyPr/>
        <a:lstStyle/>
        <a:p>
          <a:r>
            <a:rPr lang="fr-FR" dirty="0" smtClean="0"/>
            <a:t>Corps</a:t>
          </a:r>
          <a:endParaRPr lang="fr-FR" dirty="0"/>
        </a:p>
      </dgm:t>
    </dgm:pt>
    <dgm:pt modelId="{4C936A67-1E03-44C9-B1DB-FBE8BC1CC5AA}" type="parTrans" cxnId="{69A4B6A5-9E64-4720-826D-3AEA92582D16}">
      <dgm:prSet/>
      <dgm:spPr/>
      <dgm:t>
        <a:bodyPr/>
        <a:lstStyle/>
        <a:p>
          <a:endParaRPr lang="fr-FR"/>
        </a:p>
      </dgm:t>
    </dgm:pt>
    <dgm:pt modelId="{BB6A1922-1FD0-4081-B200-4E3679545277}" type="sibTrans" cxnId="{69A4B6A5-9E64-4720-826D-3AEA92582D16}">
      <dgm:prSet/>
      <dgm:spPr/>
      <dgm:t>
        <a:bodyPr/>
        <a:lstStyle/>
        <a:p>
          <a:endParaRPr lang="fr-FR"/>
        </a:p>
      </dgm:t>
    </dgm:pt>
    <dgm:pt modelId="{ACC0C9B8-1946-4BF7-81A3-213BF85B6F29}">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dirty="0" smtClean="0"/>
            <a:t>Esprit</a:t>
          </a:r>
          <a:endParaRPr lang="fr-FR" dirty="0"/>
        </a:p>
      </dgm:t>
    </dgm:pt>
    <dgm:pt modelId="{7C589F60-3DD1-4EB5-8E52-F50FA99D85A8}" type="parTrans" cxnId="{1D8D3520-F911-4052-922F-C87694AE5753}">
      <dgm:prSet/>
      <dgm:spPr/>
      <dgm:t>
        <a:bodyPr/>
        <a:lstStyle/>
        <a:p>
          <a:endParaRPr lang="fr-FR"/>
        </a:p>
      </dgm:t>
    </dgm:pt>
    <dgm:pt modelId="{091DD1E2-F253-4A96-858A-96CBC518DD84}" type="sibTrans" cxnId="{1D8D3520-F911-4052-922F-C87694AE5753}">
      <dgm:prSet/>
      <dgm:spPr/>
      <dgm:t>
        <a:bodyPr/>
        <a:lstStyle/>
        <a:p>
          <a:endParaRPr lang="fr-FR"/>
        </a:p>
      </dgm:t>
    </dgm:pt>
    <dgm:pt modelId="{05F18027-CC59-4E6B-88C4-8D5F0C5BC3DA}">
      <dgm:prSet phldrT="[Texte]">
        <dgm:style>
          <a:lnRef idx="0">
            <a:schemeClr val="accent3"/>
          </a:lnRef>
          <a:fillRef idx="3">
            <a:schemeClr val="accent3"/>
          </a:fillRef>
          <a:effectRef idx="3">
            <a:schemeClr val="accent3"/>
          </a:effectRef>
          <a:fontRef idx="minor">
            <a:schemeClr val="lt1"/>
          </a:fontRef>
        </dgm:style>
      </dgm:prSet>
      <dgm:spPr>
        <a:solidFill>
          <a:srgbClr val="00B050"/>
        </a:solidFill>
      </dgm:spPr>
      <dgm:t>
        <a:bodyPr/>
        <a:lstStyle/>
        <a:p>
          <a:r>
            <a:rPr lang="fr-FR" dirty="0" smtClean="0"/>
            <a:t>choses</a:t>
          </a:r>
          <a:endParaRPr lang="fr-FR" dirty="0"/>
        </a:p>
      </dgm:t>
    </dgm:pt>
    <dgm:pt modelId="{AF8CFBF8-366A-4E02-B6E0-37728DEACF93}" type="parTrans" cxnId="{635BE0A0-079F-47F8-81E4-E0836B2B407C}">
      <dgm:prSet/>
      <dgm:spPr/>
      <dgm:t>
        <a:bodyPr/>
        <a:lstStyle/>
        <a:p>
          <a:endParaRPr lang="fr-FR"/>
        </a:p>
      </dgm:t>
    </dgm:pt>
    <dgm:pt modelId="{66A28A27-A821-442F-A601-C1B1EC7BC906}" type="sibTrans" cxnId="{635BE0A0-079F-47F8-81E4-E0836B2B407C}">
      <dgm:prSet/>
      <dgm:spPr/>
      <dgm:t>
        <a:bodyPr/>
        <a:lstStyle/>
        <a:p>
          <a:endParaRPr lang="fr-FR"/>
        </a:p>
      </dgm:t>
    </dgm:pt>
    <dgm:pt modelId="{681ABE7C-ED10-4C35-BCD4-A2BA08148952}" type="pres">
      <dgm:prSet presAssocID="{A266649D-A8B8-4165-B3BF-5DB4344B56F1}" presName="Name0" presStyleCnt="0">
        <dgm:presLayoutVars>
          <dgm:chMax val="1"/>
          <dgm:dir/>
          <dgm:animLvl val="ctr"/>
          <dgm:resizeHandles val="exact"/>
        </dgm:presLayoutVars>
      </dgm:prSet>
      <dgm:spPr/>
      <dgm:t>
        <a:bodyPr/>
        <a:lstStyle/>
        <a:p>
          <a:endParaRPr lang="fr-FR"/>
        </a:p>
      </dgm:t>
    </dgm:pt>
    <dgm:pt modelId="{8A4B953E-A3BB-4E7E-A848-69B5D1289C24}" type="pres">
      <dgm:prSet presAssocID="{BB43DBAC-F070-49C3-BBA1-1BC8C6E18897}" presName="centerShape" presStyleLbl="node0" presStyleIdx="0" presStyleCnt="1" custLinFactNeighborX="0" custLinFactNeighborY="5877"/>
      <dgm:spPr/>
      <dgm:t>
        <a:bodyPr/>
        <a:lstStyle/>
        <a:p>
          <a:endParaRPr lang="fr-FR"/>
        </a:p>
      </dgm:t>
    </dgm:pt>
    <dgm:pt modelId="{01803AAD-E56C-43B7-9997-14B2DCBF50CB}" type="pres">
      <dgm:prSet presAssocID="{7C589F60-3DD1-4EB5-8E52-F50FA99D85A8}" presName="parTrans" presStyleLbl="sibTrans2D1" presStyleIdx="0" presStyleCnt="2" custLinFactY="-100000" custLinFactNeighborX="0" custLinFactNeighborY="-100587"/>
      <dgm:spPr/>
      <dgm:t>
        <a:bodyPr/>
        <a:lstStyle/>
        <a:p>
          <a:endParaRPr lang="fr-FR"/>
        </a:p>
      </dgm:t>
    </dgm:pt>
    <dgm:pt modelId="{0D2FAE2F-B4FE-4DD5-9BB2-9D55F3316996}" type="pres">
      <dgm:prSet presAssocID="{7C589F60-3DD1-4EB5-8E52-F50FA99D85A8}" presName="connectorText" presStyleLbl="sibTrans2D1" presStyleIdx="0" presStyleCnt="2"/>
      <dgm:spPr/>
      <dgm:t>
        <a:bodyPr/>
        <a:lstStyle/>
        <a:p>
          <a:endParaRPr lang="fr-FR"/>
        </a:p>
      </dgm:t>
    </dgm:pt>
    <dgm:pt modelId="{41B1994E-D588-4CCE-9686-DEF1E8E3DA18}" type="pres">
      <dgm:prSet presAssocID="{ACC0C9B8-1946-4BF7-81A3-213BF85B6F29}" presName="node" presStyleLbl="node1" presStyleIdx="0" presStyleCnt="2">
        <dgm:presLayoutVars>
          <dgm:bulletEnabled val="1"/>
        </dgm:presLayoutVars>
      </dgm:prSet>
      <dgm:spPr/>
      <dgm:t>
        <a:bodyPr/>
        <a:lstStyle/>
        <a:p>
          <a:endParaRPr lang="fr-FR"/>
        </a:p>
      </dgm:t>
    </dgm:pt>
    <dgm:pt modelId="{A147A8E4-AC11-4F27-87BA-BB815B5FB813}" type="pres">
      <dgm:prSet presAssocID="{AF8CFBF8-366A-4E02-B6E0-37728DEACF93}" presName="parTrans" presStyleLbl="sibTrans2D1" presStyleIdx="1" presStyleCnt="2"/>
      <dgm:spPr/>
      <dgm:t>
        <a:bodyPr/>
        <a:lstStyle/>
        <a:p>
          <a:endParaRPr lang="fr-FR"/>
        </a:p>
      </dgm:t>
    </dgm:pt>
    <dgm:pt modelId="{A8B349F4-C35A-4144-A855-0C2941AC6FE6}" type="pres">
      <dgm:prSet presAssocID="{AF8CFBF8-366A-4E02-B6E0-37728DEACF93}" presName="connectorText" presStyleLbl="sibTrans2D1" presStyleIdx="1" presStyleCnt="2"/>
      <dgm:spPr/>
      <dgm:t>
        <a:bodyPr/>
        <a:lstStyle/>
        <a:p>
          <a:endParaRPr lang="fr-FR"/>
        </a:p>
      </dgm:t>
    </dgm:pt>
    <dgm:pt modelId="{6A02BB8B-417A-40EF-BA10-046E4E105586}" type="pres">
      <dgm:prSet presAssocID="{05F18027-CC59-4E6B-88C4-8D5F0C5BC3DA}" presName="node" presStyleLbl="node1" presStyleIdx="1" presStyleCnt="2" custRadScaleRad="103883" custRadScaleInc="0">
        <dgm:presLayoutVars>
          <dgm:bulletEnabled val="1"/>
        </dgm:presLayoutVars>
      </dgm:prSet>
      <dgm:spPr/>
      <dgm:t>
        <a:bodyPr/>
        <a:lstStyle/>
        <a:p>
          <a:endParaRPr lang="fr-FR"/>
        </a:p>
      </dgm:t>
    </dgm:pt>
  </dgm:ptLst>
  <dgm:cxnLst>
    <dgm:cxn modelId="{B6215808-19D1-4580-ADD9-D6180456F1A3}" type="presOf" srcId="{AF8CFBF8-366A-4E02-B6E0-37728DEACF93}" destId="{A8B349F4-C35A-4144-A855-0C2941AC6FE6}" srcOrd="1" destOrd="0" presId="urn:microsoft.com/office/officeart/2005/8/layout/radial5"/>
    <dgm:cxn modelId="{072B479E-4968-4EDF-91F4-A83E0AAA9734}" type="presOf" srcId="{05F18027-CC59-4E6B-88C4-8D5F0C5BC3DA}" destId="{6A02BB8B-417A-40EF-BA10-046E4E105586}" srcOrd="0" destOrd="0" presId="urn:microsoft.com/office/officeart/2005/8/layout/radial5"/>
    <dgm:cxn modelId="{69A4B6A5-9E64-4720-826D-3AEA92582D16}" srcId="{A266649D-A8B8-4165-B3BF-5DB4344B56F1}" destId="{BB43DBAC-F070-49C3-BBA1-1BC8C6E18897}" srcOrd="0" destOrd="0" parTransId="{4C936A67-1E03-44C9-B1DB-FBE8BC1CC5AA}" sibTransId="{BB6A1922-1FD0-4081-B200-4E3679545277}"/>
    <dgm:cxn modelId="{12DAA38E-CB88-48EF-AE40-AABCBC97FE71}" type="presOf" srcId="{BB43DBAC-F070-49C3-BBA1-1BC8C6E18897}" destId="{8A4B953E-A3BB-4E7E-A848-69B5D1289C24}" srcOrd="0" destOrd="0" presId="urn:microsoft.com/office/officeart/2005/8/layout/radial5"/>
    <dgm:cxn modelId="{8C46646F-A00A-43A5-B5A8-E929BD089F96}" type="presOf" srcId="{7C589F60-3DD1-4EB5-8E52-F50FA99D85A8}" destId="{01803AAD-E56C-43B7-9997-14B2DCBF50CB}" srcOrd="0" destOrd="0" presId="urn:microsoft.com/office/officeart/2005/8/layout/radial5"/>
    <dgm:cxn modelId="{1A1FF10C-89D7-4D09-8331-DF26E12DA632}" type="presOf" srcId="{ACC0C9B8-1946-4BF7-81A3-213BF85B6F29}" destId="{41B1994E-D588-4CCE-9686-DEF1E8E3DA18}" srcOrd="0" destOrd="0" presId="urn:microsoft.com/office/officeart/2005/8/layout/radial5"/>
    <dgm:cxn modelId="{3AD71242-17DC-48BA-A8A6-EE4C9957A5A9}" type="presOf" srcId="{7C589F60-3DD1-4EB5-8E52-F50FA99D85A8}" destId="{0D2FAE2F-B4FE-4DD5-9BB2-9D55F3316996}" srcOrd="1" destOrd="0" presId="urn:microsoft.com/office/officeart/2005/8/layout/radial5"/>
    <dgm:cxn modelId="{1D8D3520-F911-4052-922F-C87694AE5753}" srcId="{BB43DBAC-F070-49C3-BBA1-1BC8C6E18897}" destId="{ACC0C9B8-1946-4BF7-81A3-213BF85B6F29}" srcOrd="0" destOrd="0" parTransId="{7C589F60-3DD1-4EB5-8E52-F50FA99D85A8}" sibTransId="{091DD1E2-F253-4A96-858A-96CBC518DD84}"/>
    <dgm:cxn modelId="{8D8C974E-0415-4832-AE90-998667A12FC7}" type="presOf" srcId="{A266649D-A8B8-4165-B3BF-5DB4344B56F1}" destId="{681ABE7C-ED10-4C35-BCD4-A2BA08148952}" srcOrd="0" destOrd="0" presId="urn:microsoft.com/office/officeart/2005/8/layout/radial5"/>
    <dgm:cxn modelId="{635BE0A0-079F-47F8-81E4-E0836B2B407C}" srcId="{BB43DBAC-F070-49C3-BBA1-1BC8C6E18897}" destId="{05F18027-CC59-4E6B-88C4-8D5F0C5BC3DA}" srcOrd="1" destOrd="0" parTransId="{AF8CFBF8-366A-4E02-B6E0-37728DEACF93}" sibTransId="{66A28A27-A821-442F-A601-C1B1EC7BC906}"/>
    <dgm:cxn modelId="{172BBAE1-7424-4639-B3A2-69FC7F8B254D}" type="presOf" srcId="{AF8CFBF8-366A-4E02-B6E0-37728DEACF93}" destId="{A147A8E4-AC11-4F27-87BA-BB815B5FB813}" srcOrd="0" destOrd="0" presId="urn:microsoft.com/office/officeart/2005/8/layout/radial5"/>
    <dgm:cxn modelId="{586F9750-0944-42EE-A1B3-8BD5F6D9712A}" type="presParOf" srcId="{681ABE7C-ED10-4C35-BCD4-A2BA08148952}" destId="{8A4B953E-A3BB-4E7E-A848-69B5D1289C24}" srcOrd="0" destOrd="0" presId="urn:microsoft.com/office/officeart/2005/8/layout/radial5"/>
    <dgm:cxn modelId="{006C730B-69AD-488C-A59E-D0371BB3CBC0}" type="presParOf" srcId="{681ABE7C-ED10-4C35-BCD4-A2BA08148952}" destId="{01803AAD-E56C-43B7-9997-14B2DCBF50CB}" srcOrd="1" destOrd="0" presId="urn:microsoft.com/office/officeart/2005/8/layout/radial5"/>
    <dgm:cxn modelId="{D8D9899D-1058-4DCE-9BEA-7063A4647BCF}" type="presParOf" srcId="{01803AAD-E56C-43B7-9997-14B2DCBF50CB}" destId="{0D2FAE2F-B4FE-4DD5-9BB2-9D55F3316996}" srcOrd="0" destOrd="0" presId="urn:microsoft.com/office/officeart/2005/8/layout/radial5"/>
    <dgm:cxn modelId="{08A5244D-71A7-4BD4-A8F8-9ACEEA828818}" type="presParOf" srcId="{681ABE7C-ED10-4C35-BCD4-A2BA08148952}" destId="{41B1994E-D588-4CCE-9686-DEF1E8E3DA18}" srcOrd="2" destOrd="0" presId="urn:microsoft.com/office/officeart/2005/8/layout/radial5"/>
    <dgm:cxn modelId="{7E34762C-1AE5-4BA2-B568-47607D196532}" type="presParOf" srcId="{681ABE7C-ED10-4C35-BCD4-A2BA08148952}" destId="{A147A8E4-AC11-4F27-87BA-BB815B5FB813}" srcOrd="3" destOrd="0" presId="urn:microsoft.com/office/officeart/2005/8/layout/radial5"/>
    <dgm:cxn modelId="{CE25E2A8-9847-45A3-B4E4-82996B0F1743}" type="presParOf" srcId="{A147A8E4-AC11-4F27-87BA-BB815B5FB813}" destId="{A8B349F4-C35A-4144-A855-0C2941AC6FE6}" srcOrd="0" destOrd="0" presId="urn:microsoft.com/office/officeart/2005/8/layout/radial5"/>
    <dgm:cxn modelId="{76332A31-0FA8-4AF0-8158-C862C024BD01}" type="presParOf" srcId="{681ABE7C-ED10-4C35-BCD4-A2BA08148952}" destId="{6A02BB8B-417A-40EF-BA10-046E4E105586}"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266649D-A8B8-4165-B3BF-5DB4344B56F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BB43DBAC-F070-49C3-BBA1-1BC8C6E18897}">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Corps</a:t>
          </a:r>
          <a:endParaRPr lang="fr-FR" dirty="0"/>
        </a:p>
      </dgm:t>
    </dgm:pt>
    <dgm:pt modelId="{4C936A67-1E03-44C9-B1DB-FBE8BC1CC5AA}" type="parTrans" cxnId="{69A4B6A5-9E64-4720-826D-3AEA92582D16}">
      <dgm:prSet/>
      <dgm:spPr/>
      <dgm:t>
        <a:bodyPr/>
        <a:lstStyle/>
        <a:p>
          <a:endParaRPr lang="fr-FR"/>
        </a:p>
      </dgm:t>
    </dgm:pt>
    <dgm:pt modelId="{BB6A1922-1FD0-4081-B200-4E3679545277}" type="sibTrans" cxnId="{69A4B6A5-9E64-4720-826D-3AEA92582D16}">
      <dgm:prSet/>
      <dgm:spPr/>
      <dgm:t>
        <a:bodyPr/>
        <a:lstStyle/>
        <a:p>
          <a:endParaRPr lang="fr-FR"/>
        </a:p>
      </dgm:t>
    </dgm:pt>
    <dgm:pt modelId="{ACC0C9B8-1946-4BF7-81A3-213BF85B6F29}">
      <dgm:prSet phldrT="[Texte]">
        <dgm:style>
          <a:lnRef idx="0">
            <a:schemeClr val="accent1"/>
          </a:lnRef>
          <a:fillRef idx="3">
            <a:schemeClr val="accent1"/>
          </a:fillRef>
          <a:effectRef idx="3">
            <a:schemeClr val="accent1"/>
          </a:effectRef>
          <a:fontRef idx="minor">
            <a:schemeClr val="lt1"/>
          </a:fontRef>
        </dgm:style>
      </dgm:prSet>
      <dgm:spPr>
        <a:solidFill>
          <a:srgbClr val="00B050"/>
        </a:solidFill>
      </dgm:spPr>
      <dgm:t>
        <a:bodyPr/>
        <a:lstStyle/>
        <a:p>
          <a:r>
            <a:rPr lang="fr-FR" dirty="0" smtClean="0"/>
            <a:t>Choses</a:t>
          </a:r>
          <a:endParaRPr lang="fr-FR" dirty="0"/>
        </a:p>
      </dgm:t>
    </dgm:pt>
    <dgm:pt modelId="{7C589F60-3DD1-4EB5-8E52-F50FA99D85A8}" type="parTrans" cxnId="{1D8D3520-F911-4052-922F-C87694AE5753}">
      <dgm:prSet/>
      <dgm:spPr/>
      <dgm:t>
        <a:bodyPr/>
        <a:lstStyle/>
        <a:p>
          <a:endParaRPr lang="fr-FR"/>
        </a:p>
      </dgm:t>
    </dgm:pt>
    <dgm:pt modelId="{091DD1E2-F253-4A96-858A-96CBC518DD84}" type="sibTrans" cxnId="{1D8D3520-F911-4052-922F-C87694AE5753}">
      <dgm:prSet/>
      <dgm:spPr/>
      <dgm:t>
        <a:bodyPr/>
        <a:lstStyle/>
        <a:p>
          <a:endParaRPr lang="fr-FR"/>
        </a:p>
      </dgm:t>
    </dgm:pt>
    <dgm:pt modelId="{05F18027-CC59-4E6B-88C4-8D5F0C5BC3DA}">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Esprit</a:t>
          </a:r>
          <a:endParaRPr lang="fr-FR" dirty="0"/>
        </a:p>
      </dgm:t>
    </dgm:pt>
    <dgm:pt modelId="{AF8CFBF8-366A-4E02-B6E0-37728DEACF93}" type="parTrans" cxnId="{635BE0A0-079F-47F8-81E4-E0836B2B407C}">
      <dgm:prSet/>
      <dgm:spPr/>
      <dgm:t>
        <a:bodyPr/>
        <a:lstStyle/>
        <a:p>
          <a:endParaRPr lang="fr-FR"/>
        </a:p>
      </dgm:t>
    </dgm:pt>
    <dgm:pt modelId="{66A28A27-A821-442F-A601-C1B1EC7BC906}" type="sibTrans" cxnId="{635BE0A0-079F-47F8-81E4-E0836B2B407C}">
      <dgm:prSet/>
      <dgm:spPr/>
      <dgm:t>
        <a:bodyPr/>
        <a:lstStyle/>
        <a:p>
          <a:endParaRPr lang="fr-FR"/>
        </a:p>
      </dgm:t>
    </dgm:pt>
    <dgm:pt modelId="{681ABE7C-ED10-4C35-BCD4-A2BA08148952}" type="pres">
      <dgm:prSet presAssocID="{A266649D-A8B8-4165-B3BF-5DB4344B56F1}" presName="Name0" presStyleCnt="0">
        <dgm:presLayoutVars>
          <dgm:chMax val="1"/>
          <dgm:dir/>
          <dgm:animLvl val="ctr"/>
          <dgm:resizeHandles val="exact"/>
        </dgm:presLayoutVars>
      </dgm:prSet>
      <dgm:spPr/>
      <dgm:t>
        <a:bodyPr/>
        <a:lstStyle/>
        <a:p>
          <a:endParaRPr lang="fr-FR"/>
        </a:p>
      </dgm:t>
    </dgm:pt>
    <dgm:pt modelId="{8A4B953E-A3BB-4E7E-A848-69B5D1289C24}" type="pres">
      <dgm:prSet presAssocID="{BB43DBAC-F070-49C3-BBA1-1BC8C6E18897}" presName="centerShape" presStyleLbl="node0" presStyleIdx="0" presStyleCnt="1" custLinFactNeighborX="0" custLinFactNeighborY="4219"/>
      <dgm:spPr/>
      <dgm:t>
        <a:bodyPr/>
        <a:lstStyle/>
        <a:p>
          <a:endParaRPr lang="fr-FR"/>
        </a:p>
      </dgm:t>
    </dgm:pt>
    <dgm:pt modelId="{01803AAD-E56C-43B7-9997-14B2DCBF50CB}" type="pres">
      <dgm:prSet presAssocID="{7C589F60-3DD1-4EB5-8E52-F50FA99D85A8}" presName="parTrans" presStyleLbl="sibTrans2D1" presStyleIdx="0" presStyleCnt="2" custLinFactY="-100000" custLinFactNeighborX="0" custLinFactNeighborY="-100587"/>
      <dgm:spPr/>
      <dgm:t>
        <a:bodyPr/>
        <a:lstStyle/>
        <a:p>
          <a:endParaRPr lang="fr-FR"/>
        </a:p>
      </dgm:t>
    </dgm:pt>
    <dgm:pt modelId="{0D2FAE2F-B4FE-4DD5-9BB2-9D55F3316996}" type="pres">
      <dgm:prSet presAssocID="{7C589F60-3DD1-4EB5-8E52-F50FA99D85A8}" presName="connectorText" presStyleLbl="sibTrans2D1" presStyleIdx="0" presStyleCnt="2"/>
      <dgm:spPr/>
      <dgm:t>
        <a:bodyPr/>
        <a:lstStyle/>
        <a:p>
          <a:endParaRPr lang="fr-FR"/>
        </a:p>
      </dgm:t>
    </dgm:pt>
    <dgm:pt modelId="{41B1994E-D588-4CCE-9686-DEF1E8E3DA18}" type="pres">
      <dgm:prSet presAssocID="{ACC0C9B8-1946-4BF7-81A3-213BF85B6F29}" presName="node" presStyleLbl="node1" presStyleIdx="0" presStyleCnt="2">
        <dgm:presLayoutVars>
          <dgm:bulletEnabled val="1"/>
        </dgm:presLayoutVars>
      </dgm:prSet>
      <dgm:spPr/>
      <dgm:t>
        <a:bodyPr/>
        <a:lstStyle/>
        <a:p>
          <a:endParaRPr lang="fr-FR"/>
        </a:p>
      </dgm:t>
    </dgm:pt>
    <dgm:pt modelId="{A147A8E4-AC11-4F27-87BA-BB815B5FB813}" type="pres">
      <dgm:prSet presAssocID="{AF8CFBF8-366A-4E02-B6E0-37728DEACF93}" presName="parTrans" presStyleLbl="sibTrans2D1" presStyleIdx="1" presStyleCnt="2"/>
      <dgm:spPr/>
      <dgm:t>
        <a:bodyPr/>
        <a:lstStyle/>
        <a:p>
          <a:endParaRPr lang="fr-FR"/>
        </a:p>
      </dgm:t>
    </dgm:pt>
    <dgm:pt modelId="{A8B349F4-C35A-4144-A855-0C2941AC6FE6}" type="pres">
      <dgm:prSet presAssocID="{AF8CFBF8-366A-4E02-B6E0-37728DEACF93}" presName="connectorText" presStyleLbl="sibTrans2D1" presStyleIdx="1" presStyleCnt="2"/>
      <dgm:spPr/>
      <dgm:t>
        <a:bodyPr/>
        <a:lstStyle/>
        <a:p>
          <a:endParaRPr lang="fr-FR"/>
        </a:p>
      </dgm:t>
    </dgm:pt>
    <dgm:pt modelId="{6A02BB8B-417A-40EF-BA10-046E4E105586}" type="pres">
      <dgm:prSet presAssocID="{05F18027-CC59-4E6B-88C4-8D5F0C5BC3DA}" presName="node" presStyleLbl="node1" presStyleIdx="1" presStyleCnt="2" custScaleX="91549" custScaleY="88699" custRadScaleRad="98108" custRadScaleInc="0">
        <dgm:presLayoutVars>
          <dgm:bulletEnabled val="1"/>
        </dgm:presLayoutVars>
      </dgm:prSet>
      <dgm:spPr/>
      <dgm:t>
        <a:bodyPr/>
        <a:lstStyle/>
        <a:p>
          <a:endParaRPr lang="fr-FR"/>
        </a:p>
      </dgm:t>
    </dgm:pt>
  </dgm:ptLst>
  <dgm:cxnLst>
    <dgm:cxn modelId="{1D8D3520-F911-4052-922F-C87694AE5753}" srcId="{BB43DBAC-F070-49C3-BBA1-1BC8C6E18897}" destId="{ACC0C9B8-1946-4BF7-81A3-213BF85B6F29}" srcOrd="0" destOrd="0" parTransId="{7C589F60-3DD1-4EB5-8E52-F50FA99D85A8}" sibTransId="{091DD1E2-F253-4A96-858A-96CBC518DD84}"/>
    <dgm:cxn modelId="{D2951D43-1142-42B7-AE4C-87CB1286CAE6}" type="presOf" srcId="{ACC0C9B8-1946-4BF7-81A3-213BF85B6F29}" destId="{41B1994E-D588-4CCE-9686-DEF1E8E3DA18}" srcOrd="0" destOrd="0" presId="urn:microsoft.com/office/officeart/2005/8/layout/radial5"/>
    <dgm:cxn modelId="{69A4B6A5-9E64-4720-826D-3AEA92582D16}" srcId="{A266649D-A8B8-4165-B3BF-5DB4344B56F1}" destId="{BB43DBAC-F070-49C3-BBA1-1BC8C6E18897}" srcOrd="0" destOrd="0" parTransId="{4C936A67-1E03-44C9-B1DB-FBE8BC1CC5AA}" sibTransId="{BB6A1922-1FD0-4081-B200-4E3679545277}"/>
    <dgm:cxn modelId="{635BE0A0-079F-47F8-81E4-E0836B2B407C}" srcId="{BB43DBAC-F070-49C3-BBA1-1BC8C6E18897}" destId="{05F18027-CC59-4E6B-88C4-8D5F0C5BC3DA}" srcOrd="1" destOrd="0" parTransId="{AF8CFBF8-366A-4E02-B6E0-37728DEACF93}" sibTransId="{66A28A27-A821-442F-A601-C1B1EC7BC906}"/>
    <dgm:cxn modelId="{15F8593B-7CCE-4998-87D5-DD9BE327D2D8}" type="presOf" srcId="{7C589F60-3DD1-4EB5-8E52-F50FA99D85A8}" destId="{0D2FAE2F-B4FE-4DD5-9BB2-9D55F3316996}" srcOrd="1" destOrd="0" presId="urn:microsoft.com/office/officeart/2005/8/layout/radial5"/>
    <dgm:cxn modelId="{424CAA6D-79B7-4D40-83C3-CF7F844EB79B}" type="presOf" srcId="{BB43DBAC-F070-49C3-BBA1-1BC8C6E18897}" destId="{8A4B953E-A3BB-4E7E-A848-69B5D1289C24}" srcOrd="0" destOrd="0" presId="urn:microsoft.com/office/officeart/2005/8/layout/radial5"/>
    <dgm:cxn modelId="{D0744E2B-A4D3-4E70-9E9C-8FFF7E1887FD}" type="presOf" srcId="{AF8CFBF8-366A-4E02-B6E0-37728DEACF93}" destId="{A147A8E4-AC11-4F27-87BA-BB815B5FB813}" srcOrd="0" destOrd="0" presId="urn:microsoft.com/office/officeart/2005/8/layout/radial5"/>
    <dgm:cxn modelId="{77B4E312-5469-46F3-BB7D-EA3280D908B3}" type="presOf" srcId="{A266649D-A8B8-4165-B3BF-5DB4344B56F1}" destId="{681ABE7C-ED10-4C35-BCD4-A2BA08148952}" srcOrd="0" destOrd="0" presId="urn:microsoft.com/office/officeart/2005/8/layout/radial5"/>
    <dgm:cxn modelId="{6938C3D5-B37C-4DFF-8614-5C21A894BCFD}" type="presOf" srcId="{7C589F60-3DD1-4EB5-8E52-F50FA99D85A8}" destId="{01803AAD-E56C-43B7-9997-14B2DCBF50CB}" srcOrd="0" destOrd="0" presId="urn:microsoft.com/office/officeart/2005/8/layout/radial5"/>
    <dgm:cxn modelId="{8D6D4E63-CA79-402F-B56E-4C573849BD97}" type="presOf" srcId="{AF8CFBF8-366A-4E02-B6E0-37728DEACF93}" destId="{A8B349F4-C35A-4144-A855-0C2941AC6FE6}" srcOrd="1" destOrd="0" presId="urn:microsoft.com/office/officeart/2005/8/layout/radial5"/>
    <dgm:cxn modelId="{378CBF7B-399B-44E4-ADA7-6ACAB760A48D}" type="presOf" srcId="{05F18027-CC59-4E6B-88C4-8D5F0C5BC3DA}" destId="{6A02BB8B-417A-40EF-BA10-046E4E105586}" srcOrd="0" destOrd="0" presId="urn:microsoft.com/office/officeart/2005/8/layout/radial5"/>
    <dgm:cxn modelId="{9EC6809A-1CDF-4213-ACE8-A60F04D2578A}" type="presParOf" srcId="{681ABE7C-ED10-4C35-BCD4-A2BA08148952}" destId="{8A4B953E-A3BB-4E7E-A848-69B5D1289C24}" srcOrd="0" destOrd="0" presId="urn:microsoft.com/office/officeart/2005/8/layout/radial5"/>
    <dgm:cxn modelId="{503489D5-54FF-477C-916E-043785FBC73E}" type="presParOf" srcId="{681ABE7C-ED10-4C35-BCD4-A2BA08148952}" destId="{01803AAD-E56C-43B7-9997-14B2DCBF50CB}" srcOrd="1" destOrd="0" presId="urn:microsoft.com/office/officeart/2005/8/layout/radial5"/>
    <dgm:cxn modelId="{10515F15-6909-49BC-9077-9064241BFFB8}" type="presParOf" srcId="{01803AAD-E56C-43B7-9997-14B2DCBF50CB}" destId="{0D2FAE2F-B4FE-4DD5-9BB2-9D55F3316996}" srcOrd="0" destOrd="0" presId="urn:microsoft.com/office/officeart/2005/8/layout/radial5"/>
    <dgm:cxn modelId="{34A8E365-2A24-4CB4-9651-4DA3AE7E9FF9}" type="presParOf" srcId="{681ABE7C-ED10-4C35-BCD4-A2BA08148952}" destId="{41B1994E-D588-4CCE-9686-DEF1E8E3DA18}" srcOrd="2" destOrd="0" presId="urn:microsoft.com/office/officeart/2005/8/layout/radial5"/>
    <dgm:cxn modelId="{14962364-AF7B-4919-8C5F-DDD5A5AC8F8A}" type="presParOf" srcId="{681ABE7C-ED10-4C35-BCD4-A2BA08148952}" destId="{A147A8E4-AC11-4F27-87BA-BB815B5FB813}" srcOrd="3" destOrd="0" presId="urn:microsoft.com/office/officeart/2005/8/layout/radial5"/>
    <dgm:cxn modelId="{44667496-76F0-4CBA-8B89-F6E65266358F}" type="presParOf" srcId="{A147A8E4-AC11-4F27-87BA-BB815B5FB813}" destId="{A8B349F4-C35A-4144-A855-0C2941AC6FE6}" srcOrd="0" destOrd="0" presId="urn:microsoft.com/office/officeart/2005/8/layout/radial5"/>
    <dgm:cxn modelId="{C9AE07DF-2F0E-47C4-B7D1-19DBB0AACDBB}" type="presParOf" srcId="{681ABE7C-ED10-4C35-BCD4-A2BA08148952}" destId="{6A02BB8B-417A-40EF-BA10-046E4E105586}" srcOrd="4"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250A6B-513D-4F76-897D-151F8D9D3692}" type="doc">
      <dgm:prSet loTypeId="urn:microsoft.com/office/officeart/2005/8/layout/radial5" loCatId="relationship" qsTypeId="urn:microsoft.com/office/officeart/2005/8/quickstyle/3d1" qsCatId="3D" csTypeId="urn:microsoft.com/office/officeart/2005/8/colors/accent6_2" csCatId="accent6" phldr="1"/>
      <dgm:spPr/>
      <dgm:t>
        <a:bodyPr/>
        <a:lstStyle/>
        <a:p>
          <a:endParaRPr lang="fr-FR"/>
        </a:p>
      </dgm:t>
    </dgm:pt>
    <dgm:pt modelId="{F739F56F-DE96-46C9-BCE9-F6D71BE13509}">
      <dgm:prSet phldrT="[Texte]" custT="1"/>
      <dgm:spPr/>
      <dgm:t>
        <a:bodyPr/>
        <a:lstStyle/>
        <a:p>
          <a:r>
            <a:rPr lang="fr-FR" sz="100" dirty="0" smtClean="0"/>
            <a:t>l</a:t>
          </a:r>
          <a:endParaRPr lang="fr-FR" sz="100" dirty="0"/>
        </a:p>
      </dgm:t>
    </dgm:pt>
    <dgm:pt modelId="{DF376054-36D8-4C03-B3B8-8A06BD2655A5}" type="parTrans" cxnId="{F64DFE56-94E3-43B8-82D1-93886061F679}">
      <dgm:prSet/>
      <dgm:spPr/>
      <dgm:t>
        <a:bodyPr/>
        <a:lstStyle/>
        <a:p>
          <a:endParaRPr lang="fr-FR"/>
        </a:p>
      </dgm:t>
    </dgm:pt>
    <dgm:pt modelId="{FE1D465F-039E-4F47-A254-115129EDA15D}" type="sibTrans" cxnId="{F64DFE56-94E3-43B8-82D1-93886061F679}">
      <dgm:prSet/>
      <dgm:spPr/>
      <dgm:t>
        <a:bodyPr/>
        <a:lstStyle/>
        <a:p>
          <a:endParaRPr lang="fr-FR"/>
        </a:p>
      </dgm:t>
    </dgm:pt>
    <dgm:pt modelId="{F0A59B48-AB9A-4622-A339-301BC930C100}">
      <dgm:prSet phldrT="[Texte]" custT="1"/>
      <dgm:spPr/>
      <dgm:t>
        <a:bodyPr/>
        <a:lstStyle/>
        <a:p>
          <a:r>
            <a:rPr lang="fr-FR" sz="2400" dirty="0" smtClean="0">
              <a:latin typeface="Arial Narrow" pitchFamily="34" charset="0"/>
            </a:rPr>
            <a:t>Amour faux</a:t>
          </a:r>
          <a:endParaRPr lang="fr-FR" sz="2400" dirty="0">
            <a:latin typeface="Arial Narrow" pitchFamily="34" charset="0"/>
          </a:endParaRPr>
        </a:p>
      </dgm:t>
    </dgm:pt>
    <dgm:pt modelId="{8E52B798-36E6-407D-8974-85B4CA02B1A1}" type="parTrans" cxnId="{6E076D5C-D1C4-4808-B107-3D858F3CB424}">
      <dgm:prSet/>
      <dgm:spPr/>
      <dgm:t>
        <a:bodyPr/>
        <a:lstStyle/>
        <a:p>
          <a:endParaRPr lang="fr-FR"/>
        </a:p>
      </dgm:t>
    </dgm:pt>
    <dgm:pt modelId="{AF66BA80-42DA-4807-B0C1-4958BD7E2080}" type="sibTrans" cxnId="{6E076D5C-D1C4-4808-B107-3D858F3CB424}">
      <dgm:prSet/>
      <dgm:spPr/>
      <dgm:t>
        <a:bodyPr/>
        <a:lstStyle/>
        <a:p>
          <a:endParaRPr lang="fr-FR"/>
        </a:p>
      </dgm:t>
    </dgm:pt>
    <dgm:pt modelId="{FFB45426-1378-4D17-AFC2-761F5AE248C8}">
      <dgm:prSet phldrT="[Texte]" custT="1"/>
      <dgm:spPr/>
      <dgm:t>
        <a:bodyPr/>
        <a:lstStyle/>
        <a:p>
          <a:r>
            <a:rPr lang="fr-FR" sz="2400" dirty="0" smtClean="0">
              <a:latin typeface="Arial Narrow" pitchFamily="34" charset="0"/>
            </a:rPr>
            <a:t>Femme</a:t>
          </a:r>
          <a:endParaRPr lang="fr-FR" sz="2400" dirty="0">
            <a:latin typeface="Arial Narrow" pitchFamily="34" charset="0"/>
          </a:endParaRPr>
        </a:p>
      </dgm:t>
    </dgm:pt>
    <dgm:pt modelId="{2757D581-43F0-4B08-9657-7FC2ABD1DC6D}" type="parTrans" cxnId="{D5E62B65-3F82-4392-AF73-344215A79316}">
      <dgm:prSet/>
      <dgm:spPr/>
      <dgm:t>
        <a:bodyPr/>
        <a:lstStyle/>
        <a:p>
          <a:endParaRPr lang="fr-FR"/>
        </a:p>
      </dgm:t>
    </dgm:pt>
    <dgm:pt modelId="{25D4CD89-88F1-4EED-A831-199862C3DC2C}" type="sibTrans" cxnId="{D5E62B65-3F82-4392-AF73-344215A79316}">
      <dgm:prSet/>
      <dgm:spPr/>
      <dgm:t>
        <a:bodyPr/>
        <a:lstStyle/>
        <a:p>
          <a:endParaRPr lang="fr-FR"/>
        </a:p>
      </dgm:t>
    </dgm:pt>
    <dgm:pt modelId="{04928D89-D078-4FE8-A37C-4D1E9C8AC7AD}">
      <dgm:prSet phldrT="[Texte]" custT="1"/>
      <dgm:spPr/>
      <dgm:t>
        <a:bodyPr/>
        <a:lstStyle/>
        <a:p>
          <a:r>
            <a:rPr lang="fr-FR" sz="2000" dirty="0" smtClean="0">
              <a:latin typeface="Arial Narrow" pitchFamily="34" charset="0"/>
            </a:rPr>
            <a:t>Famille</a:t>
          </a:r>
        </a:p>
        <a:p>
          <a:r>
            <a:rPr lang="fr-FR" sz="2000" dirty="0" smtClean="0">
              <a:latin typeface="Arial Narrow" pitchFamily="34" charset="0"/>
            </a:rPr>
            <a:t>éclatée</a:t>
          </a:r>
          <a:endParaRPr lang="fr-FR" sz="2000" dirty="0">
            <a:latin typeface="Arial Narrow" pitchFamily="34" charset="0"/>
          </a:endParaRPr>
        </a:p>
      </dgm:t>
    </dgm:pt>
    <dgm:pt modelId="{4DC91F8A-15AA-4081-B686-92D872BF6455}" type="parTrans" cxnId="{80772A4B-E560-4E10-8DF4-8A5528A95B55}">
      <dgm:prSet/>
      <dgm:spPr/>
      <dgm:t>
        <a:bodyPr/>
        <a:lstStyle/>
        <a:p>
          <a:endParaRPr lang="fr-FR"/>
        </a:p>
      </dgm:t>
    </dgm:pt>
    <dgm:pt modelId="{7C7B7DCA-546D-4AA9-8DAB-7B2FF818FC21}" type="sibTrans" cxnId="{80772A4B-E560-4E10-8DF4-8A5528A95B55}">
      <dgm:prSet/>
      <dgm:spPr/>
      <dgm:t>
        <a:bodyPr/>
        <a:lstStyle/>
        <a:p>
          <a:endParaRPr lang="fr-FR"/>
        </a:p>
      </dgm:t>
    </dgm:pt>
    <dgm:pt modelId="{1BD802D0-9D0B-4E18-8981-3F65E050F836}">
      <dgm:prSet phldrT="[Texte]" custT="1"/>
      <dgm:spPr/>
      <dgm:t>
        <a:bodyPr/>
        <a:lstStyle/>
        <a:p>
          <a:r>
            <a:rPr lang="fr-FR" sz="2400" dirty="0" smtClean="0">
              <a:latin typeface="Arial Narrow" pitchFamily="34" charset="0"/>
            </a:rPr>
            <a:t>Homme</a:t>
          </a:r>
          <a:endParaRPr lang="fr-FR" sz="2400" dirty="0">
            <a:latin typeface="Arial Narrow" pitchFamily="34" charset="0"/>
          </a:endParaRPr>
        </a:p>
      </dgm:t>
    </dgm:pt>
    <dgm:pt modelId="{7E5164C3-B3DE-40C4-A9C9-6E077CB25F71}" type="parTrans" cxnId="{A609B05B-23C0-4D08-BF83-8CF740250845}">
      <dgm:prSet/>
      <dgm:spPr/>
      <dgm:t>
        <a:bodyPr/>
        <a:lstStyle/>
        <a:p>
          <a:endParaRPr lang="fr-FR"/>
        </a:p>
      </dgm:t>
    </dgm:pt>
    <dgm:pt modelId="{C140E690-DB39-42BC-AA45-4EF78DADC106}" type="sibTrans" cxnId="{A609B05B-23C0-4D08-BF83-8CF740250845}">
      <dgm:prSet/>
      <dgm:spPr/>
      <dgm:t>
        <a:bodyPr/>
        <a:lstStyle/>
        <a:p>
          <a:endParaRPr lang="fr-FR"/>
        </a:p>
      </dgm:t>
    </dgm:pt>
    <dgm:pt modelId="{EA5A881A-0B3E-4962-A917-01C8EC313E85}" type="pres">
      <dgm:prSet presAssocID="{71250A6B-513D-4F76-897D-151F8D9D3692}" presName="Name0" presStyleCnt="0">
        <dgm:presLayoutVars>
          <dgm:chMax val="1"/>
          <dgm:dir/>
          <dgm:animLvl val="ctr"/>
          <dgm:resizeHandles val="exact"/>
        </dgm:presLayoutVars>
      </dgm:prSet>
      <dgm:spPr/>
      <dgm:t>
        <a:bodyPr/>
        <a:lstStyle/>
        <a:p>
          <a:endParaRPr lang="fr-FR"/>
        </a:p>
      </dgm:t>
    </dgm:pt>
    <dgm:pt modelId="{537A7CF8-FBA4-4427-BDC9-EE4031B0FA0F}" type="pres">
      <dgm:prSet presAssocID="{F739F56F-DE96-46C9-BCE9-F6D71BE13509}" presName="centerShape" presStyleLbl="node0" presStyleIdx="0" presStyleCnt="1" custScaleX="50708" custScaleY="46707"/>
      <dgm:spPr/>
      <dgm:t>
        <a:bodyPr/>
        <a:lstStyle/>
        <a:p>
          <a:endParaRPr lang="fr-FR"/>
        </a:p>
      </dgm:t>
    </dgm:pt>
    <dgm:pt modelId="{1C305062-B343-4622-94B1-75B923FF55CA}" type="pres">
      <dgm:prSet presAssocID="{8E52B798-36E6-407D-8974-85B4CA02B1A1}" presName="parTrans" presStyleLbl="sibTrans2D1" presStyleIdx="0" presStyleCnt="4" custAng="10826537"/>
      <dgm:spPr/>
      <dgm:t>
        <a:bodyPr/>
        <a:lstStyle/>
        <a:p>
          <a:endParaRPr lang="fr-FR"/>
        </a:p>
      </dgm:t>
    </dgm:pt>
    <dgm:pt modelId="{B2436013-1BDF-4C01-AC5E-E8A0B56F39B4}" type="pres">
      <dgm:prSet presAssocID="{8E52B798-36E6-407D-8974-85B4CA02B1A1}" presName="connectorText" presStyleLbl="sibTrans2D1" presStyleIdx="0" presStyleCnt="4"/>
      <dgm:spPr/>
      <dgm:t>
        <a:bodyPr/>
        <a:lstStyle/>
        <a:p>
          <a:endParaRPr lang="fr-FR"/>
        </a:p>
      </dgm:t>
    </dgm:pt>
    <dgm:pt modelId="{99EC7184-93F0-4203-80AC-755B2A731556}" type="pres">
      <dgm:prSet presAssocID="{F0A59B48-AB9A-4622-A339-301BC930C100}" presName="node" presStyleLbl="node1" presStyleIdx="0" presStyleCnt="4" custRadScaleRad="120269" custRadScaleInc="-67893">
        <dgm:presLayoutVars>
          <dgm:bulletEnabled val="1"/>
        </dgm:presLayoutVars>
      </dgm:prSet>
      <dgm:spPr/>
      <dgm:t>
        <a:bodyPr/>
        <a:lstStyle/>
        <a:p>
          <a:endParaRPr lang="fr-FR"/>
        </a:p>
      </dgm:t>
    </dgm:pt>
    <dgm:pt modelId="{2E9B88DA-4424-45F1-9EBC-52BB1B532992}" type="pres">
      <dgm:prSet presAssocID="{2757D581-43F0-4B08-9657-7FC2ABD1DC6D}" presName="parTrans" presStyleLbl="sibTrans2D1" presStyleIdx="1" presStyleCnt="4" custAng="10800000"/>
      <dgm:spPr/>
      <dgm:t>
        <a:bodyPr/>
        <a:lstStyle/>
        <a:p>
          <a:endParaRPr lang="fr-FR"/>
        </a:p>
      </dgm:t>
    </dgm:pt>
    <dgm:pt modelId="{ACCAC699-8338-4BE4-ADCD-00321D302AF8}" type="pres">
      <dgm:prSet presAssocID="{2757D581-43F0-4B08-9657-7FC2ABD1DC6D}" presName="connectorText" presStyleLbl="sibTrans2D1" presStyleIdx="1" presStyleCnt="4"/>
      <dgm:spPr/>
      <dgm:t>
        <a:bodyPr/>
        <a:lstStyle/>
        <a:p>
          <a:endParaRPr lang="fr-FR"/>
        </a:p>
      </dgm:t>
    </dgm:pt>
    <dgm:pt modelId="{48F6093D-4692-48BB-B451-74FECD35E320}" type="pres">
      <dgm:prSet presAssocID="{FFB45426-1378-4D17-AFC2-761F5AE248C8}" presName="node" presStyleLbl="node1" presStyleIdx="1" presStyleCnt="4" custRadScaleRad="110206" custRadScaleInc="-42048">
        <dgm:presLayoutVars>
          <dgm:bulletEnabled val="1"/>
        </dgm:presLayoutVars>
      </dgm:prSet>
      <dgm:spPr/>
      <dgm:t>
        <a:bodyPr/>
        <a:lstStyle/>
        <a:p>
          <a:endParaRPr lang="fr-FR"/>
        </a:p>
      </dgm:t>
    </dgm:pt>
    <dgm:pt modelId="{C4BE40E2-8015-49C2-A91A-2BE7EAB5F858}" type="pres">
      <dgm:prSet presAssocID="{4DC91F8A-15AA-4081-B686-92D872BF6455}" presName="parTrans" presStyleLbl="sibTrans2D1" presStyleIdx="2" presStyleCnt="4"/>
      <dgm:spPr/>
      <dgm:t>
        <a:bodyPr/>
        <a:lstStyle/>
        <a:p>
          <a:endParaRPr lang="fr-FR"/>
        </a:p>
      </dgm:t>
    </dgm:pt>
    <dgm:pt modelId="{EE3AB5BC-A22F-4FFE-BF39-99FBC00DB4A7}" type="pres">
      <dgm:prSet presAssocID="{4DC91F8A-15AA-4081-B686-92D872BF6455}" presName="connectorText" presStyleLbl="sibTrans2D1" presStyleIdx="2" presStyleCnt="4"/>
      <dgm:spPr/>
      <dgm:t>
        <a:bodyPr/>
        <a:lstStyle/>
        <a:p>
          <a:endParaRPr lang="fr-FR"/>
        </a:p>
      </dgm:t>
    </dgm:pt>
    <dgm:pt modelId="{2E796691-3AEE-4AAB-A12B-74DC79909601}" type="pres">
      <dgm:prSet presAssocID="{04928D89-D078-4FE8-A37C-4D1E9C8AC7AD}" presName="node" presStyleLbl="node1" presStyleIdx="2" presStyleCnt="4" custRadScaleRad="126394" custRadScaleInc="-91578">
        <dgm:presLayoutVars>
          <dgm:bulletEnabled val="1"/>
        </dgm:presLayoutVars>
      </dgm:prSet>
      <dgm:spPr/>
      <dgm:t>
        <a:bodyPr/>
        <a:lstStyle/>
        <a:p>
          <a:endParaRPr lang="fr-FR"/>
        </a:p>
      </dgm:t>
    </dgm:pt>
    <dgm:pt modelId="{CAFAE2D2-1A5A-48C6-A481-E612406EEB85}" type="pres">
      <dgm:prSet presAssocID="{7E5164C3-B3DE-40C4-A9C9-6E077CB25F71}" presName="parTrans" presStyleLbl="sibTrans2D1" presStyleIdx="3" presStyleCnt="4" custAng="10800000"/>
      <dgm:spPr/>
      <dgm:t>
        <a:bodyPr/>
        <a:lstStyle/>
        <a:p>
          <a:endParaRPr lang="fr-FR"/>
        </a:p>
      </dgm:t>
    </dgm:pt>
    <dgm:pt modelId="{B52A9BDF-F3EF-4328-9B92-EA5C555CACCA}" type="pres">
      <dgm:prSet presAssocID="{7E5164C3-B3DE-40C4-A9C9-6E077CB25F71}" presName="connectorText" presStyleLbl="sibTrans2D1" presStyleIdx="3" presStyleCnt="4"/>
      <dgm:spPr/>
      <dgm:t>
        <a:bodyPr/>
        <a:lstStyle/>
        <a:p>
          <a:endParaRPr lang="fr-FR"/>
        </a:p>
      </dgm:t>
    </dgm:pt>
    <dgm:pt modelId="{24C7B752-DE7B-4DCC-A8B8-211D655D157E}" type="pres">
      <dgm:prSet presAssocID="{1BD802D0-9D0B-4E18-8981-3F65E050F836}" presName="node" presStyleLbl="node1" presStyleIdx="3" presStyleCnt="4" custRadScaleRad="144242" custRadScaleInc="-2732">
        <dgm:presLayoutVars>
          <dgm:bulletEnabled val="1"/>
        </dgm:presLayoutVars>
      </dgm:prSet>
      <dgm:spPr/>
      <dgm:t>
        <a:bodyPr/>
        <a:lstStyle/>
        <a:p>
          <a:endParaRPr lang="fr-FR"/>
        </a:p>
      </dgm:t>
    </dgm:pt>
  </dgm:ptLst>
  <dgm:cxnLst>
    <dgm:cxn modelId="{80772A4B-E560-4E10-8DF4-8A5528A95B55}" srcId="{F739F56F-DE96-46C9-BCE9-F6D71BE13509}" destId="{04928D89-D078-4FE8-A37C-4D1E9C8AC7AD}" srcOrd="2" destOrd="0" parTransId="{4DC91F8A-15AA-4081-B686-92D872BF6455}" sibTransId="{7C7B7DCA-546D-4AA9-8DAB-7B2FF818FC21}"/>
    <dgm:cxn modelId="{87B2DB22-625F-4D83-9CDF-EE276CD68D8E}" type="presOf" srcId="{4DC91F8A-15AA-4081-B686-92D872BF6455}" destId="{EE3AB5BC-A22F-4FFE-BF39-99FBC00DB4A7}" srcOrd="1" destOrd="0" presId="urn:microsoft.com/office/officeart/2005/8/layout/radial5"/>
    <dgm:cxn modelId="{D5E62B65-3F82-4392-AF73-344215A79316}" srcId="{F739F56F-DE96-46C9-BCE9-F6D71BE13509}" destId="{FFB45426-1378-4D17-AFC2-761F5AE248C8}" srcOrd="1" destOrd="0" parTransId="{2757D581-43F0-4B08-9657-7FC2ABD1DC6D}" sibTransId="{25D4CD89-88F1-4EED-A831-199862C3DC2C}"/>
    <dgm:cxn modelId="{6E076D5C-D1C4-4808-B107-3D858F3CB424}" srcId="{F739F56F-DE96-46C9-BCE9-F6D71BE13509}" destId="{F0A59B48-AB9A-4622-A339-301BC930C100}" srcOrd="0" destOrd="0" parTransId="{8E52B798-36E6-407D-8974-85B4CA02B1A1}" sibTransId="{AF66BA80-42DA-4807-B0C1-4958BD7E2080}"/>
    <dgm:cxn modelId="{AA883951-7827-4A7A-8A30-D3F4E2027A66}" type="presOf" srcId="{8E52B798-36E6-407D-8974-85B4CA02B1A1}" destId="{B2436013-1BDF-4C01-AC5E-E8A0B56F39B4}" srcOrd="1" destOrd="0" presId="urn:microsoft.com/office/officeart/2005/8/layout/radial5"/>
    <dgm:cxn modelId="{77C86D28-6B9B-4912-8984-0EF9B51445BA}" type="presOf" srcId="{7E5164C3-B3DE-40C4-A9C9-6E077CB25F71}" destId="{B52A9BDF-F3EF-4328-9B92-EA5C555CACCA}" srcOrd="1" destOrd="0" presId="urn:microsoft.com/office/officeart/2005/8/layout/radial5"/>
    <dgm:cxn modelId="{7CE75D0A-E5AA-4AA0-B8A7-9E25CA021C64}" type="presOf" srcId="{04928D89-D078-4FE8-A37C-4D1E9C8AC7AD}" destId="{2E796691-3AEE-4AAB-A12B-74DC79909601}" srcOrd="0" destOrd="0" presId="urn:microsoft.com/office/officeart/2005/8/layout/radial5"/>
    <dgm:cxn modelId="{A11F7172-AB4C-46AF-85F7-F32D9CB199A5}" type="presOf" srcId="{8E52B798-36E6-407D-8974-85B4CA02B1A1}" destId="{1C305062-B343-4622-94B1-75B923FF55CA}" srcOrd="0" destOrd="0" presId="urn:microsoft.com/office/officeart/2005/8/layout/radial5"/>
    <dgm:cxn modelId="{FD6D5183-A0C2-4519-896A-6DFEA51050AD}" type="presOf" srcId="{7E5164C3-B3DE-40C4-A9C9-6E077CB25F71}" destId="{CAFAE2D2-1A5A-48C6-A481-E612406EEB85}" srcOrd="0" destOrd="0" presId="urn:microsoft.com/office/officeart/2005/8/layout/radial5"/>
    <dgm:cxn modelId="{961D64BA-41A3-4188-93A8-6A8DDEEEE41D}" type="presOf" srcId="{4DC91F8A-15AA-4081-B686-92D872BF6455}" destId="{C4BE40E2-8015-49C2-A91A-2BE7EAB5F858}" srcOrd="0" destOrd="0" presId="urn:microsoft.com/office/officeart/2005/8/layout/radial5"/>
    <dgm:cxn modelId="{C7D343D9-EEFF-4CB5-B9DC-4C573EED44A6}" type="presOf" srcId="{F739F56F-DE96-46C9-BCE9-F6D71BE13509}" destId="{537A7CF8-FBA4-4427-BDC9-EE4031B0FA0F}" srcOrd="0" destOrd="0" presId="urn:microsoft.com/office/officeart/2005/8/layout/radial5"/>
    <dgm:cxn modelId="{F64DFE56-94E3-43B8-82D1-93886061F679}" srcId="{71250A6B-513D-4F76-897D-151F8D9D3692}" destId="{F739F56F-DE96-46C9-BCE9-F6D71BE13509}" srcOrd="0" destOrd="0" parTransId="{DF376054-36D8-4C03-B3B8-8A06BD2655A5}" sibTransId="{FE1D465F-039E-4F47-A254-115129EDA15D}"/>
    <dgm:cxn modelId="{B2C51DCB-1FDF-4388-9356-86AFE1BD3901}" type="presOf" srcId="{2757D581-43F0-4B08-9657-7FC2ABD1DC6D}" destId="{ACCAC699-8338-4BE4-ADCD-00321D302AF8}" srcOrd="1" destOrd="0" presId="urn:microsoft.com/office/officeart/2005/8/layout/radial5"/>
    <dgm:cxn modelId="{0A7F62B6-3401-4DD8-A897-AD46EE603A35}" type="presOf" srcId="{1BD802D0-9D0B-4E18-8981-3F65E050F836}" destId="{24C7B752-DE7B-4DCC-A8B8-211D655D157E}" srcOrd="0" destOrd="0" presId="urn:microsoft.com/office/officeart/2005/8/layout/radial5"/>
    <dgm:cxn modelId="{DF9530ED-DBEF-4E1A-B19C-85DE5C04F0CC}" type="presOf" srcId="{2757D581-43F0-4B08-9657-7FC2ABD1DC6D}" destId="{2E9B88DA-4424-45F1-9EBC-52BB1B532992}" srcOrd="0" destOrd="0" presId="urn:microsoft.com/office/officeart/2005/8/layout/radial5"/>
    <dgm:cxn modelId="{710556E4-7063-4793-BABB-95A536850DEF}" type="presOf" srcId="{FFB45426-1378-4D17-AFC2-761F5AE248C8}" destId="{48F6093D-4692-48BB-B451-74FECD35E320}" srcOrd="0" destOrd="0" presId="urn:microsoft.com/office/officeart/2005/8/layout/radial5"/>
    <dgm:cxn modelId="{20F09B9C-207F-465B-8C76-891C7467E37E}" type="presOf" srcId="{71250A6B-513D-4F76-897D-151F8D9D3692}" destId="{EA5A881A-0B3E-4962-A917-01C8EC313E85}" srcOrd="0" destOrd="0" presId="urn:microsoft.com/office/officeart/2005/8/layout/radial5"/>
    <dgm:cxn modelId="{A609B05B-23C0-4D08-BF83-8CF740250845}" srcId="{F739F56F-DE96-46C9-BCE9-F6D71BE13509}" destId="{1BD802D0-9D0B-4E18-8981-3F65E050F836}" srcOrd="3" destOrd="0" parTransId="{7E5164C3-B3DE-40C4-A9C9-6E077CB25F71}" sibTransId="{C140E690-DB39-42BC-AA45-4EF78DADC106}"/>
    <dgm:cxn modelId="{97520DD8-2C1C-4BCB-A439-063A964E2D86}" type="presOf" srcId="{F0A59B48-AB9A-4622-A339-301BC930C100}" destId="{99EC7184-93F0-4203-80AC-755B2A731556}" srcOrd="0" destOrd="0" presId="urn:microsoft.com/office/officeart/2005/8/layout/radial5"/>
    <dgm:cxn modelId="{E7A5C421-835A-4472-A5FF-86AE8AABD60C}" type="presParOf" srcId="{EA5A881A-0B3E-4962-A917-01C8EC313E85}" destId="{537A7CF8-FBA4-4427-BDC9-EE4031B0FA0F}" srcOrd="0" destOrd="0" presId="urn:microsoft.com/office/officeart/2005/8/layout/radial5"/>
    <dgm:cxn modelId="{838BAF9E-03AF-41C9-9C4F-2EF4FDD17413}" type="presParOf" srcId="{EA5A881A-0B3E-4962-A917-01C8EC313E85}" destId="{1C305062-B343-4622-94B1-75B923FF55CA}" srcOrd="1" destOrd="0" presId="urn:microsoft.com/office/officeart/2005/8/layout/radial5"/>
    <dgm:cxn modelId="{A0105A52-E975-4EA8-AB0A-D92206CEBFA1}" type="presParOf" srcId="{1C305062-B343-4622-94B1-75B923FF55CA}" destId="{B2436013-1BDF-4C01-AC5E-E8A0B56F39B4}" srcOrd="0" destOrd="0" presId="urn:microsoft.com/office/officeart/2005/8/layout/radial5"/>
    <dgm:cxn modelId="{44EF5747-8432-4DF7-A12D-87C88AAB2722}" type="presParOf" srcId="{EA5A881A-0B3E-4962-A917-01C8EC313E85}" destId="{99EC7184-93F0-4203-80AC-755B2A731556}" srcOrd="2" destOrd="0" presId="urn:microsoft.com/office/officeart/2005/8/layout/radial5"/>
    <dgm:cxn modelId="{D98F048B-1CA9-41A8-83B8-D071330B0E8D}" type="presParOf" srcId="{EA5A881A-0B3E-4962-A917-01C8EC313E85}" destId="{2E9B88DA-4424-45F1-9EBC-52BB1B532992}" srcOrd="3" destOrd="0" presId="urn:microsoft.com/office/officeart/2005/8/layout/radial5"/>
    <dgm:cxn modelId="{18EADDE6-43BC-4DF3-9D7D-89E213DB9109}" type="presParOf" srcId="{2E9B88DA-4424-45F1-9EBC-52BB1B532992}" destId="{ACCAC699-8338-4BE4-ADCD-00321D302AF8}" srcOrd="0" destOrd="0" presId="urn:microsoft.com/office/officeart/2005/8/layout/radial5"/>
    <dgm:cxn modelId="{4EB29ECC-D8AD-478F-B145-DD082FF99C02}" type="presParOf" srcId="{EA5A881A-0B3E-4962-A917-01C8EC313E85}" destId="{48F6093D-4692-48BB-B451-74FECD35E320}" srcOrd="4" destOrd="0" presId="urn:microsoft.com/office/officeart/2005/8/layout/radial5"/>
    <dgm:cxn modelId="{A943CB6A-83E7-4216-B7E2-44FF487C0DD5}" type="presParOf" srcId="{EA5A881A-0B3E-4962-A917-01C8EC313E85}" destId="{C4BE40E2-8015-49C2-A91A-2BE7EAB5F858}" srcOrd="5" destOrd="0" presId="urn:microsoft.com/office/officeart/2005/8/layout/radial5"/>
    <dgm:cxn modelId="{24D9E13E-45A9-44CE-AB5C-CE2D409BEF1C}" type="presParOf" srcId="{C4BE40E2-8015-49C2-A91A-2BE7EAB5F858}" destId="{EE3AB5BC-A22F-4FFE-BF39-99FBC00DB4A7}" srcOrd="0" destOrd="0" presId="urn:microsoft.com/office/officeart/2005/8/layout/radial5"/>
    <dgm:cxn modelId="{0EBCCE02-2627-492B-9ED5-39AE869B287C}" type="presParOf" srcId="{EA5A881A-0B3E-4962-A917-01C8EC313E85}" destId="{2E796691-3AEE-4AAB-A12B-74DC79909601}" srcOrd="6" destOrd="0" presId="urn:microsoft.com/office/officeart/2005/8/layout/radial5"/>
    <dgm:cxn modelId="{09A45C2E-EB2C-476E-98E7-F6D11576DE74}" type="presParOf" srcId="{EA5A881A-0B3E-4962-A917-01C8EC313E85}" destId="{CAFAE2D2-1A5A-48C6-A481-E612406EEB85}" srcOrd="7" destOrd="0" presId="urn:microsoft.com/office/officeart/2005/8/layout/radial5"/>
    <dgm:cxn modelId="{D21EDEED-F9D7-4C3A-BE14-A388DEE585AA}" type="presParOf" srcId="{CAFAE2D2-1A5A-48C6-A481-E612406EEB85}" destId="{B52A9BDF-F3EF-4328-9B92-EA5C555CACCA}" srcOrd="0" destOrd="0" presId="urn:microsoft.com/office/officeart/2005/8/layout/radial5"/>
    <dgm:cxn modelId="{AE2AA710-3E7E-4641-9858-2A855800B1E6}" type="presParOf" srcId="{EA5A881A-0B3E-4962-A917-01C8EC313E85}" destId="{24C7B752-DE7B-4DCC-A8B8-211D655D157E}" srcOrd="8" destOrd="0" presId="urn:microsoft.com/office/officeart/2005/8/layout/radial5"/>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2FE6EAD-3896-49EE-9705-FC420CA700D1}" type="doc">
      <dgm:prSet loTypeId="urn:microsoft.com/office/officeart/2005/8/layout/radial5" loCatId="relationship" qsTypeId="urn:microsoft.com/office/officeart/2005/8/quickstyle/3d1" qsCatId="3D" csTypeId="urn:microsoft.com/office/officeart/2005/8/colors/accent6_2" csCatId="accent6" phldr="1"/>
      <dgm:spPr/>
      <dgm:t>
        <a:bodyPr/>
        <a:lstStyle/>
        <a:p>
          <a:endParaRPr lang="fr-FR"/>
        </a:p>
      </dgm:t>
    </dgm:pt>
    <dgm:pt modelId="{FE71AAFD-F605-4D1A-9142-2C7B6C05812A}">
      <dgm:prSet phldrT="[Texte]" custT="1"/>
      <dgm:spPr/>
      <dgm:t>
        <a:bodyPr/>
        <a:lstStyle/>
        <a:p>
          <a:r>
            <a:rPr lang="fr-FR" sz="900" dirty="0" smtClean="0">
              <a:latin typeface="Arial Narrow" pitchFamily="34" charset="0"/>
            </a:rPr>
            <a:t>l</a:t>
          </a:r>
          <a:endParaRPr lang="fr-FR" sz="900" dirty="0">
            <a:latin typeface="Arial Narrow" pitchFamily="34" charset="0"/>
          </a:endParaRPr>
        </a:p>
      </dgm:t>
    </dgm:pt>
    <dgm:pt modelId="{876AAA9F-B848-441A-8D36-346C06D83E0E}" type="parTrans" cxnId="{5E2DF866-5218-4303-99BF-A1DE5C4A34A2}">
      <dgm:prSet/>
      <dgm:spPr/>
      <dgm:t>
        <a:bodyPr/>
        <a:lstStyle/>
        <a:p>
          <a:endParaRPr lang="fr-FR"/>
        </a:p>
      </dgm:t>
    </dgm:pt>
    <dgm:pt modelId="{8A6625DB-760C-41FB-8ED6-FE847887925D}" type="sibTrans" cxnId="{5E2DF866-5218-4303-99BF-A1DE5C4A34A2}">
      <dgm:prSet/>
      <dgm:spPr/>
      <dgm:t>
        <a:bodyPr/>
        <a:lstStyle/>
        <a:p>
          <a:endParaRPr lang="fr-FR"/>
        </a:p>
      </dgm:t>
    </dgm:pt>
    <dgm:pt modelId="{B58C8711-6D33-4EB5-A758-1E0F64AB92BA}">
      <dgm:prSet phldrT="[Texte]" custT="1"/>
      <dgm:spPr/>
      <dgm:t>
        <a:bodyPr/>
        <a:lstStyle/>
        <a:p>
          <a:r>
            <a:rPr lang="fr-FR" sz="2000" dirty="0" smtClean="0">
              <a:latin typeface="Arial Narrow" pitchFamily="34" charset="0"/>
            </a:rPr>
            <a:t>Amour faux</a:t>
          </a:r>
          <a:endParaRPr lang="fr-FR" sz="2000" dirty="0">
            <a:latin typeface="Arial Narrow" pitchFamily="34" charset="0"/>
          </a:endParaRPr>
        </a:p>
      </dgm:t>
    </dgm:pt>
    <dgm:pt modelId="{D34F84CD-F608-43C2-BF94-A9313FEE60A5}" type="parTrans" cxnId="{C0ACCB64-A43C-45E4-BD2C-BCA698388FE1}">
      <dgm:prSet/>
      <dgm:spPr/>
      <dgm:t>
        <a:bodyPr/>
        <a:lstStyle/>
        <a:p>
          <a:endParaRPr lang="fr-FR"/>
        </a:p>
      </dgm:t>
    </dgm:pt>
    <dgm:pt modelId="{68009660-30AD-4024-9D29-1DEC98300FB9}" type="sibTrans" cxnId="{C0ACCB64-A43C-45E4-BD2C-BCA698388FE1}">
      <dgm:prSet/>
      <dgm:spPr/>
      <dgm:t>
        <a:bodyPr/>
        <a:lstStyle/>
        <a:p>
          <a:endParaRPr lang="fr-FR"/>
        </a:p>
      </dgm:t>
    </dgm:pt>
    <dgm:pt modelId="{F228DFFF-CE23-4186-A49B-D93A76238747}">
      <dgm:prSet phldrT="[Texte]" custT="1"/>
      <dgm:spPr/>
      <dgm:t>
        <a:bodyPr/>
        <a:lstStyle/>
        <a:p>
          <a:r>
            <a:rPr lang="fr-FR" sz="1800" dirty="0" smtClean="0">
              <a:latin typeface="Arial Narrow" pitchFamily="34" charset="0"/>
            </a:rPr>
            <a:t>Nature</a:t>
          </a:r>
          <a:endParaRPr lang="fr-FR" sz="1800" dirty="0">
            <a:latin typeface="Arial Narrow" pitchFamily="34" charset="0"/>
          </a:endParaRPr>
        </a:p>
      </dgm:t>
    </dgm:pt>
    <dgm:pt modelId="{CD7292DB-B80F-497E-BD9A-D99710F3F371}" type="parTrans" cxnId="{31FC1D0D-A150-43CD-AFDF-9B9CC8E036CF}">
      <dgm:prSet/>
      <dgm:spPr/>
      <dgm:t>
        <a:bodyPr/>
        <a:lstStyle/>
        <a:p>
          <a:endParaRPr lang="fr-FR"/>
        </a:p>
      </dgm:t>
    </dgm:pt>
    <dgm:pt modelId="{BFE4619A-DFE3-45E3-B28A-E99007D5099B}" type="sibTrans" cxnId="{31FC1D0D-A150-43CD-AFDF-9B9CC8E036CF}">
      <dgm:prSet/>
      <dgm:spPr/>
      <dgm:t>
        <a:bodyPr/>
        <a:lstStyle/>
        <a:p>
          <a:endParaRPr lang="fr-FR"/>
        </a:p>
      </dgm:t>
    </dgm:pt>
    <dgm:pt modelId="{72A38D9F-0ED9-487A-8127-9224AF417F9D}">
      <dgm:prSet phldrT="[Texte]" custT="1"/>
      <dgm:spPr/>
      <dgm:t>
        <a:bodyPr/>
        <a:lstStyle/>
        <a:p>
          <a:r>
            <a:rPr lang="fr-FR" sz="1600" dirty="0" smtClean="0">
              <a:latin typeface="Arial Narrow" pitchFamily="34" charset="0"/>
            </a:rPr>
            <a:t>Choses mal faites</a:t>
          </a:r>
          <a:endParaRPr lang="fr-FR" sz="1600" dirty="0">
            <a:latin typeface="Arial Narrow" pitchFamily="34" charset="0"/>
          </a:endParaRPr>
        </a:p>
      </dgm:t>
    </dgm:pt>
    <dgm:pt modelId="{09E28EB1-7905-4324-A6C1-5DA6F7047086}" type="parTrans" cxnId="{83B1A9D3-AF8B-4087-BA29-D55B980C6B99}">
      <dgm:prSet/>
      <dgm:spPr/>
      <dgm:t>
        <a:bodyPr/>
        <a:lstStyle/>
        <a:p>
          <a:endParaRPr lang="fr-FR"/>
        </a:p>
      </dgm:t>
    </dgm:pt>
    <dgm:pt modelId="{0CACB638-E45C-4A57-A548-73C4089F3B10}" type="sibTrans" cxnId="{83B1A9D3-AF8B-4087-BA29-D55B980C6B99}">
      <dgm:prSet/>
      <dgm:spPr/>
      <dgm:t>
        <a:bodyPr/>
        <a:lstStyle/>
        <a:p>
          <a:endParaRPr lang="fr-FR"/>
        </a:p>
      </dgm:t>
    </dgm:pt>
    <dgm:pt modelId="{506978F3-5096-4D1C-B836-BD8724FE2FA9}">
      <dgm:prSet phldrT="[Texte]" custT="1"/>
      <dgm:spPr/>
      <dgm:t>
        <a:bodyPr/>
        <a:lstStyle/>
        <a:p>
          <a:r>
            <a:rPr lang="fr-FR" sz="1800" dirty="0" smtClean="0">
              <a:latin typeface="Arial Narrow" pitchFamily="34" charset="0"/>
            </a:rPr>
            <a:t>Être humain</a:t>
          </a:r>
          <a:endParaRPr lang="fr-FR" sz="1800" dirty="0">
            <a:latin typeface="Arial Narrow" pitchFamily="34" charset="0"/>
          </a:endParaRPr>
        </a:p>
      </dgm:t>
    </dgm:pt>
    <dgm:pt modelId="{054748B8-547C-4BDB-9E12-02971DCB5125}" type="parTrans" cxnId="{BB9139BF-2845-4533-8ABC-23C1283AEECC}">
      <dgm:prSet/>
      <dgm:spPr/>
      <dgm:t>
        <a:bodyPr/>
        <a:lstStyle/>
        <a:p>
          <a:endParaRPr lang="fr-FR"/>
        </a:p>
      </dgm:t>
    </dgm:pt>
    <dgm:pt modelId="{FCAB02AC-BF90-40F3-80DD-6D945FDA6CA4}" type="sibTrans" cxnId="{BB9139BF-2845-4533-8ABC-23C1283AEECC}">
      <dgm:prSet/>
      <dgm:spPr/>
      <dgm:t>
        <a:bodyPr/>
        <a:lstStyle/>
        <a:p>
          <a:endParaRPr lang="fr-FR"/>
        </a:p>
      </dgm:t>
    </dgm:pt>
    <dgm:pt modelId="{56074A3A-7730-499B-BAA0-6B299D1D06EB}" type="pres">
      <dgm:prSet presAssocID="{62FE6EAD-3896-49EE-9705-FC420CA700D1}" presName="Name0" presStyleCnt="0">
        <dgm:presLayoutVars>
          <dgm:chMax val="1"/>
          <dgm:dir/>
          <dgm:animLvl val="ctr"/>
          <dgm:resizeHandles val="exact"/>
        </dgm:presLayoutVars>
      </dgm:prSet>
      <dgm:spPr/>
      <dgm:t>
        <a:bodyPr/>
        <a:lstStyle/>
        <a:p>
          <a:endParaRPr lang="fr-FR"/>
        </a:p>
      </dgm:t>
    </dgm:pt>
    <dgm:pt modelId="{50F9E154-8464-4216-9E11-DD8F7055B037}" type="pres">
      <dgm:prSet presAssocID="{FE71AAFD-F605-4D1A-9142-2C7B6C05812A}" presName="centerShape" presStyleLbl="node0" presStyleIdx="0" presStyleCnt="1" custScaleX="36572" custScaleY="30342"/>
      <dgm:spPr/>
      <dgm:t>
        <a:bodyPr/>
        <a:lstStyle/>
        <a:p>
          <a:endParaRPr lang="fr-FR"/>
        </a:p>
      </dgm:t>
    </dgm:pt>
    <dgm:pt modelId="{F58C0A4C-C389-4B3B-96EE-35C91A0305EF}" type="pres">
      <dgm:prSet presAssocID="{D34F84CD-F608-43C2-BF94-A9313FEE60A5}" presName="parTrans" presStyleLbl="sibTrans2D1" presStyleIdx="0" presStyleCnt="4"/>
      <dgm:spPr/>
      <dgm:t>
        <a:bodyPr/>
        <a:lstStyle/>
        <a:p>
          <a:endParaRPr lang="fr-FR"/>
        </a:p>
      </dgm:t>
    </dgm:pt>
    <dgm:pt modelId="{DCA79F99-8882-447A-82DE-C2D5B37B8AF9}" type="pres">
      <dgm:prSet presAssocID="{D34F84CD-F608-43C2-BF94-A9313FEE60A5}" presName="connectorText" presStyleLbl="sibTrans2D1" presStyleIdx="0" presStyleCnt="4"/>
      <dgm:spPr/>
      <dgm:t>
        <a:bodyPr/>
        <a:lstStyle/>
        <a:p>
          <a:endParaRPr lang="fr-FR"/>
        </a:p>
      </dgm:t>
    </dgm:pt>
    <dgm:pt modelId="{73A8066F-8D8B-4281-9ED1-C311660080B5}" type="pres">
      <dgm:prSet presAssocID="{B58C8711-6D33-4EB5-A758-1E0F64AB92BA}" presName="node" presStyleLbl="node1" presStyleIdx="0" presStyleCnt="4" custRadScaleRad="77645" custRadScaleInc="66021">
        <dgm:presLayoutVars>
          <dgm:bulletEnabled val="1"/>
        </dgm:presLayoutVars>
      </dgm:prSet>
      <dgm:spPr/>
      <dgm:t>
        <a:bodyPr/>
        <a:lstStyle/>
        <a:p>
          <a:endParaRPr lang="fr-FR"/>
        </a:p>
      </dgm:t>
    </dgm:pt>
    <dgm:pt modelId="{6ABE4B05-55B3-41EE-A54C-B745415BAF04}" type="pres">
      <dgm:prSet presAssocID="{CD7292DB-B80F-497E-BD9A-D99710F3F371}" presName="parTrans" presStyleLbl="sibTrans2D1" presStyleIdx="1" presStyleCnt="4"/>
      <dgm:spPr/>
      <dgm:t>
        <a:bodyPr/>
        <a:lstStyle/>
        <a:p>
          <a:endParaRPr lang="fr-FR"/>
        </a:p>
      </dgm:t>
    </dgm:pt>
    <dgm:pt modelId="{C53A6A5E-A322-4213-BC92-8374B02BCC6B}" type="pres">
      <dgm:prSet presAssocID="{CD7292DB-B80F-497E-BD9A-D99710F3F371}" presName="connectorText" presStyleLbl="sibTrans2D1" presStyleIdx="1" presStyleCnt="4"/>
      <dgm:spPr/>
      <dgm:t>
        <a:bodyPr/>
        <a:lstStyle/>
        <a:p>
          <a:endParaRPr lang="fr-FR"/>
        </a:p>
      </dgm:t>
    </dgm:pt>
    <dgm:pt modelId="{540B4A03-B27F-425B-958A-81339C2359BE}" type="pres">
      <dgm:prSet presAssocID="{F228DFFF-CE23-4186-A49B-D93A76238747}" presName="node" presStyleLbl="node1" presStyleIdx="1" presStyleCnt="4" custRadScaleRad="105485" custRadScaleInc="27913">
        <dgm:presLayoutVars>
          <dgm:bulletEnabled val="1"/>
        </dgm:presLayoutVars>
      </dgm:prSet>
      <dgm:spPr/>
      <dgm:t>
        <a:bodyPr/>
        <a:lstStyle/>
        <a:p>
          <a:endParaRPr lang="fr-FR"/>
        </a:p>
      </dgm:t>
    </dgm:pt>
    <dgm:pt modelId="{B4629F36-ED33-4ED1-993E-3AF52A1F929B}" type="pres">
      <dgm:prSet presAssocID="{09E28EB1-7905-4324-A6C1-5DA6F7047086}" presName="parTrans" presStyleLbl="sibTrans2D1" presStyleIdx="2" presStyleCnt="4"/>
      <dgm:spPr/>
      <dgm:t>
        <a:bodyPr/>
        <a:lstStyle/>
        <a:p>
          <a:endParaRPr lang="fr-FR"/>
        </a:p>
      </dgm:t>
    </dgm:pt>
    <dgm:pt modelId="{BDED4621-7112-444A-9F5E-339920EB3E54}" type="pres">
      <dgm:prSet presAssocID="{09E28EB1-7905-4324-A6C1-5DA6F7047086}" presName="connectorText" presStyleLbl="sibTrans2D1" presStyleIdx="2" presStyleCnt="4"/>
      <dgm:spPr/>
      <dgm:t>
        <a:bodyPr/>
        <a:lstStyle/>
        <a:p>
          <a:endParaRPr lang="fr-FR"/>
        </a:p>
      </dgm:t>
    </dgm:pt>
    <dgm:pt modelId="{5DADD76C-4697-4449-B06A-695576BA7D5E}" type="pres">
      <dgm:prSet presAssocID="{72A38D9F-0ED9-487A-8127-9224AF417F9D}" presName="node" presStyleLbl="node1" presStyleIdx="2" presStyleCnt="4" custRadScaleRad="101670" custRadScaleInc="-22356">
        <dgm:presLayoutVars>
          <dgm:bulletEnabled val="1"/>
        </dgm:presLayoutVars>
      </dgm:prSet>
      <dgm:spPr/>
      <dgm:t>
        <a:bodyPr/>
        <a:lstStyle/>
        <a:p>
          <a:endParaRPr lang="fr-FR"/>
        </a:p>
      </dgm:t>
    </dgm:pt>
    <dgm:pt modelId="{80A29B9F-7526-47F5-95F1-69B3CA04B432}" type="pres">
      <dgm:prSet presAssocID="{054748B8-547C-4BDB-9E12-02971DCB5125}" presName="parTrans" presStyleLbl="sibTrans2D1" presStyleIdx="3" presStyleCnt="4"/>
      <dgm:spPr/>
      <dgm:t>
        <a:bodyPr/>
        <a:lstStyle/>
        <a:p>
          <a:endParaRPr lang="fr-FR"/>
        </a:p>
      </dgm:t>
    </dgm:pt>
    <dgm:pt modelId="{3F968AC5-C551-4C63-8A9E-E3CB262A8E8D}" type="pres">
      <dgm:prSet presAssocID="{054748B8-547C-4BDB-9E12-02971DCB5125}" presName="connectorText" presStyleLbl="sibTrans2D1" presStyleIdx="3" presStyleCnt="4"/>
      <dgm:spPr/>
      <dgm:t>
        <a:bodyPr/>
        <a:lstStyle/>
        <a:p>
          <a:endParaRPr lang="fr-FR"/>
        </a:p>
      </dgm:t>
    </dgm:pt>
    <dgm:pt modelId="{B9ED59AA-7358-47D4-A69E-55D90018F866}" type="pres">
      <dgm:prSet presAssocID="{506978F3-5096-4D1C-B836-BD8724FE2FA9}" presName="node" presStyleLbl="node1" presStyleIdx="3" presStyleCnt="4" custRadScaleRad="100836" custRadScaleInc="22544">
        <dgm:presLayoutVars>
          <dgm:bulletEnabled val="1"/>
        </dgm:presLayoutVars>
      </dgm:prSet>
      <dgm:spPr/>
      <dgm:t>
        <a:bodyPr/>
        <a:lstStyle/>
        <a:p>
          <a:endParaRPr lang="fr-FR"/>
        </a:p>
      </dgm:t>
    </dgm:pt>
  </dgm:ptLst>
  <dgm:cxnLst>
    <dgm:cxn modelId="{83B1A9D3-AF8B-4087-BA29-D55B980C6B99}" srcId="{FE71AAFD-F605-4D1A-9142-2C7B6C05812A}" destId="{72A38D9F-0ED9-487A-8127-9224AF417F9D}" srcOrd="2" destOrd="0" parTransId="{09E28EB1-7905-4324-A6C1-5DA6F7047086}" sibTransId="{0CACB638-E45C-4A57-A548-73C4089F3B10}"/>
    <dgm:cxn modelId="{F4FA4F54-904B-45EA-82AC-5F94BB4AFFA3}" type="presOf" srcId="{B58C8711-6D33-4EB5-A758-1E0F64AB92BA}" destId="{73A8066F-8D8B-4281-9ED1-C311660080B5}" srcOrd="0" destOrd="0" presId="urn:microsoft.com/office/officeart/2005/8/layout/radial5"/>
    <dgm:cxn modelId="{C0ACCB64-A43C-45E4-BD2C-BCA698388FE1}" srcId="{FE71AAFD-F605-4D1A-9142-2C7B6C05812A}" destId="{B58C8711-6D33-4EB5-A758-1E0F64AB92BA}" srcOrd="0" destOrd="0" parTransId="{D34F84CD-F608-43C2-BF94-A9313FEE60A5}" sibTransId="{68009660-30AD-4024-9D29-1DEC98300FB9}"/>
    <dgm:cxn modelId="{FD6EABD6-096A-4460-A3E6-62366CADDD83}" type="presOf" srcId="{F228DFFF-CE23-4186-A49B-D93A76238747}" destId="{540B4A03-B27F-425B-958A-81339C2359BE}" srcOrd="0" destOrd="0" presId="urn:microsoft.com/office/officeart/2005/8/layout/radial5"/>
    <dgm:cxn modelId="{DCD64C4C-C984-49A4-9FC5-69E26EC3547F}" type="presOf" srcId="{FE71AAFD-F605-4D1A-9142-2C7B6C05812A}" destId="{50F9E154-8464-4216-9E11-DD8F7055B037}" srcOrd="0" destOrd="0" presId="urn:microsoft.com/office/officeart/2005/8/layout/radial5"/>
    <dgm:cxn modelId="{E0666608-B5C9-495C-8BAC-0C238DC48FF3}" type="presOf" srcId="{09E28EB1-7905-4324-A6C1-5DA6F7047086}" destId="{B4629F36-ED33-4ED1-993E-3AF52A1F929B}" srcOrd="0" destOrd="0" presId="urn:microsoft.com/office/officeart/2005/8/layout/radial5"/>
    <dgm:cxn modelId="{31FC1D0D-A150-43CD-AFDF-9B9CC8E036CF}" srcId="{FE71AAFD-F605-4D1A-9142-2C7B6C05812A}" destId="{F228DFFF-CE23-4186-A49B-D93A76238747}" srcOrd="1" destOrd="0" parTransId="{CD7292DB-B80F-497E-BD9A-D99710F3F371}" sibTransId="{BFE4619A-DFE3-45E3-B28A-E99007D5099B}"/>
    <dgm:cxn modelId="{5520E92F-15D1-41AA-889D-ACE0CDA336C6}" type="presOf" srcId="{62FE6EAD-3896-49EE-9705-FC420CA700D1}" destId="{56074A3A-7730-499B-BAA0-6B299D1D06EB}" srcOrd="0" destOrd="0" presId="urn:microsoft.com/office/officeart/2005/8/layout/radial5"/>
    <dgm:cxn modelId="{BB9139BF-2845-4533-8ABC-23C1283AEECC}" srcId="{FE71AAFD-F605-4D1A-9142-2C7B6C05812A}" destId="{506978F3-5096-4D1C-B836-BD8724FE2FA9}" srcOrd="3" destOrd="0" parTransId="{054748B8-547C-4BDB-9E12-02971DCB5125}" sibTransId="{FCAB02AC-BF90-40F3-80DD-6D945FDA6CA4}"/>
    <dgm:cxn modelId="{47033CE1-3C39-4EDD-810E-684E8A785FD9}" type="presOf" srcId="{054748B8-547C-4BDB-9E12-02971DCB5125}" destId="{80A29B9F-7526-47F5-95F1-69B3CA04B432}" srcOrd="0" destOrd="0" presId="urn:microsoft.com/office/officeart/2005/8/layout/radial5"/>
    <dgm:cxn modelId="{5E2DF866-5218-4303-99BF-A1DE5C4A34A2}" srcId="{62FE6EAD-3896-49EE-9705-FC420CA700D1}" destId="{FE71AAFD-F605-4D1A-9142-2C7B6C05812A}" srcOrd="0" destOrd="0" parTransId="{876AAA9F-B848-441A-8D36-346C06D83E0E}" sibTransId="{8A6625DB-760C-41FB-8ED6-FE847887925D}"/>
    <dgm:cxn modelId="{BDA7BF84-3413-4908-9C5F-5D21B77CB3C4}" type="presOf" srcId="{D34F84CD-F608-43C2-BF94-A9313FEE60A5}" destId="{F58C0A4C-C389-4B3B-96EE-35C91A0305EF}" srcOrd="0" destOrd="0" presId="urn:microsoft.com/office/officeart/2005/8/layout/radial5"/>
    <dgm:cxn modelId="{795F84C2-B4EE-4FA6-A2F6-C2FB2012CAB3}" type="presOf" srcId="{CD7292DB-B80F-497E-BD9A-D99710F3F371}" destId="{6ABE4B05-55B3-41EE-A54C-B745415BAF04}" srcOrd="0" destOrd="0" presId="urn:microsoft.com/office/officeart/2005/8/layout/radial5"/>
    <dgm:cxn modelId="{66BB5F9F-8969-4BD6-BDE6-9C40F0391FA1}" type="presOf" srcId="{D34F84CD-F608-43C2-BF94-A9313FEE60A5}" destId="{DCA79F99-8882-447A-82DE-C2D5B37B8AF9}" srcOrd="1" destOrd="0" presId="urn:microsoft.com/office/officeart/2005/8/layout/radial5"/>
    <dgm:cxn modelId="{5F0C15E9-617E-4360-8CA5-7D2009D045C7}" type="presOf" srcId="{72A38D9F-0ED9-487A-8127-9224AF417F9D}" destId="{5DADD76C-4697-4449-B06A-695576BA7D5E}" srcOrd="0" destOrd="0" presId="urn:microsoft.com/office/officeart/2005/8/layout/radial5"/>
    <dgm:cxn modelId="{CD9BA562-FFC0-4A7B-AE45-191BEC53803A}" type="presOf" srcId="{09E28EB1-7905-4324-A6C1-5DA6F7047086}" destId="{BDED4621-7112-444A-9F5E-339920EB3E54}" srcOrd="1" destOrd="0" presId="urn:microsoft.com/office/officeart/2005/8/layout/radial5"/>
    <dgm:cxn modelId="{48E49603-AEB8-4F2A-9E19-2A51569CFC68}" type="presOf" srcId="{054748B8-547C-4BDB-9E12-02971DCB5125}" destId="{3F968AC5-C551-4C63-8A9E-E3CB262A8E8D}" srcOrd="1" destOrd="0" presId="urn:microsoft.com/office/officeart/2005/8/layout/radial5"/>
    <dgm:cxn modelId="{BFD48E64-90E6-4BA3-B082-8776B062789D}" type="presOf" srcId="{506978F3-5096-4D1C-B836-BD8724FE2FA9}" destId="{B9ED59AA-7358-47D4-A69E-55D90018F866}" srcOrd="0" destOrd="0" presId="urn:microsoft.com/office/officeart/2005/8/layout/radial5"/>
    <dgm:cxn modelId="{58AABE3B-22AA-44F5-8A94-B5D2D3704473}" type="presOf" srcId="{CD7292DB-B80F-497E-BD9A-D99710F3F371}" destId="{C53A6A5E-A322-4213-BC92-8374B02BCC6B}" srcOrd="1" destOrd="0" presId="urn:microsoft.com/office/officeart/2005/8/layout/radial5"/>
    <dgm:cxn modelId="{6A124740-E620-4D9D-8557-969057E71E95}" type="presParOf" srcId="{56074A3A-7730-499B-BAA0-6B299D1D06EB}" destId="{50F9E154-8464-4216-9E11-DD8F7055B037}" srcOrd="0" destOrd="0" presId="urn:microsoft.com/office/officeart/2005/8/layout/radial5"/>
    <dgm:cxn modelId="{846078ED-9673-446C-AA7E-B917774407D7}" type="presParOf" srcId="{56074A3A-7730-499B-BAA0-6B299D1D06EB}" destId="{F58C0A4C-C389-4B3B-96EE-35C91A0305EF}" srcOrd="1" destOrd="0" presId="urn:microsoft.com/office/officeart/2005/8/layout/radial5"/>
    <dgm:cxn modelId="{385529E0-3549-4917-B02E-82EE156F985E}" type="presParOf" srcId="{F58C0A4C-C389-4B3B-96EE-35C91A0305EF}" destId="{DCA79F99-8882-447A-82DE-C2D5B37B8AF9}" srcOrd="0" destOrd="0" presId="urn:microsoft.com/office/officeart/2005/8/layout/radial5"/>
    <dgm:cxn modelId="{DE1E309C-B683-4A37-9822-B5D0DDAF6D12}" type="presParOf" srcId="{56074A3A-7730-499B-BAA0-6B299D1D06EB}" destId="{73A8066F-8D8B-4281-9ED1-C311660080B5}" srcOrd="2" destOrd="0" presId="urn:microsoft.com/office/officeart/2005/8/layout/radial5"/>
    <dgm:cxn modelId="{A411C9CE-D7EB-4F32-96C6-5D1FA9028A96}" type="presParOf" srcId="{56074A3A-7730-499B-BAA0-6B299D1D06EB}" destId="{6ABE4B05-55B3-41EE-A54C-B745415BAF04}" srcOrd="3" destOrd="0" presId="urn:microsoft.com/office/officeart/2005/8/layout/radial5"/>
    <dgm:cxn modelId="{7F983661-B5F7-4110-AB09-AC890423695C}" type="presParOf" srcId="{6ABE4B05-55B3-41EE-A54C-B745415BAF04}" destId="{C53A6A5E-A322-4213-BC92-8374B02BCC6B}" srcOrd="0" destOrd="0" presId="urn:microsoft.com/office/officeart/2005/8/layout/radial5"/>
    <dgm:cxn modelId="{2652C9CF-D5E8-4105-B4C8-11D4E0F72D96}" type="presParOf" srcId="{56074A3A-7730-499B-BAA0-6B299D1D06EB}" destId="{540B4A03-B27F-425B-958A-81339C2359BE}" srcOrd="4" destOrd="0" presId="urn:microsoft.com/office/officeart/2005/8/layout/radial5"/>
    <dgm:cxn modelId="{0C2A5436-A764-45D2-94C7-F4FCBB0A0F45}" type="presParOf" srcId="{56074A3A-7730-499B-BAA0-6B299D1D06EB}" destId="{B4629F36-ED33-4ED1-993E-3AF52A1F929B}" srcOrd="5" destOrd="0" presId="urn:microsoft.com/office/officeart/2005/8/layout/radial5"/>
    <dgm:cxn modelId="{9083E462-3F1A-4995-ADAA-397BD3F9B1EC}" type="presParOf" srcId="{B4629F36-ED33-4ED1-993E-3AF52A1F929B}" destId="{BDED4621-7112-444A-9F5E-339920EB3E54}" srcOrd="0" destOrd="0" presId="urn:microsoft.com/office/officeart/2005/8/layout/radial5"/>
    <dgm:cxn modelId="{52AF355D-9491-4225-AEDC-AC5D296244A5}" type="presParOf" srcId="{56074A3A-7730-499B-BAA0-6B299D1D06EB}" destId="{5DADD76C-4697-4449-B06A-695576BA7D5E}" srcOrd="6" destOrd="0" presId="urn:microsoft.com/office/officeart/2005/8/layout/radial5"/>
    <dgm:cxn modelId="{0450E060-B0D8-4B29-BB89-8A806DEE0D0B}" type="presParOf" srcId="{56074A3A-7730-499B-BAA0-6B299D1D06EB}" destId="{80A29B9F-7526-47F5-95F1-69B3CA04B432}" srcOrd="7" destOrd="0" presId="urn:microsoft.com/office/officeart/2005/8/layout/radial5"/>
    <dgm:cxn modelId="{553F64EE-0DF8-40C8-9F8E-EF62F4C3B6FF}" type="presParOf" srcId="{80A29B9F-7526-47F5-95F1-69B3CA04B432}" destId="{3F968AC5-C551-4C63-8A9E-E3CB262A8E8D}" srcOrd="0" destOrd="0" presId="urn:microsoft.com/office/officeart/2005/8/layout/radial5"/>
    <dgm:cxn modelId="{1425E94F-3DC7-4E49-948E-3F235261CF36}" type="presParOf" srcId="{56074A3A-7730-499B-BAA0-6B299D1D06EB}" destId="{B9ED59AA-7358-47D4-A69E-55D90018F86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7A5E68-7346-4E1C-BD0F-68C7F74BD09F}" type="doc">
      <dgm:prSet loTypeId="urn:microsoft.com/office/officeart/2005/8/layout/pList2" loCatId="list" qsTypeId="urn:microsoft.com/office/officeart/2005/8/quickstyle/3d1" qsCatId="3D" csTypeId="urn:microsoft.com/office/officeart/2005/8/colors/accent1_2" csCatId="accent1" phldr="1"/>
      <dgm:spPr/>
      <dgm:t>
        <a:bodyPr/>
        <a:lstStyle/>
        <a:p>
          <a:endParaRPr lang="fr-FR"/>
        </a:p>
      </dgm:t>
    </dgm:pt>
    <dgm:pt modelId="{394EF514-BFB9-4F60-B0B5-A6DA963B71AB}">
      <dgm:prSet phldrT="[Texte]" custT="1">
        <dgm:style>
          <a:lnRef idx="0">
            <a:schemeClr val="accent5"/>
          </a:lnRef>
          <a:fillRef idx="3">
            <a:schemeClr val="accent5"/>
          </a:fillRef>
          <a:effectRef idx="3">
            <a:schemeClr val="accent5"/>
          </a:effectRef>
          <a:fontRef idx="minor">
            <a:schemeClr val="lt1"/>
          </a:fontRef>
        </dgm:style>
      </dgm:prSet>
      <dgm:spPr>
        <a:solidFill>
          <a:srgbClr val="7030A0"/>
        </a:solidFill>
      </dgm:spPr>
      <dgm:t>
        <a:bodyPr/>
        <a:lstStyle/>
        <a:p>
          <a:endParaRPr lang="fr-FR" sz="2400" dirty="0" smtClean="0"/>
        </a:p>
        <a:p>
          <a:r>
            <a:rPr lang="fr-FR" sz="2400" b="1" dirty="0" smtClean="0">
              <a:effectLst>
                <a:outerShdw blurRad="38100" dist="38100" dir="2700000" algn="tl">
                  <a:srgbClr val="000000">
                    <a:alpha val="43137"/>
                  </a:srgbClr>
                </a:outerShdw>
              </a:effectLst>
            </a:rPr>
            <a:t>L'homme a été mis par Dieu au milieu de la nature pour l'achever et la lui offrir</a:t>
          </a:r>
          <a:r>
            <a:rPr lang="fr-FR" sz="2400" b="1" i="1" dirty="0" smtClean="0">
              <a:effectLst>
                <a:outerShdw blurRad="38100" dist="38100" dir="2700000" algn="tl">
                  <a:srgbClr val="000000">
                    <a:alpha val="43137"/>
                  </a:srgbClr>
                </a:outerShdw>
              </a:effectLst>
            </a:rPr>
            <a:t>.</a:t>
          </a:r>
        </a:p>
        <a:p>
          <a:r>
            <a:rPr lang="fr-FR" sz="2400" b="0" i="1" dirty="0" smtClean="0">
              <a:effectLst>
                <a:outerShdw blurRad="38100" dist="38100" dir="2700000" algn="tl">
                  <a:srgbClr val="000000">
                    <a:alpha val="43137"/>
                  </a:srgbClr>
                </a:outerShdw>
              </a:effectLst>
            </a:rPr>
            <a:t>Paul Claudel</a:t>
          </a:r>
        </a:p>
        <a:p>
          <a:r>
            <a:rPr lang="fr-FR" sz="2400" b="0" i="1" dirty="0" smtClean="0">
              <a:solidFill>
                <a:schemeClr val="accent3">
                  <a:lumMod val="60000"/>
                  <a:lumOff val="40000"/>
                </a:schemeClr>
              </a:solidFill>
              <a:effectLst>
                <a:outerShdw blurRad="38100" dist="38100" dir="2700000" algn="tl">
                  <a:srgbClr val="000000">
                    <a:alpha val="43137"/>
                  </a:srgbClr>
                </a:outerShdw>
              </a:effectLst>
              <a:latin typeface="+mn-lt"/>
            </a:rPr>
            <a:t>1868-1955)</a:t>
          </a:r>
          <a:endParaRPr lang="fr-FR" sz="2400" b="0" i="1" dirty="0">
            <a:solidFill>
              <a:schemeClr val="accent3">
                <a:lumMod val="60000"/>
                <a:lumOff val="40000"/>
              </a:schemeClr>
            </a:solidFill>
            <a:effectLst>
              <a:outerShdw blurRad="38100" dist="38100" dir="2700000" algn="tl">
                <a:srgbClr val="000000">
                  <a:alpha val="43137"/>
                </a:srgbClr>
              </a:outerShdw>
            </a:effectLst>
            <a:latin typeface="+mn-lt"/>
          </a:endParaRPr>
        </a:p>
      </dgm:t>
    </dgm:pt>
    <dgm:pt modelId="{F41AA519-9A0D-4FBA-AEE8-7C0A3172FDE0}" type="parTrans" cxnId="{064021C7-E1DB-47A6-A28B-B088818E0398}">
      <dgm:prSet/>
      <dgm:spPr/>
      <dgm:t>
        <a:bodyPr/>
        <a:lstStyle/>
        <a:p>
          <a:endParaRPr lang="fr-FR"/>
        </a:p>
      </dgm:t>
    </dgm:pt>
    <dgm:pt modelId="{64E6EF0C-F488-4224-AC1E-79B4CB0621F0}" type="sibTrans" cxnId="{064021C7-E1DB-47A6-A28B-B088818E0398}">
      <dgm:prSet/>
      <dgm:spPr/>
      <dgm:t>
        <a:bodyPr/>
        <a:lstStyle/>
        <a:p>
          <a:endParaRPr lang="fr-FR"/>
        </a:p>
      </dgm:t>
    </dgm:pt>
    <dgm:pt modelId="{3CBE5AE0-8BDC-42EA-BC79-8EB11A56EB09}">
      <dgm:prSet phldrT="[Texte]" custT="1">
        <dgm:style>
          <a:lnRef idx="0">
            <a:schemeClr val="accent1"/>
          </a:lnRef>
          <a:fillRef idx="3">
            <a:schemeClr val="accent1"/>
          </a:fillRef>
          <a:effectRef idx="3">
            <a:schemeClr val="accent1"/>
          </a:effectRef>
          <a:fontRef idx="minor">
            <a:schemeClr val="lt1"/>
          </a:fontRef>
        </dgm:style>
      </dgm:prSet>
      <dgm:spPr>
        <a:solidFill>
          <a:srgbClr val="FF0000"/>
        </a:solidFill>
      </dgm:spPr>
      <dgm:t>
        <a:bodyPr/>
        <a:lstStyle/>
        <a:p>
          <a:endParaRPr lang="fr-FR" sz="2800" dirty="0" smtClean="0"/>
        </a:p>
        <a:p>
          <a:r>
            <a:rPr lang="fr-FR" sz="2400" b="1" dirty="0" smtClean="0">
              <a:effectLst>
                <a:outerShdw blurRad="38100" dist="38100" dir="2700000" algn="tl">
                  <a:srgbClr val="000000">
                    <a:alpha val="43137"/>
                  </a:srgbClr>
                </a:outerShdw>
              </a:effectLst>
              <a:latin typeface="+mn-lt"/>
            </a:rPr>
            <a:t>La nature, pour être commandée, doit être obéie. </a:t>
          </a:r>
        </a:p>
        <a:p>
          <a:r>
            <a:rPr lang="fr-FR" sz="2400" i="1" dirty="0" smtClean="0">
              <a:effectLst>
                <a:outerShdw blurRad="38100" dist="38100" dir="2700000" algn="tl">
                  <a:srgbClr val="000000">
                    <a:alpha val="43137"/>
                  </a:srgbClr>
                </a:outerShdw>
              </a:effectLst>
              <a:latin typeface="+mn-lt"/>
            </a:rPr>
            <a:t>Francis Bacon</a:t>
          </a:r>
        </a:p>
        <a:p>
          <a:r>
            <a:rPr lang="fr-FR" sz="2400" i="1" dirty="0" smtClean="0">
              <a:effectLst>
                <a:outerShdw blurRad="38100" dist="38100" dir="2700000" algn="tl">
                  <a:srgbClr val="000000">
                    <a:alpha val="43137"/>
                  </a:srgbClr>
                </a:outerShdw>
              </a:effectLst>
              <a:latin typeface="+mn-lt"/>
            </a:rPr>
            <a:t>(1561-1626)</a:t>
          </a:r>
          <a:endParaRPr lang="fr-FR" sz="2400" i="1" dirty="0">
            <a:effectLst>
              <a:outerShdw blurRad="38100" dist="38100" dir="2700000" algn="tl">
                <a:srgbClr val="000000">
                  <a:alpha val="43137"/>
                </a:srgbClr>
              </a:outerShdw>
            </a:effectLst>
            <a:latin typeface="+mn-lt"/>
          </a:endParaRPr>
        </a:p>
      </dgm:t>
    </dgm:pt>
    <dgm:pt modelId="{6BCBB6AA-11BA-42C1-B17B-7B2534C18252}" type="parTrans" cxnId="{238C4493-AF68-4123-A0A6-D21019169470}">
      <dgm:prSet/>
      <dgm:spPr/>
      <dgm:t>
        <a:bodyPr/>
        <a:lstStyle/>
        <a:p>
          <a:endParaRPr lang="fr-FR"/>
        </a:p>
      </dgm:t>
    </dgm:pt>
    <dgm:pt modelId="{76F903BF-A52F-4C81-ACA0-837BC77D03C1}" type="sibTrans" cxnId="{238C4493-AF68-4123-A0A6-D21019169470}">
      <dgm:prSet/>
      <dgm:spPr/>
      <dgm:t>
        <a:bodyPr/>
        <a:lstStyle/>
        <a:p>
          <a:endParaRPr lang="fr-FR"/>
        </a:p>
      </dgm:t>
    </dgm:pt>
    <dgm:pt modelId="{89D55EEE-CCEB-4189-80F4-CE91FD23327B}">
      <dgm:prSet custT="1">
        <dgm:style>
          <a:lnRef idx="1">
            <a:schemeClr val="accent3"/>
          </a:lnRef>
          <a:fillRef idx="2">
            <a:schemeClr val="accent3"/>
          </a:fillRef>
          <a:effectRef idx="1">
            <a:schemeClr val="accent3"/>
          </a:effectRef>
          <a:fontRef idx="minor">
            <a:schemeClr val="dk1"/>
          </a:fontRef>
        </dgm:style>
      </dgm:prSet>
      <dgm:spPr>
        <a:solidFill>
          <a:srgbClr val="00B050"/>
        </a:solidFill>
      </dgm:spPr>
      <dgm:t>
        <a:bodyPr/>
        <a:lstStyle/>
        <a:p>
          <a:endParaRPr lang="fr-FR" sz="1200" dirty="0" smtClean="0"/>
        </a:p>
        <a:p>
          <a:r>
            <a:rPr lang="fr-FR" sz="2400" b="1" dirty="0" smtClean="0">
              <a:solidFill>
                <a:srgbClr val="FFC000"/>
              </a:solidFill>
              <a:effectLst>
                <a:outerShdw blurRad="38100" dist="38100" dir="2700000" algn="tl">
                  <a:srgbClr val="000000">
                    <a:alpha val="43137"/>
                  </a:srgbClr>
                </a:outerShdw>
              </a:effectLst>
            </a:rPr>
            <a:t>La relation existant entre l'humanité et la nature doit être faite de respect et d'amour, non de domination. </a:t>
          </a:r>
        </a:p>
        <a:p>
          <a:r>
            <a:rPr lang="fr-FR" sz="2400" b="0" i="1" dirty="0" smtClean="0">
              <a:solidFill>
                <a:srgbClr val="FFC000"/>
              </a:solidFill>
              <a:effectLst>
                <a:outerShdw blurRad="38100" dist="38100" dir="2700000" algn="tl">
                  <a:srgbClr val="000000">
                    <a:alpha val="43137"/>
                  </a:srgbClr>
                </a:outerShdw>
              </a:effectLst>
            </a:rPr>
            <a:t>René Dubos</a:t>
          </a:r>
        </a:p>
        <a:p>
          <a:r>
            <a:rPr lang="fr-FR" sz="2400" b="0" i="1" dirty="0" smtClean="0">
              <a:solidFill>
                <a:srgbClr val="FFC000"/>
              </a:solidFill>
              <a:effectLst>
                <a:outerShdw blurRad="38100" dist="38100" dir="2700000" algn="tl">
                  <a:srgbClr val="000000">
                    <a:alpha val="43137"/>
                  </a:srgbClr>
                </a:outerShdw>
              </a:effectLst>
            </a:rPr>
            <a:t>(1901-1982)</a:t>
          </a:r>
          <a:endParaRPr lang="fr-FR" sz="2400" b="0" dirty="0">
            <a:solidFill>
              <a:srgbClr val="FFC000"/>
            </a:solidFill>
            <a:effectLst>
              <a:outerShdw blurRad="38100" dist="38100" dir="2700000" algn="tl">
                <a:srgbClr val="000000">
                  <a:alpha val="43137"/>
                </a:srgbClr>
              </a:outerShdw>
            </a:effectLst>
          </a:endParaRPr>
        </a:p>
      </dgm:t>
    </dgm:pt>
    <dgm:pt modelId="{7A0AE8AD-0243-4EDB-95C5-F53F876747B7}" type="sibTrans" cxnId="{54F89234-2A92-4D7E-AB7B-16EBF39C0FF1}">
      <dgm:prSet/>
      <dgm:spPr/>
      <dgm:t>
        <a:bodyPr/>
        <a:lstStyle/>
        <a:p>
          <a:endParaRPr lang="fr-FR"/>
        </a:p>
      </dgm:t>
    </dgm:pt>
    <dgm:pt modelId="{020CFF23-C101-466C-9579-C47954F94D6B}" type="parTrans" cxnId="{54F89234-2A92-4D7E-AB7B-16EBF39C0FF1}">
      <dgm:prSet/>
      <dgm:spPr/>
      <dgm:t>
        <a:bodyPr/>
        <a:lstStyle/>
        <a:p>
          <a:endParaRPr lang="fr-FR"/>
        </a:p>
      </dgm:t>
    </dgm:pt>
    <dgm:pt modelId="{19CB6A4F-0C50-4015-A1DF-768E1E9FEEC7}" type="pres">
      <dgm:prSet presAssocID="{777A5E68-7346-4E1C-BD0F-68C7F74BD09F}" presName="Name0" presStyleCnt="0">
        <dgm:presLayoutVars>
          <dgm:dir/>
          <dgm:resizeHandles val="exact"/>
        </dgm:presLayoutVars>
      </dgm:prSet>
      <dgm:spPr/>
      <dgm:t>
        <a:bodyPr/>
        <a:lstStyle/>
        <a:p>
          <a:endParaRPr lang="fr-FR"/>
        </a:p>
      </dgm:t>
    </dgm:pt>
    <dgm:pt modelId="{7697C14B-AA34-4A1E-9497-14C8572D56D8}" type="pres">
      <dgm:prSet presAssocID="{777A5E68-7346-4E1C-BD0F-68C7F74BD09F}" presName="bkgdShp" presStyleLbl="alignAccFollowNode1" presStyleIdx="0" presStyleCnt="1" custLinFactNeighborY="-8715"/>
      <dgm:sp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dgm:spPr>
      <dgm:t>
        <a:bodyPr/>
        <a:lstStyle/>
        <a:p>
          <a:endParaRPr lang="fr-FR"/>
        </a:p>
      </dgm:t>
    </dgm:pt>
    <dgm:pt modelId="{76B52A2F-877C-436B-A97C-72D0488865CA}" type="pres">
      <dgm:prSet presAssocID="{777A5E68-7346-4E1C-BD0F-68C7F74BD09F}" presName="linComp" presStyleCnt="0"/>
      <dgm:spPr/>
    </dgm:pt>
    <dgm:pt modelId="{35354831-17E2-4228-8B72-69A34FD7EABC}" type="pres">
      <dgm:prSet presAssocID="{394EF514-BFB9-4F60-B0B5-A6DA963B71AB}" presName="compNode" presStyleCnt="0"/>
      <dgm:spPr/>
    </dgm:pt>
    <dgm:pt modelId="{855AEB3C-BC1B-4A41-89DC-AAE374C8666B}" type="pres">
      <dgm:prSet presAssocID="{394EF514-BFB9-4F60-B0B5-A6DA963B71AB}" presName="node" presStyleLbl="node1" presStyleIdx="0" presStyleCnt="3" custScaleX="99794" custScaleY="88270" custLinFactX="100000" custLinFactNeighborX="120278" custLinFactNeighborY="-14177">
        <dgm:presLayoutVars>
          <dgm:bulletEnabled val="1"/>
        </dgm:presLayoutVars>
      </dgm:prSet>
      <dgm:spPr/>
      <dgm:t>
        <a:bodyPr/>
        <a:lstStyle/>
        <a:p>
          <a:endParaRPr lang="fr-FR"/>
        </a:p>
      </dgm:t>
    </dgm:pt>
    <dgm:pt modelId="{C6B84E56-BC59-44E5-8FCE-4B6C2546C6FA}" type="pres">
      <dgm:prSet presAssocID="{394EF514-BFB9-4F60-B0B5-A6DA963B71AB}" presName="invisiNode" presStyleLbl="node1" presStyleIdx="0" presStyleCnt="3"/>
      <dgm:spPr/>
    </dgm:pt>
    <dgm:pt modelId="{7A66C404-BD80-4F14-A434-06AD7E44D266}" type="pres">
      <dgm:prSet presAssocID="{394EF514-BFB9-4F60-B0B5-A6DA963B71AB}" presName="imagNode" presStyleLbl="fgImgPlace1" presStyleIdx="0" presStyleCnt="3" custScaleX="110001" custScaleY="103971" custLinFactX="100000" custLinFactNeighborX="118149" custLinFactNeighborY="-8544"/>
      <dgm:spPr>
        <a:blipFill rotWithShape="1">
          <a:blip xmlns:r="http://schemas.openxmlformats.org/officeDocument/2006/relationships" r:embed="rId1"/>
          <a:stretch>
            <a:fillRect/>
          </a:stretch>
        </a:blipFill>
      </dgm:spPr>
      <dgm:t>
        <a:bodyPr/>
        <a:lstStyle/>
        <a:p>
          <a:endParaRPr lang="fr-FR"/>
        </a:p>
      </dgm:t>
    </dgm:pt>
    <dgm:pt modelId="{85D404FB-D908-4AB5-94E2-CCB9A0B41B66}" type="pres">
      <dgm:prSet presAssocID="{64E6EF0C-F488-4224-AC1E-79B4CB0621F0}" presName="sibTrans" presStyleLbl="sibTrans2D1" presStyleIdx="0" presStyleCnt="0"/>
      <dgm:spPr/>
      <dgm:t>
        <a:bodyPr/>
        <a:lstStyle/>
        <a:p>
          <a:endParaRPr lang="fr-FR"/>
        </a:p>
      </dgm:t>
    </dgm:pt>
    <dgm:pt modelId="{5CC8851C-0E86-4ABD-8B94-942F0C456686}" type="pres">
      <dgm:prSet presAssocID="{3CBE5AE0-8BDC-42EA-BC79-8EB11A56EB09}" presName="compNode" presStyleCnt="0"/>
      <dgm:spPr/>
    </dgm:pt>
    <dgm:pt modelId="{69DBE490-A08F-4DD0-9CD1-9ED8C9142E92}" type="pres">
      <dgm:prSet presAssocID="{3CBE5AE0-8BDC-42EA-BC79-8EB11A56EB09}" presName="node" presStyleLbl="node1" presStyleIdx="1" presStyleCnt="3" custScaleX="95713" custLinFactX="-19553" custLinFactNeighborX="-100000" custLinFactNeighborY="-6256">
        <dgm:presLayoutVars>
          <dgm:bulletEnabled val="1"/>
        </dgm:presLayoutVars>
      </dgm:prSet>
      <dgm:spPr/>
      <dgm:t>
        <a:bodyPr/>
        <a:lstStyle/>
        <a:p>
          <a:endParaRPr lang="fr-FR"/>
        </a:p>
      </dgm:t>
    </dgm:pt>
    <dgm:pt modelId="{FA613308-2C98-47EA-BC70-D3806E403BEF}" type="pres">
      <dgm:prSet presAssocID="{3CBE5AE0-8BDC-42EA-BC79-8EB11A56EB09}" presName="invisiNode" presStyleLbl="node1" presStyleIdx="1" presStyleCnt="3"/>
      <dgm:spPr/>
    </dgm:pt>
    <dgm:pt modelId="{517EED37-C179-4620-AAF2-D9E3C4C5B550}" type="pres">
      <dgm:prSet presAssocID="{3CBE5AE0-8BDC-42EA-BC79-8EB11A56EB09}" presName="imagNode" presStyleLbl="fgImgPlace1" presStyleIdx="1" presStyleCnt="3" custScaleX="81034" custScaleY="110583" custLinFactX="-20268" custLinFactNeighborX="-100000" custLinFactNeighborY="-2943"/>
      <dgm:spPr>
        <a:blipFill rotWithShape="1">
          <a:blip xmlns:r="http://schemas.openxmlformats.org/officeDocument/2006/relationships" r:embed="rId2"/>
          <a:stretch>
            <a:fillRect/>
          </a:stretch>
        </a:blipFill>
      </dgm:spPr>
      <dgm:t>
        <a:bodyPr/>
        <a:lstStyle/>
        <a:p>
          <a:endParaRPr lang="fr-FR"/>
        </a:p>
      </dgm:t>
    </dgm:pt>
    <dgm:pt modelId="{426B689A-2856-4512-9F17-9B893A8E265D}" type="pres">
      <dgm:prSet presAssocID="{76F903BF-A52F-4C81-ACA0-837BC77D03C1}" presName="sibTrans" presStyleLbl="sibTrans2D1" presStyleIdx="0" presStyleCnt="0"/>
      <dgm:spPr/>
      <dgm:t>
        <a:bodyPr/>
        <a:lstStyle/>
        <a:p>
          <a:endParaRPr lang="fr-FR"/>
        </a:p>
      </dgm:t>
    </dgm:pt>
    <dgm:pt modelId="{5FD71419-394B-4D58-866C-FB438234B13F}" type="pres">
      <dgm:prSet presAssocID="{89D55EEE-CCEB-4189-80F4-CE91FD23327B}" presName="compNode" presStyleCnt="0"/>
      <dgm:spPr/>
    </dgm:pt>
    <dgm:pt modelId="{23A66D44-C298-473C-A75D-FCF045BA37BB}" type="pres">
      <dgm:prSet presAssocID="{89D55EEE-CCEB-4189-80F4-CE91FD23327B}" presName="node" presStyleLbl="node1" presStyleIdx="2" presStyleCnt="3" custScaleX="104949" custScaleY="95643" custLinFactX="-20502" custLinFactNeighborX="-100000" custLinFactNeighborY="-9437">
        <dgm:presLayoutVars>
          <dgm:bulletEnabled val="1"/>
        </dgm:presLayoutVars>
      </dgm:prSet>
      <dgm:spPr/>
      <dgm:t>
        <a:bodyPr/>
        <a:lstStyle/>
        <a:p>
          <a:endParaRPr lang="fr-FR"/>
        </a:p>
      </dgm:t>
    </dgm:pt>
    <dgm:pt modelId="{11ADEEFC-280D-4174-8A51-535ADCAFBC1C}" type="pres">
      <dgm:prSet presAssocID="{89D55EEE-CCEB-4189-80F4-CE91FD23327B}" presName="invisiNode" presStyleLbl="node1" presStyleIdx="2" presStyleCnt="3"/>
      <dgm:spPr/>
    </dgm:pt>
    <dgm:pt modelId="{8CCB9403-D62D-43A8-BCDC-4682B4A65E92}" type="pres">
      <dgm:prSet presAssocID="{89D55EEE-CCEB-4189-80F4-CE91FD23327B}" presName="imagNode" presStyleLbl="fgImgPlace1" presStyleIdx="2" presStyleCnt="3" custScaleX="64127" custScaleY="101752" custLinFactX="-23251" custLinFactNeighborX="-100000" custLinFactNeighborY="-9059"/>
      <dgm:spPr>
        <a:blipFill rotWithShape="1">
          <a:blip xmlns:r="http://schemas.openxmlformats.org/officeDocument/2006/relationships" r:embed="rId3"/>
          <a:stretch>
            <a:fillRect/>
          </a:stretch>
        </a:blipFill>
      </dgm:spPr>
      <dgm:t>
        <a:bodyPr/>
        <a:lstStyle/>
        <a:p>
          <a:endParaRPr lang="fr-FR"/>
        </a:p>
      </dgm:t>
    </dgm:pt>
  </dgm:ptLst>
  <dgm:cxnLst>
    <dgm:cxn modelId="{72C72BCA-039A-4AD5-9CAC-24D769C99E81}" type="presOf" srcId="{89D55EEE-CCEB-4189-80F4-CE91FD23327B}" destId="{23A66D44-C298-473C-A75D-FCF045BA37BB}" srcOrd="0" destOrd="0" presId="urn:microsoft.com/office/officeart/2005/8/layout/pList2"/>
    <dgm:cxn modelId="{EDEBFA08-CB05-4618-9493-D3F4C52BEA66}" type="presOf" srcId="{76F903BF-A52F-4C81-ACA0-837BC77D03C1}" destId="{426B689A-2856-4512-9F17-9B893A8E265D}" srcOrd="0" destOrd="0" presId="urn:microsoft.com/office/officeart/2005/8/layout/pList2"/>
    <dgm:cxn modelId="{4E1C78FB-FCCC-42D0-82E3-E08CD252D5D1}" type="presOf" srcId="{3CBE5AE0-8BDC-42EA-BC79-8EB11A56EB09}" destId="{69DBE490-A08F-4DD0-9CD1-9ED8C9142E92}" srcOrd="0" destOrd="0" presId="urn:microsoft.com/office/officeart/2005/8/layout/pList2"/>
    <dgm:cxn modelId="{0EC038A2-B331-4103-86B0-740E51432CB1}" type="presOf" srcId="{777A5E68-7346-4E1C-BD0F-68C7F74BD09F}" destId="{19CB6A4F-0C50-4015-A1DF-768E1E9FEEC7}" srcOrd="0" destOrd="0" presId="urn:microsoft.com/office/officeart/2005/8/layout/pList2"/>
    <dgm:cxn modelId="{866BE732-ECCB-412B-8B58-2E211614981D}" type="presOf" srcId="{394EF514-BFB9-4F60-B0B5-A6DA963B71AB}" destId="{855AEB3C-BC1B-4A41-89DC-AAE374C8666B}" srcOrd="0" destOrd="0" presId="urn:microsoft.com/office/officeart/2005/8/layout/pList2"/>
    <dgm:cxn modelId="{EB158342-617C-47C6-917D-045C755BA84B}" type="presOf" srcId="{64E6EF0C-F488-4224-AC1E-79B4CB0621F0}" destId="{85D404FB-D908-4AB5-94E2-CCB9A0B41B66}" srcOrd="0" destOrd="0" presId="urn:microsoft.com/office/officeart/2005/8/layout/pList2"/>
    <dgm:cxn modelId="{238C4493-AF68-4123-A0A6-D21019169470}" srcId="{777A5E68-7346-4E1C-BD0F-68C7F74BD09F}" destId="{3CBE5AE0-8BDC-42EA-BC79-8EB11A56EB09}" srcOrd="1" destOrd="0" parTransId="{6BCBB6AA-11BA-42C1-B17B-7B2534C18252}" sibTransId="{76F903BF-A52F-4C81-ACA0-837BC77D03C1}"/>
    <dgm:cxn modelId="{54F89234-2A92-4D7E-AB7B-16EBF39C0FF1}" srcId="{777A5E68-7346-4E1C-BD0F-68C7F74BD09F}" destId="{89D55EEE-CCEB-4189-80F4-CE91FD23327B}" srcOrd="2" destOrd="0" parTransId="{020CFF23-C101-466C-9579-C47954F94D6B}" sibTransId="{7A0AE8AD-0243-4EDB-95C5-F53F876747B7}"/>
    <dgm:cxn modelId="{064021C7-E1DB-47A6-A28B-B088818E0398}" srcId="{777A5E68-7346-4E1C-BD0F-68C7F74BD09F}" destId="{394EF514-BFB9-4F60-B0B5-A6DA963B71AB}" srcOrd="0" destOrd="0" parTransId="{F41AA519-9A0D-4FBA-AEE8-7C0A3172FDE0}" sibTransId="{64E6EF0C-F488-4224-AC1E-79B4CB0621F0}"/>
    <dgm:cxn modelId="{E2259151-4DFB-40A4-89FD-03277A30CA6B}" type="presParOf" srcId="{19CB6A4F-0C50-4015-A1DF-768E1E9FEEC7}" destId="{7697C14B-AA34-4A1E-9497-14C8572D56D8}" srcOrd="0" destOrd="0" presId="urn:microsoft.com/office/officeart/2005/8/layout/pList2"/>
    <dgm:cxn modelId="{34F69FE6-01A0-4C87-96B5-45662A868156}" type="presParOf" srcId="{19CB6A4F-0C50-4015-A1DF-768E1E9FEEC7}" destId="{76B52A2F-877C-436B-A97C-72D0488865CA}" srcOrd="1" destOrd="0" presId="urn:microsoft.com/office/officeart/2005/8/layout/pList2"/>
    <dgm:cxn modelId="{44274B14-F646-4230-ADB4-318949799F36}" type="presParOf" srcId="{76B52A2F-877C-436B-A97C-72D0488865CA}" destId="{35354831-17E2-4228-8B72-69A34FD7EABC}" srcOrd="0" destOrd="0" presId="urn:microsoft.com/office/officeart/2005/8/layout/pList2"/>
    <dgm:cxn modelId="{949714F5-53E6-4034-A043-04651C7E58FC}" type="presParOf" srcId="{35354831-17E2-4228-8B72-69A34FD7EABC}" destId="{855AEB3C-BC1B-4A41-89DC-AAE374C8666B}" srcOrd="0" destOrd="0" presId="urn:microsoft.com/office/officeart/2005/8/layout/pList2"/>
    <dgm:cxn modelId="{339FDD7F-1F04-4E02-A72D-5BC4C3D7FC93}" type="presParOf" srcId="{35354831-17E2-4228-8B72-69A34FD7EABC}" destId="{C6B84E56-BC59-44E5-8FCE-4B6C2546C6FA}" srcOrd="1" destOrd="0" presId="urn:microsoft.com/office/officeart/2005/8/layout/pList2"/>
    <dgm:cxn modelId="{2145845B-1C63-4A6D-9929-CFCFCFC6B8E5}" type="presParOf" srcId="{35354831-17E2-4228-8B72-69A34FD7EABC}" destId="{7A66C404-BD80-4F14-A434-06AD7E44D266}" srcOrd="2" destOrd="0" presId="urn:microsoft.com/office/officeart/2005/8/layout/pList2"/>
    <dgm:cxn modelId="{8D031E45-AA1B-456C-92DB-895AE80D55DE}" type="presParOf" srcId="{76B52A2F-877C-436B-A97C-72D0488865CA}" destId="{85D404FB-D908-4AB5-94E2-CCB9A0B41B66}" srcOrd="1" destOrd="0" presId="urn:microsoft.com/office/officeart/2005/8/layout/pList2"/>
    <dgm:cxn modelId="{F48BDD79-5E6E-40C0-B5B0-9FD859CD675E}" type="presParOf" srcId="{76B52A2F-877C-436B-A97C-72D0488865CA}" destId="{5CC8851C-0E86-4ABD-8B94-942F0C456686}" srcOrd="2" destOrd="0" presId="urn:microsoft.com/office/officeart/2005/8/layout/pList2"/>
    <dgm:cxn modelId="{E32435C6-6C78-49EF-BE39-DBB0E25B234C}" type="presParOf" srcId="{5CC8851C-0E86-4ABD-8B94-942F0C456686}" destId="{69DBE490-A08F-4DD0-9CD1-9ED8C9142E92}" srcOrd="0" destOrd="0" presId="urn:microsoft.com/office/officeart/2005/8/layout/pList2"/>
    <dgm:cxn modelId="{3B13B583-D621-4899-B732-790B3AC89584}" type="presParOf" srcId="{5CC8851C-0E86-4ABD-8B94-942F0C456686}" destId="{FA613308-2C98-47EA-BC70-D3806E403BEF}" srcOrd="1" destOrd="0" presId="urn:microsoft.com/office/officeart/2005/8/layout/pList2"/>
    <dgm:cxn modelId="{763DBF74-D15B-408D-8B7B-C4781B3613A4}" type="presParOf" srcId="{5CC8851C-0E86-4ABD-8B94-942F0C456686}" destId="{517EED37-C179-4620-AAF2-D9E3C4C5B550}" srcOrd="2" destOrd="0" presId="urn:microsoft.com/office/officeart/2005/8/layout/pList2"/>
    <dgm:cxn modelId="{DA1F831C-804D-41DE-B0D7-EA1D31BD4318}" type="presParOf" srcId="{76B52A2F-877C-436B-A97C-72D0488865CA}" destId="{426B689A-2856-4512-9F17-9B893A8E265D}" srcOrd="3" destOrd="0" presId="urn:microsoft.com/office/officeart/2005/8/layout/pList2"/>
    <dgm:cxn modelId="{942A4EAE-BE1A-48E3-A0D5-7E106DA816C8}" type="presParOf" srcId="{76B52A2F-877C-436B-A97C-72D0488865CA}" destId="{5FD71419-394B-4D58-866C-FB438234B13F}" srcOrd="4" destOrd="0" presId="urn:microsoft.com/office/officeart/2005/8/layout/pList2"/>
    <dgm:cxn modelId="{16CEB6BD-8E32-4B34-BCCF-F9E28685DC3D}" type="presParOf" srcId="{5FD71419-394B-4D58-866C-FB438234B13F}" destId="{23A66D44-C298-473C-A75D-FCF045BA37BB}" srcOrd="0" destOrd="0" presId="urn:microsoft.com/office/officeart/2005/8/layout/pList2"/>
    <dgm:cxn modelId="{2B40D5AA-CF9D-4C4C-97B8-C545B5143F02}" type="presParOf" srcId="{5FD71419-394B-4D58-866C-FB438234B13F}" destId="{11ADEEFC-280D-4174-8A51-535ADCAFBC1C}" srcOrd="1" destOrd="0" presId="urn:microsoft.com/office/officeart/2005/8/layout/pList2"/>
    <dgm:cxn modelId="{C84930A1-009A-430B-8B1A-C2A137C3E4A8}" type="presParOf" srcId="{5FD71419-394B-4D58-866C-FB438234B13F}" destId="{8CCB9403-D62D-43A8-BCDC-4682B4A65E92}" srcOrd="2" destOrd="0" presId="urn:microsoft.com/office/officeart/2005/8/layout/pList2"/>
  </dgm:cxnLst>
  <dgm:bg>
    <a:solidFill>
      <a:schemeClr val="accent2">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70D9A3-96A5-478A-BDCB-E3D417A19301}" type="doc">
      <dgm:prSet loTypeId="urn:microsoft.com/office/officeart/2005/8/layout/radial5" loCatId="relationship" qsTypeId="urn:microsoft.com/office/officeart/2005/8/quickstyle/3d6" qsCatId="3D" csTypeId="urn:microsoft.com/office/officeart/2005/8/colors/accent0_3" csCatId="mainScheme" phldr="1"/>
      <dgm:spPr/>
      <dgm:t>
        <a:bodyPr/>
        <a:lstStyle/>
        <a:p>
          <a:endParaRPr lang="fr-FR"/>
        </a:p>
      </dgm:t>
    </dgm:pt>
    <dgm:pt modelId="{2E2E747D-118F-45BE-97A2-3613F70E951E}">
      <dgm:prSet phldrT="[Texte]"/>
      <dgm:spPr/>
      <dgm:t>
        <a:bodyPr/>
        <a:lstStyle/>
        <a:p>
          <a:r>
            <a:rPr lang="fr-FR" dirty="0" smtClean="0"/>
            <a:t>Amour vrai</a:t>
          </a:r>
          <a:endParaRPr lang="fr-FR" dirty="0"/>
        </a:p>
      </dgm:t>
    </dgm:pt>
    <dgm:pt modelId="{1BF27A54-8E1E-4779-8FC0-4716586765F2}" type="parTrans" cxnId="{8F61FA55-1768-4001-941C-EC866ACA230B}">
      <dgm:prSet/>
      <dgm:spPr/>
      <dgm:t>
        <a:bodyPr/>
        <a:lstStyle/>
        <a:p>
          <a:endParaRPr lang="fr-FR"/>
        </a:p>
      </dgm:t>
    </dgm:pt>
    <dgm:pt modelId="{BB80E1C4-C249-4ED1-9762-987B2E468D12}" type="sibTrans" cxnId="{8F61FA55-1768-4001-941C-EC866ACA230B}">
      <dgm:prSet/>
      <dgm:spPr/>
      <dgm:t>
        <a:bodyPr/>
        <a:lstStyle/>
        <a:p>
          <a:endParaRPr lang="fr-FR"/>
        </a:p>
      </dgm:t>
    </dgm:pt>
    <dgm:pt modelId="{DBB2FFC2-4CDA-4133-BEB0-F088353FFA1D}">
      <dgm:prSet phldrT="[Texte]" custT="1"/>
      <dgm:spPr/>
      <dgm:t>
        <a:bodyPr/>
        <a:lstStyle/>
        <a:p>
          <a:r>
            <a:rPr lang="fr-FR" sz="4400" dirty="0" smtClean="0"/>
            <a:t>But</a:t>
          </a:r>
          <a:endParaRPr lang="fr-FR" sz="4400" dirty="0"/>
        </a:p>
      </dgm:t>
    </dgm:pt>
    <dgm:pt modelId="{44305BFE-DE9E-4041-9208-CA08D36BC9F8}" type="parTrans" cxnId="{4F19963F-6ABF-404B-A43E-B5B118794457}">
      <dgm:prSet/>
      <dgm:spPr/>
      <dgm:t>
        <a:bodyPr/>
        <a:lstStyle/>
        <a:p>
          <a:endParaRPr lang="fr-FR"/>
        </a:p>
      </dgm:t>
    </dgm:pt>
    <dgm:pt modelId="{ED8442C0-B53A-40FB-80EC-E6E9E0678F6F}" type="sibTrans" cxnId="{4F19963F-6ABF-404B-A43E-B5B118794457}">
      <dgm:prSet/>
      <dgm:spPr/>
      <dgm:t>
        <a:bodyPr/>
        <a:lstStyle/>
        <a:p>
          <a:endParaRPr lang="fr-FR"/>
        </a:p>
      </dgm:t>
    </dgm:pt>
    <dgm:pt modelId="{934B1C58-E344-462D-9C65-34C0AF2E7D65}">
      <dgm:prSet phldrT="[Texte]" custT="1"/>
      <dgm:spPr/>
      <dgm:t>
        <a:bodyPr/>
        <a:lstStyle/>
        <a:p>
          <a:r>
            <a:rPr lang="fr-FR" sz="2400" dirty="0" smtClean="0">
              <a:latin typeface="+mj-lt"/>
            </a:rPr>
            <a:t>Idées, règles</a:t>
          </a:r>
          <a:endParaRPr lang="fr-FR" sz="2400" dirty="0">
            <a:latin typeface="+mj-lt"/>
          </a:endParaRPr>
        </a:p>
      </dgm:t>
    </dgm:pt>
    <dgm:pt modelId="{637A3BD0-6C9A-4A1C-843B-B236728ACE58}" type="parTrans" cxnId="{5DF4136A-3E75-4722-850F-B87CBB96EC6C}">
      <dgm:prSet/>
      <dgm:spPr/>
      <dgm:t>
        <a:bodyPr/>
        <a:lstStyle/>
        <a:p>
          <a:endParaRPr lang="fr-FR"/>
        </a:p>
      </dgm:t>
    </dgm:pt>
    <dgm:pt modelId="{59A2EF07-2689-4962-8B79-FCF67D21F8BE}" type="sibTrans" cxnId="{5DF4136A-3E75-4722-850F-B87CBB96EC6C}">
      <dgm:prSet/>
      <dgm:spPr/>
      <dgm:t>
        <a:bodyPr/>
        <a:lstStyle/>
        <a:p>
          <a:endParaRPr lang="fr-FR"/>
        </a:p>
      </dgm:t>
    </dgm:pt>
    <dgm:pt modelId="{70DA1BC6-3E0E-4F3D-897D-8A9618CCD04A}">
      <dgm:prSet phldrT="[Texte]" custT="1"/>
      <dgm:spPr/>
      <dgm:t>
        <a:bodyPr/>
        <a:lstStyle/>
        <a:p>
          <a:r>
            <a:rPr lang="fr-FR" sz="2400" dirty="0" smtClean="0">
              <a:latin typeface="+mj-lt"/>
            </a:rPr>
            <a:t>Logos</a:t>
          </a:r>
        </a:p>
        <a:p>
          <a:r>
            <a:rPr lang="fr-FR" sz="2400" dirty="0" smtClean="0">
              <a:latin typeface="+mj-lt"/>
            </a:rPr>
            <a:t>(plan)</a:t>
          </a:r>
        </a:p>
      </dgm:t>
    </dgm:pt>
    <dgm:pt modelId="{5A04926E-002F-425D-849C-A2597037AD13}" type="parTrans" cxnId="{4A41FEEE-E4D6-42E1-ADB9-722DC203BDD2}">
      <dgm:prSet/>
      <dgm:spPr/>
      <dgm:t>
        <a:bodyPr/>
        <a:lstStyle/>
        <a:p>
          <a:endParaRPr lang="fr-FR"/>
        </a:p>
      </dgm:t>
    </dgm:pt>
    <dgm:pt modelId="{FED61022-DB36-413E-84C2-C36541F02FC1}" type="sibTrans" cxnId="{4A41FEEE-E4D6-42E1-ADB9-722DC203BDD2}">
      <dgm:prSet/>
      <dgm:spPr/>
      <dgm:t>
        <a:bodyPr/>
        <a:lstStyle/>
        <a:p>
          <a:endParaRPr lang="fr-FR"/>
        </a:p>
      </dgm:t>
    </dgm:pt>
    <dgm:pt modelId="{076DAF2F-0174-44F3-83C5-1042CBC30584}">
      <dgm:prSet phldrT="[Texte]" custT="1"/>
      <dgm:spPr/>
      <dgm:t>
        <a:bodyPr/>
        <a:lstStyle/>
        <a:p>
          <a:r>
            <a:rPr lang="fr-FR" sz="2400" dirty="0" err="1" smtClean="0">
              <a:latin typeface="+mj-lt"/>
            </a:rPr>
            <a:t>int</a:t>
          </a:r>
          <a:r>
            <a:rPr lang="fr-FR" sz="2400" dirty="0" smtClean="0">
              <a:latin typeface="+mj-lt"/>
            </a:rPr>
            <a:t>, </a:t>
          </a:r>
          <a:r>
            <a:rPr lang="fr-FR" sz="2400" dirty="0" err="1" smtClean="0">
              <a:latin typeface="+mj-lt"/>
            </a:rPr>
            <a:t>emo</a:t>
          </a:r>
          <a:r>
            <a:rPr lang="fr-FR" sz="2400" dirty="0" smtClean="0">
              <a:latin typeface="+mj-lt"/>
            </a:rPr>
            <a:t>, </a:t>
          </a:r>
          <a:r>
            <a:rPr lang="fr-FR" sz="2400" dirty="0" err="1" smtClean="0">
              <a:latin typeface="+mj-lt"/>
            </a:rPr>
            <a:t>vlt</a:t>
          </a:r>
          <a:endParaRPr lang="fr-FR" sz="2400" dirty="0">
            <a:latin typeface="+mj-lt"/>
          </a:endParaRPr>
        </a:p>
      </dgm:t>
    </dgm:pt>
    <dgm:pt modelId="{05B74951-EA57-41AB-9754-CD96D213293D}" type="parTrans" cxnId="{1E5D6385-4D7B-4F1E-B79F-21CB530A6DCD}">
      <dgm:prSet/>
      <dgm:spPr/>
      <dgm:t>
        <a:bodyPr/>
        <a:lstStyle/>
        <a:p>
          <a:endParaRPr lang="fr-FR"/>
        </a:p>
      </dgm:t>
    </dgm:pt>
    <dgm:pt modelId="{79D7D8CE-6AB4-4FD1-A7E7-C287328CE905}" type="sibTrans" cxnId="{1E5D6385-4D7B-4F1E-B79F-21CB530A6DCD}">
      <dgm:prSet/>
      <dgm:spPr/>
      <dgm:t>
        <a:bodyPr/>
        <a:lstStyle/>
        <a:p>
          <a:endParaRPr lang="fr-FR"/>
        </a:p>
      </dgm:t>
    </dgm:pt>
    <dgm:pt modelId="{CDC37687-CEFF-4862-A9CB-714BAFCADDF5}" type="pres">
      <dgm:prSet presAssocID="{1B70D9A3-96A5-478A-BDCB-E3D417A19301}" presName="Name0" presStyleCnt="0">
        <dgm:presLayoutVars>
          <dgm:chMax val="1"/>
          <dgm:dir/>
          <dgm:animLvl val="ctr"/>
          <dgm:resizeHandles val="exact"/>
        </dgm:presLayoutVars>
      </dgm:prSet>
      <dgm:spPr/>
      <dgm:t>
        <a:bodyPr/>
        <a:lstStyle/>
        <a:p>
          <a:endParaRPr lang="fr-FR"/>
        </a:p>
      </dgm:t>
    </dgm:pt>
    <dgm:pt modelId="{F70BC957-C9EB-4E0D-B103-CAEF87585F84}" type="pres">
      <dgm:prSet presAssocID="{2E2E747D-118F-45BE-97A2-3613F70E951E}" presName="centerShape" presStyleLbl="node0" presStyleIdx="0" presStyleCnt="1"/>
      <dgm:spPr/>
      <dgm:t>
        <a:bodyPr/>
        <a:lstStyle/>
        <a:p>
          <a:endParaRPr lang="fr-FR"/>
        </a:p>
      </dgm:t>
    </dgm:pt>
    <dgm:pt modelId="{E3BEEF54-FAE5-423F-ACA6-6A72D6FD3B50}" type="pres">
      <dgm:prSet presAssocID="{44305BFE-DE9E-4041-9208-CA08D36BC9F8}" presName="parTrans" presStyleLbl="sibTrans2D1" presStyleIdx="0" presStyleCnt="4"/>
      <dgm:spPr/>
      <dgm:t>
        <a:bodyPr/>
        <a:lstStyle/>
        <a:p>
          <a:endParaRPr lang="fr-FR"/>
        </a:p>
      </dgm:t>
    </dgm:pt>
    <dgm:pt modelId="{3016D567-9081-4AF8-B626-9852BC412DC8}" type="pres">
      <dgm:prSet presAssocID="{44305BFE-DE9E-4041-9208-CA08D36BC9F8}" presName="connectorText" presStyleLbl="sibTrans2D1" presStyleIdx="0" presStyleCnt="4"/>
      <dgm:spPr/>
      <dgm:t>
        <a:bodyPr/>
        <a:lstStyle/>
        <a:p>
          <a:endParaRPr lang="fr-FR"/>
        </a:p>
      </dgm:t>
    </dgm:pt>
    <dgm:pt modelId="{9D2568A5-84D1-4969-9A66-94874692170B}" type="pres">
      <dgm:prSet presAssocID="{DBB2FFC2-4CDA-4133-BEB0-F088353FFA1D}" presName="node" presStyleLbl="node1" presStyleIdx="0" presStyleCnt="4">
        <dgm:presLayoutVars>
          <dgm:bulletEnabled val="1"/>
        </dgm:presLayoutVars>
      </dgm:prSet>
      <dgm:spPr/>
      <dgm:t>
        <a:bodyPr/>
        <a:lstStyle/>
        <a:p>
          <a:endParaRPr lang="fr-FR"/>
        </a:p>
      </dgm:t>
    </dgm:pt>
    <dgm:pt modelId="{6B646D91-76F5-452E-9CA1-C304836E5CCA}" type="pres">
      <dgm:prSet presAssocID="{637A3BD0-6C9A-4A1C-843B-B236728ACE58}" presName="parTrans" presStyleLbl="sibTrans2D1" presStyleIdx="1" presStyleCnt="4"/>
      <dgm:spPr/>
      <dgm:t>
        <a:bodyPr/>
        <a:lstStyle/>
        <a:p>
          <a:endParaRPr lang="fr-FR"/>
        </a:p>
      </dgm:t>
    </dgm:pt>
    <dgm:pt modelId="{3F9B98C7-BA7E-4247-B03D-83DE90E77E86}" type="pres">
      <dgm:prSet presAssocID="{637A3BD0-6C9A-4A1C-843B-B236728ACE58}" presName="connectorText" presStyleLbl="sibTrans2D1" presStyleIdx="1" presStyleCnt="4"/>
      <dgm:spPr/>
      <dgm:t>
        <a:bodyPr/>
        <a:lstStyle/>
        <a:p>
          <a:endParaRPr lang="fr-FR"/>
        </a:p>
      </dgm:t>
    </dgm:pt>
    <dgm:pt modelId="{FD69D980-2E92-4615-B49C-7BA434AAA24F}" type="pres">
      <dgm:prSet presAssocID="{934B1C58-E344-462D-9C65-34C0AF2E7D65}" presName="node" presStyleLbl="node1" presStyleIdx="1" presStyleCnt="4">
        <dgm:presLayoutVars>
          <dgm:bulletEnabled val="1"/>
        </dgm:presLayoutVars>
      </dgm:prSet>
      <dgm:spPr/>
      <dgm:t>
        <a:bodyPr/>
        <a:lstStyle/>
        <a:p>
          <a:endParaRPr lang="fr-FR"/>
        </a:p>
      </dgm:t>
    </dgm:pt>
    <dgm:pt modelId="{61CA6539-0CF5-4FD8-8558-EC0C61E716DE}" type="pres">
      <dgm:prSet presAssocID="{5A04926E-002F-425D-849C-A2597037AD13}" presName="parTrans" presStyleLbl="sibTrans2D1" presStyleIdx="2" presStyleCnt="4"/>
      <dgm:spPr/>
      <dgm:t>
        <a:bodyPr/>
        <a:lstStyle/>
        <a:p>
          <a:endParaRPr lang="fr-FR"/>
        </a:p>
      </dgm:t>
    </dgm:pt>
    <dgm:pt modelId="{AC9AB396-223C-4FF0-ABF4-D8C1E4378837}" type="pres">
      <dgm:prSet presAssocID="{5A04926E-002F-425D-849C-A2597037AD13}" presName="connectorText" presStyleLbl="sibTrans2D1" presStyleIdx="2" presStyleCnt="4"/>
      <dgm:spPr/>
      <dgm:t>
        <a:bodyPr/>
        <a:lstStyle/>
        <a:p>
          <a:endParaRPr lang="fr-FR"/>
        </a:p>
      </dgm:t>
    </dgm:pt>
    <dgm:pt modelId="{026924F0-2946-4FC4-94E4-3229EBC9DFA1}" type="pres">
      <dgm:prSet presAssocID="{70DA1BC6-3E0E-4F3D-897D-8A9618CCD04A}" presName="node" presStyleLbl="node1" presStyleIdx="2" presStyleCnt="4">
        <dgm:presLayoutVars>
          <dgm:bulletEnabled val="1"/>
        </dgm:presLayoutVars>
      </dgm:prSet>
      <dgm:spPr/>
      <dgm:t>
        <a:bodyPr/>
        <a:lstStyle/>
        <a:p>
          <a:endParaRPr lang="fr-FR"/>
        </a:p>
      </dgm:t>
    </dgm:pt>
    <dgm:pt modelId="{ECCD6198-4DF4-463F-9B2F-57459012177D}" type="pres">
      <dgm:prSet presAssocID="{05B74951-EA57-41AB-9754-CD96D213293D}" presName="parTrans" presStyleLbl="sibTrans2D1" presStyleIdx="3" presStyleCnt="4"/>
      <dgm:spPr/>
      <dgm:t>
        <a:bodyPr/>
        <a:lstStyle/>
        <a:p>
          <a:endParaRPr lang="fr-FR"/>
        </a:p>
      </dgm:t>
    </dgm:pt>
    <dgm:pt modelId="{FA1F35C4-3B4A-4CD7-A94A-964FF5DF994D}" type="pres">
      <dgm:prSet presAssocID="{05B74951-EA57-41AB-9754-CD96D213293D}" presName="connectorText" presStyleLbl="sibTrans2D1" presStyleIdx="3" presStyleCnt="4"/>
      <dgm:spPr/>
      <dgm:t>
        <a:bodyPr/>
        <a:lstStyle/>
        <a:p>
          <a:endParaRPr lang="fr-FR"/>
        </a:p>
      </dgm:t>
    </dgm:pt>
    <dgm:pt modelId="{1B2BB70C-DA26-4D38-B843-F7923B13DD71}" type="pres">
      <dgm:prSet presAssocID="{076DAF2F-0174-44F3-83C5-1042CBC30584}" presName="node" presStyleLbl="node1" presStyleIdx="3" presStyleCnt="4">
        <dgm:presLayoutVars>
          <dgm:bulletEnabled val="1"/>
        </dgm:presLayoutVars>
      </dgm:prSet>
      <dgm:spPr/>
      <dgm:t>
        <a:bodyPr/>
        <a:lstStyle/>
        <a:p>
          <a:endParaRPr lang="fr-FR"/>
        </a:p>
      </dgm:t>
    </dgm:pt>
  </dgm:ptLst>
  <dgm:cxnLst>
    <dgm:cxn modelId="{4A41FEEE-E4D6-42E1-ADB9-722DC203BDD2}" srcId="{2E2E747D-118F-45BE-97A2-3613F70E951E}" destId="{70DA1BC6-3E0E-4F3D-897D-8A9618CCD04A}" srcOrd="2" destOrd="0" parTransId="{5A04926E-002F-425D-849C-A2597037AD13}" sibTransId="{FED61022-DB36-413E-84C2-C36541F02FC1}"/>
    <dgm:cxn modelId="{87ADE3F4-E826-472A-96A7-380071CCD15B}" type="presOf" srcId="{70DA1BC6-3E0E-4F3D-897D-8A9618CCD04A}" destId="{026924F0-2946-4FC4-94E4-3229EBC9DFA1}" srcOrd="0" destOrd="0" presId="urn:microsoft.com/office/officeart/2005/8/layout/radial5"/>
    <dgm:cxn modelId="{4F19963F-6ABF-404B-A43E-B5B118794457}" srcId="{2E2E747D-118F-45BE-97A2-3613F70E951E}" destId="{DBB2FFC2-4CDA-4133-BEB0-F088353FFA1D}" srcOrd="0" destOrd="0" parTransId="{44305BFE-DE9E-4041-9208-CA08D36BC9F8}" sibTransId="{ED8442C0-B53A-40FB-80EC-E6E9E0678F6F}"/>
    <dgm:cxn modelId="{F3066972-0C64-4905-A8AA-80B563281F0C}" type="presOf" srcId="{5A04926E-002F-425D-849C-A2597037AD13}" destId="{61CA6539-0CF5-4FD8-8558-EC0C61E716DE}" srcOrd="0" destOrd="0" presId="urn:microsoft.com/office/officeart/2005/8/layout/radial5"/>
    <dgm:cxn modelId="{6CDF72CE-298E-4C78-874C-441B56811EE5}" type="presOf" srcId="{05B74951-EA57-41AB-9754-CD96D213293D}" destId="{FA1F35C4-3B4A-4CD7-A94A-964FF5DF994D}" srcOrd="1" destOrd="0" presId="urn:microsoft.com/office/officeart/2005/8/layout/radial5"/>
    <dgm:cxn modelId="{DD30A43F-C3AB-4716-945E-3922F733931C}" type="presOf" srcId="{1B70D9A3-96A5-478A-BDCB-E3D417A19301}" destId="{CDC37687-CEFF-4862-A9CB-714BAFCADDF5}" srcOrd="0" destOrd="0" presId="urn:microsoft.com/office/officeart/2005/8/layout/radial5"/>
    <dgm:cxn modelId="{5B408315-C95B-4705-AEFF-D56A3E61A3E6}" type="presOf" srcId="{44305BFE-DE9E-4041-9208-CA08D36BC9F8}" destId="{3016D567-9081-4AF8-B626-9852BC412DC8}" srcOrd="1" destOrd="0" presId="urn:microsoft.com/office/officeart/2005/8/layout/radial5"/>
    <dgm:cxn modelId="{7964F1FB-8187-4CE9-8773-FE6EDA4439E0}" type="presOf" srcId="{637A3BD0-6C9A-4A1C-843B-B236728ACE58}" destId="{6B646D91-76F5-452E-9CA1-C304836E5CCA}" srcOrd="0" destOrd="0" presId="urn:microsoft.com/office/officeart/2005/8/layout/radial5"/>
    <dgm:cxn modelId="{02D87C17-6576-4E42-A920-2232F197604B}" type="presOf" srcId="{05B74951-EA57-41AB-9754-CD96D213293D}" destId="{ECCD6198-4DF4-463F-9B2F-57459012177D}" srcOrd="0" destOrd="0" presId="urn:microsoft.com/office/officeart/2005/8/layout/radial5"/>
    <dgm:cxn modelId="{1E5D6385-4D7B-4F1E-B79F-21CB530A6DCD}" srcId="{2E2E747D-118F-45BE-97A2-3613F70E951E}" destId="{076DAF2F-0174-44F3-83C5-1042CBC30584}" srcOrd="3" destOrd="0" parTransId="{05B74951-EA57-41AB-9754-CD96D213293D}" sibTransId="{79D7D8CE-6AB4-4FD1-A7E7-C287328CE905}"/>
    <dgm:cxn modelId="{90E37F61-103D-4098-B9D5-2B237C691572}" type="presOf" srcId="{5A04926E-002F-425D-849C-A2597037AD13}" destId="{AC9AB396-223C-4FF0-ABF4-D8C1E4378837}" srcOrd="1" destOrd="0" presId="urn:microsoft.com/office/officeart/2005/8/layout/radial5"/>
    <dgm:cxn modelId="{B6146918-ABD2-4231-9020-A1E6D4CE2AB4}" type="presOf" srcId="{44305BFE-DE9E-4041-9208-CA08D36BC9F8}" destId="{E3BEEF54-FAE5-423F-ACA6-6A72D6FD3B50}" srcOrd="0" destOrd="0" presId="urn:microsoft.com/office/officeart/2005/8/layout/radial5"/>
    <dgm:cxn modelId="{A2F8B991-9EA0-440E-B57A-EA538B8B44F2}" type="presOf" srcId="{637A3BD0-6C9A-4A1C-843B-B236728ACE58}" destId="{3F9B98C7-BA7E-4247-B03D-83DE90E77E86}" srcOrd="1" destOrd="0" presId="urn:microsoft.com/office/officeart/2005/8/layout/radial5"/>
    <dgm:cxn modelId="{EC7BE5A6-9C13-49CD-A0D5-0A2B15C0B511}" type="presOf" srcId="{DBB2FFC2-4CDA-4133-BEB0-F088353FFA1D}" destId="{9D2568A5-84D1-4969-9A66-94874692170B}" srcOrd="0" destOrd="0" presId="urn:microsoft.com/office/officeart/2005/8/layout/radial5"/>
    <dgm:cxn modelId="{1545F03C-573C-46AD-ADAE-137048AB1C7F}" type="presOf" srcId="{076DAF2F-0174-44F3-83C5-1042CBC30584}" destId="{1B2BB70C-DA26-4D38-B843-F7923B13DD71}" srcOrd="0" destOrd="0" presId="urn:microsoft.com/office/officeart/2005/8/layout/radial5"/>
    <dgm:cxn modelId="{8F61FA55-1768-4001-941C-EC866ACA230B}" srcId="{1B70D9A3-96A5-478A-BDCB-E3D417A19301}" destId="{2E2E747D-118F-45BE-97A2-3613F70E951E}" srcOrd="0" destOrd="0" parTransId="{1BF27A54-8E1E-4779-8FC0-4716586765F2}" sibTransId="{BB80E1C4-C249-4ED1-9762-987B2E468D12}"/>
    <dgm:cxn modelId="{F5C8F966-98B4-440A-905D-903DE650FE2C}" type="presOf" srcId="{2E2E747D-118F-45BE-97A2-3613F70E951E}" destId="{F70BC957-C9EB-4E0D-B103-CAEF87585F84}" srcOrd="0" destOrd="0" presId="urn:microsoft.com/office/officeart/2005/8/layout/radial5"/>
    <dgm:cxn modelId="{50631D7C-BD59-48DD-A121-934F5707A38D}" type="presOf" srcId="{934B1C58-E344-462D-9C65-34C0AF2E7D65}" destId="{FD69D980-2E92-4615-B49C-7BA434AAA24F}" srcOrd="0" destOrd="0" presId="urn:microsoft.com/office/officeart/2005/8/layout/radial5"/>
    <dgm:cxn modelId="{5DF4136A-3E75-4722-850F-B87CBB96EC6C}" srcId="{2E2E747D-118F-45BE-97A2-3613F70E951E}" destId="{934B1C58-E344-462D-9C65-34C0AF2E7D65}" srcOrd="1" destOrd="0" parTransId="{637A3BD0-6C9A-4A1C-843B-B236728ACE58}" sibTransId="{59A2EF07-2689-4962-8B79-FCF67D21F8BE}"/>
    <dgm:cxn modelId="{DDA56F3F-0E19-4107-B1EE-35B372D7D823}" type="presParOf" srcId="{CDC37687-CEFF-4862-A9CB-714BAFCADDF5}" destId="{F70BC957-C9EB-4E0D-B103-CAEF87585F84}" srcOrd="0" destOrd="0" presId="urn:microsoft.com/office/officeart/2005/8/layout/radial5"/>
    <dgm:cxn modelId="{EE891271-F828-477F-A094-02776D4FF89A}" type="presParOf" srcId="{CDC37687-CEFF-4862-A9CB-714BAFCADDF5}" destId="{E3BEEF54-FAE5-423F-ACA6-6A72D6FD3B50}" srcOrd="1" destOrd="0" presId="urn:microsoft.com/office/officeart/2005/8/layout/radial5"/>
    <dgm:cxn modelId="{B149E304-6CD6-4A2E-B20E-D628B75702BB}" type="presParOf" srcId="{E3BEEF54-FAE5-423F-ACA6-6A72D6FD3B50}" destId="{3016D567-9081-4AF8-B626-9852BC412DC8}" srcOrd="0" destOrd="0" presId="urn:microsoft.com/office/officeart/2005/8/layout/radial5"/>
    <dgm:cxn modelId="{63D5C9C9-EC9F-4C36-A1F0-BB1FA0A269D6}" type="presParOf" srcId="{CDC37687-CEFF-4862-A9CB-714BAFCADDF5}" destId="{9D2568A5-84D1-4969-9A66-94874692170B}" srcOrd="2" destOrd="0" presId="urn:microsoft.com/office/officeart/2005/8/layout/radial5"/>
    <dgm:cxn modelId="{E3B95578-50F9-4FAC-905D-191E701D572F}" type="presParOf" srcId="{CDC37687-CEFF-4862-A9CB-714BAFCADDF5}" destId="{6B646D91-76F5-452E-9CA1-C304836E5CCA}" srcOrd="3" destOrd="0" presId="urn:microsoft.com/office/officeart/2005/8/layout/radial5"/>
    <dgm:cxn modelId="{9AB3D35F-A2F9-4851-8999-202485E2F37F}" type="presParOf" srcId="{6B646D91-76F5-452E-9CA1-C304836E5CCA}" destId="{3F9B98C7-BA7E-4247-B03D-83DE90E77E86}" srcOrd="0" destOrd="0" presId="urn:microsoft.com/office/officeart/2005/8/layout/radial5"/>
    <dgm:cxn modelId="{452B88B8-E059-4CFE-87FB-BE6EC1E8EBFD}" type="presParOf" srcId="{CDC37687-CEFF-4862-A9CB-714BAFCADDF5}" destId="{FD69D980-2E92-4615-B49C-7BA434AAA24F}" srcOrd="4" destOrd="0" presId="urn:microsoft.com/office/officeart/2005/8/layout/radial5"/>
    <dgm:cxn modelId="{FB15DF15-48D5-44F1-BA07-C8A995EB316D}" type="presParOf" srcId="{CDC37687-CEFF-4862-A9CB-714BAFCADDF5}" destId="{61CA6539-0CF5-4FD8-8558-EC0C61E716DE}" srcOrd="5" destOrd="0" presId="urn:microsoft.com/office/officeart/2005/8/layout/radial5"/>
    <dgm:cxn modelId="{94D70BBF-D73E-4206-818D-8DB872E28757}" type="presParOf" srcId="{61CA6539-0CF5-4FD8-8558-EC0C61E716DE}" destId="{AC9AB396-223C-4FF0-ABF4-D8C1E4378837}" srcOrd="0" destOrd="0" presId="urn:microsoft.com/office/officeart/2005/8/layout/radial5"/>
    <dgm:cxn modelId="{4C96C322-3C5F-4BD9-858B-DCAD7171C50E}" type="presParOf" srcId="{CDC37687-CEFF-4862-A9CB-714BAFCADDF5}" destId="{026924F0-2946-4FC4-94E4-3229EBC9DFA1}" srcOrd="6" destOrd="0" presId="urn:microsoft.com/office/officeart/2005/8/layout/radial5"/>
    <dgm:cxn modelId="{61026F4F-F6DA-4895-B776-6F8094863AA5}" type="presParOf" srcId="{CDC37687-CEFF-4862-A9CB-714BAFCADDF5}" destId="{ECCD6198-4DF4-463F-9B2F-57459012177D}" srcOrd="7" destOrd="0" presId="urn:microsoft.com/office/officeart/2005/8/layout/radial5"/>
    <dgm:cxn modelId="{EBA529E7-3CF6-4596-9E6B-874F709913F7}" type="presParOf" srcId="{ECCD6198-4DF4-463F-9B2F-57459012177D}" destId="{FA1F35C4-3B4A-4CD7-A94A-964FF5DF994D}" srcOrd="0" destOrd="0" presId="urn:microsoft.com/office/officeart/2005/8/layout/radial5"/>
    <dgm:cxn modelId="{3C48D45E-DA53-46D6-89E5-F28157350FBF}" type="presParOf" srcId="{CDC37687-CEFF-4862-A9CB-714BAFCADDF5}" destId="{1B2BB70C-DA26-4D38-B843-F7923B13DD7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70D9A3-96A5-478A-BDCB-E3D417A19301}" type="doc">
      <dgm:prSet loTypeId="urn:microsoft.com/office/officeart/2005/8/layout/radial5" loCatId="relationship" qsTypeId="urn:microsoft.com/office/officeart/2005/8/quickstyle/3d6" qsCatId="3D" csTypeId="urn:microsoft.com/office/officeart/2005/8/colors/accent6_2" csCatId="accent6" phldr="1"/>
      <dgm:spPr/>
      <dgm:t>
        <a:bodyPr/>
        <a:lstStyle/>
        <a:p>
          <a:endParaRPr lang="fr-FR"/>
        </a:p>
      </dgm:t>
    </dgm:pt>
    <dgm:pt modelId="{2E2E747D-118F-45BE-97A2-3613F70E951E}">
      <dgm:prSet phldrT="[Texte]"/>
      <dgm:spPr/>
      <dgm:t>
        <a:bodyPr/>
        <a:lstStyle/>
        <a:p>
          <a:r>
            <a:rPr lang="fr-FR" dirty="0" smtClean="0"/>
            <a:t>Amour vrai</a:t>
          </a:r>
          <a:endParaRPr lang="fr-FR" dirty="0"/>
        </a:p>
      </dgm:t>
    </dgm:pt>
    <dgm:pt modelId="{1BF27A54-8E1E-4779-8FC0-4716586765F2}" type="parTrans" cxnId="{8F61FA55-1768-4001-941C-EC866ACA230B}">
      <dgm:prSet/>
      <dgm:spPr/>
      <dgm:t>
        <a:bodyPr/>
        <a:lstStyle/>
        <a:p>
          <a:endParaRPr lang="fr-FR"/>
        </a:p>
      </dgm:t>
    </dgm:pt>
    <dgm:pt modelId="{BB80E1C4-C249-4ED1-9762-987B2E468D12}" type="sibTrans" cxnId="{8F61FA55-1768-4001-941C-EC866ACA230B}">
      <dgm:prSet/>
      <dgm:spPr/>
      <dgm:t>
        <a:bodyPr/>
        <a:lstStyle/>
        <a:p>
          <a:endParaRPr lang="fr-FR"/>
        </a:p>
      </dgm:t>
    </dgm:pt>
    <dgm:pt modelId="{DBB2FFC2-4CDA-4133-BEB0-F088353FFA1D}">
      <dgm:prSet phldrT="[Texte]" custT="1"/>
      <dgm:spPr/>
      <dgm:t>
        <a:bodyPr/>
        <a:lstStyle/>
        <a:p>
          <a:r>
            <a:rPr lang="fr-FR" sz="4800" dirty="0" smtClean="0"/>
            <a:t>But</a:t>
          </a:r>
          <a:endParaRPr lang="fr-FR" sz="4800" dirty="0"/>
        </a:p>
      </dgm:t>
    </dgm:pt>
    <dgm:pt modelId="{44305BFE-DE9E-4041-9208-CA08D36BC9F8}" type="parTrans" cxnId="{4F19963F-6ABF-404B-A43E-B5B118794457}">
      <dgm:prSet/>
      <dgm:spPr/>
      <dgm:t>
        <a:bodyPr/>
        <a:lstStyle/>
        <a:p>
          <a:endParaRPr lang="fr-FR"/>
        </a:p>
      </dgm:t>
    </dgm:pt>
    <dgm:pt modelId="{ED8442C0-B53A-40FB-80EC-E6E9E0678F6F}" type="sibTrans" cxnId="{4F19963F-6ABF-404B-A43E-B5B118794457}">
      <dgm:prSet/>
      <dgm:spPr/>
      <dgm:t>
        <a:bodyPr/>
        <a:lstStyle/>
        <a:p>
          <a:endParaRPr lang="fr-FR"/>
        </a:p>
      </dgm:t>
    </dgm:pt>
    <dgm:pt modelId="{934B1C58-E344-462D-9C65-34C0AF2E7D65}">
      <dgm:prSet phldrT="[Texte]"/>
      <dgm:spPr/>
      <dgm:t>
        <a:bodyPr/>
        <a:lstStyle/>
        <a:p>
          <a:r>
            <a:rPr lang="fr-FR" dirty="0" smtClean="0"/>
            <a:t>matériau</a:t>
          </a:r>
          <a:endParaRPr lang="fr-FR" dirty="0"/>
        </a:p>
      </dgm:t>
    </dgm:pt>
    <dgm:pt modelId="{637A3BD0-6C9A-4A1C-843B-B236728ACE58}" type="parTrans" cxnId="{5DF4136A-3E75-4722-850F-B87CBB96EC6C}">
      <dgm:prSet/>
      <dgm:spPr/>
      <dgm:t>
        <a:bodyPr/>
        <a:lstStyle/>
        <a:p>
          <a:endParaRPr lang="fr-FR"/>
        </a:p>
      </dgm:t>
    </dgm:pt>
    <dgm:pt modelId="{59A2EF07-2689-4962-8B79-FCF67D21F8BE}" type="sibTrans" cxnId="{5DF4136A-3E75-4722-850F-B87CBB96EC6C}">
      <dgm:prSet/>
      <dgm:spPr/>
      <dgm:t>
        <a:bodyPr/>
        <a:lstStyle/>
        <a:p>
          <a:endParaRPr lang="fr-FR"/>
        </a:p>
      </dgm:t>
    </dgm:pt>
    <dgm:pt modelId="{70DA1BC6-3E0E-4F3D-897D-8A9618CCD04A}">
      <dgm:prSet phldrT="[Texte]"/>
      <dgm:spPr/>
      <dgm:t>
        <a:bodyPr/>
        <a:lstStyle/>
        <a:p>
          <a:r>
            <a:rPr lang="fr-FR" dirty="0" smtClean="0"/>
            <a:t>Nouvel être</a:t>
          </a:r>
          <a:endParaRPr lang="fr-FR" dirty="0"/>
        </a:p>
      </dgm:t>
    </dgm:pt>
    <dgm:pt modelId="{5A04926E-002F-425D-849C-A2597037AD13}" type="parTrans" cxnId="{4A41FEEE-E4D6-42E1-ADB9-722DC203BDD2}">
      <dgm:prSet/>
      <dgm:spPr/>
      <dgm:t>
        <a:bodyPr/>
        <a:lstStyle/>
        <a:p>
          <a:endParaRPr lang="fr-FR"/>
        </a:p>
      </dgm:t>
    </dgm:pt>
    <dgm:pt modelId="{FED61022-DB36-413E-84C2-C36541F02FC1}" type="sibTrans" cxnId="{4A41FEEE-E4D6-42E1-ADB9-722DC203BDD2}">
      <dgm:prSet/>
      <dgm:spPr/>
      <dgm:t>
        <a:bodyPr/>
        <a:lstStyle/>
        <a:p>
          <a:endParaRPr lang="fr-FR"/>
        </a:p>
      </dgm:t>
    </dgm:pt>
    <dgm:pt modelId="{076DAF2F-0174-44F3-83C5-1042CBC30584}">
      <dgm:prSet phldrT="[Texte]" custT="1"/>
      <dgm:spPr/>
      <dgm:t>
        <a:bodyPr/>
        <a:lstStyle/>
        <a:p>
          <a:r>
            <a:rPr lang="fr-FR" sz="2800" dirty="0" smtClean="0"/>
            <a:t>Logos</a:t>
          </a:r>
          <a:endParaRPr lang="fr-FR" sz="2800" dirty="0"/>
        </a:p>
      </dgm:t>
    </dgm:pt>
    <dgm:pt modelId="{05B74951-EA57-41AB-9754-CD96D213293D}" type="parTrans" cxnId="{1E5D6385-4D7B-4F1E-B79F-21CB530A6DCD}">
      <dgm:prSet/>
      <dgm:spPr/>
      <dgm:t>
        <a:bodyPr/>
        <a:lstStyle/>
        <a:p>
          <a:endParaRPr lang="fr-FR"/>
        </a:p>
      </dgm:t>
    </dgm:pt>
    <dgm:pt modelId="{79D7D8CE-6AB4-4FD1-A7E7-C287328CE905}" type="sibTrans" cxnId="{1E5D6385-4D7B-4F1E-B79F-21CB530A6DCD}">
      <dgm:prSet/>
      <dgm:spPr/>
      <dgm:t>
        <a:bodyPr/>
        <a:lstStyle/>
        <a:p>
          <a:endParaRPr lang="fr-FR"/>
        </a:p>
      </dgm:t>
    </dgm:pt>
    <dgm:pt modelId="{CDC37687-CEFF-4862-A9CB-714BAFCADDF5}" type="pres">
      <dgm:prSet presAssocID="{1B70D9A3-96A5-478A-BDCB-E3D417A19301}" presName="Name0" presStyleCnt="0">
        <dgm:presLayoutVars>
          <dgm:chMax val="1"/>
          <dgm:dir/>
          <dgm:animLvl val="ctr"/>
          <dgm:resizeHandles val="exact"/>
        </dgm:presLayoutVars>
      </dgm:prSet>
      <dgm:spPr/>
      <dgm:t>
        <a:bodyPr/>
        <a:lstStyle/>
        <a:p>
          <a:endParaRPr lang="fr-FR"/>
        </a:p>
      </dgm:t>
    </dgm:pt>
    <dgm:pt modelId="{F70BC957-C9EB-4E0D-B103-CAEF87585F84}" type="pres">
      <dgm:prSet presAssocID="{2E2E747D-118F-45BE-97A2-3613F70E951E}" presName="centerShape" presStyleLbl="node0" presStyleIdx="0" presStyleCnt="1"/>
      <dgm:spPr/>
      <dgm:t>
        <a:bodyPr/>
        <a:lstStyle/>
        <a:p>
          <a:endParaRPr lang="fr-FR"/>
        </a:p>
      </dgm:t>
    </dgm:pt>
    <dgm:pt modelId="{E3BEEF54-FAE5-423F-ACA6-6A72D6FD3B50}" type="pres">
      <dgm:prSet presAssocID="{44305BFE-DE9E-4041-9208-CA08D36BC9F8}" presName="parTrans" presStyleLbl="sibTrans2D1" presStyleIdx="0" presStyleCnt="4"/>
      <dgm:spPr/>
      <dgm:t>
        <a:bodyPr/>
        <a:lstStyle/>
        <a:p>
          <a:endParaRPr lang="fr-FR"/>
        </a:p>
      </dgm:t>
    </dgm:pt>
    <dgm:pt modelId="{3016D567-9081-4AF8-B626-9852BC412DC8}" type="pres">
      <dgm:prSet presAssocID="{44305BFE-DE9E-4041-9208-CA08D36BC9F8}" presName="connectorText" presStyleLbl="sibTrans2D1" presStyleIdx="0" presStyleCnt="4"/>
      <dgm:spPr/>
      <dgm:t>
        <a:bodyPr/>
        <a:lstStyle/>
        <a:p>
          <a:endParaRPr lang="fr-FR"/>
        </a:p>
      </dgm:t>
    </dgm:pt>
    <dgm:pt modelId="{9D2568A5-84D1-4969-9A66-94874692170B}" type="pres">
      <dgm:prSet presAssocID="{DBB2FFC2-4CDA-4133-BEB0-F088353FFA1D}" presName="node" presStyleLbl="node1" presStyleIdx="0" presStyleCnt="4">
        <dgm:presLayoutVars>
          <dgm:bulletEnabled val="1"/>
        </dgm:presLayoutVars>
      </dgm:prSet>
      <dgm:spPr/>
      <dgm:t>
        <a:bodyPr/>
        <a:lstStyle/>
        <a:p>
          <a:endParaRPr lang="fr-FR"/>
        </a:p>
      </dgm:t>
    </dgm:pt>
    <dgm:pt modelId="{6B646D91-76F5-452E-9CA1-C304836E5CCA}" type="pres">
      <dgm:prSet presAssocID="{637A3BD0-6C9A-4A1C-843B-B236728ACE58}" presName="parTrans" presStyleLbl="sibTrans2D1" presStyleIdx="1" presStyleCnt="4"/>
      <dgm:spPr/>
      <dgm:t>
        <a:bodyPr/>
        <a:lstStyle/>
        <a:p>
          <a:endParaRPr lang="fr-FR"/>
        </a:p>
      </dgm:t>
    </dgm:pt>
    <dgm:pt modelId="{3F9B98C7-BA7E-4247-B03D-83DE90E77E86}" type="pres">
      <dgm:prSet presAssocID="{637A3BD0-6C9A-4A1C-843B-B236728ACE58}" presName="connectorText" presStyleLbl="sibTrans2D1" presStyleIdx="1" presStyleCnt="4"/>
      <dgm:spPr/>
      <dgm:t>
        <a:bodyPr/>
        <a:lstStyle/>
        <a:p>
          <a:endParaRPr lang="fr-FR"/>
        </a:p>
      </dgm:t>
    </dgm:pt>
    <dgm:pt modelId="{FD69D980-2E92-4615-B49C-7BA434AAA24F}" type="pres">
      <dgm:prSet presAssocID="{934B1C58-E344-462D-9C65-34C0AF2E7D65}" presName="node" presStyleLbl="node1" presStyleIdx="1" presStyleCnt="4">
        <dgm:presLayoutVars>
          <dgm:bulletEnabled val="1"/>
        </dgm:presLayoutVars>
      </dgm:prSet>
      <dgm:spPr/>
      <dgm:t>
        <a:bodyPr/>
        <a:lstStyle/>
        <a:p>
          <a:endParaRPr lang="fr-FR"/>
        </a:p>
      </dgm:t>
    </dgm:pt>
    <dgm:pt modelId="{61CA6539-0CF5-4FD8-8558-EC0C61E716DE}" type="pres">
      <dgm:prSet presAssocID="{5A04926E-002F-425D-849C-A2597037AD13}" presName="parTrans" presStyleLbl="sibTrans2D1" presStyleIdx="2" presStyleCnt="4"/>
      <dgm:spPr/>
      <dgm:t>
        <a:bodyPr/>
        <a:lstStyle/>
        <a:p>
          <a:endParaRPr lang="fr-FR"/>
        </a:p>
      </dgm:t>
    </dgm:pt>
    <dgm:pt modelId="{AC9AB396-223C-4FF0-ABF4-D8C1E4378837}" type="pres">
      <dgm:prSet presAssocID="{5A04926E-002F-425D-849C-A2597037AD13}" presName="connectorText" presStyleLbl="sibTrans2D1" presStyleIdx="2" presStyleCnt="4"/>
      <dgm:spPr/>
      <dgm:t>
        <a:bodyPr/>
        <a:lstStyle/>
        <a:p>
          <a:endParaRPr lang="fr-FR"/>
        </a:p>
      </dgm:t>
    </dgm:pt>
    <dgm:pt modelId="{026924F0-2946-4FC4-94E4-3229EBC9DFA1}" type="pres">
      <dgm:prSet presAssocID="{70DA1BC6-3E0E-4F3D-897D-8A9618CCD04A}" presName="node" presStyleLbl="node1" presStyleIdx="2" presStyleCnt="4">
        <dgm:presLayoutVars>
          <dgm:bulletEnabled val="1"/>
        </dgm:presLayoutVars>
      </dgm:prSet>
      <dgm:spPr/>
      <dgm:t>
        <a:bodyPr/>
        <a:lstStyle/>
        <a:p>
          <a:endParaRPr lang="fr-FR"/>
        </a:p>
      </dgm:t>
    </dgm:pt>
    <dgm:pt modelId="{ECCD6198-4DF4-463F-9B2F-57459012177D}" type="pres">
      <dgm:prSet presAssocID="{05B74951-EA57-41AB-9754-CD96D213293D}" presName="parTrans" presStyleLbl="sibTrans2D1" presStyleIdx="3" presStyleCnt="4"/>
      <dgm:spPr/>
      <dgm:t>
        <a:bodyPr/>
        <a:lstStyle/>
        <a:p>
          <a:endParaRPr lang="fr-FR"/>
        </a:p>
      </dgm:t>
    </dgm:pt>
    <dgm:pt modelId="{FA1F35C4-3B4A-4CD7-A94A-964FF5DF994D}" type="pres">
      <dgm:prSet presAssocID="{05B74951-EA57-41AB-9754-CD96D213293D}" presName="connectorText" presStyleLbl="sibTrans2D1" presStyleIdx="3" presStyleCnt="4"/>
      <dgm:spPr/>
      <dgm:t>
        <a:bodyPr/>
        <a:lstStyle/>
        <a:p>
          <a:endParaRPr lang="fr-FR"/>
        </a:p>
      </dgm:t>
    </dgm:pt>
    <dgm:pt modelId="{1B2BB70C-DA26-4D38-B843-F7923B13DD71}" type="pres">
      <dgm:prSet presAssocID="{076DAF2F-0174-44F3-83C5-1042CBC30584}" presName="node" presStyleLbl="node1" presStyleIdx="3" presStyleCnt="4">
        <dgm:presLayoutVars>
          <dgm:bulletEnabled val="1"/>
        </dgm:presLayoutVars>
      </dgm:prSet>
      <dgm:spPr/>
      <dgm:t>
        <a:bodyPr/>
        <a:lstStyle/>
        <a:p>
          <a:endParaRPr lang="fr-FR"/>
        </a:p>
      </dgm:t>
    </dgm:pt>
  </dgm:ptLst>
  <dgm:cxnLst>
    <dgm:cxn modelId="{2B4C3FA6-48CC-46C8-A569-0DA55EF5267A}" type="presOf" srcId="{05B74951-EA57-41AB-9754-CD96D213293D}" destId="{FA1F35C4-3B4A-4CD7-A94A-964FF5DF994D}" srcOrd="1" destOrd="0" presId="urn:microsoft.com/office/officeart/2005/8/layout/radial5"/>
    <dgm:cxn modelId="{4A41FEEE-E4D6-42E1-ADB9-722DC203BDD2}" srcId="{2E2E747D-118F-45BE-97A2-3613F70E951E}" destId="{70DA1BC6-3E0E-4F3D-897D-8A9618CCD04A}" srcOrd="2" destOrd="0" parTransId="{5A04926E-002F-425D-849C-A2597037AD13}" sibTransId="{FED61022-DB36-413E-84C2-C36541F02FC1}"/>
    <dgm:cxn modelId="{64FD860F-5B66-4A92-80B4-234D90A9B0B7}" type="presOf" srcId="{076DAF2F-0174-44F3-83C5-1042CBC30584}" destId="{1B2BB70C-DA26-4D38-B843-F7923B13DD71}" srcOrd="0" destOrd="0" presId="urn:microsoft.com/office/officeart/2005/8/layout/radial5"/>
    <dgm:cxn modelId="{E9A95114-3A16-4308-955C-093FA5595422}" type="presOf" srcId="{44305BFE-DE9E-4041-9208-CA08D36BC9F8}" destId="{3016D567-9081-4AF8-B626-9852BC412DC8}" srcOrd="1" destOrd="0" presId="urn:microsoft.com/office/officeart/2005/8/layout/radial5"/>
    <dgm:cxn modelId="{4F19963F-6ABF-404B-A43E-B5B118794457}" srcId="{2E2E747D-118F-45BE-97A2-3613F70E951E}" destId="{DBB2FFC2-4CDA-4133-BEB0-F088353FFA1D}" srcOrd="0" destOrd="0" parTransId="{44305BFE-DE9E-4041-9208-CA08D36BC9F8}" sibTransId="{ED8442C0-B53A-40FB-80EC-E6E9E0678F6F}"/>
    <dgm:cxn modelId="{72DACA3F-48F9-47A8-9B56-4736B32F7B73}" type="presOf" srcId="{1B70D9A3-96A5-478A-BDCB-E3D417A19301}" destId="{CDC37687-CEFF-4862-A9CB-714BAFCADDF5}" srcOrd="0" destOrd="0" presId="urn:microsoft.com/office/officeart/2005/8/layout/radial5"/>
    <dgm:cxn modelId="{87F57DE5-B7E3-4E26-8F00-97123B818A39}" type="presOf" srcId="{DBB2FFC2-4CDA-4133-BEB0-F088353FFA1D}" destId="{9D2568A5-84D1-4969-9A66-94874692170B}" srcOrd="0" destOrd="0" presId="urn:microsoft.com/office/officeart/2005/8/layout/radial5"/>
    <dgm:cxn modelId="{59B41EF4-7144-4CAA-B019-582402C9366C}" type="presOf" srcId="{2E2E747D-118F-45BE-97A2-3613F70E951E}" destId="{F70BC957-C9EB-4E0D-B103-CAEF87585F84}" srcOrd="0" destOrd="0" presId="urn:microsoft.com/office/officeart/2005/8/layout/radial5"/>
    <dgm:cxn modelId="{222B6F57-1B43-4FF8-8EDB-C1BFD7472247}" type="presOf" srcId="{44305BFE-DE9E-4041-9208-CA08D36BC9F8}" destId="{E3BEEF54-FAE5-423F-ACA6-6A72D6FD3B50}" srcOrd="0" destOrd="0" presId="urn:microsoft.com/office/officeart/2005/8/layout/radial5"/>
    <dgm:cxn modelId="{AE23B584-D2CE-4F10-BBA2-44F21D7CF501}" type="presOf" srcId="{5A04926E-002F-425D-849C-A2597037AD13}" destId="{61CA6539-0CF5-4FD8-8558-EC0C61E716DE}" srcOrd="0" destOrd="0" presId="urn:microsoft.com/office/officeart/2005/8/layout/radial5"/>
    <dgm:cxn modelId="{1E5D6385-4D7B-4F1E-B79F-21CB530A6DCD}" srcId="{2E2E747D-118F-45BE-97A2-3613F70E951E}" destId="{076DAF2F-0174-44F3-83C5-1042CBC30584}" srcOrd="3" destOrd="0" parTransId="{05B74951-EA57-41AB-9754-CD96D213293D}" sibTransId="{79D7D8CE-6AB4-4FD1-A7E7-C287328CE905}"/>
    <dgm:cxn modelId="{6FEAE256-7981-4D33-A861-11C3CF58A76A}" type="presOf" srcId="{637A3BD0-6C9A-4A1C-843B-B236728ACE58}" destId="{3F9B98C7-BA7E-4247-B03D-83DE90E77E86}" srcOrd="1" destOrd="0" presId="urn:microsoft.com/office/officeart/2005/8/layout/radial5"/>
    <dgm:cxn modelId="{790045E7-E45C-464D-8110-E01C55BD0744}" type="presOf" srcId="{5A04926E-002F-425D-849C-A2597037AD13}" destId="{AC9AB396-223C-4FF0-ABF4-D8C1E4378837}" srcOrd="1" destOrd="0" presId="urn:microsoft.com/office/officeart/2005/8/layout/radial5"/>
    <dgm:cxn modelId="{98380FBF-A024-44D8-9F34-6EA81DE8971F}" type="presOf" srcId="{637A3BD0-6C9A-4A1C-843B-B236728ACE58}" destId="{6B646D91-76F5-452E-9CA1-C304836E5CCA}" srcOrd="0" destOrd="0" presId="urn:microsoft.com/office/officeart/2005/8/layout/radial5"/>
    <dgm:cxn modelId="{34517AC3-9E1A-465F-AE7A-1FDA29B402F4}" type="presOf" srcId="{934B1C58-E344-462D-9C65-34C0AF2E7D65}" destId="{FD69D980-2E92-4615-B49C-7BA434AAA24F}" srcOrd="0" destOrd="0" presId="urn:microsoft.com/office/officeart/2005/8/layout/radial5"/>
    <dgm:cxn modelId="{85DB9D11-F858-4DF2-ACFE-96364C7B253A}" type="presOf" srcId="{05B74951-EA57-41AB-9754-CD96D213293D}" destId="{ECCD6198-4DF4-463F-9B2F-57459012177D}" srcOrd="0" destOrd="0" presId="urn:microsoft.com/office/officeart/2005/8/layout/radial5"/>
    <dgm:cxn modelId="{E8255568-0E20-4D6A-82FD-0006BF937820}" type="presOf" srcId="{70DA1BC6-3E0E-4F3D-897D-8A9618CCD04A}" destId="{026924F0-2946-4FC4-94E4-3229EBC9DFA1}" srcOrd="0" destOrd="0" presId="urn:microsoft.com/office/officeart/2005/8/layout/radial5"/>
    <dgm:cxn modelId="{8F61FA55-1768-4001-941C-EC866ACA230B}" srcId="{1B70D9A3-96A5-478A-BDCB-E3D417A19301}" destId="{2E2E747D-118F-45BE-97A2-3613F70E951E}" srcOrd="0" destOrd="0" parTransId="{1BF27A54-8E1E-4779-8FC0-4716586765F2}" sibTransId="{BB80E1C4-C249-4ED1-9762-987B2E468D12}"/>
    <dgm:cxn modelId="{5DF4136A-3E75-4722-850F-B87CBB96EC6C}" srcId="{2E2E747D-118F-45BE-97A2-3613F70E951E}" destId="{934B1C58-E344-462D-9C65-34C0AF2E7D65}" srcOrd="1" destOrd="0" parTransId="{637A3BD0-6C9A-4A1C-843B-B236728ACE58}" sibTransId="{59A2EF07-2689-4962-8B79-FCF67D21F8BE}"/>
    <dgm:cxn modelId="{48B19462-424C-4EE1-A3EC-E4B2197EBBF6}" type="presParOf" srcId="{CDC37687-CEFF-4862-A9CB-714BAFCADDF5}" destId="{F70BC957-C9EB-4E0D-B103-CAEF87585F84}" srcOrd="0" destOrd="0" presId="urn:microsoft.com/office/officeart/2005/8/layout/radial5"/>
    <dgm:cxn modelId="{A7CB7CE4-A96A-4054-9581-FD794CC3CC9B}" type="presParOf" srcId="{CDC37687-CEFF-4862-A9CB-714BAFCADDF5}" destId="{E3BEEF54-FAE5-423F-ACA6-6A72D6FD3B50}" srcOrd="1" destOrd="0" presId="urn:microsoft.com/office/officeart/2005/8/layout/radial5"/>
    <dgm:cxn modelId="{894703A7-C5A4-413E-A2F8-A2CD26486578}" type="presParOf" srcId="{E3BEEF54-FAE5-423F-ACA6-6A72D6FD3B50}" destId="{3016D567-9081-4AF8-B626-9852BC412DC8}" srcOrd="0" destOrd="0" presId="urn:microsoft.com/office/officeart/2005/8/layout/radial5"/>
    <dgm:cxn modelId="{09724044-84E8-4881-BD40-48F8E142613B}" type="presParOf" srcId="{CDC37687-CEFF-4862-A9CB-714BAFCADDF5}" destId="{9D2568A5-84D1-4969-9A66-94874692170B}" srcOrd="2" destOrd="0" presId="urn:microsoft.com/office/officeart/2005/8/layout/radial5"/>
    <dgm:cxn modelId="{BC69B2BC-421F-4CB4-BBE7-22F2D850B9F7}" type="presParOf" srcId="{CDC37687-CEFF-4862-A9CB-714BAFCADDF5}" destId="{6B646D91-76F5-452E-9CA1-C304836E5CCA}" srcOrd="3" destOrd="0" presId="urn:microsoft.com/office/officeart/2005/8/layout/radial5"/>
    <dgm:cxn modelId="{4974220C-FB6E-4F7D-9D04-43FE6AC3424B}" type="presParOf" srcId="{6B646D91-76F5-452E-9CA1-C304836E5CCA}" destId="{3F9B98C7-BA7E-4247-B03D-83DE90E77E86}" srcOrd="0" destOrd="0" presId="urn:microsoft.com/office/officeart/2005/8/layout/radial5"/>
    <dgm:cxn modelId="{6F26DD52-611B-4234-B3B2-F73807B4F04E}" type="presParOf" srcId="{CDC37687-CEFF-4862-A9CB-714BAFCADDF5}" destId="{FD69D980-2E92-4615-B49C-7BA434AAA24F}" srcOrd="4" destOrd="0" presId="urn:microsoft.com/office/officeart/2005/8/layout/radial5"/>
    <dgm:cxn modelId="{5C0D0F77-5FEE-4658-AB9C-2425218DE0C2}" type="presParOf" srcId="{CDC37687-CEFF-4862-A9CB-714BAFCADDF5}" destId="{61CA6539-0CF5-4FD8-8558-EC0C61E716DE}" srcOrd="5" destOrd="0" presId="urn:microsoft.com/office/officeart/2005/8/layout/radial5"/>
    <dgm:cxn modelId="{88F04A16-B2EF-4C39-8B98-EDC3E1AAFC22}" type="presParOf" srcId="{61CA6539-0CF5-4FD8-8558-EC0C61E716DE}" destId="{AC9AB396-223C-4FF0-ABF4-D8C1E4378837}" srcOrd="0" destOrd="0" presId="urn:microsoft.com/office/officeart/2005/8/layout/radial5"/>
    <dgm:cxn modelId="{4A246F91-D0BE-4E87-944C-F22E9B655B5C}" type="presParOf" srcId="{CDC37687-CEFF-4862-A9CB-714BAFCADDF5}" destId="{026924F0-2946-4FC4-94E4-3229EBC9DFA1}" srcOrd="6" destOrd="0" presId="urn:microsoft.com/office/officeart/2005/8/layout/radial5"/>
    <dgm:cxn modelId="{34F91FC4-1771-4641-8097-61D8AAE6432E}" type="presParOf" srcId="{CDC37687-CEFF-4862-A9CB-714BAFCADDF5}" destId="{ECCD6198-4DF4-463F-9B2F-57459012177D}" srcOrd="7" destOrd="0" presId="urn:microsoft.com/office/officeart/2005/8/layout/radial5"/>
    <dgm:cxn modelId="{CAA0BD9A-4781-429A-9D82-4EEF386B9FC5}" type="presParOf" srcId="{ECCD6198-4DF4-463F-9B2F-57459012177D}" destId="{FA1F35C4-3B4A-4CD7-A94A-964FF5DF994D}" srcOrd="0" destOrd="0" presId="urn:microsoft.com/office/officeart/2005/8/layout/radial5"/>
    <dgm:cxn modelId="{AB7D0779-D9BA-48F6-963B-B990BD19C9F0}" type="presParOf" srcId="{CDC37687-CEFF-4862-A9CB-714BAFCADDF5}" destId="{1B2BB70C-DA26-4D38-B843-F7923B13DD71}"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0179FA-2C6B-49E7-8FE9-4DE6FAA8599B}" type="doc">
      <dgm:prSet loTypeId="urn:microsoft.com/office/officeart/2005/8/layout/rings+Icon" loCatId="officeonline" qsTypeId="urn:microsoft.com/office/officeart/2005/8/quickstyle/simple1" qsCatId="simple" csTypeId="urn:microsoft.com/office/officeart/2005/8/colors/colorful4" csCatId="colorful" phldr="1"/>
      <dgm:spPr/>
    </dgm:pt>
    <dgm:pt modelId="{9780D48A-FF94-4D36-BAB1-6E19A53B3B7F}">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800" dirty="0" smtClean="0"/>
            <a:t>Première Bénédiction</a:t>
          </a:r>
        </a:p>
        <a:p>
          <a:pPr defTabSz="1022350">
            <a:lnSpc>
              <a:spcPct val="90000"/>
            </a:lnSpc>
            <a:spcBef>
              <a:spcPct val="0"/>
            </a:spcBef>
            <a:spcAft>
              <a:spcPct val="35000"/>
            </a:spcAft>
          </a:pPr>
          <a:r>
            <a:rPr lang="fr-FR" sz="2400" dirty="0" smtClean="0">
              <a:latin typeface="Garamond" pitchFamily="18" charset="0"/>
            </a:rPr>
            <a:t>Développement </a:t>
          </a:r>
          <a:r>
            <a:rPr lang="fr-FR" sz="2400" i="1" dirty="0" smtClean="0">
              <a:latin typeface="Garamond" pitchFamily="18" charset="0"/>
            </a:rPr>
            <a:t>de</a:t>
          </a:r>
          <a:r>
            <a:rPr lang="fr-FR" sz="2400" dirty="0" smtClean="0">
              <a:latin typeface="Garamond" pitchFamily="18" charset="0"/>
            </a:rPr>
            <a:t> l’être humain</a:t>
          </a:r>
        </a:p>
      </dgm:t>
    </dgm:pt>
    <dgm:pt modelId="{D570A71B-7F92-4FDB-B389-BACA5717782A}" type="parTrans" cxnId="{E0785513-7BF5-4647-80D0-7CE626E62BFE}">
      <dgm:prSet/>
      <dgm:spPr/>
      <dgm:t>
        <a:bodyPr/>
        <a:lstStyle/>
        <a:p>
          <a:endParaRPr lang="fr-FR"/>
        </a:p>
      </dgm:t>
    </dgm:pt>
    <dgm:pt modelId="{DC4C938C-D14C-4AB1-8628-2256C4ABF1EF}" type="sibTrans" cxnId="{E0785513-7BF5-4647-80D0-7CE626E62BFE}">
      <dgm:prSet/>
      <dgm:spPr/>
      <dgm:t>
        <a:bodyPr/>
        <a:lstStyle/>
        <a:p>
          <a:endParaRPr lang="fr-FR"/>
        </a:p>
      </dgm:t>
    </dgm:pt>
    <dgm:pt modelId="{C38C47C2-07AE-4559-9F2C-8A405786E733}">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Troisième Bénédiction</a:t>
          </a:r>
        </a:p>
        <a:p>
          <a:pPr defTabSz="1022350">
            <a:lnSpc>
              <a:spcPct val="90000"/>
            </a:lnSpc>
            <a:spcBef>
              <a:spcPct val="0"/>
            </a:spcBef>
            <a:spcAft>
              <a:spcPct val="35000"/>
            </a:spcAft>
          </a:pPr>
          <a:r>
            <a:rPr lang="fr-FR" dirty="0" smtClean="0">
              <a:latin typeface="Garamond" pitchFamily="18" charset="0"/>
            </a:rPr>
            <a:t>Développement </a:t>
          </a:r>
          <a:r>
            <a:rPr lang="fr-FR" i="1" dirty="0" smtClean="0">
              <a:latin typeface="Garamond" pitchFamily="18" charset="0"/>
            </a:rPr>
            <a:t>pour</a:t>
          </a:r>
          <a:r>
            <a:rPr lang="fr-FR" dirty="0" smtClean="0">
              <a:latin typeface="Garamond" pitchFamily="18" charset="0"/>
            </a:rPr>
            <a:t> l’être humain</a:t>
          </a:r>
          <a:endParaRPr lang="fr-FR" dirty="0">
            <a:latin typeface="Garamond" pitchFamily="18" charset="0"/>
          </a:endParaRPr>
        </a:p>
      </dgm:t>
    </dgm:pt>
    <dgm:pt modelId="{9C14C87D-71E1-4DB0-9086-286197CE9924}" type="parTrans" cxnId="{497F42D1-ACF2-490B-9093-EE25102E7F64}">
      <dgm:prSet/>
      <dgm:spPr/>
      <dgm:t>
        <a:bodyPr/>
        <a:lstStyle/>
        <a:p>
          <a:endParaRPr lang="fr-FR"/>
        </a:p>
      </dgm:t>
    </dgm:pt>
    <dgm:pt modelId="{1BE33011-037C-4D9E-9B4F-45C7A275DA22}" type="sibTrans" cxnId="{497F42D1-ACF2-490B-9093-EE25102E7F64}">
      <dgm:prSet/>
      <dgm:spPr/>
      <dgm:t>
        <a:bodyPr/>
        <a:lstStyle/>
        <a:p>
          <a:endParaRPr lang="fr-FR"/>
        </a:p>
      </dgm:t>
    </dgm:pt>
    <dgm:pt modelId="{84F8F10A-08D0-463B-AD11-9D67E6222721}">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Deuxième Bénédiction</a:t>
          </a:r>
        </a:p>
        <a:p>
          <a:pPr defTabSz="1022350">
            <a:lnSpc>
              <a:spcPct val="90000"/>
            </a:lnSpc>
            <a:spcBef>
              <a:spcPct val="0"/>
            </a:spcBef>
            <a:spcAft>
              <a:spcPct val="35000"/>
            </a:spcAft>
          </a:pPr>
          <a:r>
            <a:rPr lang="fr-FR" dirty="0" smtClean="0">
              <a:latin typeface="Garamond" pitchFamily="18" charset="0"/>
            </a:rPr>
            <a:t>Développement </a:t>
          </a:r>
          <a:r>
            <a:rPr lang="fr-FR" i="1" dirty="0" smtClean="0">
              <a:latin typeface="Garamond" pitchFamily="18" charset="0"/>
            </a:rPr>
            <a:t>par </a:t>
          </a:r>
          <a:r>
            <a:rPr lang="fr-FR" dirty="0" smtClean="0">
              <a:latin typeface="Garamond" pitchFamily="18" charset="0"/>
            </a:rPr>
            <a:t>l’être humain</a:t>
          </a:r>
          <a:endParaRPr lang="fr-FR" dirty="0">
            <a:latin typeface="Garamond" pitchFamily="18" charset="0"/>
          </a:endParaRPr>
        </a:p>
      </dgm:t>
    </dgm:pt>
    <dgm:pt modelId="{D7C77750-7DE6-4A07-B3DA-46243C01E4DF}" type="parTrans" cxnId="{7F5BA78B-4270-4C77-83D2-02D53C179A66}">
      <dgm:prSet/>
      <dgm:spPr/>
      <dgm:t>
        <a:bodyPr/>
        <a:lstStyle/>
        <a:p>
          <a:endParaRPr lang="fr-FR"/>
        </a:p>
      </dgm:t>
    </dgm:pt>
    <dgm:pt modelId="{7189FEE3-B2E1-49EA-AD9A-7BC6096D7F4A}" type="sibTrans" cxnId="{7F5BA78B-4270-4C77-83D2-02D53C179A66}">
      <dgm:prSet/>
      <dgm:spPr/>
      <dgm:t>
        <a:bodyPr/>
        <a:lstStyle/>
        <a:p>
          <a:endParaRPr lang="fr-FR"/>
        </a:p>
      </dgm:t>
    </dgm:pt>
    <dgm:pt modelId="{EC0A1DEB-A69E-4BF5-8C24-AAD0529C60FC}" type="pres">
      <dgm:prSet presAssocID="{E90179FA-2C6B-49E7-8FE9-4DE6FAA8599B}" presName="Name0" presStyleCnt="0">
        <dgm:presLayoutVars>
          <dgm:chMax val="7"/>
          <dgm:dir/>
          <dgm:resizeHandles val="exact"/>
        </dgm:presLayoutVars>
      </dgm:prSet>
      <dgm:spPr/>
    </dgm:pt>
    <dgm:pt modelId="{4863E856-A81C-4A0D-86ED-6977581355A5}" type="pres">
      <dgm:prSet presAssocID="{E90179FA-2C6B-49E7-8FE9-4DE6FAA8599B}" presName="ellipse1" presStyleLbl="vennNode1" presStyleIdx="0" presStyleCnt="3" custLinFactNeighborX="13710">
        <dgm:presLayoutVars>
          <dgm:bulletEnabled val="1"/>
        </dgm:presLayoutVars>
      </dgm:prSet>
      <dgm:spPr/>
      <dgm:t>
        <a:bodyPr/>
        <a:lstStyle/>
        <a:p>
          <a:endParaRPr lang="fr-FR"/>
        </a:p>
      </dgm:t>
    </dgm:pt>
    <dgm:pt modelId="{8522A495-049F-4DC7-AD32-E667ABA3E380}" type="pres">
      <dgm:prSet presAssocID="{E90179FA-2C6B-49E7-8FE9-4DE6FAA8599B}" presName="ellipse2" presStyleLbl="vennNode1" presStyleIdx="1" presStyleCnt="3">
        <dgm:presLayoutVars>
          <dgm:bulletEnabled val="1"/>
        </dgm:presLayoutVars>
      </dgm:prSet>
      <dgm:spPr/>
      <dgm:t>
        <a:bodyPr/>
        <a:lstStyle/>
        <a:p>
          <a:endParaRPr lang="fr-FR"/>
        </a:p>
      </dgm:t>
    </dgm:pt>
    <dgm:pt modelId="{C73F1FF7-1C36-41DF-91AB-A7734E9B56F0}" type="pres">
      <dgm:prSet presAssocID="{E90179FA-2C6B-49E7-8FE9-4DE6FAA8599B}" presName="ellipse3" presStyleLbl="vennNode1" presStyleIdx="2" presStyleCnt="3" custLinFactNeighborX="-6528">
        <dgm:presLayoutVars>
          <dgm:bulletEnabled val="1"/>
        </dgm:presLayoutVars>
      </dgm:prSet>
      <dgm:spPr/>
      <dgm:t>
        <a:bodyPr/>
        <a:lstStyle/>
        <a:p>
          <a:endParaRPr lang="fr-FR"/>
        </a:p>
      </dgm:t>
    </dgm:pt>
  </dgm:ptLst>
  <dgm:cxnLst>
    <dgm:cxn modelId="{497F42D1-ACF2-490B-9093-EE25102E7F64}" srcId="{E90179FA-2C6B-49E7-8FE9-4DE6FAA8599B}" destId="{C38C47C2-07AE-4559-9F2C-8A405786E733}" srcOrd="1" destOrd="0" parTransId="{9C14C87D-71E1-4DB0-9086-286197CE9924}" sibTransId="{1BE33011-037C-4D9E-9B4F-45C7A275DA22}"/>
    <dgm:cxn modelId="{7F5BA78B-4270-4C77-83D2-02D53C179A66}" srcId="{E90179FA-2C6B-49E7-8FE9-4DE6FAA8599B}" destId="{84F8F10A-08D0-463B-AD11-9D67E6222721}" srcOrd="2" destOrd="0" parTransId="{D7C77750-7DE6-4A07-B3DA-46243C01E4DF}" sibTransId="{7189FEE3-B2E1-49EA-AD9A-7BC6096D7F4A}"/>
    <dgm:cxn modelId="{61353FEA-8FC2-4E60-9B42-DA50DF870CE7}" type="presOf" srcId="{C38C47C2-07AE-4559-9F2C-8A405786E733}" destId="{8522A495-049F-4DC7-AD32-E667ABA3E380}" srcOrd="0" destOrd="0" presId="urn:microsoft.com/office/officeart/2005/8/layout/rings+Icon"/>
    <dgm:cxn modelId="{E0785513-7BF5-4647-80D0-7CE626E62BFE}" srcId="{E90179FA-2C6B-49E7-8FE9-4DE6FAA8599B}" destId="{9780D48A-FF94-4D36-BAB1-6E19A53B3B7F}" srcOrd="0" destOrd="0" parTransId="{D570A71B-7F92-4FDB-B389-BACA5717782A}" sibTransId="{DC4C938C-D14C-4AB1-8628-2256C4ABF1EF}"/>
    <dgm:cxn modelId="{F939757D-EE99-4FD1-B07B-E20B1C8F7DE9}" type="presOf" srcId="{E90179FA-2C6B-49E7-8FE9-4DE6FAA8599B}" destId="{EC0A1DEB-A69E-4BF5-8C24-AAD0529C60FC}" srcOrd="0" destOrd="0" presId="urn:microsoft.com/office/officeart/2005/8/layout/rings+Icon"/>
    <dgm:cxn modelId="{9F397E2F-145F-428E-A6BF-C48A7A8613E8}" type="presOf" srcId="{9780D48A-FF94-4D36-BAB1-6E19A53B3B7F}" destId="{4863E856-A81C-4A0D-86ED-6977581355A5}" srcOrd="0" destOrd="0" presId="urn:microsoft.com/office/officeart/2005/8/layout/rings+Icon"/>
    <dgm:cxn modelId="{352ACB02-A8A2-4AC9-9B10-A68C57EEDC1F}" type="presOf" srcId="{84F8F10A-08D0-463B-AD11-9D67E6222721}" destId="{C73F1FF7-1C36-41DF-91AB-A7734E9B56F0}" srcOrd="0" destOrd="0" presId="urn:microsoft.com/office/officeart/2005/8/layout/rings+Icon"/>
    <dgm:cxn modelId="{E71E2BB0-9F4B-4AF1-99A8-18EF22501B92}" type="presParOf" srcId="{EC0A1DEB-A69E-4BF5-8C24-AAD0529C60FC}" destId="{4863E856-A81C-4A0D-86ED-6977581355A5}" srcOrd="0" destOrd="0" presId="urn:microsoft.com/office/officeart/2005/8/layout/rings+Icon"/>
    <dgm:cxn modelId="{8C6FD0D3-FAE8-4860-8C0A-9EF16CDFBC27}" type="presParOf" srcId="{EC0A1DEB-A69E-4BF5-8C24-AAD0529C60FC}" destId="{8522A495-049F-4DC7-AD32-E667ABA3E380}" srcOrd="1" destOrd="0" presId="urn:microsoft.com/office/officeart/2005/8/layout/rings+Icon"/>
    <dgm:cxn modelId="{BC67B1D1-247D-453F-95A1-48B3F7E9F65C}" type="presParOf" srcId="{EC0A1DEB-A69E-4BF5-8C24-AAD0529C60FC}" destId="{C73F1FF7-1C36-41DF-91AB-A7734E9B56F0}"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B4C812-21C6-4746-9F1F-2FBB3B50927E}" type="doc">
      <dgm:prSet loTypeId="urn:microsoft.com/office/officeart/2005/8/layout/radial5" loCatId="relationship" qsTypeId="urn:microsoft.com/office/officeart/2005/8/quickstyle/simple5" qsCatId="simple" csTypeId="urn:microsoft.com/office/officeart/2005/8/colors/colorful1" csCatId="colorful" phldr="1"/>
      <dgm:spPr/>
      <dgm:t>
        <a:bodyPr/>
        <a:lstStyle/>
        <a:p>
          <a:endParaRPr lang="fr-FR"/>
        </a:p>
      </dgm:t>
    </dgm:pt>
    <dgm:pt modelId="{CDDC19FC-C356-4210-8BE4-D94BA4A6BD82}">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2000" dirty="0" smtClean="0"/>
            <a:t>Enfant (O)</a:t>
          </a:r>
        </a:p>
        <a:p>
          <a:r>
            <a:rPr lang="fr-FR" sz="1800" dirty="0" smtClean="0"/>
            <a:t>Être humain</a:t>
          </a:r>
        </a:p>
        <a:p>
          <a:r>
            <a:rPr lang="fr-FR" sz="2400" dirty="0" smtClean="0"/>
            <a:t>Seigneur (S)</a:t>
          </a:r>
          <a:endParaRPr lang="fr-FR" sz="2400" dirty="0"/>
        </a:p>
      </dgm:t>
    </dgm:pt>
    <dgm:pt modelId="{C24E851A-0629-4EFE-81D9-A789CD022D6C}" type="parTrans" cxnId="{DECA5700-CCEC-4AF3-B6EC-3C83492CBF73}">
      <dgm:prSet/>
      <dgm:spPr/>
      <dgm:t>
        <a:bodyPr/>
        <a:lstStyle/>
        <a:p>
          <a:endParaRPr lang="fr-FR"/>
        </a:p>
      </dgm:t>
    </dgm:pt>
    <dgm:pt modelId="{898A03C6-0806-4765-85D0-C02CF4E8C456}" type="sibTrans" cxnId="{DECA5700-CCEC-4AF3-B6EC-3C83492CBF73}">
      <dgm:prSet/>
      <dgm:spPr/>
      <dgm:t>
        <a:bodyPr/>
        <a:lstStyle/>
        <a:p>
          <a:endParaRPr lang="fr-FR"/>
        </a:p>
      </dgm:t>
    </dgm:pt>
    <dgm:pt modelId="{1621A2AA-DB03-44C8-BC85-ED742CEB2BB9}">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4400" b="1" dirty="0" smtClean="0"/>
            <a:t>Dieu</a:t>
          </a:r>
          <a:endParaRPr lang="fr-FR" sz="4400" b="1" dirty="0"/>
        </a:p>
      </dgm:t>
    </dgm:pt>
    <dgm:pt modelId="{ECAFE314-E6AA-4ADD-8E49-2F501AB15779}" type="parTrans" cxnId="{6ED33B1D-C497-49A5-8726-0E055AAB8BC4}">
      <dgm:prSet>
        <dgm:style>
          <a:lnRef idx="0">
            <a:schemeClr val="accent1"/>
          </a:lnRef>
          <a:fillRef idx="3">
            <a:schemeClr val="accent1"/>
          </a:fillRef>
          <a:effectRef idx="3">
            <a:schemeClr val="accent1"/>
          </a:effectRef>
          <a:fontRef idx="minor">
            <a:schemeClr val="lt1"/>
          </a:fontRef>
        </dgm:style>
      </dgm:prSet>
      <dgm:spPr/>
      <dgm:t>
        <a:bodyPr/>
        <a:lstStyle/>
        <a:p>
          <a:endParaRPr lang="fr-FR"/>
        </a:p>
      </dgm:t>
    </dgm:pt>
    <dgm:pt modelId="{0B156D4C-03A0-4772-8562-DF5EC1E65835}" type="sibTrans" cxnId="{6ED33B1D-C497-49A5-8726-0E055AAB8BC4}">
      <dgm:prSet/>
      <dgm:spPr/>
      <dgm:t>
        <a:bodyPr/>
        <a:lstStyle/>
        <a:p>
          <a:endParaRPr lang="fr-FR"/>
        </a:p>
      </dgm:t>
    </dgm:pt>
    <dgm:pt modelId="{CB9DD0E1-5C60-43ED-9AB2-3314119888B5}">
      <dgm:prSet phldrT="[Texte]"/>
      <dgm:spPr>
        <a:solidFill>
          <a:srgbClr val="00B050"/>
        </a:solidFill>
      </dgm:spPr>
      <dgm:t>
        <a:bodyPr/>
        <a:lstStyle/>
        <a:p>
          <a:r>
            <a:rPr lang="fr-FR" dirty="0" smtClean="0"/>
            <a:t>Création</a:t>
          </a:r>
          <a:endParaRPr lang="fr-FR" dirty="0"/>
        </a:p>
      </dgm:t>
    </dgm:pt>
    <dgm:pt modelId="{BAD66AFB-F4F9-4112-AA75-AC2FEDB15995}" type="parTrans" cxnId="{DB36DFD7-C579-43D6-8867-ABD7B25A032C}">
      <dgm:prSet>
        <dgm:style>
          <a:lnRef idx="0">
            <a:schemeClr val="accent6"/>
          </a:lnRef>
          <a:fillRef idx="3">
            <a:schemeClr val="accent6"/>
          </a:fillRef>
          <a:effectRef idx="3">
            <a:schemeClr val="accent6"/>
          </a:effectRef>
          <a:fontRef idx="minor">
            <a:schemeClr val="lt1"/>
          </a:fontRef>
        </dgm:style>
      </dgm:prSet>
      <dgm:spPr/>
      <dgm:t>
        <a:bodyPr/>
        <a:lstStyle/>
        <a:p>
          <a:endParaRPr lang="fr-FR"/>
        </a:p>
      </dgm:t>
    </dgm:pt>
    <dgm:pt modelId="{1121DF81-6426-4FC8-ABEA-ED840E3259A7}" type="sibTrans" cxnId="{DB36DFD7-C579-43D6-8867-ABD7B25A032C}">
      <dgm:prSet/>
      <dgm:spPr/>
      <dgm:t>
        <a:bodyPr/>
        <a:lstStyle/>
        <a:p>
          <a:endParaRPr lang="fr-FR"/>
        </a:p>
      </dgm:t>
    </dgm:pt>
    <dgm:pt modelId="{7A7EB268-782C-4A0E-8204-12478449921C}">
      <dgm:prSet/>
      <dgm:spPr/>
      <dgm:t>
        <a:bodyPr/>
        <a:lstStyle/>
        <a:p>
          <a:endParaRPr lang="fr-FR"/>
        </a:p>
      </dgm:t>
    </dgm:pt>
    <dgm:pt modelId="{45A9EE76-70B8-4ED1-906B-12606D641117}" type="parTrans" cxnId="{37229F77-4B26-4DC5-85B0-0AC2711B2444}">
      <dgm:prSet/>
      <dgm:spPr/>
      <dgm:t>
        <a:bodyPr/>
        <a:lstStyle/>
        <a:p>
          <a:endParaRPr lang="fr-FR"/>
        </a:p>
      </dgm:t>
    </dgm:pt>
    <dgm:pt modelId="{0DCD0555-8C55-4DF9-A42D-1B5C275D4FC8}" type="sibTrans" cxnId="{37229F77-4B26-4DC5-85B0-0AC2711B2444}">
      <dgm:prSet/>
      <dgm:spPr/>
      <dgm:t>
        <a:bodyPr/>
        <a:lstStyle/>
        <a:p>
          <a:endParaRPr lang="fr-FR"/>
        </a:p>
      </dgm:t>
    </dgm:pt>
    <dgm:pt modelId="{80823128-C8E7-44B3-B6E0-59F712C4D9B4}" type="pres">
      <dgm:prSet presAssocID="{24B4C812-21C6-4746-9F1F-2FBB3B50927E}" presName="Name0" presStyleCnt="0">
        <dgm:presLayoutVars>
          <dgm:chMax val="1"/>
          <dgm:dir/>
          <dgm:animLvl val="ctr"/>
          <dgm:resizeHandles val="exact"/>
        </dgm:presLayoutVars>
      </dgm:prSet>
      <dgm:spPr/>
      <dgm:t>
        <a:bodyPr/>
        <a:lstStyle/>
        <a:p>
          <a:endParaRPr lang="fr-FR"/>
        </a:p>
      </dgm:t>
    </dgm:pt>
    <dgm:pt modelId="{A5AD8FF1-41A7-43D3-946A-C4633F389293}" type="pres">
      <dgm:prSet presAssocID="{CDDC19FC-C356-4210-8BE4-D94BA4A6BD82}" presName="centerShape" presStyleLbl="node0" presStyleIdx="0" presStyleCnt="1" custScaleX="126233" custScaleY="121695"/>
      <dgm:spPr/>
      <dgm:t>
        <a:bodyPr/>
        <a:lstStyle/>
        <a:p>
          <a:endParaRPr lang="fr-FR"/>
        </a:p>
      </dgm:t>
    </dgm:pt>
    <dgm:pt modelId="{75FCF313-1EA4-4CCC-8883-73B4CACDDF88}" type="pres">
      <dgm:prSet presAssocID="{ECAFE314-E6AA-4ADD-8E49-2F501AB15779}" presName="parTrans" presStyleLbl="sibTrans2D1" presStyleIdx="0" presStyleCnt="2" custAng="10800000" custScaleX="122600"/>
      <dgm:spPr/>
      <dgm:t>
        <a:bodyPr/>
        <a:lstStyle/>
        <a:p>
          <a:endParaRPr lang="fr-FR"/>
        </a:p>
      </dgm:t>
    </dgm:pt>
    <dgm:pt modelId="{BB008AC4-92A4-453F-BB36-7421598801BC}" type="pres">
      <dgm:prSet presAssocID="{ECAFE314-E6AA-4ADD-8E49-2F501AB15779}" presName="connectorText" presStyleLbl="sibTrans2D1" presStyleIdx="0" presStyleCnt="2"/>
      <dgm:spPr/>
      <dgm:t>
        <a:bodyPr/>
        <a:lstStyle/>
        <a:p>
          <a:endParaRPr lang="fr-FR"/>
        </a:p>
      </dgm:t>
    </dgm:pt>
    <dgm:pt modelId="{E56255E3-DCE0-4B55-A205-5F067FC941A7}" type="pres">
      <dgm:prSet presAssocID="{1621A2AA-DB03-44C8-BC85-ED742CEB2BB9}" presName="node" presStyleLbl="node1" presStyleIdx="0" presStyleCnt="2">
        <dgm:presLayoutVars>
          <dgm:bulletEnabled val="1"/>
        </dgm:presLayoutVars>
      </dgm:prSet>
      <dgm:spPr/>
      <dgm:t>
        <a:bodyPr/>
        <a:lstStyle/>
        <a:p>
          <a:endParaRPr lang="fr-FR"/>
        </a:p>
      </dgm:t>
    </dgm:pt>
    <dgm:pt modelId="{50EE3846-61E2-4C95-9606-DA1E5D3D78FB}" type="pres">
      <dgm:prSet presAssocID="{BAD66AFB-F4F9-4112-AA75-AC2FEDB15995}" presName="parTrans" presStyleLbl="sibTrans2D1" presStyleIdx="1" presStyleCnt="2"/>
      <dgm:spPr/>
      <dgm:t>
        <a:bodyPr/>
        <a:lstStyle/>
        <a:p>
          <a:endParaRPr lang="fr-FR"/>
        </a:p>
      </dgm:t>
    </dgm:pt>
    <dgm:pt modelId="{161F859C-10A0-4DFB-9DF1-ED63FFDE6A21}" type="pres">
      <dgm:prSet presAssocID="{BAD66AFB-F4F9-4112-AA75-AC2FEDB15995}" presName="connectorText" presStyleLbl="sibTrans2D1" presStyleIdx="1" presStyleCnt="2"/>
      <dgm:spPr/>
      <dgm:t>
        <a:bodyPr/>
        <a:lstStyle/>
        <a:p>
          <a:endParaRPr lang="fr-FR"/>
        </a:p>
      </dgm:t>
    </dgm:pt>
    <dgm:pt modelId="{790286F3-EDC7-4809-AB14-EEEE4C806122}" type="pres">
      <dgm:prSet presAssocID="{CB9DD0E1-5C60-43ED-9AB2-3314119888B5}" presName="node" presStyleLbl="node1" presStyleIdx="1" presStyleCnt="2">
        <dgm:presLayoutVars>
          <dgm:bulletEnabled val="1"/>
        </dgm:presLayoutVars>
      </dgm:prSet>
      <dgm:spPr/>
      <dgm:t>
        <a:bodyPr/>
        <a:lstStyle/>
        <a:p>
          <a:endParaRPr lang="fr-FR"/>
        </a:p>
      </dgm:t>
    </dgm:pt>
  </dgm:ptLst>
  <dgm:cxnLst>
    <dgm:cxn modelId="{5BAECA78-1FC3-4358-A686-E424FA2A5090}" type="presOf" srcId="{CB9DD0E1-5C60-43ED-9AB2-3314119888B5}" destId="{790286F3-EDC7-4809-AB14-EEEE4C806122}" srcOrd="0" destOrd="0" presId="urn:microsoft.com/office/officeart/2005/8/layout/radial5"/>
    <dgm:cxn modelId="{CF096A39-D673-42DE-ACBF-BFA7564AB23A}" type="presOf" srcId="{CDDC19FC-C356-4210-8BE4-D94BA4A6BD82}" destId="{A5AD8FF1-41A7-43D3-946A-C4633F389293}" srcOrd="0" destOrd="0" presId="urn:microsoft.com/office/officeart/2005/8/layout/radial5"/>
    <dgm:cxn modelId="{DECA5700-CCEC-4AF3-B6EC-3C83492CBF73}" srcId="{24B4C812-21C6-4746-9F1F-2FBB3B50927E}" destId="{CDDC19FC-C356-4210-8BE4-D94BA4A6BD82}" srcOrd="0" destOrd="0" parTransId="{C24E851A-0629-4EFE-81D9-A789CD022D6C}" sibTransId="{898A03C6-0806-4765-85D0-C02CF4E8C456}"/>
    <dgm:cxn modelId="{9704715D-497B-4FF6-95FF-BA3CD68DC1C1}" type="presOf" srcId="{1621A2AA-DB03-44C8-BC85-ED742CEB2BB9}" destId="{E56255E3-DCE0-4B55-A205-5F067FC941A7}" srcOrd="0" destOrd="0" presId="urn:microsoft.com/office/officeart/2005/8/layout/radial5"/>
    <dgm:cxn modelId="{2991DE47-68FB-46C2-8F0B-05CD9FE8A9BD}" type="presOf" srcId="{BAD66AFB-F4F9-4112-AA75-AC2FEDB15995}" destId="{50EE3846-61E2-4C95-9606-DA1E5D3D78FB}" srcOrd="0" destOrd="0" presId="urn:microsoft.com/office/officeart/2005/8/layout/radial5"/>
    <dgm:cxn modelId="{DB36DFD7-C579-43D6-8867-ABD7B25A032C}" srcId="{CDDC19FC-C356-4210-8BE4-D94BA4A6BD82}" destId="{CB9DD0E1-5C60-43ED-9AB2-3314119888B5}" srcOrd="1" destOrd="0" parTransId="{BAD66AFB-F4F9-4112-AA75-AC2FEDB15995}" sibTransId="{1121DF81-6426-4FC8-ABEA-ED840E3259A7}"/>
    <dgm:cxn modelId="{3BC24FF0-6563-4237-BDBE-89A669ED0F30}" type="presOf" srcId="{24B4C812-21C6-4746-9F1F-2FBB3B50927E}" destId="{80823128-C8E7-44B3-B6E0-59F712C4D9B4}" srcOrd="0" destOrd="0" presId="urn:microsoft.com/office/officeart/2005/8/layout/radial5"/>
    <dgm:cxn modelId="{6ED33B1D-C497-49A5-8726-0E055AAB8BC4}" srcId="{CDDC19FC-C356-4210-8BE4-D94BA4A6BD82}" destId="{1621A2AA-DB03-44C8-BC85-ED742CEB2BB9}" srcOrd="0" destOrd="0" parTransId="{ECAFE314-E6AA-4ADD-8E49-2F501AB15779}" sibTransId="{0B156D4C-03A0-4772-8562-DF5EC1E65835}"/>
    <dgm:cxn modelId="{483FBB39-8294-49CC-9C14-6609B18DBD5B}" type="presOf" srcId="{BAD66AFB-F4F9-4112-AA75-AC2FEDB15995}" destId="{161F859C-10A0-4DFB-9DF1-ED63FFDE6A21}" srcOrd="1" destOrd="0" presId="urn:microsoft.com/office/officeart/2005/8/layout/radial5"/>
    <dgm:cxn modelId="{F44E4CF3-AFA1-44C1-B137-8DC96993E5B5}" type="presOf" srcId="{ECAFE314-E6AA-4ADD-8E49-2F501AB15779}" destId="{75FCF313-1EA4-4CCC-8883-73B4CACDDF88}" srcOrd="0" destOrd="0" presId="urn:microsoft.com/office/officeart/2005/8/layout/radial5"/>
    <dgm:cxn modelId="{E08ECC77-92A8-4AD1-A2AA-540CF3020146}" type="presOf" srcId="{ECAFE314-E6AA-4ADD-8E49-2F501AB15779}" destId="{BB008AC4-92A4-453F-BB36-7421598801BC}" srcOrd="1" destOrd="0" presId="urn:microsoft.com/office/officeart/2005/8/layout/radial5"/>
    <dgm:cxn modelId="{37229F77-4B26-4DC5-85B0-0AC2711B2444}" srcId="{24B4C812-21C6-4746-9F1F-2FBB3B50927E}" destId="{7A7EB268-782C-4A0E-8204-12478449921C}" srcOrd="1" destOrd="0" parTransId="{45A9EE76-70B8-4ED1-906B-12606D641117}" sibTransId="{0DCD0555-8C55-4DF9-A42D-1B5C275D4FC8}"/>
    <dgm:cxn modelId="{461BF05E-F36C-492F-B9CC-4D9593DE3782}" type="presParOf" srcId="{80823128-C8E7-44B3-B6E0-59F712C4D9B4}" destId="{A5AD8FF1-41A7-43D3-946A-C4633F389293}" srcOrd="0" destOrd="0" presId="urn:microsoft.com/office/officeart/2005/8/layout/radial5"/>
    <dgm:cxn modelId="{E499304D-B79A-40D9-8D83-5BD5151CCA48}" type="presParOf" srcId="{80823128-C8E7-44B3-B6E0-59F712C4D9B4}" destId="{75FCF313-1EA4-4CCC-8883-73B4CACDDF88}" srcOrd="1" destOrd="0" presId="urn:microsoft.com/office/officeart/2005/8/layout/radial5"/>
    <dgm:cxn modelId="{C48510FF-7543-406E-BA18-D04FF5202894}" type="presParOf" srcId="{75FCF313-1EA4-4CCC-8883-73B4CACDDF88}" destId="{BB008AC4-92A4-453F-BB36-7421598801BC}" srcOrd="0" destOrd="0" presId="urn:microsoft.com/office/officeart/2005/8/layout/radial5"/>
    <dgm:cxn modelId="{94322A9F-FD08-4204-8AB5-2CC0DA5DD789}" type="presParOf" srcId="{80823128-C8E7-44B3-B6E0-59F712C4D9B4}" destId="{E56255E3-DCE0-4B55-A205-5F067FC941A7}" srcOrd="2" destOrd="0" presId="urn:microsoft.com/office/officeart/2005/8/layout/radial5"/>
    <dgm:cxn modelId="{76009C4B-CCF6-427F-B90B-1942B3BF8E7E}" type="presParOf" srcId="{80823128-C8E7-44B3-B6E0-59F712C4D9B4}" destId="{50EE3846-61E2-4C95-9606-DA1E5D3D78FB}" srcOrd="3" destOrd="0" presId="urn:microsoft.com/office/officeart/2005/8/layout/radial5"/>
    <dgm:cxn modelId="{8D8DE125-A813-457A-A750-65C7F76B82A2}" type="presParOf" srcId="{50EE3846-61E2-4C95-9606-DA1E5D3D78FB}" destId="{161F859C-10A0-4DFB-9DF1-ED63FFDE6A21}" srcOrd="0" destOrd="0" presId="urn:microsoft.com/office/officeart/2005/8/layout/radial5"/>
    <dgm:cxn modelId="{8F316B07-2F1E-4221-8AF5-2BB617F80DDC}" type="presParOf" srcId="{80823128-C8E7-44B3-B6E0-59F712C4D9B4}" destId="{790286F3-EDC7-4809-AB14-EEEE4C806122}"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7360A4-1045-4CAE-98D4-D4F37FB69BE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CBB23116-0D5E-4A61-87B5-C43A4AEBB00B}">
      <dgm:prSet phldrT="[Texte]" custT="1">
        <dgm:style>
          <a:lnRef idx="0">
            <a:schemeClr val="accent1"/>
          </a:lnRef>
          <a:fillRef idx="3">
            <a:schemeClr val="accent1"/>
          </a:fillRef>
          <a:effectRef idx="3">
            <a:schemeClr val="accent1"/>
          </a:effectRef>
          <a:fontRef idx="minor">
            <a:schemeClr val="lt1"/>
          </a:fontRef>
        </dgm:style>
      </dgm:prSet>
      <dgm:spPr/>
      <dgm:t>
        <a:bodyPr/>
        <a:lstStyle/>
        <a:p>
          <a:endParaRPr lang="fr-FR" sz="100" dirty="0"/>
        </a:p>
      </dgm:t>
    </dgm:pt>
    <dgm:pt modelId="{B4BA2650-0BEF-4CAA-879E-7D53A9EB9D90}" type="parTrans" cxnId="{6C9ED4F5-71E8-4143-9658-6C49342281A5}">
      <dgm:prSet/>
      <dgm:spPr/>
      <dgm:t>
        <a:bodyPr/>
        <a:lstStyle/>
        <a:p>
          <a:endParaRPr lang="fr-FR"/>
        </a:p>
      </dgm:t>
    </dgm:pt>
    <dgm:pt modelId="{3F73EE3C-5095-4A51-9098-40DDA17D7841}" type="sibTrans" cxnId="{6C9ED4F5-71E8-4143-9658-6C49342281A5}">
      <dgm:prSet/>
      <dgm:spPr/>
      <dgm:t>
        <a:bodyPr/>
        <a:lstStyle/>
        <a:p>
          <a:endParaRPr lang="fr-FR"/>
        </a:p>
      </dgm:t>
    </dgm:pt>
    <dgm:pt modelId="{541E09E0-7B7A-4A58-B92F-F56383BD3ABC}">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Dieu</a:t>
          </a:r>
          <a:endParaRPr lang="fr-FR" dirty="0"/>
        </a:p>
      </dgm:t>
    </dgm:pt>
    <dgm:pt modelId="{0005DBBD-F831-4CE9-9025-A0D43B58474F}" type="parTrans" cxnId="{D3FD6463-3B8E-4054-86FA-7DC7CE33E9E9}">
      <dgm:prSet>
        <dgm:style>
          <a:lnRef idx="0">
            <a:schemeClr val="dk1"/>
          </a:lnRef>
          <a:fillRef idx="3">
            <a:schemeClr val="dk1"/>
          </a:fillRef>
          <a:effectRef idx="3">
            <a:schemeClr val="dk1"/>
          </a:effectRef>
          <a:fontRef idx="minor">
            <a:schemeClr val="lt1"/>
          </a:fontRef>
        </dgm:style>
      </dgm:prSet>
      <dgm:spPr/>
      <dgm:t>
        <a:bodyPr/>
        <a:lstStyle/>
        <a:p>
          <a:endParaRPr lang="fr-FR"/>
        </a:p>
      </dgm:t>
    </dgm:pt>
    <dgm:pt modelId="{D24655D5-4EBA-451F-B6DD-7535DF958E77}" type="sibTrans" cxnId="{D3FD6463-3B8E-4054-86FA-7DC7CE33E9E9}">
      <dgm:prSet/>
      <dgm:spPr/>
      <dgm:t>
        <a:bodyPr/>
        <a:lstStyle/>
        <a:p>
          <a:endParaRPr lang="fr-FR"/>
        </a:p>
      </dgm:t>
    </dgm:pt>
    <dgm:pt modelId="{F7C28847-D3FE-40EF-B745-6C7C1769E439}">
      <dgm:prSet phldrT="[Texte]" custT="1">
        <dgm:style>
          <a:lnRef idx="0">
            <a:schemeClr val="dk1"/>
          </a:lnRef>
          <a:fillRef idx="3">
            <a:schemeClr val="dk1"/>
          </a:fillRef>
          <a:effectRef idx="3">
            <a:schemeClr val="dk1"/>
          </a:effectRef>
          <a:fontRef idx="minor">
            <a:schemeClr val="lt1"/>
          </a:fontRef>
        </dgm:style>
      </dgm:prSet>
      <dgm:spPr/>
      <dgm:t>
        <a:bodyPr/>
        <a:lstStyle/>
        <a:p>
          <a:r>
            <a:rPr lang="fr-FR" sz="2400" dirty="0" smtClean="0"/>
            <a:t>Corps</a:t>
          </a:r>
        </a:p>
        <a:p>
          <a:r>
            <a:rPr lang="fr-FR" sz="1600" dirty="0" smtClean="0"/>
            <a:t>(second esprit)</a:t>
          </a:r>
          <a:endParaRPr lang="fr-FR" sz="1600" dirty="0"/>
        </a:p>
      </dgm:t>
    </dgm:pt>
    <dgm:pt modelId="{437D44F8-F1CE-4D76-91F6-83F65084FE23}" type="parTrans" cxnId="{C4C56CFC-B2DE-472F-849A-28F4C9600809}">
      <dgm:prSet/>
      <dgm:spPr/>
      <dgm:t>
        <a:bodyPr/>
        <a:lstStyle/>
        <a:p>
          <a:endParaRPr lang="fr-FR"/>
        </a:p>
      </dgm:t>
    </dgm:pt>
    <dgm:pt modelId="{6FF0E93C-828D-4C2B-A775-1A319B5058A3}" type="sibTrans" cxnId="{C4C56CFC-B2DE-472F-849A-28F4C9600809}">
      <dgm:prSet/>
      <dgm:spPr/>
      <dgm:t>
        <a:bodyPr/>
        <a:lstStyle/>
        <a:p>
          <a:endParaRPr lang="fr-FR"/>
        </a:p>
      </dgm:t>
    </dgm:pt>
    <dgm:pt modelId="{CEACB018-A364-4340-8A58-87802085DC30}">
      <dgm:prSet phldrT="[Texte]">
        <dgm:style>
          <a:lnRef idx="0">
            <a:schemeClr val="accent4"/>
          </a:lnRef>
          <a:fillRef idx="3">
            <a:schemeClr val="accent4"/>
          </a:fillRef>
          <a:effectRef idx="3">
            <a:schemeClr val="accent4"/>
          </a:effectRef>
          <a:fontRef idx="minor">
            <a:schemeClr val="lt1"/>
          </a:fontRef>
        </dgm:style>
      </dgm:prSet>
      <dgm:spPr>
        <a:solidFill>
          <a:schemeClr val="accent4">
            <a:lumMod val="60000"/>
            <a:lumOff val="40000"/>
          </a:schemeClr>
        </a:solidFill>
      </dgm:spPr>
      <dgm:t>
        <a:bodyPr/>
        <a:lstStyle/>
        <a:p>
          <a:r>
            <a:rPr lang="fr-FR" b="1" dirty="0" smtClean="0">
              <a:solidFill>
                <a:schemeClr val="bg1">
                  <a:lumMod val="95000"/>
                  <a:lumOff val="5000"/>
                </a:schemeClr>
              </a:solidFill>
            </a:rPr>
            <a:t>Moi (second Dieu)</a:t>
          </a:r>
          <a:endParaRPr lang="fr-FR" b="1" dirty="0">
            <a:solidFill>
              <a:schemeClr val="bg1">
                <a:lumMod val="95000"/>
                <a:lumOff val="5000"/>
              </a:schemeClr>
            </a:solidFill>
          </a:endParaRPr>
        </a:p>
      </dgm:t>
    </dgm:pt>
    <dgm:pt modelId="{B8878DBE-FB58-44FB-B318-5F34127A1F23}" type="parTrans" cxnId="{2DCB3883-EECA-4134-9D5A-307224FE4ACF}">
      <dgm:prSet/>
      <dgm:spPr/>
      <dgm:t>
        <a:bodyPr/>
        <a:lstStyle/>
        <a:p>
          <a:endParaRPr lang="fr-FR"/>
        </a:p>
      </dgm:t>
    </dgm:pt>
    <dgm:pt modelId="{E05234AC-0E16-4048-B0F4-1152BFCC61CB}" type="sibTrans" cxnId="{2DCB3883-EECA-4134-9D5A-307224FE4ACF}">
      <dgm:prSet/>
      <dgm:spPr/>
      <dgm:t>
        <a:bodyPr/>
        <a:lstStyle/>
        <a:p>
          <a:endParaRPr lang="fr-FR"/>
        </a:p>
      </dgm:t>
    </dgm:pt>
    <dgm:pt modelId="{F1FCD8E3-1BB8-4126-B04A-30994B8E9E73}">
      <dgm:prSet phldrT="[Texte]" custT="1">
        <dgm:style>
          <a:lnRef idx="2">
            <a:schemeClr val="dk1"/>
          </a:lnRef>
          <a:fillRef idx="1">
            <a:schemeClr val="lt1"/>
          </a:fillRef>
          <a:effectRef idx="0">
            <a:schemeClr val="dk1"/>
          </a:effectRef>
          <a:fontRef idx="minor">
            <a:schemeClr val="dk1"/>
          </a:fontRef>
        </dgm:style>
      </dgm:prSet>
      <dgm:spPr/>
      <dgm:t>
        <a:bodyPr/>
        <a:lstStyle/>
        <a:p>
          <a:r>
            <a:rPr lang="fr-FR" sz="2400" dirty="0" smtClean="0"/>
            <a:t>esprit</a:t>
          </a:r>
          <a:endParaRPr lang="fr-FR" sz="2400" dirty="0"/>
        </a:p>
      </dgm:t>
    </dgm:pt>
    <dgm:pt modelId="{3D5417B0-0701-4053-BDC1-7BD41D29C4DD}" type="parTrans" cxnId="{F98DC7A9-BBB5-4F39-8AC2-53A687460E69}">
      <dgm:prSet/>
      <dgm:spPr/>
      <dgm:t>
        <a:bodyPr/>
        <a:lstStyle/>
        <a:p>
          <a:endParaRPr lang="fr-FR"/>
        </a:p>
      </dgm:t>
    </dgm:pt>
    <dgm:pt modelId="{1E3CDF79-0A6C-40DA-AAE6-DC1B14315BD5}" type="sibTrans" cxnId="{F98DC7A9-BBB5-4F39-8AC2-53A687460E69}">
      <dgm:prSet/>
      <dgm:spPr/>
      <dgm:t>
        <a:bodyPr/>
        <a:lstStyle/>
        <a:p>
          <a:endParaRPr lang="fr-FR"/>
        </a:p>
      </dgm:t>
    </dgm:pt>
    <dgm:pt modelId="{2F80B509-5662-4AC1-BC9E-7D0E964A15D2}">
      <dgm:prSet/>
      <dgm:spPr/>
      <dgm:t>
        <a:bodyPr/>
        <a:lstStyle/>
        <a:p>
          <a:endParaRPr lang="fr-FR"/>
        </a:p>
      </dgm:t>
    </dgm:pt>
    <dgm:pt modelId="{CDD21E4F-1802-457F-8D58-2CF0CC937445}" type="parTrans" cxnId="{4D992CDD-2AAB-483E-AD88-07A830FE7ABB}">
      <dgm:prSet/>
      <dgm:spPr/>
      <dgm:t>
        <a:bodyPr/>
        <a:lstStyle/>
        <a:p>
          <a:endParaRPr lang="fr-FR"/>
        </a:p>
      </dgm:t>
    </dgm:pt>
    <dgm:pt modelId="{09A99037-8407-4C31-841B-28B12AAAA4C4}" type="sibTrans" cxnId="{4D992CDD-2AAB-483E-AD88-07A830FE7ABB}">
      <dgm:prSet/>
      <dgm:spPr/>
      <dgm:t>
        <a:bodyPr/>
        <a:lstStyle/>
        <a:p>
          <a:endParaRPr lang="fr-FR"/>
        </a:p>
      </dgm:t>
    </dgm:pt>
    <dgm:pt modelId="{4F110E73-C035-4B38-81BD-8394D72CE6F0}" type="pres">
      <dgm:prSet presAssocID="{1C7360A4-1045-4CAE-98D4-D4F37FB69BE5}" presName="Name0" presStyleCnt="0">
        <dgm:presLayoutVars>
          <dgm:chMax val="1"/>
          <dgm:dir/>
          <dgm:animLvl val="ctr"/>
          <dgm:resizeHandles val="exact"/>
        </dgm:presLayoutVars>
      </dgm:prSet>
      <dgm:spPr/>
      <dgm:t>
        <a:bodyPr/>
        <a:lstStyle/>
        <a:p>
          <a:endParaRPr lang="fr-FR"/>
        </a:p>
      </dgm:t>
    </dgm:pt>
    <dgm:pt modelId="{FAAA73D8-DF75-44E4-A999-ADAEFB7BE2F6}" type="pres">
      <dgm:prSet presAssocID="{CBB23116-0D5E-4A61-87B5-C43A4AEBB00B}" presName="centerShape" presStyleLbl="node0" presStyleIdx="0" presStyleCnt="1" custScaleX="95048" custScaleY="47377" custLinFactNeighborX="364" custLinFactNeighborY="-4024"/>
      <dgm:spPr/>
      <dgm:t>
        <a:bodyPr/>
        <a:lstStyle/>
        <a:p>
          <a:endParaRPr lang="fr-FR"/>
        </a:p>
      </dgm:t>
    </dgm:pt>
    <dgm:pt modelId="{62087467-4A4F-4B7A-9AD6-F21AD70F084C}" type="pres">
      <dgm:prSet presAssocID="{0005DBBD-F831-4CE9-9025-A0D43B58474F}" presName="parTrans" presStyleLbl="sibTrans2D1" presStyleIdx="0" presStyleCnt="4" custAng="8008063" custScaleX="256836" custLinFactX="100000" custLinFactNeighborX="184194" custLinFactNeighborY="-47440"/>
      <dgm:spPr/>
      <dgm:t>
        <a:bodyPr/>
        <a:lstStyle/>
        <a:p>
          <a:endParaRPr lang="fr-FR"/>
        </a:p>
      </dgm:t>
    </dgm:pt>
    <dgm:pt modelId="{985F2DC4-6D81-4EA5-91D8-53E2302A92D9}" type="pres">
      <dgm:prSet presAssocID="{0005DBBD-F831-4CE9-9025-A0D43B58474F}" presName="connectorText" presStyleLbl="sibTrans2D1" presStyleIdx="0" presStyleCnt="4"/>
      <dgm:spPr/>
      <dgm:t>
        <a:bodyPr/>
        <a:lstStyle/>
        <a:p>
          <a:endParaRPr lang="fr-FR"/>
        </a:p>
      </dgm:t>
    </dgm:pt>
    <dgm:pt modelId="{91CBABD5-80A9-4174-86A3-1A5E686D0311}" type="pres">
      <dgm:prSet presAssocID="{541E09E0-7B7A-4A58-B92F-F56383BD3ABC}" presName="node" presStyleLbl="node1" presStyleIdx="0" presStyleCnt="4">
        <dgm:presLayoutVars>
          <dgm:bulletEnabled val="1"/>
        </dgm:presLayoutVars>
      </dgm:prSet>
      <dgm:spPr/>
      <dgm:t>
        <a:bodyPr/>
        <a:lstStyle/>
        <a:p>
          <a:endParaRPr lang="fr-FR"/>
        </a:p>
      </dgm:t>
    </dgm:pt>
    <dgm:pt modelId="{5E275400-496A-4B97-BC0E-9DEEB61719BC}" type="pres">
      <dgm:prSet presAssocID="{437D44F8-F1CE-4D76-91F6-83F65084FE23}" presName="parTrans" presStyleLbl="sibTrans2D1" presStyleIdx="1" presStyleCnt="4" custLinFactX="100000" custLinFactNeighborX="125222" custLinFactNeighborY="9451"/>
      <dgm:spPr/>
      <dgm:t>
        <a:bodyPr/>
        <a:lstStyle/>
        <a:p>
          <a:endParaRPr lang="fr-FR"/>
        </a:p>
      </dgm:t>
    </dgm:pt>
    <dgm:pt modelId="{2293278E-8F23-4B93-B876-EDAC65B24DBE}" type="pres">
      <dgm:prSet presAssocID="{437D44F8-F1CE-4D76-91F6-83F65084FE23}" presName="connectorText" presStyleLbl="sibTrans2D1" presStyleIdx="1" presStyleCnt="4"/>
      <dgm:spPr/>
      <dgm:t>
        <a:bodyPr/>
        <a:lstStyle/>
        <a:p>
          <a:endParaRPr lang="fr-FR"/>
        </a:p>
      </dgm:t>
    </dgm:pt>
    <dgm:pt modelId="{98952207-A1D1-4934-B66B-EA5FC221B0C6}" type="pres">
      <dgm:prSet presAssocID="{F7C28847-D3FE-40EF-B745-6C7C1769E439}" presName="node" presStyleLbl="node1" presStyleIdx="1" presStyleCnt="4">
        <dgm:presLayoutVars>
          <dgm:bulletEnabled val="1"/>
        </dgm:presLayoutVars>
      </dgm:prSet>
      <dgm:spPr/>
      <dgm:t>
        <a:bodyPr/>
        <a:lstStyle/>
        <a:p>
          <a:endParaRPr lang="fr-FR"/>
        </a:p>
      </dgm:t>
    </dgm:pt>
    <dgm:pt modelId="{FE4B5DEF-C469-4C8C-8146-5D29E930F5AD}" type="pres">
      <dgm:prSet presAssocID="{B8878DBE-FB58-44FB-B318-5F34127A1F23}" presName="parTrans" presStyleLbl="sibTrans2D1" presStyleIdx="2" presStyleCnt="4" custAng="5400000" custLinFactX="-140596" custLinFactY="-32095" custLinFactNeighborX="-200000" custLinFactNeighborY="-100000"/>
      <dgm:spPr/>
      <dgm:t>
        <a:bodyPr/>
        <a:lstStyle/>
        <a:p>
          <a:endParaRPr lang="fr-FR"/>
        </a:p>
      </dgm:t>
    </dgm:pt>
    <dgm:pt modelId="{E5B48716-805E-4021-8122-F4813D4F9B11}" type="pres">
      <dgm:prSet presAssocID="{B8878DBE-FB58-44FB-B318-5F34127A1F23}" presName="connectorText" presStyleLbl="sibTrans2D1" presStyleIdx="2" presStyleCnt="4"/>
      <dgm:spPr/>
      <dgm:t>
        <a:bodyPr/>
        <a:lstStyle/>
        <a:p>
          <a:endParaRPr lang="fr-FR"/>
        </a:p>
      </dgm:t>
    </dgm:pt>
    <dgm:pt modelId="{E1255835-90C1-4801-B306-78B86B141254}" type="pres">
      <dgm:prSet presAssocID="{CEACB018-A364-4340-8A58-87802085DC30}" presName="node" presStyleLbl="node1" presStyleIdx="2" presStyleCnt="4">
        <dgm:presLayoutVars>
          <dgm:bulletEnabled val="1"/>
        </dgm:presLayoutVars>
      </dgm:prSet>
      <dgm:spPr/>
      <dgm:t>
        <a:bodyPr/>
        <a:lstStyle/>
        <a:p>
          <a:endParaRPr lang="fr-FR"/>
        </a:p>
      </dgm:t>
    </dgm:pt>
    <dgm:pt modelId="{15247280-82C8-4F2F-9259-56A36D7FCC70}" type="pres">
      <dgm:prSet presAssocID="{3D5417B0-0701-4053-BDC1-7BD41D29C4DD}" presName="parTrans" presStyleLbl="sibTrans2D1" presStyleIdx="3" presStyleCnt="4" custAng="18801667" custScaleX="339603" custLinFactY="-100000" custLinFactNeighborX="-41113" custLinFactNeighborY="-127687"/>
      <dgm:spPr/>
      <dgm:t>
        <a:bodyPr/>
        <a:lstStyle/>
        <a:p>
          <a:endParaRPr lang="fr-FR"/>
        </a:p>
      </dgm:t>
    </dgm:pt>
    <dgm:pt modelId="{9C5F5A15-3535-469D-99C3-A8DDFD54EB92}" type="pres">
      <dgm:prSet presAssocID="{3D5417B0-0701-4053-BDC1-7BD41D29C4DD}" presName="connectorText" presStyleLbl="sibTrans2D1" presStyleIdx="3" presStyleCnt="4"/>
      <dgm:spPr/>
      <dgm:t>
        <a:bodyPr/>
        <a:lstStyle/>
        <a:p>
          <a:endParaRPr lang="fr-FR"/>
        </a:p>
      </dgm:t>
    </dgm:pt>
    <dgm:pt modelId="{2D186892-24A1-445B-A8F2-35EA8DCE35FF}" type="pres">
      <dgm:prSet presAssocID="{F1FCD8E3-1BB8-4126-B04A-30994B8E9E73}" presName="node" presStyleLbl="node1" presStyleIdx="3" presStyleCnt="4">
        <dgm:presLayoutVars>
          <dgm:bulletEnabled val="1"/>
        </dgm:presLayoutVars>
      </dgm:prSet>
      <dgm:spPr/>
      <dgm:t>
        <a:bodyPr/>
        <a:lstStyle/>
        <a:p>
          <a:endParaRPr lang="fr-FR"/>
        </a:p>
      </dgm:t>
    </dgm:pt>
  </dgm:ptLst>
  <dgm:cxnLst>
    <dgm:cxn modelId="{4D992CDD-2AAB-483E-AD88-07A830FE7ABB}" srcId="{1C7360A4-1045-4CAE-98D4-D4F37FB69BE5}" destId="{2F80B509-5662-4AC1-BC9E-7D0E964A15D2}" srcOrd="1" destOrd="0" parTransId="{CDD21E4F-1802-457F-8D58-2CF0CC937445}" sibTransId="{09A99037-8407-4C31-841B-28B12AAAA4C4}"/>
    <dgm:cxn modelId="{7486E9B4-CA19-4B00-9220-9A11AB45765C}" type="presOf" srcId="{B8878DBE-FB58-44FB-B318-5F34127A1F23}" destId="{E5B48716-805E-4021-8122-F4813D4F9B11}" srcOrd="1" destOrd="0" presId="urn:microsoft.com/office/officeart/2005/8/layout/radial5"/>
    <dgm:cxn modelId="{7A3D9F73-515D-4A90-83B5-C96A293243D6}" type="presOf" srcId="{B8878DBE-FB58-44FB-B318-5F34127A1F23}" destId="{FE4B5DEF-C469-4C8C-8146-5D29E930F5AD}" srcOrd="0" destOrd="0" presId="urn:microsoft.com/office/officeart/2005/8/layout/radial5"/>
    <dgm:cxn modelId="{0FAACAF2-8F7C-48C0-9BE2-7B301D5BF008}" type="presOf" srcId="{541E09E0-7B7A-4A58-B92F-F56383BD3ABC}" destId="{91CBABD5-80A9-4174-86A3-1A5E686D0311}" srcOrd="0" destOrd="0" presId="urn:microsoft.com/office/officeart/2005/8/layout/radial5"/>
    <dgm:cxn modelId="{29A0AF0E-FE5D-40F7-AF48-61DDC40F8CEB}" type="presOf" srcId="{0005DBBD-F831-4CE9-9025-A0D43B58474F}" destId="{985F2DC4-6D81-4EA5-91D8-53E2302A92D9}" srcOrd="1" destOrd="0" presId="urn:microsoft.com/office/officeart/2005/8/layout/radial5"/>
    <dgm:cxn modelId="{6C9ED4F5-71E8-4143-9658-6C49342281A5}" srcId="{1C7360A4-1045-4CAE-98D4-D4F37FB69BE5}" destId="{CBB23116-0D5E-4A61-87B5-C43A4AEBB00B}" srcOrd="0" destOrd="0" parTransId="{B4BA2650-0BEF-4CAA-879E-7D53A9EB9D90}" sibTransId="{3F73EE3C-5095-4A51-9098-40DDA17D7841}"/>
    <dgm:cxn modelId="{F98DC7A9-BBB5-4F39-8AC2-53A687460E69}" srcId="{CBB23116-0D5E-4A61-87B5-C43A4AEBB00B}" destId="{F1FCD8E3-1BB8-4126-B04A-30994B8E9E73}" srcOrd="3" destOrd="0" parTransId="{3D5417B0-0701-4053-BDC1-7BD41D29C4DD}" sibTransId="{1E3CDF79-0A6C-40DA-AAE6-DC1B14315BD5}"/>
    <dgm:cxn modelId="{76C81AB0-88CA-41E1-8CF2-EACDCF576674}" type="presOf" srcId="{F1FCD8E3-1BB8-4126-B04A-30994B8E9E73}" destId="{2D186892-24A1-445B-A8F2-35EA8DCE35FF}" srcOrd="0" destOrd="0" presId="urn:microsoft.com/office/officeart/2005/8/layout/radial5"/>
    <dgm:cxn modelId="{82836D47-D331-4DD5-AC14-64C7A055A475}" type="presOf" srcId="{CBB23116-0D5E-4A61-87B5-C43A4AEBB00B}" destId="{FAAA73D8-DF75-44E4-A999-ADAEFB7BE2F6}" srcOrd="0" destOrd="0" presId="urn:microsoft.com/office/officeart/2005/8/layout/radial5"/>
    <dgm:cxn modelId="{991B8015-BE22-4E76-97AD-CC8FD684E52F}" type="presOf" srcId="{1C7360A4-1045-4CAE-98D4-D4F37FB69BE5}" destId="{4F110E73-C035-4B38-81BD-8394D72CE6F0}" srcOrd="0" destOrd="0" presId="urn:microsoft.com/office/officeart/2005/8/layout/radial5"/>
    <dgm:cxn modelId="{D92CF664-53E8-4E3F-B0E7-BBD4BF13DD60}" type="presOf" srcId="{437D44F8-F1CE-4D76-91F6-83F65084FE23}" destId="{5E275400-496A-4B97-BC0E-9DEEB61719BC}" srcOrd="0" destOrd="0" presId="urn:microsoft.com/office/officeart/2005/8/layout/radial5"/>
    <dgm:cxn modelId="{7E6D6445-A436-4473-ABFD-6CB4C4BD5F27}" type="presOf" srcId="{CEACB018-A364-4340-8A58-87802085DC30}" destId="{E1255835-90C1-4801-B306-78B86B141254}" srcOrd="0" destOrd="0" presId="urn:microsoft.com/office/officeart/2005/8/layout/radial5"/>
    <dgm:cxn modelId="{91C91D0D-ED3D-4155-8233-6E353F3DEE95}" type="presOf" srcId="{0005DBBD-F831-4CE9-9025-A0D43B58474F}" destId="{62087467-4A4F-4B7A-9AD6-F21AD70F084C}" srcOrd="0" destOrd="0" presId="urn:microsoft.com/office/officeart/2005/8/layout/radial5"/>
    <dgm:cxn modelId="{C4C56CFC-B2DE-472F-849A-28F4C9600809}" srcId="{CBB23116-0D5E-4A61-87B5-C43A4AEBB00B}" destId="{F7C28847-D3FE-40EF-B745-6C7C1769E439}" srcOrd="1" destOrd="0" parTransId="{437D44F8-F1CE-4D76-91F6-83F65084FE23}" sibTransId="{6FF0E93C-828D-4C2B-A775-1A319B5058A3}"/>
    <dgm:cxn modelId="{65ECD414-8F9B-486B-B6B6-481402679F51}" type="presOf" srcId="{F7C28847-D3FE-40EF-B745-6C7C1769E439}" destId="{98952207-A1D1-4934-B66B-EA5FC221B0C6}" srcOrd="0" destOrd="0" presId="urn:microsoft.com/office/officeart/2005/8/layout/radial5"/>
    <dgm:cxn modelId="{49CC915C-5480-4C0B-A7E8-18139DD82FF6}" type="presOf" srcId="{437D44F8-F1CE-4D76-91F6-83F65084FE23}" destId="{2293278E-8F23-4B93-B876-EDAC65B24DBE}" srcOrd="1" destOrd="0" presId="urn:microsoft.com/office/officeart/2005/8/layout/radial5"/>
    <dgm:cxn modelId="{48983066-DEF6-4006-BB7C-380CB5C6F6DF}" type="presOf" srcId="{3D5417B0-0701-4053-BDC1-7BD41D29C4DD}" destId="{9C5F5A15-3535-469D-99C3-A8DDFD54EB92}" srcOrd="1" destOrd="0" presId="urn:microsoft.com/office/officeart/2005/8/layout/radial5"/>
    <dgm:cxn modelId="{041428F4-D82C-4C95-876B-5E59B392803B}" type="presOf" srcId="{3D5417B0-0701-4053-BDC1-7BD41D29C4DD}" destId="{15247280-82C8-4F2F-9259-56A36D7FCC70}" srcOrd="0" destOrd="0" presId="urn:microsoft.com/office/officeart/2005/8/layout/radial5"/>
    <dgm:cxn modelId="{D3FD6463-3B8E-4054-86FA-7DC7CE33E9E9}" srcId="{CBB23116-0D5E-4A61-87B5-C43A4AEBB00B}" destId="{541E09E0-7B7A-4A58-B92F-F56383BD3ABC}" srcOrd="0" destOrd="0" parTransId="{0005DBBD-F831-4CE9-9025-A0D43B58474F}" sibTransId="{D24655D5-4EBA-451F-B6DD-7535DF958E77}"/>
    <dgm:cxn modelId="{2DCB3883-EECA-4134-9D5A-307224FE4ACF}" srcId="{CBB23116-0D5E-4A61-87B5-C43A4AEBB00B}" destId="{CEACB018-A364-4340-8A58-87802085DC30}" srcOrd="2" destOrd="0" parTransId="{B8878DBE-FB58-44FB-B318-5F34127A1F23}" sibTransId="{E05234AC-0E16-4048-B0F4-1152BFCC61CB}"/>
    <dgm:cxn modelId="{880BF01A-73F7-4E6E-8517-C7D66C650B52}" type="presParOf" srcId="{4F110E73-C035-4B38-81BD-8394D72CE6F0}" destId="{FAAA73D8-DF75-44E4-A999-ADAEFB7BE2F6}" srcOrd="0" destOrd="0" presId="urn:microsoft.com/office/officeart/2005/8/layout/radial5"/>
    <dgm:cxn modelId="{C91D6FA2-7FBD-4D6C-82E7-6450D9EFB145}" type="presParOf" srcId="{4F110E73-C035-4B38-81BD-8394D72CE6F0}" destId="{62087467-4A4F-4B7A-9AD6-F21AD70F084C}" srcOrd="1" destOrd="0" presId="urn:microsoft.com/office/officeart/2005/8/layout/radial5"/>
    <dgm:cxn modelId="{C21065CC-F83C-42DC-A790-48AA3EEE177A}" type="presParOf" srcId="{62087467-4A4F-4B7A-9AD6-F21AD70F084C}" destId="{985F2DC4-6D81-4EA5-91D8-53E2302A92D9}" srcOrd="0" destOrd="0" presId="urn:microsoft.com/office/officeart/2005/8/layout/radial5"/>
    <dgm:cxn modelId="{42CEDCCE-1164-4446-BB24-40262E8E1B68}" type="presParOf" srcId="{4F110E73-C035-4B38-81BD-8394D72CE6F0}" destId="{91CBABD5-80A9-4174-86A3-1A5E686D0311}" srcOrd="2" destOrd="0" presId="urn:microsoft.com/office/officeart/2005/8/layout/radial5"/>
    <dgm:cxn modelId="{81B8AEB3-5200-4EA9-8501-40D805BD7CDC}" type="presParOf" srcId="{4F110E73-C035-4B38-81BD-8394D72CE6F0}" destId="{5E275400-496A-4B97-BC0E-9DEEB61719BC}" srcOrd="3" destOrd="0" presId="urn:microsoft.com/office/officeart/2005/8/layout/radial5"/>
    <dgm:cxn modelId="{A76E167C-2B27-4AA9-8B72-24522FD19CAE}" type="presParOf" srcId="{5E275400-496A-4B97-BC0E-9DEEB61719BC}" destId="{2293278E-8F23-4B93-B876-EDAC65B24DBE}" srcOrd="0" destOrd="0" presId="urn:microsoft.com/office/officeart/2005/8/layout/radial5"/>
    <dgm:cxn modelId="{A3F41288-6932-411B-850D-91D8BBFA8292}" type="presParOf" srcId="{4F110E73-C035-4B38-81BD-8394D72CE6F0}" destId="{98952207-A1D1-4934-B66B-EA5FC221B0C6}" srcOrd="4" destOrd="0" presId="urn:microsoft.com/office/officeart/2005/8/layout/radial5"/>
    <dgm:cxn modelId="{3D8F36C7-37C7-4E51-82B3-65BFADCC7F01}" type="presParOf" srcId="{4F110E73-C035-4B38-81BD-8394D72CE6F0}" destId="{FE4B5DEF-C469-4C8C-8146-5D29E930F5AD}" srcOrd="5" destOrd="0" presId="urn:microsoft.com/office/officeart/2005/8/layout/radial5"/>
    <dgm:cxn modelId="{A709E6BB-FE69-4C6B-A308-6E86701DC4EE}" type="presParOf" srcId="{FE4B5DEF-C469-4C8C-8146-5D29E930F5AD}" destId="{E5B48716-805E-4021-8122-F4813D4F9B11}" srcOrd="0" destOrd="0" presId="urn:microsoft.com/office/officeart/2005/8/layout/radial5"/>
    <dgm:cxn modelId="{EA671D70-E685-4C86-8827-3B7124797C49}" type="presParOf" srcId="{4F110E73-C035-4B38-81BD-8394D72CE6F0}" destId="{E1255835-90C1-4801-B306-78B86B141254}" srcOrd="6" destOrd="0" presId="urn:microsoft.com/office/officeart/2005/8/layout/radial5"/>
    <dgm:cxn modelId="{68D7AB81-B8A4-495A-9071-E93DFB2BBF13}" type="presParOf" srcId="{4F110E73-C035-4B38-81BD-8394D72CE6F0}" destId="{15247280-82C8-4F2F-9259-56A36D7FCC70}" srcOrd="7" destOrd="0" presId="urn:microsoft.com/office/officeart/2005/8/layout/radial5"/>
    <dgm:cxn modelId="{5183F411-6864-462F-9B63-F1DF84C2C293}" type="presParOf" srcId="{15247280-82C8-4F2F-9259-56A36D7FCC70}" destId="{9C5F5A15-3535-469D-99C3-A8DDFD54EB92}" srcOrd="0" destOrd="0" presId="urn:microsoft.com/office/officeart/2005/8/layout/radial5"/>
    <dgm:cxn modelId="{A5B84802-E4DF-4B33-8757-D9BABDF21D50}" type="presParOf" srcId="{4F110E73-C035-4B38-81BD-8394D72CE6F0}" destId="{2D186892-24A1-445B-A8F2-35EA8DCE35F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7360A4-1045-4CAE-98D4-D4F37FB69BE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CBB23116-0D5E-4A61-87B5-C43A4AEBB00B}">
      <dgm:prSet phldrT="[Texte]" custT="1">
        <dgm:style>
          <a:lnRef idx="0">
            <a:schemeClr val="accent1"/>
          </a:lnRef>
          <a:fillRef idx="3">
            <a:schemeClr val="accent1"/>
          </a:fillRef>
          <a:effectRef idx="3">
            <a:schemeClr val="accent1"/>
          </a:effectRef>
          <a:fontRef idx="minor">
            <a:schemeClr val="lt1"/>
          </a:fontRef>
        </dgm:style>
      </dgm:prSet>
      <dgm:spPr/>
      <dgm:t>
        <a:bodyPr/>
        <a:lstStyle/>
        <a:p>
          <a:endParaRPr lang="fr-FR" sz="100" dirty="0"/>
        </a:p>
      </dgm:t>
    </dgm:pt>
    <dgm:pt modelId="{B4BA2650-0BEF-4CAA-879E-7D53A9EB9D90}" type="parTrans" cxnId="{6C9ED4F5-71E8-4143-9658-6C49342281A5}">
      <dgm:prSet/>
      <dgm:spPr/>
      <dgm:t>
        <a:bodyPr/>
        <a:lstStyle/>
        <a:p>
          <a:endParaRPr lang="fr-FR"/>
        </a:p>
      </dgm:t>
    </dgm:pt>
    <dgm:pt modelId="{3F73EE3C-5095-4A51-9098-40DDA17D7841}" type="sibTrans" cxnId="{6C9ED4F5-71E8-4143-9658-6C49342281A5}">
      <dgm:prSet/>
      <dgm:spPr/>
      <dgm:t>
        <a:bodyPr/>
        <a:lstStyle/>
        <a:p>
          <a:endParaRPr lang="fr-FR"/>
        </a:p>
      </dgm:t>
    </dgm:pt>
    <dgm:pt modelId="{541E09E0-7B7A-4A58-B92F-F56383BD3ABC}">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Amour Vrai</a:t>
          </a:r>
          <a:endParaRPr lang="fr-FR" dirty="0"/>
        </a:p>
      </dgm:t>
    </dgm:pt>
    <dgm:pt modelId="{0005DBBD-F831-4CE9-9025-A0D43B58474F}" type="parTrans" cxnId="{D3FD6463-3B8E-4054-86FA-7DC7CE33E9E9}">
      <dgm:prSet>
        <dgm:style>
          <a:lnRef idx="0">
            <a:schemeClr val="dk1"/>
          </a:lnRef>
          <a:fillRef idx="3">
            <a:schemeClr val="dk1"/>
          </a:fillRef>
          <a:effectRef idx="3">
            <a:schemeClr val="dk1"/>
          </a:effectRef>
          <a:fontRef idx="minor">
            <a:schemeClr val="lt1"/>
          </a:fontRef>
        </dgm:style>
      </dgm:prSet>
      <dgm:spPr/>
      <dgm:t>
        <a:bodyPr/>
        <a:lstStyle/>
        <a:p>
          <a:endParaRPr lang="fr-FR"/>
        </a:p>
      </dgm:t>
    </dgm:pt>
    <dgm:pt modelId="{D24655D5-4EBA-451F-B6DD-7535DF958E77}" type="sibTrans" cxnId="{D3FD6463-3B8E-4054-86FA-7DC7CE33E9E9}">
      <dgm:prSet/>
      <dgm:spPr/>
      <dgm:t>
        <a:bodyPr/>
        <a:lstStyle/>
        <a:p>
          <a:endParaRPr lang="fr-FR"/>
        </a:p>
      </dgm:t>
    </dgm:pt>
    <dgm:pt modelId="{F7C28847-D3FE-40EF-B745-6C7C1769E439}">
      <dgm:prSet phldrT="[Texte]" custT="1">
        <dgm:style>
          <a:lnRef idx="0">
            <a:schemeClr val="dk1"/>
          </a:lnRef>
          <a:fillRef idx="3">
            <a:schemeClr val="dk1"/>
          </a:fillRef>
          <a:effectRef idx="3">
            <a:schemeClr val="dk1"/>
          </a:effectRef>
          <a:fontRef idx="minor">
            <a:schemeClr val="lt1"/>
          </a:fontRef>
        </dgm:style>
      </dgm:prSet>
      <dgm:spPr/>
      <dgm:t>
        <a:bodyPr/>
        <a:lstStyle/>
        <a:p>
          <a:r>
            <a:rPr lang="fr-FR" sz="2000" dirty="0" smtClean="0">
              <a:latin typeface="Arial Narrow" pitchFamily="34" charset="0"/>
            </a:rPr>
            <a:t>Femme</a:t>
          </a:r>
          <a:endParaRPr lang="fr-FR" sz="2000" dirty="0">
            <a:latin typeface="Arial Narrow" pitchFamily="34" charset="0"/>
          </a:endParaRPr>
        </a:p>
      </dgm:t>
    </dgm:pt>
    <dgm:pt modelId="{437D44F8-F1CE-4D76-91F6-83F65084FE23}" type="parTrans" cxnId="{C4C56CFC-B2DE-472F-849A-28F4C9600809}">
      <dgm:prSet/>
      <dgm:spPr/>
      <dgm:t>
        <a:bodyPr/>
        <a:lstStyle/>
        <a:p>
          <a:endParaRPr lang="fr-FR"/>
        </a:p>
      </dgm:t>
    </dgm:pt>
    <dgm:pt modelId="{6FF0E93C-828D-4C2B-A775-1A319B5058A3}" type="sibTrans" cxnId="{C4C56CFC-B2DE-472F-849A-28F4C9600809}">
      <dgm:prSet/>
      <dgm:spPr/>
      <dgm:t>
        <a:bodyPr/>
        <a:lstStyle/>
        <a:p>
          <a:endParaRPr lang="fr-FR"/>
        </a:p>
      </dgm:t>
    </dgm:pt>
    <dgm:pt modelId="{CEACB018-A364-4340-8A58-87802085DC30}">
      <dgm:prSet phldrT="[Texte]">
        <dgm:style>
          <a:lnRef idx="0">
            <a:schemeClr val="accent4"/>
          </a:lnRef>
          <a:fillRef idx="3">
            <a:schemeClr val="accent4"/>
          </a:fillRef>
          <a:effectRef idx="3">
            <a:schemeClr val="accent4"/>
          </a:effectRef>
          <a:fontRef idx="minor">
            <a:schemeClr val="lt1"/>
          </a:fontRef>
        </dgm:style>
      </dgm:prSet>
      <dgm:spPr>
        <a:solidFill>
          <a:schemeClr val="accent4">
            <a:lumMod val="60000"/>
            <a:lumOff val="40000"/>
          </a:schemeClr>
        </a:solidFill>
      </dgm:spPr>
      <dgm:t>
        <a:bodyPr/>
        <a:lstStyle/>
        <a:p>
          <a:r>
            <a:rPr lang="fr-FR" b="1" dirty="0" smtClean="0">
              <a:solidFill>
                <a:schemeClr val="bg1">
                  <a:lumMod val="95000"/>
                  <a:lumOff val="5000"/>
                </a:schemeClr>
              </a:solidFill>
            </a:rPr>
            <a:t>Enfant</a:t>
          </a:r>
          <a:endParaRPr lang="fr-FR" b="1" dirty="0">
            <a:solidFill>
              <a:schemeClr val="bg1">
                <a:lumMod val="95000"/>
                <a:lumOff val="5000"/>
              </a:schemeClr>
            </a:solidFill>
          </a:endParaRPr>
        </a:p>
      </dgm:t>
    </dgm:pt>
    <dgm:pt modelId="{B8878DBE-FB58-44FB-B318-5F34127A1F23}" type="parTrans" cxnId="{2DCB3883-EECA-4134-9D5A-307224FE4ACF}">
      <dgm:prSet/>
      <dgm:spPr/>
      <dgm:t>
        <a:bodyPr/>
        <a:lstStyle/>
        <a:p>
          <a:endParaRPr lang="fr-FR"/>
        </a:p>
      </dgm:t>
    </dgm:pt>
    <dgm:pt modelId="{E05234AC-0E16-4048-B0F4-1152BFCC61CB}" type="sibTrans" cxnId="{2DCB3883-EECA-4134-9D5A-307224FE4ACF}">
      <dgm:prSet/>
      <dgm:spPr/>
      <dgm:t>
        <a:bodyPr/>
        <a:lstStyle/>
        <a:p>
          <a:endParaRPr lang="fr-FR"/>
        </a:p>
      </dgm:t>
    </dgm:pt>
    <dgm:pt modelId="{F1FCD8E3-1BB8-4126-B04A-30994B8E9E73}">
      <dgm:prSet phldrT="[Texte]" custT="1">
        <dgm:style>
          <a:lnRef idx="2">
            <a:schemeClr val="dk1"/>
          </a:lnRef>
          <a:fillRef idx="1">
            <a:schemeClr val="lt1"/>
          </a:fillRef>
          <a:effectRef idx="0">
            <a:schemeClr val="dk1"/>
          </a:effectRef>
          <a:fontRef idx="minor">
            <a:schemeClr val="dk1"/>
          </a:fontRef>
        </dgm:style>
      </dgm:prSet>
      <dgm:spPr/>
      <dgm:t>
        <a:bodyPr/>
        <a:lstStyle/>
        <a:p>
          <a:r>
            <a:rPr lang="fr-FR" sz="2000" dirty="0" smtClean="0">
              <a:latin typeface="Arial Narrow" pitchFamily="34" charset="0"/>
            </a:rPr>
            <a:t>Homme</a:t>
          </a:r>
          <a:endParaRPr lang="fr-FR" sz="2000" dirty="0">
            <a:latin typeface="Arial Narrow" pitchFamily="34" charset="0"/>
          </a:endParaRPr>
        </a:p>
      </dgm:t>
    </dgm:pt>
    <dgm:pt modelId="{3D5417B0-0701-4053-BDC1-7BD41D29C4DD}" type="parTrans" cxnId="{F98DC7A9-BBB5-4F39-8AC2-53A687460E69}">
      <dgm:prSet/>
      <dgm:spPr/>
      <dgm:t>
        <a:bodyPr/>
        <a:lstStyle/>
        <a:p>
          <a:endParaRPr lang="fr-FR"/>
        </a:p>
      </dgm:t>
    </dgm:pt>
    <dgm:pt modelId="{1E3CDF79-0A6C-40DA-AAE6-DC1B14315BD5}" type="sibTrans" cxnId="{F98DC7A9-BBB5-4F39-8AC2-53A687460E69}">
      <dgm:prSet/>
      <dgm:spPr/>
      <dgm:t>
        <a:bodyPr/>
        <a:lstStyle/>
        <a:p>
          <a:endParaRPr lang="fr-FR"/>
        </a:p>
      </dgm:t>
    </dgm:pt>
    <dgm:pt modelId="{4F110E73-C035-4B38-81BD-8394D72CE6F0}" type="pres">
      <dgm:prSet presAssocID="{1C7360A4-1045-4CAE-98D4-D4F37FB69BE5}" presName="Name0" presStyleCnt="0">
        <dgm:presLayoutVars>
          <dgm:chMax val="1"/>
          <dgm:dir/>
          <dgm:animLvl val="ctr"/>
          <dgm:resizeHandles val="exact"/>
        </dgm:presLayoutVars>
      </dgm:prSet>
      <dgm:spPr/>
      <dgm:t>
        <a:bodyPr/>
        <a:lstStyle/>
        <a:p>
          <a:endParaRPr lang="fr-FR"/>
        </a:p>
      </dgm:t>
    </dgm:pt>
    <dgm:pt modelId="{FAAA73D8-DF75-44E4-A999-ADAEFB7BE2F6}" type="pres">
      <dgm:prSet presAssocID="{CBB23116-0D5E-4A61-87B5-C43A4AEBB00B}" presName="centerShape" presStyleLbl="node0" presStyleIdx="0" presStyleCnt="1" custScaleX="25961" custScaleY="17189"/>
      <dgm:spPr/>
      <dgm:t>
        <a:bodyPr/>
        <a:lstStyle/>
        <a:p>
          <a:endParaRPr lang="fr-FR"/>
        </a:p>
      </dgm:t>
    </dgm:pt>
    <dgm:pt modelId="{62087467-4A4F-4B7A-9AD6-F21AD70F084C}" type="pres">
      <dgm:prSet presAssocID="{0005DBBD-F831-4CE9-9025-A0D43B58474F}" presName="parTrans" presStyleLbl="sibTrans2D1" presStyleIdx="0" presStyleCnt="4" custAng="8008063" custScaleX="195278" custLinFactX="81949" custLinFactNeighborX="100000" custLinFactNeighborY="-75827"/>
      <dgm:spPr/>
      <dgm:t>
        <a:bodyPr/>
        <a:lstStyle/>
        <a:p>
          <a:endParaRPr lang="fr-FR"/>
        </a:p>
      </dgm:t>
    </dgm:pt>
    <dgm:pt modelId="{985F2DC4-6D81-4EA5-91D8-53E2302A92D9}" type="pres">
      <dgm:prSet presAssocID="{0005DBBD-F831-4CE9-9025-A0D43B58474F}" presName="connectorText" presStyleLbl="sibTrans2D1" presStyleIdx="0" presStyleCnt="4"/>
      <dgm:spPr/>
      <dgm:t>
        <a:bodyPr/>
        <a:lstStyle/>
        <a:p>
          <a:endParaRPr lang="fr-FR"/>
        </a:p>
      </dgm:t>
    </dgm:pt>
    <dgm:pt modelId="{91CBABD5-80A9-4174-86A3-1A5E686D0311}" type="pres">
      <dgm:prSet presAssocID="{541E09E0-7B7A-4A58-B92F-F56383BD3ABC}" presName="node" presStyleLbl="node1" presStyleIdx="0" presStyleCnt="4">
        <dgm:presLayoutVars>
          <dgm:bulletEnabled val="1"/>
        </dgm:presLayoutVars>
      </dgm:prSet>
      <dgm:spPr/>
      <dgm:t>
        <a:bodyPr/>
        <a:lstStyle/>
        <a:p>
          <a:endParaRPr lang="fr-FR"/>
        </a:p>
      </dgm:t>
    </dgm:pt>
    <dgm:pt modelId="{5E275400-496A-4B97-BC0E-9DEEB61719BC}" type="pres">
      <dgm:prSet presAssocID="{437D44F8-F1CE-4D76-91F6-83F65084FE23}" presName="parTrans" presStyleLbl="sibTrans2D1" presStyleIdx="1" presStyleCnt="4" custLinFactX="100000" custLinFactNeighborX="137924" custLinFactNeighborY="-5819"/>
      <dgm:spPr/>
      <dgm:t>
        <a:bodyPr/>
        <a:lstStyle/>
        <a:p>
          <a:endParaRPr lang="fr-FR"/>
        </a:p>
      </dgm:t>
    </dgm:pt>
    <dgm:pt modelId="{2293278E-8F23-4B93-B876-EDAC65B24DBE}" type="pres">
      <dgm:prSet presAssocID="{437D44F8-F1CE-4D76-91F6-83F65084FE23}" presName="connectorText" presStyleLbl="sibTrans2D1" presStyleIdx="1" presStyleCnt="4"/>
      <dgm:spPr/>
      <dgm:t>
        <a:bodyPr/>
        <a:lstStyle/>
        <a:p>
          <a:endParaRPr lang="fr-FR"/>
        </a:p>
      </dgm:t>
    </dgm:pt>
    <dgm:pt modelId="{98952207-A1D1-4934-B66B-EA5FC221B0C6}" type="pres">
      <dgm:prSet presAssocID="{F7C28847-D3FE-40EF-B745-6C7C1769E439}" presName="node" presStyleLbl="node1" presStyleIdx="1" presStyleCnt="4">
        <dgm:presLayoutVars>
          <dgm:bulletEnabled val="1"/>
        </dgm:presLayoutVars>
      </dgm:prSet>
      <dgm:spPr/>
      <dgm:t>
        <a:bodyPr/>
        <a:lstStyle/>
        <a:p>
          <a:endParaRPr lang="fr-FR"/>
        </a:p>
      </dgm:t>
    </dgm:pt>
    <dgm:pt modelId="{FE4B5DEF-C469-4C8C-8146-5D29E930F5AD}" type="pres">
      <dgm:prSet presAssocID="{B8878DBE-FB58-44FB-B318-5F34127A1F23}" presName="parTrans" presStyleLbl="sibTrans2D1" presStyleIdx="2" presStyleCnt="4" custAng="5400000" custLinFactX="-128578" custLinFactY="-47365" custLinFactNeighborX="-200000" custLinFactNeighborY="-100000"/>
      <dgm:spPr/>
      <dgm:t>
        <a:bodyPr/>
        <a:lstStyle/>
        <a:p>
          <a:endParaRPr lang="fr-FR"/>
        </a:p>
      </dgm:t>
    </dgm:pt>
    <dgm:pt modelId="{E5B48716-805E-4021-8122-F4813D4F9B11}" type="pres">
      <dgm:prSet presAssocID="{B8878DBE-FB58-44FB-B318-5F34127A1F23}" presName="connectorText" presStyleLbl="sibTrans2D1" presStyleIdx="2" presStyleCnt="4"/>
      <dgm:spPr/>
      <dgm:t>
        <a:bodyPr/>
        <a:lstStyle/>
        <a:p>
          <a:endParaRPr lang="fr-FR"/>
        </a:p>
      </dgm:t>
    </dgm:pt>
    <dgm:pt modelId="{E1255835-90C1-4801-B306-78B86B141254}" type="pres">
      <dgm:prSet presAssocID="{CEACB018-A364-4340-8A58-87802085DC30}" presName="node" presStyleLbl="node1" presStyleIdx="2" presStyleCnt="4">
        <dgm:presLayoutVars>
          <dgm:bulletEnabled val="1"/>
        </dgm:presLayoutVars>
      </dgm:prSet>
      <dgm:spPr/>
      <dgm:t>
        <a:bodyPr/>
        <a:lstStyle/>
        <a:p>
          <a:endParaRPr lang="fr-FR"/>
        </a:p>
      </dgm:t>
    </dgm:pt>
    <dgm:pt modelId="{15247280-82C8-4F2F-9259-56A36D7FCC70}" type="pres">
      <dgm:prSet presAssocID="{3D5417B0-0701-4053-BDC1-7BD41D29C4DD}" presName="parTrans" presStyleLbl="sibTrans2D1" presStyleIdx="3" presStyleCnt="4" custAng="18801667" custScaleX="202120" custLinFactY="-92748" custLinFactNeighborX="-62901" custLinFactNeighborY="-100000"/>
      <dgm:spPr/>
      <dgm:t>
        <a:bodyPr/>
        <a:lstStyle/>
        <a:p>
          <a:endParaRPr lang="fr-FR"/>
        </a:p>
      </dgm:t>
    </dgm:pt>
    <dgm:pt modelId="{9C5F5A15-3535-469D-99C3-A8DDFD54EB92}" type="pres">
      <dgm:prSet presAssocID="{3D5417B0-0701-4053-BDC1-7BD41D29C4DD}" presName="connectorText" presStyleLbl="sibTrans2D1" presStyleIdx="3" presStyleCnt="4"/>
      <dgm:spPr/>
      <dgm:t>
        <a:bodyPr/>
        <a:lstStyle/>
        <a:p>
          <a:endParaRPr lang="fr-FR"/>
        </a:p>
      </dgm:t>
    </dgm:pt>
    <dgm:pt modelId="{2D186892-24A1-445B-A8F2-35EA8DCE35FF}" type="pres">
      <dgm:prSet presAssocID="{F1FCD8E3-1BB8-4126-B04A-30994B8E9E73}" presName="node" presStyleLbl="node1" presStyleIdx="3" presStyleCnt="4">
        <dgm:presLayoutVars>
          <dgm:bulletEnabled val="1"/>
        </dgm:presLayoutVars>
      </dgm:prSet>
      <dgm:spPr/>
      <dgm:t>
        <a:bodyPr/>
        <a:lstStyle/>
        <a:p>
          <a:endParaRPr lang="fr-FR"/>
        </a:p>
      </dgm:t>
    </dgm:pt>
  </dgm:ptLst>
  <dgm:cxnLst>
    <dgm:cxn modelId="{2DCB3883-EECA-4134-9D5A-307224FE4ACF}" srcId="{CBB23116-0D5E-4A61-87B5-C43A4AEBB00B}" destId="{CEACB018-A364-4340-8A58-87802085DC30}" srcOrd="2" destOrd="0" parTransId="{B8878DBE-FB58-44FB-B318-5F34127A1F23}" sibTransId="{E05234AC-0E16-4048-B0F4-1152BFCC61CB}"/>
    <dgm:cxn modelId="{9BBA710B-CE36-4767-AC25-B1892F472275}" type="presOf" srcId="{541E09E0-7B7A-4A58-B92F-F56383BD3ABC}" destId="{91CBABD5-80A9-4174-86A3-1A5E686D0311}" srcOrd="0" destOrd="0" presId="urn:microsoft.com/office/officeart/2005/8/layout/radial5"/>
    <dgm:cxn modelId="{D3FD6463-3B8E-4054-86FA-7DC7CE33E9E9}" srcId="{CBB23116-0D5E-4A61-87B5-C43A4AEBB00B}" destId="{541E09E0-7B7A-4A58-B92F-F56383BD3ABC}" srcOrd="0" destOrd="0" parTransId="{0005DBBD-F831-4CE9-9025-A0D43B58474F}" sibTransId="{D24655D5-4EBA-451F-B6DD-7535DF958E77}"/>
    <dgm:cxn modelId="{8FB68BCB-F4BB-46C0-83FE-079A85AC0650}" type="presOf" srcId="{1C7360A4-1045-4CAE-98D4-D4F37FB69BE5}" destId="{4F110E73-C035-4B38-81BD-8394D72CE6F0}" srcOrd="0" destOrd="0" presId="urn:microsoft.com/office/officeart/2005/8/layout/radial5"/>
    <dgm:cxn modelId="{B70FAFE9-AB75-41AE-B41A-6034CDB4DEC5}" type="presOf" srcId="{0005DBBD-F831-4CE9-9025-A0D43B58474F}" destId="{985F2DC4-6D81-4EA5-91D8-53E2302A92D9}" srcOrd="1" destOrd="0" presId="urn:microsoft.com/office/officeart/2005/8/layout/radial5"/>
    <dgm:cxn modelId="{2C40CCBC-A275-4A6F-AF5D-6B6B182AD245}" type="presOf" srcId="{CBB23116-0D5E-4A61-87B5-C43A4AEBB00B}" destId="{FAAA73D8-DF75-44E4-A999-ADAEFB7BE2F6}" srcOrd="0" destOrd="0" presId="urn:microsoft.com/office/officeart/2005/8/layout/radial5"/>
    <dgm:cxn modelId="{4F3D794E-BCA4-493E-B042-471227C668C5}" type="presOf" srcId="{437D44F8-F1CE-4D76-91F6-83F65084FE23}" destId="{2293278E-8F23-4B93-B876-EDAC65B24DBE}" srcOrd="1" destOrd="0" presId="urn:microsoft.com/office/officeart/2005/8/layout/radial5"/>
    <dgm:cxn modelId="{C4C56CFC-B2DE-472F-849A-28F4C9600809}" srcId="{CBB23116-0D5E-4A61-87B5-C43A4AEBB00B}" destId="{F7C28847-D3FE-40EF-B745-6C7C1769E439}" srcOrd="1" destOrd="0" parTransId="{437D44F8-F1CE-4D76-91F6-83F65084FE23}" sibTransId="{6FF0E93C-828D-4C2B-A775-1A319B5058A3}"/>
    <dgm:cxn modelId="{64D0AD1C-972D-48BA-A380-9A81AB56AF55}" type="presOf" srcId="{F7C28847-D3FE-40EF-B745-6C7C1769E439}" destId="{98952207-A1D1-4934-B66B-EA5FC221B0C6}" srcOrd="0" destOrd="0" presId="urn:microsoft.com/office/officeart/2005/8/layout/radial5"/>
    <dgm:cxn modelId="{6C9ED4F5-71E8-4143-9658-6C49342281A5}" srcId="{1C7360A4-1045-4CAE-98D4-D4F37FB69BE5}" destId="{CBB23116-0D5E-4A61-87B5-C43A4AEBB00B}" srcOrd="0" destOrd="0" parTransId="{B4BA2650-0BEF-4CAA-879E-7D53A9EB9D90}" sibTransId="{3F73EE3C-5095-4A51-9098-40DDA17D7841}"/>
    <dgm:cxn modelId="{97D0002B-7516-463D-846D-7CF6BE812779}" type="presOf" srcId="{F1FCD8E3-1BB8-4126-B04A-30994B8E9E73}" destId="{2D186892-24A1-445B-A8F2-35EA8DCE35FF}" srcOrd="0" destOrd="0" presId="urn:microsoft.com/office/officeart/2005/8/layout/radial5"/>
    <dgm:cxn modelId="{0377B214-0DF9-4C87-98BC-A16AEC33AEBD}" type="presOf" srcId="{3D5417B0-0701-4053-BDC1-7BD41D29C4DD}" destId="{9C5F5A15-3535-469D-99C3-A8DDFD54EB92}" srcOrd="1" destOrd="0" presId="urn:microsoft.com/office/officeart/2005/8/layout/radial5"/>
    <dgm:cxn modelId="{73E17691-D138-4785-AB7F-33B92F0D7CA8}" type="presOf" srcId="{437D44F8-F1CE-4D76-91F6-83F65084FE23}" destId="{5E275400-496A-4B97-BC0E-9DEEB61719BC}" srcOrd="0" destOrd="0" presId="urn:microsoft.com/office/officeart/2005/8/layout/radial5"/>
    <dgm:cxn modelId="{5E621F41-8196-404E-9D18-77DEFBE85AC8}" type="presOf" srcId="{3D5417B0-0701-4053-BDC1-7BD41D29C4DD}" destId="{15247280-82C8-4F2F-9259-56A36D7FCC70}" srcOrd="0" destOrd="0" presId="urn:microsoft.com/office/officeart/2005/8/layout/radial5"/>
    <dgm:cxn modelId="{B2B7EB7E-2BA3-4FE0-8EF5-3DCF2CB3853B}" type="presOf" srcId="{0005DBBD-F831-4CE9-9025-A0D43B58474F}" destId="{62087467-4A4F-4B7A-9AD6-F21AD70F084C}" srcOrd="0" destOrd="0" presId="urn:microsoft.com/office/officeart/2005/8/layout/radial5"/>
    <dgm:cxn modelId="{6ACD74E1-99A6-41A6-902B-09762C979C76}" type="presOf" srcId="{B8878DBE-FB58-44FB-B318-5F34127A1F23}" destId="{FE4B5DEF-C469-4C8C-8146-5D29E930F5AD}" srcOrd="0" destOrd="0" presId="urn:microsoft.com/office/officeart/2005/8/layout/radial5"/>
    <dgm:cxn modelId="{DCF89DF0-A464-405D-8A9A-230BD2E18452}" type="presOf" srcId="{CEACB018-A364-4340-8A58-87802085DC30}" destId="{E1255835-90C1-4801-B306-78B86B141254}" srcOrd="0" destOrd="0" presId="urn:microsoft.com/office/officeart/2005/8/layout/radial5"/>
    <dgm:cxn modelId="{12FEF564-44A1-4E0F-ADD2-9D0AD01ADF92}" type="presOf" srcId="{B8878DBE-FB58-44FB-B318-5F34127A1F23}" destId="{E5B48716-805E-4021-8122-F4813D4F9B11}" srcOrd="1" destOrd="0" presId="urn:microsoft.com/office/officeart/2005/8/layout/radial5"/>
    <dgm:cxn modelId="{F98DC7A9-BBB5-4F39-8AC2-53A687460E69}" srcId="{CBB23116-0D5E-4A61-87B5-C43A4AEBB00B}" destId="{F1FCD8E3-1BB8-4126-B04A-30994B8E9E73}" srcOrd="3" destOrd="0" parTransId="{3D5417B0-0701-4053-BDC1-7BD41D29C4DD}" sibTransId="{1E3CDF79-0A6C-40DA-AAE6-DC1B14315BD5}"/>
    <dgm:cxn modelId="{ACC6F43A-883E-450F-94B4-E4055D197C3F}" type="presParOf" srcId="{4F110E73-C035-4B38-81BD-8394D72CE6F0}" destId="{FAAA73D8-DF75-44E4-A999-ADAEFB7BE2F6}" srcOrd="0" destOrd="0" presId="urn:microsoft.com/office/officeart/2005/8/layout/radial5"/>
    <dgm:cxn modelId="{6D865C22-23BC-4B59-8BC2-14F6235CEE15}" type="presParOf" srcId="{4F110E73-C035-4B38-81BD-8394D72CE6F0}" destId="{62087467-4A4F-4B7A-9AD6-F21AD70F084C}" srcOrd="1" destOrd="0" presId="urn:microsoft.com/office/officeart/2005/8/layout/radial5"/>
    <dgm:cxn modelId="{212006ED-0BBB-4160-A7A5-74BAA4C37817}" type="presParOf" srcId="{62087467-4A4F-4B7A-9AD6-F21AD70F084C}" destId="{985F2DC4-6D81-4EA5-91D8-53E2302A92D9}" srcOrd="0" destOrd="0" presId="urn:microsoft.com/office/officeart/2005/8/layout/radial5"/>
    <dgm:cxn modelId="{7E894EC3-5E66-4F59-A8EB-9C3FCB7C774D}" type="presParOf" srcId="{4F110E73-C035-4B38-81BD-8394D72CE6F0}" destId="{91CBABD5-80A9-4174-86A3-1A5E686D0311}" srcOrd="2" destOrd="0" presId="urn:microsoft.com/office/officeart/2005/8/layout/radial5"/>
    <dgm:cxn modelId="{07A5AF34-B67B-4103-8714-C146E79F4E32}" type="presParOf" srcId="{4F110E73-C035-4B38-81BD-8394D72CE6F0}" destId="{5E275400-496A-4B97-BC0E-9DEEB61719BC}" srcOrd="3" destOrd="0" presId="urn:microsoft.com/office/officeart/2005/8/layout/radial5"/>
    <dgm:cxn modelId="{3C595A8A-22CA-4F85-AC90-DB6742DB35EF}" type="presParOf" srcId="{5E275400-496A-4B97-BC0E-9DEEB61719BC}" destId="{2293278E-8F23-4B93-B876-EDAC65B24DBE}" srcOrd="0" destOrd="0" presId="urn:microsoft.com/office/officeart/2005/8/layout/radial5"/>
    <dgm:cxn modelId="{059471DF-A200-4B63-A164-47E532B80246}" type="presParOf" srcId="{4F110E73-C035-4B38-81BD-8394D72CE6F0}" destId="{98952207-A1D1-4934-B66B-EA5FC221B0C6}" srcOrd="4" destOrd="0" presId="urn:microsoft.com/office/officeart/2005/8/layout/radial5"/>
    <dgm:cxn modelId="{20B8C67B-F75A-4B1F-B3DA-C6DF7E74EE4C}" type="presParOf" srcId="{4F110E73-C035-4B38-81BD-8394D72CE6F0}" destId="{FE4B5DEF-C469-4C8C-8146-5D29E930F5AD}" srcOrd="5" destOrd="0" presId="urn:microsoft.com/office/officeart/2005/8/layout/radial5"/>
    <dgm:cxn modelId="{898624B1-71FC-4DA7-B23E-7684BCDFED46}" type="presParOf" srcId="{FE4B5DEF-C469-4C8C-8146-5D29E930F5AD}" destId="{E5B48716-805E-4021-8122-F4813D4F9B11}" srcOrd="0" destOrd="0" presId="urn:microsoft.com/office/officeart/2005/8/layout/radial5"/>
    <dgm:cxn modelId="{4402A169-6746-49D9-977A-EB07111DDD55}" type="presParOf" srcId="{4F110E73-C035-4B38-81BD-8394D72CE6F0}" destId="{E1255835-90C1-4801-B306-78B86B141254}" srcOrd="6" destOrd="0" presId="urn:microsoft.com/office/officeart/2005/8/layout/radial5"/>
    <dgm:cxn modelId="{1C4A3DF6-A525-4DE7-8AA0-354F22267E9C}" type="presParOf" srcId="{4F110E73-C035-4B38-81BD-8394D72CE6F0}" destId="{15247280-82C8-4F2F-9259-56A36D7FCC70}" srcOrd="7" destOrd="0" presId="urn:microsoft.com/office/officeart/2005/8/layout/radial5"/>
    <dgm:cxn modelId="{149B812D-190A-4829-81D2-087D28EAA388}" type="presParOf" srcId="{15247280-82C8-4F2F-9259-56A36D7FCC70}" destId="{9C5F5A15-3535-469D-99C3-A8DDFD54EB92}" srcOrd="0" destOrd="0" presId="urn:microsoft.com/office/officeart/2005/8/layout/radial5"/>
    <dgm:cxn modelId="{4F9C9982-E052-4F06-99E0-A8207D57784A}" type="presParOf" srcId="{4F110E73-C035-4B38-81BD-8394D72CE6F0}" destId="{2D186892-24A1-445B-A8F2-35EA8DCE35F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7360A4-1045-4CAE-98D4-D4F37FB69BE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CBB23116-0D5E-4A61-87B5-C43A4AEBB00B}">
      <dgm:prSet phldrT="[Texte]" custT="1">
        <dgm:style>
          <a:lnRef idx="0">
            <a:schemeClr val="accent1"/>
          </a:lnRef>
          <a:fillRef idx="3">
            <a:schemeClr val="accent1"/>
          </a:fillRef>
          <a:effectRef idx="3">
            <a:schemeClr val="accent1"/>
          </a:effectRef>
          <a:fontRef idx="minor">
            <a:schemeClr val="lt1"/>
          </a:fontRef>
        </dgm:style>
      </dgm:prSet>
      <dgm:spPr/>
      <dgm:t>
        <a:bodyPr/>
        <a:lstStyle/>
        <a:p>
          <a:endParaRPr lang="fr-FR" sz="100" dirty="0"/>
        </a:p>
      </dgm:t>
    </dgm:pt>
    <dgm:pt modelId="{B4BA2650-0BEF-4CAA-879E-7D53A9EB9D90}" type="parTrans" cxnId="{6C9ED4F5-71E8-4143-9658-6C49342281A5}">
      <dgm:prSet/>
      <dgm:spPr/>
      <dgm:t>
        <a:bodyPr/>
        <a:lstStyle/>
        <a:p>
          <a:endParaRPr lang="fr-FR"/>
        </a:p>
      </dgm:t>
    </dgm:pt>
    <dgm:pt modelId="{3F73EE3C-5095-4A51-9098-40DDA17D7841}" type="sibTrans" cxnId="{6C9ED4F5-71E8-4143-9658-6C49342281A5}">
      <dgm:prSet/>
      <dgm:spPr/>
      <dgm:t>
        <a:bodyPr/>
        <a:lstStyle/>
        <a:p>
          <a:endParaRPr lang="fr-FR"/>
        </a:p>
      </dgm:t>
    </dgm:pt>
    <dgm:pt modelId="{541E09E0-7B7A-4A58-B92F-F56383BD3ABC}">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Amour Vrai</a:t>
          </a:r>
          <a:endParaRPr lang="fr-FR" dirty="0"/>
        </a:p>
      </dgm:t>
    </dgm:pt>
    <dgm:pt modelId="{0005DBBD-F831-4CE9-9025-A0D43B58474F}" type="parTrans" cxnId="{D3FD6463-3B8E-4054-86FA-7DC7CE33E9E9}">
      <dgm:prSet>
        <dgm:style>
          <a:lnRef idx="0">
            <a:schemeClr val="dk1"/>
          </a:lnRef>
          <a:fillRef idx="3">
            <a:schemeClr val="dk1"/>
          </a:fillRef>
          <a:effectRef idx="3">
            <a:schemeClr val="dk1"/>
          </a:effectRef>
          <a:fontRef idx="minor">
            <a:schemeClr val="lt1"/>
          </a:fontRef>
        </dgm:style>
      </dgm:prSet>
      <dgm:spPr/>
      <dgm:t>
        <a:bodyPr/>
        <a:lstStyle/>
        <a:p>
          <a:endParaRPr lang="fr-FR"/>
        </a:p>
      </dgm:t>
    </dgm:pt>
    <dgm:pt modelId="{D24655D5-4EBA-451F-B6DD-7535DF958E77}" type="sibTrans" cxnId="{D3FD6463-3B8E-4054-86FA-7DC7CE33E9E9}">
      <dgm:prSet/>
      <dgm:spPr/>
      <dgm:t>
        <a:bodyPr/>
        <a:lstStyle/>
        <a:p>
          <a:endParaRPr lang="fr-FR"/>
        </a:p>
      </dgm:t>
    </dgm:pt>
    <dgm:pt modelId="{F7C28847-D3FE-40EF-B745-6C7C1769E439}">
      <dgm:prSet phldrT="[Texte]" custT="1">
        <dgm:style>
          <a:lnRef idx="0">
            <a:schemeClr val="dk1"/>
          </a:lnRef>
          <a:fillRef idx="3">
            <a:schemeClr val="dk1"/>
          </a:fillRef>
          <a:effectRef idx="3">
            <a:schemeClr val="dk1"/>
          </a:effectRef>
          <a:fontRef idx="minor">
            <a:schemeClr val="lt1"/>
          </a:fontRef>
        </dgm:style>
      </dgm:prSet>
      <dgm:spPr/>
      <dgm:t>
        <a:bodyPr/>
        <a:lstStyle/>
        <a:p>
          <a:r>
            <a:rPr lang="fr-FR" sz="2000" dirty="0" smtClean="0"/>
            <a:t>Nature</a:t>
          </a:r>
          <a:endParaRPr lang="fr-FR" sz="2000" dirty="0"/>
        </a:p>
      </dgm:t>
    </dgm:pt>
    <dgm:pt modelId="{437D44F8-F1CE-4D76-91F6-83F65084FE23}" type="parTrans" cxnId="{C4C56CFC-B2DE-472F-849A-28F4C9600809}">
      <dgm:prSet/>
      <dgm:spPr/>
      <dgm:t>
        <a:bodyPr/>
        <a:lstStyle/>
        <a:p>
          <a:endParaRPr lang="fr-FR"/>
        </a:p>
      </dgm:t>
    </dgm:pt>
    <dgm:pt modelId="{6FF0E93C-828D-4C2B-A775-1A319B5058A3}" type="sibTrans" cxnId="{C4C56CFC-B2DE-472F-849A-28F4C9600809}">
      <dgm:prSet/>
      <dgm:spPr/>
      <dgm:t>
        <a:bodyPr/>
        <a:lstStyle/>
        <a:p>
          <a:endParaRPr lang="fr-FR"/>
        </a:p>
      </dgm:t>
    </dgm:pt>
    <dgm:pt modelId="{CEACB018-A364-4340-8A58-87802085DC30}">
      <dgm:prSet phldrT="[Texte]">
        <dgm:style>
          <a:lnRef idx="0">
            <a:schemeClr val="accent4"/>
          </a:lnRef>
          <a:fillRef idx="3">
            <a:schemeClr val="accent4"/>
          </a:fillRef>
          <a:effectRef idx="3">
            <a:schemeClr val="accent4"/>
          </a:effectRef>
          <a:fontRef idx="minor">
            <a:schemeClr val="lt1"/>
          </a:fontRef>
        </dgm:style>
      </dgm:prSet>
      <dgm:spPr>
        <a:solidFill>
          <a:schemeClr val="accent4">
            <a:lumMod val="60000"/>
            <a:lumOff val="40000"/>
          </a:schemeClr>
        </a:solidFill>
      </dgm:spPr>
      <dgm:t>
        <a:bodyPr/>
        <a:lstStyle/>
        <a:p>
          <a:r>
            <a:rPr lang="fr-FR" b="1" dirty="0" smtClean="0">
              <a:solidFill>
                <a:schemeClr val="bg1">
                  <a:lumMod val="95000"/>
                  <a:lumOff val="5000"/>
                </a:schemeClr>
              </a:solidFill>
            </a:rPr>
            <a:t>Objets de valeur</a:t>
          </a:r>
          <a:endParaRPr lang="fr-FR" b="1" dirty="0">
            <a:solidFill>
              <a:schemeClr val="bg1">
                <a:lumMod val="95000"/>
                <a:lumOff val="5000"/>
              </a:schemeClr>
            </a:solidFill>
          </a:endParaRPr>
        </a:p>
      </dgm:t>
    </dgm:pt>
    <dgm:pt modelId="{B8878DBE-FB58-44FB-B318-5F34127A1F23}" type="parTrans" cxnId="{2DCB3883-EECA-4134-9D5A-307224FE4ACF}">
      <dgm:prSet/>
      <dgm:spPr/>
      <dgm:t>
        <a:bodyPr/>
        <a:lstStyle/>
        <a:p>
          <a:endParaRPr lang="fr-FR"/>
        </a:p>
      </dgm:t>
    </dgm:pt>
    <dgm:pt modelId="{E05234AC-0E16-4048-B0F4-1152BFCC61CB}" type="sibTrans" cxnId="{2DCB3883-EECA-4134-9D5A-307224FE4ACF}">
      <dgm:prSet/>
      <dgm:spPr/>
      <dgm:t>
        <a:bodyPr/>
        <a:lstStyle/>
        <a:p>
          <a:endParaRPr lang="fr-FR"/>
        </a:p>
      </dgm:t>
    </dgm:pt>
    <dgm:pt modelId="{F1FCD8E3-1BB8-4126-B04A-30994B8E9E73}">
      <dgm:prSet phldrT="[Texte]" custT="1">
        <dgm:style>
          <a:lnRef idx="2">
            <a:schemeClr val="dk1"/>
          </a:lnRef>
          <a:fillRef idx="1">
            <a:schemeClr val="lt1"/>
          </a:fillRef>
          <a:effectRef idx="0">
            <a:schemeClr val="dk1"/>
          </a:effectRef>
          <a:fontRef idx="minor">
            <a:schemeClr val="dk1"/>
          </a:fontRef>
        </dgm:style>
      </dgm:prSet>
      <dgm:spPr/>
      <dgm:t>
        <a:bodyPr/>
        <a:lstStyle/>
        <a:p>
          <a:r>
            <a:rPr lang="fr-FR" sz="2000" dirty="0" smtClean="0">
              <a:latin typeface="Arial Narrow" pitchFamily="34" charset="0"/>
            </a:rPr>
            <a:t>Être humain</a:t>
          </a:r>
          <a:endParaRPr lang="fr-FR" sz="2000" dirty="0">
            <a:latin typeface="Arial Narrow" pitchFamily="34" charset="0"/>
          </a:endParaRPr>
        </a:p>
      </dgm:t>
    </dgm:pt>
    <dgm:pt modelId="{3D5417B0-0701-4053-BDC1-7BD41D29C4DD}" type="parTrans" cxnId="{F98DC7A9-BBB5-4F39-8AC2-53A687460E69}">
      <dgm:prSet/>
      <dgm:spPr/>
      <dgm:t>
        <a:bodyPr/>
        <a:lstStyle/>
        <a:p>
          <a:endParaRPr lang="fr-FR"/>
        </a:p>
      </dgm:t>
    </dgm:pt>
    <dgm:pt modelId="{1E3CDF79-0A6C-40DA-AAE6-DC1B14315BD5}" type="sibTrans" cxnId="{F98DC7A9-BBB5-4F39-8AC2-53A687460E69}">
      <dgm:prSet/>
      <dgm:spPr/>
      <dgm:t>
        <a:bodyPr/>
        <a:lstStyle/>
        <a:p>
          <a:endParaRPr lang="fr-FR"/>
        </a:p>
      </dgm:t>
    </dgm:pt>
    <dgm:pt modelId="{4F110E73-C035-4B38-81BD-8394D72CE6F0}" type="pres">
      <dgm:prSet presAssocID="{1C7360A4-1045-4CAE-98D4-D4F37FB69BE5}" presName="Name0" presStyleCnt="0">
        <dgm:presLayoutVars>
          <dgm:chMax val="1"/>
          <dgm:dir/>
          <dgm:animLvl val="ctr"/>
          <dgm:resizeHandles val="exact"/>
        </dgm:presLayoutVars>
      </dgm:prSet>
      <dgm:spPr/>
      <dgm:t>
        <a:bodyPr/>
        <a:lstStyle/>
        <a:p>
          <a:endParaRPr lang="fr-FR"/>
        </a:p>
      </dgm:t>
    </dgm:pt>
    <dgm:pt modelId="{FAAA73D8-DF75-44E4-A999-ADAEFB7BE2F6}" type="pres">
      <dgm:prSet presAssocID="{CBB23116-0D5E-4A61-87B5-C43A4AEBB00B}" presName="centerShape" presStyleLbl="node0" presStyleIdx="0" presStyleCnt="1" custScaleX="25961" custScaleY="17189"/>
      <dgm:spPr/>
      <dgm:t>
        <a:bodyPr/>
        <a:lstStyle/>
        <a:p>
          <a:endParaRPr lang="fr-FR"/>
        </a:p>
      </dgm:t>
    </dgm:pt>
    <dgm:pt modelId="{62087467-4A4F-4B7A-9AD6-F21AD70F084C}" type="pres">
      <dgm:prSet presAssocID="{0005DBBD-F831-4CE9-9025-A0D43B58474F}" presName="parTrans" presStyleLbl="sibTrans2D1" presStyleIdx="0" presStyleCnt="4" custAng="8008063" custScaleX="195278" custLinFactX="88069" custLinFactNeighborX="100000" custLinFactNeighborY="-67500"/>
      <dgm:spPr/>
      <dgm:t>
        <a:bodyPr/>
        <a:lstStyle/>
        <a:p>
          <a:endParaRPr lang="fr-FR"/>
        </a:p>
      </dgm:t>
    </dgm:pt>
    <dgm:pt modelId="{985F2DC4-6D81-4EA5-91D8-53E2302A92D9}" type="pres">
      <dgm:prSet presAssocID="{0005DBBD-F831-4CE9-9025-A0D43B58474F}" presName="connectorText" presStyleLbl="sibTrans2D1" presStyleIdx="0" presStyleCnt="4"/>
      <dgm:spPr/>
      <dgm:t>
        <a:bodyPr/>
        <a:lstStyle/>
        <a:p>
          <a:endParaRPr lang="fr-FR"/>
        </a:p>
      </dgm:t>
    </dgm:pt>
    <dgm:pt modelId="{91CBABD5-80A9-4174-86A3-1A5E686D0311}" type="pres">
      <dgm:prSet presAssocID="{541E09E0-7B7A-4A58-B92F-F56383BD3ABC}" presName="node" presStyleLbl="node1" presStyleIdx="0" presStyleCnt="4">
        <dgm:presLayoutVars>
          <dgm:bulletEnabled val="1"/>
        </dgm:presLayoutVars>
      </dgm:prSet>
      <dgm:spPr/>
      <dgm:t>
        <a:bodyPr/>
        <a:lstStyle/>
        <a:p>
          <a:endParaRPr lang="fr-FR"/>
        </a:p>
      </dgm:t>
    </dgm:pt>
    <dgm:pt modelId="{5E275400-496A-4B97-BC0E-9DEEB61719BC}" type="pres">
      <dgm:prSet presAssocID="{437D44F8-F1CE-4D76-91F6-83F65084FE23}" presName="parTrans" presStyleLbl="sibTrans2D1" presStyleIdx="1" presStyleCnt="4" custLinFactX="100000" custLinFactNeighborX="125222" custLinFactNeighborY="9451"/>
      <dgm:spPr/>
      <dgm:t>
        <a:bodyPr/>
        <a:lstStyle/>
        <a:p>
          <a:endParaRPr lang="fr-FR"/>
        </a:p>
      </dgm:t>
    </dgm:pt>
    <dgm:pt modelId="{2293278E-8F23-4B93-B876-EDAC65B24DBE}" type="pres">
      <dgm:prSet presAssocID="{437D44F8-F1CE-4D76-91F6-83F65084FE23}" presName="connectorText" presStyleLbl="sibTrans2D1" presStyleIdx="1" presStyleCnt="4"/>
      <dgm:spPr/>
      <dgm:t>
        <a:bodyPr/>
        <a:lstStyle/>
        <a:p>
          <a:endParaRPr lang="fr-FR"/>
        </a:p>
      </dgm:t>
    </dgm:pt>
    <dgm:pt modelId="{98952207-A1D1-4934-B66B-EA5FC221B0C6}" type="pres">
      <dgm:prSet presAssocID="{F7C28847-D3FE-40EF-B745-6C7C1769E439}" presName="node" presStyleLbl="node1" presStyleIdx="1" presStyleCnt="4">
        <dgm:presLayoutVars>
          <dgm:bulletEnabled val="1"/>
        </dgm:presLayoutVars>
      </dgm:prSet>
      <dgm:spPr/>
      <dgm:t>
        <a:bodyPr/>
        <a:lstStyle/>
        <a:p>
          <a:endParaRPr lang="fr-FR"/>
        </a:p>
      </dgm:t>
    </dgm:pt>
    <dgm:pt modelId="{FE4B5DEF-C469-4C8C-8146-5D29E930F5AD}" type="pres">
      <dgm:prSet presAssocID="{B8878DBE-FB58-44FB-B318-5F34127A1F23}" presName="parTrans" presStyleLbl="sibTrans2D1" presStyleIdx="2" presStyleCnt="4" custAng="5400000" custLinFactX="-104542" custLinFactY="-47365" custLinFactNeighborX="-200000" custLinFactNeighborY="-100000"/>
      <dgm:spPr/>
      <dgm:t>
        <a:bodyPr/>
        <a:lstStyle/>
        <a:p>
          <a:endParaRPr lang="fr-FR"/>
        </a:p>
      </dgm:t>
    </dgm:pt>
    <dgm:pt modelId="{E5B48716-805E-4021-8122-F4813D4F9B11}" type="pres">
      <dgm:prSet presAssocID="{B8878DBE-FB58-44FB-B318-5F34127A1F23}" presName="connectorText" presStyleLbl="sibTrans2D1" presStyleIdx="2" presStyleCnt="4"/>
      <dgm:spPr/>
      <dgm:t>
        <a:bodyPr/>
        <a:lstStyle/>
        <a:p>
          <a:endParaRPr lang="fr-FR"/>
        </a:p>
      </dgm:t>
    </dgm:pt>
    <dgm:pt modelId="{E1255835-90C1-4801-B306-78B86B141254}" type="pres">
      <dgm:prSet presAssocID="{CEACB018-A364-4340-8A58-87802085DC30}" presName="node" presStyleLbl="node1" presStyleIdx="2" presStyleCnt="4">
        <dgm:presLayoutVars>
          <dgm:bulletEnabled val="1"/>
        </dgm:presLayoutVars>
      </dgm:prSet>
      <dgm:spPr/>
      <dgm:t>
        <a:bodyPr/>
        <a:lstStyle/>
        <a:p>
          <a:endParaRPr lang="fr-FR"/>
        </a:p>
      </dgm:t>
    </dgm:pt>
    <dgm:pt modelId="{15247280-82C8-4F2F-9259-56A36D7FCC70}" type="pres">
      <dgm:prSet presAssocID="{3D5417B0-0701-4053-BDC1-7BD41D29C4DD}" presName="parTrans" presStyleLbl="sibTrans2D1" presStyleIdx="3" presStyleCnt="4" custAng="18801667" custScaleX="202120" custLinFactY="-92748" custLinFactNeighborX="-62901" custLinFactNeighborY="-100000"/>
      <dgm:spPr/>
      <dgm:t>
        <a:bodyPr/>
        <a:lstStyle/>
        <a:p>
          <a:endParaRPr lang="fr-FR"/>
        </a:p>
      </dgm:t>
    </dgm:pt>
    <dgm:pt modelId="{9C5F5A15-3535-469D-99C3-A8DDFD54EB92}" type="pres">
      <dgm:prSet presAssocID="{3D5417B0-0701-4053-BDC1-7BD41D29C4DD}" presName="connectorText" presStyleLbl="sibTrans2D1" presStyleIdx="3" presStyleCnt="4"/>
      <dgm:spPr/>
      <dgm:t>
        <a:bodyPr/>
        <a:lstStyle/>
        <a:p>
          <a:endParaRPr lang="fr-FR"/>
        </a:p>
      </dgm:t>
    </dgm:pt>
    <dgm:pt modelId="{2D186892-24A1-445B-A8F2-35EA8DCE35FF}" type="pres">
      <dgm:prSet presAssocID="{F1FCD8E3-1BB8-4126-B04A-30994B8E9E73}" presName="node" presStyleLbl="node1" presStyleIdx="3" presStyleCnt="4">
        <dgm:presLayoutVars>
          <dgm:bulletEnabled val="1"/>
        </dgm:presLayoutVars>
      </dgm:prSet>
      <dgm:spPr/>
      <dgm:t>
        <a:bodyPr/>
        <a:lstStyle/>
        <a:p>
          <a:endParaRPr lang="fr-FR"/>
        </a:p>
      </dgm:t>
    </dgm:pt>
  </dgm:ptLst>
  <dgm:cxnLst>
    <dgm:cxn modelId="{E3B7F84B-0C1D-4D92-9908-82B7F448AFF0}" type="presOf" srcId="{B8878DBE-FB58-44FB-B318-5F34127A1F23}" destId="{FE4B5DEF-C469-4C8C-8146-5D29E930F5AD}" srcOrd="0" destOrd="0" presId="urn:microsoft.com/office/officeart/2005/8/layout/radial5"/>
    <dgm:cxn modelId="{5021DF35-E83F-4578-97B1-E985534D13B3}" type="presOf" srcId="{437D44F8-F1CE-4D76-91F6-83F65084FE23}" destId="{5E275400-496A-4B97-BC0E-9DEEB61719BC}" srcOrd="0" destOrd="0" presId="urn:microsoft.com/office/officeart/2005/8/layout/radial5"/>
    <dgm:cxn modelId="{6387F538-D182-4D1D-9BB5-75829C50EE65}" type="presOf" srcId="{437D44F8-F1CE-4D76-91F6-83F65084FE23}" destId="{2293278E-8F23-4B93-B876-EDAC65B24DBE}" srcOrd="1" destOrd="0" presId="urn:microsoft.com/office/officeart/2005/8/layout/radial5"/>
    <dgm:cxn modelId="{01E75C0C-BA7F-4458-9BF8-D4AA4A91E778}" type="presOf" srcId="{F1FCD8E3-1BB8-4126-B04A-30994B8E9E73}" destId="{2D186892-24A1-445B-A8F2-35EA8DCE35FF}" srcOrd="0" destOrd="0" presId="urn:microsoft.com/office/officeart/2005/8/layout/radial5"/>
    <dgm:cxn modelId="{6C9ED4F5-71E8-4143-9658-6C49342281A5}" srcId="{1C7360A4-1045-4CAE-98D4-D4F37FB69BE5}" destId="{CBB23116-0D5E-4A61-87B5-C43A4AEBB00B}" srcOrd="0" destOrd="0" parTransId="{B4BA2650-0BEF-4CAA-879E-7D53A9EB9D90}" sibTransId="{3F73EE3C-5095-4A51-9098-40DDA17D7841}"/>
    <dgm:cxn modelId="{F98DC7A9-BBB5-4F39-8AC2-53A687460E69}" srcId="{CBB23116-0D5E-4A61-87B5-C43A4AEBB00B}" destId="{F1FCD8E3-1BB8-4126-B04A-30994B8E9E73}" srcOrd="3" destOrd="0" parTransId="{3D5417B0-0701-4053-BDC1-7BD41D29C4DD}" sibTransId="{1E3CDF79-0A6C-40DA-AAE6-DC1B14315BD5}"/>
    <dgm:cxn modelId="{F79FD443-28D5-42F6-8CED-360EA290B542}" type="presOf" srcId="{0005DBBD-F831-4CE9-9025-A0D43B58474F}" destId="{62087467-4A4F-4B7A-9AD6-F21AD70F084C}" srcOrd="0" destOrd="0" presId="urn:microsoft.com/office/officeart/2005/8/layout/radial5"/>
    <dgm:cxn modelId="{537C3FE8-F2B5-4677-8DE5-545470B1FB46}" type="presOf" srcId="{CBB23116-0D5E-4A61-87B5-C43A4AEBB00B}" destId="{FAAA73D8-DF75-44E4-A999-ADAEFB7BE2F6}" srcOrd="0" destOrd="0" presId="urn:microsoft.com/office/officeart/2005/8/layout/radial5"/>
    <dgm:cxn modelId="{C5A25DEB-784D-40F9-91B4-5C4FEAE21987}" type="presOf" srcId="{3D5417B0-0701-4053-BDC1-7BD41D29C4DD}" destId="{15247280-82C8-4F2F-9259-56A36D7FCC70}" srcOrd="0" destOrd="0" presId="urn:microsoft.com/office/officeart/2005/8/layout/radial5"/>
    <dgm:cxn modelId="{FCCC8116-4D43-4A1A-A8E1-DF8630A60464}" type="presOf" srcId="{1C7360A4-1045-4CAE-98D4-D4F37FB69BE5}" destId="{4F110E73-C035-4B38-81BD-8394D72CE6F0}" srcOrd="0" destOrd="0" presId="urn:microsoft.com/office/officeart/2005/8/layout/radial5"/>
    <dgm:cxn modelId="{6061EC6A-6E3A-4AA0-B882-79399CFD3015}" type="presOf" srcId="{3D5417B0-0701-4053-BDC1-7BD41D29C4DD}" destId="{9C5F5A15-3535-469D-99C3-A8DDFD54EB92}" srcOrd="1" destOrd="0" presId="urn:microsoft.com/office/officeart/2005/8/layout/radial5"/>
    <dgm:cxn modelId="{C4C56CFC-B2DE-472F-849A-28F4C9600809}" srcId="{CBB23116-0D5E-4A61-87B5-C43A4AEBB00B}" destId="{F7C28847-D3FE-40EF-B745-6C7C1769E439}" srcOrd="1" destOrd="0" parTransId="{437D44F8-F1CE-4D76-91F6-83F65084FE23}" sibTransId="{6FF0E93C-828D-4C2B-A775-1A319B5058A3}"/>
    <dgm:cxn modelId="{96923DD1-2BBB-471A-9481-34406C16924F}" type="presOf" srcId="{F7C28847-D3FE-40EF-B745-6C7C1769E439}" destId="{98952207-A1D1-4934-B66B-EA5FC221B0C6}" srcOrd="0" destOrd="0" presId="urn:microsoft.com/office/officeart/2005/8/layout/radial5"/>
    <dgm:cxn modelId="{683C90B5-FED3-43BF-8A68-53A57035D751}" type="presOf" srcId="{541E09E0-7B7A-4A58-B92F-F56383BD3ABC}" destId="{91CBABD5-80A9-4174-86A3-1A5E686D0311}" srcOrd="0" destOrd="0" presId="urn:microsoft.com/office/officeart/2005/8/layout/radial5"/>
    <dgm:cxn modelId="{4BD485E0-AD43-4CF0-92F8-44969FA5871C}" type="presOf" srcId="{B8878DBE-FB58-44FB-B318-5F34127A1F23}" destId="{E5B48716-805E-4021-8122-F4813D4F9B11}" srcOrd="1" destOrd="0" presId="urn:microsoft.com/office/officeart/2005/8/layout/radial5"/>
    <dgm:cxn modelId="{281AF45F-C85B-4B24-80AF-CEAAFA47CA87}" type="presOf" srcId="{0005DBBD-F831-4CE9-9025-A0D43B58474F}" destId="{985F2DC4-6D81-4EA5-91D8-53E2302A92D9}" srcOrd="1" destOrd="0" presId="urn:microsoft.com/office/officeart/2005/8/layout/radial5"/>
    <dgm:cxn modelId="{0EEED102-DDF6-4007-831D-4166A31B01F6}" type="presOf" srcId="{CEACB018-A364-4340-8A58-87802085DC30}" destId="{E1255835-90C1-4801-B306-78B86B141254}" srcOrd="0" destOrd="0" presId="urn:microsoft.com/office/officeart/2005/8/layout/radial5"/>
    <dgm:cxn modelId="{D3FD6463-3B8E-4054-86FA-7DC7CE33E9E9}" srcId="{CBB23116-0D5E-4A61-87B5-C43A4AEBB00B}" destId="{541E09E0-7B7A-4A58-B92F-F56383BD3ABC}" srcOrd="0" destOrd="0" parTransId="{0005DBBD-F831-4CE9-9025-A0D43B58474F}" sibTransId="{D24655D5-4EBA-451F-B6DD-7535DF958E77}"/>
    <dgm:cxn modelId="{2DCB3883-EECA-4134-9D5A-307224FE4ACF}" srcId="{CBB23116-0D5E-4A61-87B5-C43A4AEBB00B}" destId="{CEACB018-A364-4340-8A58-87802085DC30}" srcOrd="2" destOrd="0" parTransId="{B8878DBE-FB58-44FB-B318-5F34127A1F23}" sibTransId="{E05234AC-0E16-4048-B0F4-1152BFCC61CB}"/>
    <dgm:cxn modelId="{1145B82C-7A3A-4484-8BDB-6CE5BC515A23}" type="presParOf" srcId="{4F110E73-C035-4B38-81BD-8394D72CE6F0}" destId="{FAAA73D8-DF75-44E4-A999-ADAEFB7BE2F6}" srcOrd="0" destOrd="0" presId="urn:microsoft.com/office/officeart/2005/8/layout/radial5"/>
    <dgm:cxn modelId="{F73E5CFB-A791-41F8-AC42-6AA42274E3AE}" type="presParOf" srcId="{4F110E73-C035-4B38-81BD-8394D72CE6F0}" destId="{62087467-4A4F-4B7A-9AD6-F21AD70F084C}" srcOrd="1" destOrd="0" presId="urn:microsoft.com/office/officeart/2005/8/layout/radial5"/>
    <dgm:cxn modelId="{A391BAE1-72ED-4AC2-9067-E775CABAD7A6}" type="presParOf" srcId="{62087467-4A4F-4B7A-9AD6-F21AD70F084C}" destId="{985F2DC4-6D81-4EA5-91D8-53E2302A92D9}" srcOrd="0" destOrd="0" presId="urn:microsoft.com/office/officeart/2005/8/layout/radial5"/>
    <dgm:cxn modelId="{9B48776E-3589-4926-AED3-DC675E3C9433}" type="presParOf" srcId="{4F110E73-C035-4B38-81BD-8394D72CE6F0}" destId="{91CBABD5-80A9-4174-86A3-1A5E686D0311}" srcOrd="2" destOrd="0" presId="urn:microsoft.com/office/officeart/2005/8/layout/radial5"/>
    <dgm:cxn modelId="{75576A94-4182-4FD0-A0E0-F7C2BA43EFB9}" type="presParOf" srcId="{4F110E73-C035-4B38-81BD-8394D72CE6F0}" destId="{5E275400-496A-4B97-BC0E-9DEEB61719BC}" srcOrd="3" destOrd="0" presId="urn:microsoft.com/office/officeart/2005/8/layout/radial5"/>
    <dgm:cxn modelId="{C4651E37-A9B8-49DF-9AD4-EF7380B86368}" type="presParOf" srcId="{5E275400-496A-4B97-BC0E-9DEEB61719BC}" destId="{2293278E-8F23-4B93-B876-EDAC65B24DBE}" srcOrd="0" destOrd="0" presId="urn:microsoft.com/office/officeart/2005/8/layout/radial5"/>
    <dgm:cxn modelId="{EED97FC3-10B8-4892-BE67-26F00C086560}" type="presParOf" srcId="{4F110E73-C035-4B38-81BD-8394D72CE6F0}" destId="{98952207-A1D1-4934-B66B-EA5FC221B0C6}" srcOrd="4" destOrd="0" presId="urn:microsoft.com/office/officeart/2005/8/layout/radial5"/>
    <dgm:cxn modelId="{79DAA5E8-5237-4973-9CCC-1C5B341171CC}" type="presParOf" srcId="{4F110E73-C035-4B38-81BD-8394D72CE6F0}" destId="{FE4B5DEF-C469-4C8C-8146-5D29E930F5AD}" srcOrd="5" destOrd="0" presId="urn:microsoft.com/office/officeart/2005/8/layout/radial5"/>
    <dgm:cxn modelId="{A052470A-9EB5-4F2C-9F59-22C079EB9A57}" type="presParOf" srcId="{FE4B5DEF-C469-4C8C-8146-5D29E930F5AD}" destId="{E5B48716-805E-4021-8122-F4813D4F9B11}" srcOrd="0" destOrd="0" presId="urn:microsoft.com/office/officeart/2005/8/layout/radial5"/>
    <dgm:cxn modelId="{B1123FBA-9D50-4353-8D05-06928384B8E6}" type="presParOf" srcId="{4F110E73-C035-4B38-81BD-8394D72CE6F0}" destId="{E1255835-90C1-4801-B306-78B86B141254}" srcOrd="6" destOrd="0" presId="urn:microsoft.com/office/officeart/2005/8/layout/radial5"/>
    <dgm:cxn modelId="{09D5E0BD-6197-4FED-8066-EA330B8FC479}" type="presParOf" srcId="{4F110E73-C035-4B38-81BD-8394D72CE6F0}" destId="{15247280-82C8-4F2F-9259-56A36D7FCC70}" srcOrd="7" destOrd="0" presId="urn:microsoft.com/office/officeart/2005/8/layout/radial5"/>
    <dgm:cxn modelId="{59F2BAE0-8C18-4094-AE41-DE40BF0062E4}" type="presParOf" srcId="{15247280-82C8-4F2F-9259-56A36D7FCC70}" destId="{9C5F5A15-3535-469D-99C3-A8DDFD54EB92}" srcOrd="0" destOrd="0" presId="urn:microsoft.com/office/officeart/2005/8/layout/radial5"/>
    <dgm:cxn modelId="{B4D4D305-B264-4439-96EF-138BDB0E79D9}" type="presParOf" srcId="{4F110E73-C035-4B38-81BD-8394D72CE6F0}" destId="{2D186892-24A1-445B-A8F2-35EA8DCE35F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B953E-A3BB-4E7E-A848-69B5D1289C24}">
      <dsp:nvSpPr>
        <dsp:cNvPr id="0" name=""/>
        <dsp:cNvSpPr/>
      </dsp:nvSpPr>
      <dsp:spPr>
        <a:xfrm>
          <a:off x="1410860" y="2175428"/>
          <a:ext cx="1387226" cy="1387226"/>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Corps</a:t>
          </a:r>
          <a:endParaRPr lang="fr-FR" sz="2500" kern="1200" dirty="0"/>
        </a:p>
      </dsp:txBody>
      <dsp:txXfrm>
        <a:off x="1614015" y="2378583"/>
        <a:ext cx="980916" cy="980916"/>
      </dsp:txXfrm>
    </dsp:sp>
    <dsp:sp modelId="{01803AAD-E56C-43B7-9997-14B2DCBF50CB}">
      <dsp:nvSpPr>
        <dsp:cNvPr id="0" name=""/>
        <dsp:cNvSpPr/>
      </dsp:nvSpPr>
      <dsp:spPr>
        <a:xfrm rot="16200000">
          <a:off x="1896831" y="613492"/>
          <a:ext cx="415285" cy="471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1959124" y="770116"/>
        <a:ext cx="290700" cy="282995"/>
      </dsp:txXfrm>
    </dsp:sp>
    <dsp:sp modelId="{41B1994E-D588-4CCE-9686-DEF1E8E3DA18}">
      <dsp:nvSpPr>
        <dsp:cNvPr id="0" name=""/>
        <dsp:cNvSpPr/>
      </dsp:nvSpPr>
      <dsp:spPr>
        <a:xfrm>
          <a:off x="1410860" y="4644"/>
          <a:ext cx="1387226" cy="1387226"/>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Esprit</a:t>
          </a:r>
          <a:endParaRPr lang="fr-FR" sz="2100" kern="1200" dirty="0"/>
        </a:p>
      </dsp:txBody>
      <dsp:txXfrm>
        <a:off x="1614015" y="207799"/>
        <a:ext cx="980916" cy="980916"/>
      </dsp:txXfrm>
    </dsp:sp>
    <dsp:sp modelId="{A147A8E4-AC11-4F27-87BA-BB815B5FB813}">
      <dsp:nvSpPr>
        <dsp:cNvPr id="0" name=""/>
        <dsp:cNvSpPr/>
      </dsp:nvSpPr>
      <dsp:spPr>
        <a:xfrm rot="5400000">
          <a:off x="2017839" y="3485383"/>
          <a:ext cx="173268" cy="471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2043829" y="3553724"/>
        <a:ext cx="121288" cy="282995"/>
      </dsp:txXfrm>
    </dsp:sp>
    <dsp:sp modelId="{6A02BB8B-417A-40EF-BA10-046E4E105586}">
      <dsp:nvSpPr>
        <dsp:cNvPr id="0" name=""/>
        <dsp:cNvSpPr/>
      </dsp:nvSpPr>
      <dsp:spPr>
        <a:xfrm>
          <a:off x="1410860" y="3889576"/>
          <a:ext cx="1387226" cy="1387226"/>
        </a:xfrm>
        <a:prstGeom prst="ellipse">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choses</a:t>
          </a:r>
          <a:endParaRPr lang="fr-FR" sz="2100" kern="1200" dirty="0"/>
        </a:p>
      </dsp:txBody>
      <dsp:txXfrm>
        <a:off x="1614015" y="4092731"/>
        <a:ext cx="980916" cy="9809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7C14B-AA34-4A1E-9497-14C8572D56D8}">
      <dsp:nvSpPr>
        <dsp:cNvPr id="0" name=""/>
        <dsp:cNvSpPr/>
      </dsp:nvSpPr>
      <dsp:spPr>
        <a:xfrm>
          <a:off x="0" y="0"/>
          <a:ext cx="12192000" cy="3086100"/>
        </a:xfrm>
        <a:prstGeom prst="roundRect">
          <a:avLst>
            <a:gd name="adj" fmla="val 10000"/>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50000" t="50000" r="50000" b="50000"/>
          </a:path>
          <a:tileRect/>
        </a:gra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A66C404-BD80-4F14-A434-06AD7E44D266}">
      <dsp:nvSpPr>
        <dsp:cNvPr id="0" name=""/>
        <dsp:cNvSpPr/>
      </dsp:nvSpPr>
      <dsp:spPr>
        <a:xfrm>
          <a:off x="7876830" y="283793"/>
          <a:ext cx="3785686" cy="2353009"/>
        </a:xfrm>
        <a:prstGeom prst="roundRect">
          <a:avLst>
            <a:gd name="adj" fmla="val 10000"/>
          </a:avLst>
        </a:prstGeom>
        <a:blipFill rotWithShape="1">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55AEB3C-BC1B-4A41-89DC-AAE374C8666B}">
      <dsp:nvSpPr>
        <dsp:cNvPr id="0" name=""/>
        <dsp:cNvSpPr/>
      </dsp:nvSpPr>
      <dsp:spPr>
        <a:xfrm rot="10800000">
          <a:off x="8125737" y="2883190"/>
          <a:ext cx="3434412" cy="3329456"/>
        </a:xfrm>
        <a:prstGeom prst="round2SameRect">
          <a:avLst>
            <a:gd name="adj1" fmla="val 10500"/>
            <a:gd name="adj2" fmla="val 0"/>
          </a:avLst>
        </a:prstGeom>
        <a:solidFill>
          <a:srgbClr val="7030A0"/>
        </a:soli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endParaRPr lang="fr-FR" sz="2400" kern="1200" dirty="0" smtClean="0"/>
        </a:p>
        <a:p>
          <a:pPr lvl="0" algn="ctr" defTabSz="1066800">
            <a:lnSpc>
              <a:spcPct val="90000"/>
            </a:lnSpc>
            <a:spcBef>
              <a:spcPct val="0"/>
            </a:spcBef>
            <a:spcAft>
              <a:spcPct val="35000"/>
            </a:spcAft>
          </a:pPr>
          <a:r>
            <a:rPr lang="fr-FR" sz="2400" b="1" kern="1200" dirty="0" smtClean="0">
              <a:effectLst>
                <a:outerShdw blurRad="38100" dist="38100" dir="2700000" algn="tl">
                  <a:srgbClr val="000000">
                    <a:alpha val="43137"/>
                  </a:srgbClr>
                </a:outerShdw>
              </a:effectLst>
            </a:rPr>
            <a:t>L'homme a été mis par Dieu au milieu de la nature pour l'achever et la lui offrir</a:t>
          </a:r>
          <a:r>
            <a:rPr lang="fr-FR" sz="2400" b="1" i="1" kern="1200" dirty="0" smtClean="0">
              <a:effectLst>
                <a:outerShdw blurRad="38100" dist="38100" dir="2700000" algn="tl">
                  <a:srgbClr val="000000">
                    <a:alpha val="43137"/>
                  </a:srgbClr>
                </a:outerShdw>
              </a:effectLst>
            </a:rPr>
            <a:t>.</a:t>
          </a:r>
        </a:p>
        <a:p>
          <a:pPr lvl="0" algn="ctr" defTabSz="1066800">
            <a:lnSpc>
              <a:spcPct val="90000"/>
            </a:lnSpc>
            <a:spcBef>
              <a:spcPct val="0"/>
            </a:spcBef>
            <a:spcAft>
              <a:spcPct val="35000"/>
            </a:spcAft>
          </a:pPr>
          <a:r>
            <a:rPr lang="fr-FR" sz="2400" b="0" i="1" kern="1200" dirty="0" smtClean="0">
              <a:effectLst>
                <a:outerShdw blurRad="38100" dist="38100" dir="2700000" algn="tl">
                  <a:srgbClr val="000000">
                    <a:alpha val="43137"/>
                  </a:srgbClr>
                </a:outerShdw>
              </a:effectLst>
            </a:rPr>
            <a:t>Paul Claudel</a:t>
          </a:r>
        </a:p>
        <a:p>
          <a:pPr lvl="0" algn="ctr" defTabSz="1066800">
            <a:lnSpc>
              <a:spcPct val="90000"/>
            </a:lnSpc>
            <a:spcBef>
              <a:spcPct val="0"/>
            </a:spcBef>
            <a:spcAft>
              <a:spcPct val="35000"/>
            </a:spcAft>
          </a:pPr>
          <a:r>
            <a:rPr lang="fr-FR" sz="2400" b="0" i="1" kern="1200" dirty="0" smtClean="0">
              <a:solidFill>
                <a:schemeClr val="accent3">
                  <a:lumMod val="60000"/>
                  <a:lumOff val="40000"/>
                </a:schemeClr>
              </a:solidFill>
              <a:effectLst>
                <a:outerShdw blurRad="38100" dist="38100" dir="2700000" algn="tl">
                  <a:srgbClr val="000000">
                    <a:alpha val="43137"/>
                  </a:srgbClr>
                </a:outerShdw>
              </a:effectLst>
              <a:latin typeface="+mn-lt"/>
            </a:rPr>
            <a:t>1868-1955)</a:t>
          </a:r>
          <a:endParaRPr lang="fr-FR" sz="2400" b="0" i="1" kern="1200" dirty="0">
            <a:solidFill>
              <a:schemeClr val="accent3">
                <a:lumMod val="60000"/>
                <a:lumOff val="40000"/>
              </a:schemeClr>
            </a:solidFill>
            <a:effectLst>
              <a:outerShdw blurRad="38100" dist="38100" dir="2700000" algn="tl">
                <a:srgbClr val="000000">
                  <a:alpha val="43137"/>
                </a:srgbClr>
              </a:outerShdw>
            </a:effectLst>
            <a:latin typeface="+mn-lt"/>
          </a:endParaRPr>
        </a:p>
      </dsp:txBody>
      <dsp:txXfrm rot="10800000">
        <a:off x="8228129" y="2883190"/>
        <a:ext cx="3229628" cy="3227064"/>
      </dsp:txXfrm>
    </dsp:sp>
    <dsp:sp modelId="{517EED37-C179-4620-AAF2-D9E3C4C5B550}">
      <dsp:nvSpPr>
        <dsp:cNvPr id="0" name=""/>
        <dsp:cNvSpPr/>
      </dsp:nvSpPr>
      <dsp:spPr>
        <a:xfrm>
          <a:off x="686398" y="225121"/>
          <a:ext cx="2788786" cy="2502648"/>
        </a:xfrm>
        <a:prstGeom prst="roundRect">
          <a:avLst>
            <a:gd name="adj" fmla="val 10000"/>
          </a:avLst>
        </a:prstGeom>
        <a:blipFill rotWithShape="1">
          <a:blip xmlns:r="http://schemas.openxmlformats.org/officeDocument/2006/relationships" r:embed="rId2"/>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9DBE490-A08F-4DD0-9CD1-9ED8C9142E92}">
      <dsp:nvSpPr>
        <dsp:cNvPr id="0" name=""/>
        <dsp:cNvSpPr/>
      </dsp:nvSpPr>
      <dsp:spPr>
        <a:xfrm rot="10800000">
          <a:off x="458416" y="2850129"/>
          <a:ext cx="3293964" cy="3771900"/>
        </a:xfrm>
        <a:prstGeom prst="round2SameRect">
          <a:avLst>
            <a:gd name="adj1" fmla="val 10500"/>
            <a:gd name="adj2" fmla="val 0"/>
          </a:avLst>
        </a:prstGeom>
        <a:solidFill>
          <a:srgbClr val="FF0000"/>
        </a:soli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endParaRPr lang="fr-FR" sz="2800" kern="1200" dirty="0" smtClean="0"/>
        </a:p>
        <a:p>
          <a:pPr lvl="0" algn="ctr" defTabSz="1244600">
            <a:lnSpc>
              <a:spcPct val="90000"/>
            </a:lnSpc>
            <a:spcBef>
              <a:spcPct val="0"/>
            </a:spcBef>
            <a:spcAft>
              <a:spcPct val="35000"/>
            </a:spcAft>
          </a:pPr>
          <a:r>
            <a:rPr lang="fr-FR" sz="2400" b="1" kern="1200" dirty="0" smtClean="0">
              <a:effectLst>
                <a:outerShdw blurRad="38100" dist="38100" dir="2700000" algn="tl">
                  <a:srgbClr val="000000">
                    <a:alpha val="43137"/>
                  </a:srgbClr>
                </a:outerShdw>
              </a:effectLst>
              <a:latin typeface="+mn-lt"/>
            </a:rPr>
            <a:t>La nature, pour être commandée, doit être obéie. </a:t>
          </a:r>
        </a:p>
        <a:p>
          <a:pPr lvl="0" algn="ctr" defTabSz="1244600">
            <a:lnSpc>
              <a:spcPct val="90000"/>
            </a:lnSpc>
            <a:spcBef>
              <a:spcPct val="0"/>
            </a:spcBef>
            <a:spcAft>
              <a:spcPct val="35000"/>
            </a:spcAft>
          </a:pPr>
          <a:r>
            <a:rPr lang="fr-FR" sz="2400" i="1" kern="1200" dirty="0" smtClean="0">
              <a:effectLst>
                <a:outerShdw blurRad="38100" dist="38100" dir="2700000" algn="tl">
                  <a:srgbClr val="000000">
                    <a:alpha val="43137"/>
                  </a:srgbClr>
                </a:outerShdw>
              </a:effectLst>
              <a:latin typeface="+mn-lt"/>
            </a:rPr>
            <a:t>Francis Bacon</a:t>
          </a:r>
        </a:p>
        <a:p>
          <a:pPr lvl="0" algn="ctr" defTabSz="1244600">
            <a:lnSpc>
              <a:spcPct val="90000"/>
            </a:lnSpc>
            <a:spcBef>
              <a:spcPct val="0"/>
            </a:spcBef>
            <a:spcAft>
              <a:spcPct val="35000"/>
            </a:spcAft>
          </a:pPr>
          <a:r>
            <a:rPr lang="fr-FR" sz="2400" i="1" kern="1200" dirty="0" smtClean="0">
              <a:effectLst>
                <a:outerShdw blurRad="38100" dist="38100" dir="2700000" algn="tl">
                  <a:srgbClr val="000000">
                    <a:alpha val="43137"/>
                  </a:srgbClr>
                </a:outerShdw>
              </a:effectLst>
              <a:latin typeface="+mn-lt"/>
            </a:rPr>
            <a:t>(1561-1626)</a:t>
          </a:r>
          <a:endParaRPr lang="fr-FR" sz="2400" i="1" kern="1200" dirty="0">
            <a:effectLst>
              <a:outerShdw blurRad="38100" dist="38100" dir="2700000" algn="tl">
                <a:srgbClr val="000000">
                  <a:alpha val="43137"/>
                </a:srgbClr>
              </a:outerShdw>
            </a:effectLst>
            <a:latin typeface="+mn-lt"/>
          </a:endParaRPr>
        </a:p>
      </dsp:txBody>
      <dsp:txXfrm rot="10800000">
        <a:off x="559717" y="2850129"/>
        <a:ext cx="3091362" cy="3670599"/>
      </dsp:txXfrm>
    </dsp:sp>
    <dsp:sp modelId="{8CCB9403-D62D-43A8-BCDC-4682B4A65E92}">
      <dsp:nvSpPr>
        <dsp:cNvPr id="0" name=""/>
        <dsp:cNvSpPr/>
      </dsp:nvSpPr>
      <dsp:spPr>
        <a:xfrm>
          <a:off x="4671708" y="227722"/>
          <a:ext cx="2206931" cy="2302790"/>
        </a:xfrm>
        <a:prstGeom prst="roundRect">
          <a:avLst>
            <a:gd name="adj" fmla="val 10000"/>
          </a:avLst>
        </a:prstGeom>
        <a:blipFill rotWithShape="1">
          <a:blip xmlns:r="http://schemas.openxmlformats.org/officeDocument/2006/relationships" r:embed="rId3"/>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3A66D44-C298-473C-A75D-FCF045BA37BB}">
      <dsp:nvSpPr>
        <dsp:cNvPr id="0" name=""/>
        <dsp:cNvSpPr/>
      </dsp:nvSpPr>
      <dsp:spPr>
        <a:xfrm rot="10800000">
          <a:off x="4063870" y="2853402"/>
          <a:ext cx="3611821" cy="3607558"/>
        </a:xfrm>
        <a:prstGeom prst="round2SameRect">
          <a:avLst>
            <a:gd name="adj1" fmla="val 10500"/>
            <a:gd name="adj2" fmla="val 0"/>
          </a:avLst>
        </a:prstGeom>
        <a:solidFill>
          <a:srgbClr val="00B050"/>
        </a:solidFill>
        <a:ln w="9525" cap="flat" cmpd="sng" algn="ctr">
          <a:solidFill>
            <a:schemeClr val="accent3"/>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endParaRPr lang="fr-FR" sz="1200" kern="1200" dirty="0" smtClean="0"/>
        </a:p>
        <a:p>
          <a:pPr lvl="0" algn="ctr" defTabSz="533400">
            <a:lnSpc>
              <a:spcPct val="90000"/>
            </a:lnSpc>
            <a:spcBef>
              <a:spcPct val="0"/>
            </a:spcBef>
            <a:spcAft>
              <a:spcPct val="35000"/>
            </a:spcAft>
          </a:pPr>
          <a:r>
            <a:rPr lang="fr-FR" sz="2400" b="1" kern="1200" dirty="0" smtClean="0">
              <a:solidFill>
                <a:srgbClr val="FFC000"/>
              </a:solidFill>
              <a:effectLst>
                <a:outerShdw blurRad="38100" dist="38100" dir="2700000" algn="tl">
                  <a:srgbClr val="000000">
                    <a:alpha val="43137"/>
                  </a:srgbClr>
                </a:outerShdw>
              </a:effectLst>
            </a:rPr>
            <a:t>La relation existant entre l'humanité et la nature doit être faite de respect et d'amour, non de domination. </a:t>
          </a:r>
        </a:p>
        <a:p>
          <a:pPr lvl="0" algn="ctr" defTabSz="533400">
            <a:lnSpc>
              <a:spcPct val="90000"/>
            </a:lnSpc>
            <a:spcBef>
              <a:spcPct val="0"/>
            </a:spcBef>
            <a:spcAft>
              <a:spcPct val="35000"/>
            </a:spcAft>
          </a:pPr>
          <a:r>
            <a:rPr lang="fr-FR" sz="2400" b="0" i="1" kern="1200" dirty="0" smtClean="0">
              <a:solidFill>
                <a:srgbClr val="FFC000"/>
              </a:solidFill>
              <a:effectLst>
                <a:outerShdw blurRad="38100" dist="38100" dir="2700000" algn="tl">
                  <a:srgbClr val="000000">
                    <a:alpha val="43137"/>
                  </a:srgbClr>
                </a:outerShdw>
              </a:effectLst>
            </a:rPr>
            <a:t>René Dubos</a:t>
          </a:r>
        </a:p>
        <a:p>
          <a:pPr lvl="0" algn="ctr" defTabSz="533400">
            <a:lnSpc>
              <a:spcPct val="90000"/>
            </a:lnSpc>
            <a:spcBef>
              <a:spcPct val="0"/>
            </a:spcBef>
            <a:spcAft>
              <a:spcPct val="35000"/>
            </a:spcAft>
          </a:pPr>
          <a:r>
            <a:rPr lang="fr-FR" sz="2400" b="0" i="1" kern="1200" dirty="0" smtClean="0">
              <a:solidFill>
                <a:srgbClr val="FFC000"/>
              </a:solidFill>
              <a:effectLst>
                <a:outerShdw blurRad="38100" dist="38100" dir="2700000" algn="tl">
                  <a:srgbClr val="000000">
                    <a:alpha val="43137"/>
                  </a:srgbClr>
                </a:outerShdw>
              </a:effectLst>
            </a:rPr>
            <a:t>(1901-1982)</a:t>
          </a:r>
          <a:endParaRPr lang="fr-FR" sz="2400" b="0" kern="1200" dirty="0">
            <a:solidFill>
              <a:srgbClr val="FFC000"/>
            </a:solidFill>
            <a:effectLst>
              <a:outerShdw blurRad="38100" dist="38100" dir="2700000" algn="tl">
                <a:srgbClr val="000000">
                  <a:alpha val="43137"/>
                </a:srgbClr>
              </a:outerShdw>
            </a:effectLst>
          </a:endParaRPr>
        </a:p>
      </dsp:txBody>
      <dsp:txXfrm rot="10800000">
        <a:off x="4174815" y="2853402"/>
        <a:ext cx="3389931" cy="3496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BC957-C9EB-4E0D-B103-CAEF87585F84}">
      <dsp:nvSpPr>
        <dsp:cNvPr id="0" name=""/>
        <dsp:cNvSpPr/>
      </dsp:nvSpPr>
      <dsp:spPr>
        <a:xfrm>
          <a:off x="2822606" y="2113176"/>
          <a:ext cx="1506903" cy="1506903"/>
        </a:xfrm>
        <a:prstGeom prst="ellipse">
          <a:avLst/>
        </a:prstGeom>
        <a:solidFill>
          <a:schemeClr val="dk2">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Amour vrai</a:t>
          </a:r>
          <a:endParaRPr lang="fr-FR" sz="2400" kern="1200" dirty="0"/>
        </a:p>
      </dsp:txBody>
      <dsp:txXfrm>
        <a:off x="3043287" y="2333857"/>
        <a:ext cx="1065541" cy="1065541"/>
      </dsp:txXfrm>
    </dsp:sp>
    <dsp:sp modelId="{E3BEEF54-FAE5-423F-ACA6-6A72D6FD3B50}">
      <dsp:nvSpPr>
        <dsp:cNvPr id="0" name=""/>
        <dsp:cNvSpPr/>
      </dsp:nvSpPr>
      <dsp:spPr>
        <a:xfrm rot="16200000">
          <a:off x="3416366" y="1564737"/>
          <a:ext cx="319383" cy="512347"/>
        </a:xfrm>
        <a:prstGeom prst="rightArrow">
          <a:avLst>
            <a:gd name="adj1" fmla="val 60000"/>
            <a:gd name="adj2" fmla="val 50000"/>
          </a:avLst>
        </a:prstGeom>
        <a:solidFill>
          <a:schemeClr val="dk2">
            <a:tint val="60000"/>
            <a:hueOff val="0"/>
            <a:satOff val="0"/>
            <a:lumOff val="0"/>
            <a:alphaOff val="0"/>
          </a:schemeClr>
        </a:solidFill>
        <a:ln w="9525" cap="flat" cmpd="sng" algn="ctr">
          <a:solidFill>
            <a:schemeClr val="dk2">
              <a:tint val="60000"/>
              <a:hueOff val="0"/>
              <a:satOff val="0"/>
              <a:lumOff val="0"/>
              <a:alphaOff val="0"/>
            </a:schemeClr>
          </a:solidFill>
          <a:prstDash val="solid"/>
        </a:ln>
        <a:effectLst>
          <a:outerShdw blurRad="50800" dist="381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a:off x="3464274" y="1715114"/>
        <a:ext cx="223568" cy="307409"/>
      </dsp:txXfrm>
    </dsp:sp>
    <dsp:sp modelId="{9D2568A5-84D1-4969-9A66-94874692170B}">
      <dsp:nvSpPr>
        <dsp:cNvPr id="0" name=""/>
        <dsp:cNvSpPr/>
      </dsp:nvSpPr>
      <dsp:spPr>
        <a:xfrm>
          <a:off x="2822606" y="3663"/>
          <a:ext cx="1506903" cy="1506903"/>
        </a:xfrm>
        <a:prstGeom prst="ellipse">
          <a:avLst/>
        </a:prstGeom>
        <a:solidFill>
          <a:schemeClr val="dk2">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fr-FR" sz="4400" kern="1200" dirty="0" smtClean="0"/>
            <a:t>But</a:t>
          </a:r>
          <a:endParaRPr lang="fr-FR" sz="4400" kern="1200" dirty="0"/>
        </a:p>
      </dsp:txBody>
      <dsp:txXfrm>
        <a:off x="3043287" y="224344"/>
        <a:ext cx="1065541" cy="1065541"/>
      </dsp:txXfrm>
    </dsp:sp>
    <dsp:sp modelId="{6B646D91-76F5-452E-9CA1-C304836E5CCA}">
      <dsp:nvSpPr>
        <dsp:cNvPr id="0" name=""/>
        <dsp:cNvSpPr/>
      </dsp:nvSpPr>
      <dsp:spPr>
        <a:xfrm>
          <a:off x="4462084" y="2610454"/>
          <a:ext cx="319383" cy="512347"/>
        </a:xfrm>
        <a:prstGeom prst="rightArrow">
          <a:avLst>
            <a:gd name="adj1" fmla="val 60000"/>
            <a:gd name="adj2" fmla="val 50000"/>
          </a:avLst>
        </a:prstGeom>
        <a:solidFill>
          <a:schemeClr val="dk2">
            <a:tint val="60000"/>
            <a:hueOff val="0"/>
            <a:satOff val="0"/>
            <a:lumOff val="0"/>
            <a:alphaOff val="0"/>
          </a:schemeClr>
        </a:solidFill>
        <a:ln w="9525" cap="flat" cmpd="sng" algn="ctr">
          <a:solidFill>
            <a:schemeClr val="dk2">
              <a:tint val="60000"/>
              <a:hueOff val="0"/>
              <a:satOff val="0"/>
              <a:lumOff val="0"/>
              <a:alphaOff val="0"/>
            </a:schemeClr>
          </a:solidFill>
          <a:prstDash val="solid"/>
        </a:ln>
        <a:effectLst>
          <a:outerShdw blurRad="50800" dist="381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a:off x="4462084" y="2712923"/>
        <a:ext cx="223568" cy="307409"/>
      </dsp:txXfrm>
    </dsp:sp>
    <dsp:sp modelId="{FD69D980-2E92-4615-B49C-7BA434AAA24F}">
      <dsp:nvSpPr>
        <dsp:cNvPr id="0" name=""/>
        <dsp:cNvSpPr/>
      </dsp:nvSpPr>
      <dsp:spPr>
        <a:xfrm>
          <a:off x="4932119" y="2113176"/>
          <a:ext cx="1506903" cy="1506903"/>
        </a:xfrm>
        <a:prstGeom prst="ellipse">
          <a:avLst/>
        </a:prstGeom>
        <a:solidFill>
          <a:schemeClr val="dk2">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mj-lt"/>
            </a:rPr>
            <a:t>Idées, règles</a:t>
          </a:r>
          <a:endParaRPr lang="fr-FR" sz="2400" kern="1200" dirty="0">
            <a:latin typeface="+mj-lt"/>
          </a:endParaRPr>
        </a:p>
      </dsp:txBody>
      <dsp:txXfrm>
        <a:off x="5152800" y="2333857"/>
        <a:ext cx="1065541" cy="1065541"/>
      </dsp:txXfrm>
    </dsp:sp>
    <dsp:sp modelId="{61CA6539-0CF5-4FD8-8558-EC0C61E716DE}">
      <dsp:nvSpPr>
        <dsp:cNvPr id="0" name=""/>
        <dsp:cNvSpPr/>
      </dsp:nvSpPr>
      <dsp:spPr>
        <a:xfrm rot="5400000">
          <a:off x="3416366" y="3656171"/>
          <a:ext cx="319383" cy="512347"/>
        </a:xfrm>
        <a:prstGeom prst="rightArrow">
          <a:avLst>
            <a:gd name="adj1" fmla="val 60000"/>
            <a:gd name="adj2" fmla="val 50000"/>
          </a:avLst>
        </a:prstGeom>
        <a:solidFill>
          <a:schemeClr val="dk2">
            <a:tint val="60000"/>
            <a:hueOff val="0"/>
            <a:satOff val="0"/>
            <a:lumOff val="0"/>
            <a:alphaOff val="0"/>
          </a:schemeClr>
        </a:solidFill>
        <a:ln w="9525" cap="flat" cmpd="sng" algn="ctr">
          <a:solidFill>
            <a:schemeClr val="dk2">
              <a:tint val="60000"/>
              <a:hueOff val="0"/>
              <a:satOff val="0"/>
              <a:lumOff val="0"/>
              <a:alphaOff val="0"/>
            </a:schemeClr>
          </a:solidFill>
          <a:prstDash val="solid"/>
        </a:ln>
        <a:effectLst>
          <a:outerShdw blurRad="50800" dist="381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a:off x="3464274" y="3710733"/>
        <a:ext cx="223568" cy="307409"/>
      </dsp:txXfrm>
    </dsp:sp>
    <dsp:sp modelId="{026924F0-2946-4FC4-94E4-3229EBC9DFA1}">
      <dsp:nvSpPr>
        <dsp:cNvPr id="0" name=""/>
        <dsp:cNvSpPr/>
      </dsp:nvSpPr>
      <dsp:spPr>
        <a:xfrm>
          <a:off x="2822606" y="4222689"/>
          <a:ext cx="1506903" cy="1506903"/>
        </a:xfrm>
        <a:prstGeom prst="ellipse">
          <a:avLst/>
        </a:prstGeom>
        <a:solidFill>
          <a:schemeClr val="dk2">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mj-lt"/>
            </a:rPr>
            <a:t>Logos</a:t>
          </a:r>
        </a:p>
        <a:p>
          <a:pPr lvl="0" algn="ctr" defTabSz="1066800">
            <a:lnSpc>
              <a:spcPct val="90000"/>
            </a:lnSpc>
            <a:spcBef>
              <a:spcPct val="0"/>
            </a:spcBef>
            <a:spcAft>
              <a:spcPct val="35000"/>
            </a:spcAft>
          </a:pPr>
          <a:r>
            <a:rPr lang="fr-FR" sz="2400" kern="1200" dirty="0" smtClean="0">
              <a:latin typeface="+mj-lt"/>
            </a:rPr>
            <a:t>(plan)</a:t>
          </a:r>
        </a:p>
      </dsp:txBody>
      <dsp:txXfrm>
        <a:off x="3043287" y="4443370"/>
        <a:ext cx="1065541" cy="1065541"/>
      </dsp:txXfrm>
    </dsp:sp>
    <dsp:sp modelId="{ECCD6198-4DF4-463F-9B2F-57459012177D}">
      <dsp:nvSpPr>
        <dsp:cNvPr id="0" name=""/>
        <dsp:cNvSpPr/>
      </dsp:nvSpPr>
      <dsp:spPr>
        <a:xfrm rot="10800000">
          <a:off x="2370649" y="2610454"/>
          <a:ext cx="319383" cy="512347"/>
        </a:xfrm>
        <a:prstGeom prst="rightArrow">
          <a:avLst>
            <a:gd name="adj1" fmla="val 60000"/>
            <a:gd name="adj2" fmla="val 50000"/>
          </a:avLst>
        </a:prstGeom>
        <a:solidFill>
          <a:schemeClr val="dk2">
            <a:tint val="60000"/>
            <a:hueOff val="0"/>
            <a:satOff val="0"/>
            <a:lumOff val="0"/>
            <a:alphaOff val="0"/>
          </a:schemeClr>
        </a:solidFill>
        <a:ln w="9525" cap="flat" cmpd="sng" algn="ctr">
          <a:solidFill>
            <a:schemeClr val="dk2">
              <a:tint val="60000"/>
              <a:hueOff val="0"/>
              <a:satOff val="0"/>
              <a:lumOff val="0"/>
              <a:alphaOff val="0"/>
            </a:schemeClr>
          </a:solidFill>
          <a:prstDash val="solid"/>
        </a:ln>
        <a:effectLst>
          <a:outerShdw blurRad="50800" dist="381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rot="10800000">
        <a:off x="2466464" y="2712923"/>
        <a:ext cx="223568" cy="307409"/>
      </dsp:txXfrm>
    </dsp:sp>
    <dsp:sp modelId="{1B2BB70C-DA26-4D38-B843-F7923B13DD71}">
      <dsp:nvSpPr>
        <dsp:cNvPr id="0" name=""/>
        <dsp:cNvSpPr/>
      </dsp:nvSpPr>
      <dsp:spPr>
        <a:xfrm>
          <a:off x="713093" y="2113176"/>
          <a:ext cx="1506903" cy="1506903"/>
        </a:xfrm>
        <a:prstGeom prst="ellipse">
          <a:avLst/>
        </a:prstGeom>
        <a:solidFill>
          <a:schemeClr val="dk2">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err="1" smtClean="0">
              <a:latin typeface="+mj-lt"/>
            </a:rPr>
            <a:t>int</a:t>
          </a:r>
          <a:r>
            <a:rPr lang="fr-FR" sz="2400" kern="1200" dirty="0" smtClean="0">
              <a:latin typeface="+mj-lt"/>
            </a:rPr>
            <a:t>, </a:t>
          </a:r>
          <a:r>
            <a:rPr lang="fr-FR" sz="2400" kern="1200" dirty="0" err="1" smtClean="0">
              <a:latin typeface="+mj-lt"/>
            </a:rPr>
            <a:t>emo</a:t>
          </a:r>
          <a:r>
            <a:rPr lang="fr-FR" sz="2400" kern="1200" dirty="0" smtClean="0">
              <a:latin typeface="+mj-lt"/>
            </a:rPr>
            <a:t>, </a:t>
          </a:r>
          <a:r>
            <a:rPr lang="fr-FR" sz="2400" kern="1200" dirty="0" err="1" smtClean="0">
              <a:latin typeface="+mj-lt"/>
            </a:rPr>
            <a:t>vlt</a:t>
          </a:r>
          <a:endParaRPr lang="fr-FR" sz="2400" kern="1200" dirty="0">
            <a:latin typeface="+mj-lt"/>
          </a:endParaRPr>
        </a:p>
      </dsp:txBody>
      <dsp:txXfrm>
        <a:off x="933774" y="2333857"/>
        <a:ext cx="1065541" cy="1065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BC957-C9EB-4E0D-B103-CAEF87585F84}">
      <dsp:nvSpPr>
        <dsp:cNvPr id="0" name=""/>
        <dsp:cNvSpPr/>
      </dsp:nvSpPr>
      <dsp:spPr>
        <a:xfrm>
          <a:off x="2462504" y="2406997"/>
          <a:ext cx="1715161" cy="1715161"/>
        </a:xfrm>
        <a:prstGeom prst="ellipse">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fr-FR" sz="2700" kern="1200" dirty="0" smtClean="0"/>
            <a:t>Amour vrai</a:t>
          </a:r>
          <a:endParaRPr lang="fr-FR" sz="2700" kern="1200" dirty="0"/>
        </a:p>
      </dsp:txBody>
      <dsp:txXfrm>
        <a:off x="2713684" y="2658177"/>
        <a:ext cx="1212801" cy="1212801"/>
      </dsp:txXfrm>
    </dsp:sp>
    <dsp:sp modelId="{E3BEEF54-FAE5-423F-ACA6-6A72D6FD3B50}">
      <dsp:nvSpPr>
        <dsp:cNvPr id="0" name=""/>
        <dsp:cNvSpPr/>
      </dsp:nvSpPr>
      <dsp:spPr>
        <a:xfrm rot="16200000">
          <a:off x="3138161" y="1782465"/>
          <a:ext cx="363847" cy="583154"/>
        </a:xfrm>
        <a:prstGeom prst="rightArrow">
          <a:avLst>
            <a:gd name="adj1" fmla="val 60000"/>
            <a:gd name="adj2" fmla="val 50000"/>
          </a:avLst>
        </a:prstGeom>
        <a:solidFill>
          <a:schemeClr val="accent6">
            <a:tint val="60000"/>
            <a:hueOff val="0"/>
            <a:satOff val="0"/>
            <a:lumOff val="0"/>
            <a:alphaOff val="0"/>
          </a:schemeClr>
        </a:solidFill>
        <a:ln w="9525" cap="flat" cmpd="sng" algn="ctr">
          <a:solidFill>
            <a:schemeClr val="accent6">
              <a:tint val="60000"/>
              <a:hueOff val="0"/>
              <a:satOff val="0"/>
              <a:lumOff val="0"/>
              <a:alphaOff val="0"/>
            </a:schemeClr>
          </a:solidFill>
          <a:prstDash val="solid"/>
        </a:ln>
        <a:effectLst>
          <a:outerShdw blurRad="50800" dist="381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3192738" y="1953673"/>
        <a:ext cx="254693" cy="349892"/>
      </dsp:txXfrm>
    </dsp:sp>
    <dsp:sp modelId="{9D2568A5-84D1-4969-9A66-94874692170B}">
      <dsp:nvSpPr>
        <dsp:cNvPr id="0" name=""/>
        <dsp:cNvSpPr/>
      </dsp:nvSpPr>
      <dsp:spPr>
        <a:xfrm>
          <a:off x="2462504" y="5332"/>
          <a:ext cx="1715161" cy="1715161"/>
        </a:xfrm>
        <a:prstGeom prst="ellipse">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fr-FR" sz="4800" kern="1200" dirty="0" smtClean="0"/>
            <a:t>But</a:t>
          </a:r>
          <a:endParaRPr lang="fr-FR" sz="4800" kern="1200" dirty="0"/>
        </a:p>
      </dsp:txBody>
      <dsp:txXfrm>
        <a:off x="2713684" y="256512"/>
        <a:ext cx="1212801" cy="1212801"/>
      </dsp:txXfrm>
    </dsp:sp>
    <dsp:sp modelId="{6B646D91-76F5-452E-9CA1-C304836E5CCA}">
      <dsp:nvSpPr>
        <dsp:cNvPr id="0" name=""/>
        <dsp:cNvSpPr/>
      </dsp:nvSpPr>
      <dsp:spPr>
        <a:xfrm>
          <a:off x="4328697" y="2973000"/>
          <a:ext cx="363847" cy="583154"/>
        </a:xfrm>
        <a:prstGeom prst="rightArrow">
          <a:avLst>
            <a:gd name="adj1" fmla="val 60000"/>
            <a:gd name="adj2" fmla="val 50000"/>
          </a:avLst>
        </a:prstGeom>
        <a:solidFill>
          <a:schemeClr val="accent6">
            <a:tint val="60000"/>
            <a:hueOff val="0"/>
            <a:satOff val="0"/>
            <a:lumOff val="0"/>
            <a:alphaOff val="0"/>
          </a:schemeClr>
        </a:solidFill>
        <a:ln w="9525" cap="flat" cmpd="sng" algn="ctr">
          <a:solidFill>
            <a:schemeClr val="accent6">
              <a:tint val="60000"/>
              <a:hueOff val="0"/>
              <a:satOff val="0"/>
              <a:lumOff val="0"/>
              <a:alphaOff val="0"/>
            </a:schemeClr>
          </a:solidFill>
          <a:prstDash val="solid"/>
        </a:ln>
        <a:effectLst>
          <a:outerShdw blurRad="50800" dist="381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4328697" y="3089631"/>
        <a:ext cx="254693" cy="349892"/>
      </dsp:txXfrm>
    </dsp:sp>
    <dsp:sp modelId="{FD69D980-2E92-4615-B49C-7BA434AAA24F}">
      <dsp:nvSpPr>
        <dsp:cNvPr id="0" name=""/>
        <dsp:cNvSpPr/>
      </dsp:nvSpPr>
      <dsp:spPr>
        <a:xfrm>
          <a:off x="4864170" y="2406997"/>
          <a:ext cx="1715161" cy="1715161"/>
        </a:xfrm>
        <a:prstGeom prst="ellipse">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matériau</a:t>
          </a:r>
          <a:endParaRPr lang="fr-FR" sz="2000" kern="1200" dirty="0"/>
        </a:p>
      </dsp:txBody>
      <dsp:txXfrm>
        <a:off x="5115350" y="2658177"/>
        <a:ext cx="1212801" cy="1212801"/>
      </dsp:txXfrm>
    </dsp:sp>
    <dsp:sp modelId="{61CA6539-0CF5-4FD8-8558-EC0C61E716DE}">
      <dsp:nvSpPr>
        <dsp:cNvPr id="0" name=""/>
        <dsp:cNvSpPr/>
      </dsp:nvSpPr>
      <dsp:spPr>
        <a:xfrm rot="5400000">
          <a:off x="3138161" y="4163535"/>
          <a:ext cx="363847" cy="583154"/>
        </a:xfrm>
        <a:prstGeom prst="rightArrow">
          <a:avLst>
            <a:gd name="adj1" fmla="val 60000"/>
            <a:gd name="adj2" fmla="val 50000"/>
          </a:avLst>
        </a:prstGeom>
        <a:solidFill>
          <a:schemeClr val="accent6">
            <a:tint val="60000"/>
            <a:hueOff val="0"/>
            <a:satOff val="0"/>
            <a:lumOff val="0"/>
            <a:alphaOff val="0"/>
          </a:schemeClr>
        </a:solidFill>
        <a:ln w="9525" cap="flat" cmpd="sng" algn="ctr">
          <a:solidFill>
            <a:schemeClr val="accent6">
              <a:tint val="60000"/>
              <a:hueOff val="0"/>
              <a:satOff val="0"/>
              <a:lumOff val="0"/>
              <a:alphaOff val="0"/>
            </a:schemeClr>
          </a:solidFill>
          <a:prstDash val="solid"/>
        </a:ln>
        <a:effectLst>
          <a:outerShdw blurRad="50800" dist="381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3192738" y="4225589"/>
        <a:ext cx="254693" cy="349892"/>
      </dsp:txXfrm>
    </dsp:sp>
    <dsp:sp modelId="{026924F0-2946-4FC4-94E4-3229EBC9DFA1}">
      <dsp:nvSpPr>
        <dsp:cNvPr id="0" name=""/>
        <dsp:cNvSpPr/>
      </dsp:nvSpPr>
      <dsp:spPr>
        <a:xfrm>
          <a:off x="2462504" y="4808662"/>
          <a:ext cx="1715161" cy="1715161"/>
        </a:xfrm>
        <a:prstGeom prst="ellipse">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Nouvel être</a:t>
          </a:r>
          <a:endParaRPr lang="fr-FR" sz="2000" kern="1200" dirty="0"/>
        </a:p>
      </dsp:txBody>
      <dsp:txXfrm>
        <a:off x="2713684" y="5059842"/>
        <a:ext cx="1212801" cy="1212801"/>
      </dsp:txXfrm>
    </dsp:sp>
    <dsp:sp modelId="{ECCD6198-4DF4-463F-9B2F-57459012177D}">
      <dsp:nvSpPr>
        <dsp:cNvPr id="0" name=""/>
        <dsp:cNvSpPr/>
      </dsp:nvSpPr>
      <dsp:spPr>
        <a:xfrm rot="10800000">
          <a:off x="1947626" y="2973000"/>
          <a:ext cx="363847" cy="583154"/>
        </a:xfrm>
        <a:prstGeom prst="rightArrow">
          <a:avLst>
            <a:gd name="adj1" fmla="val 60000"/>
            <a:gd name="adj2" fmla="val 50000"/>
          </a:avLst>
        </a:prstGeom>
        <a:solidFill>
          <a:schemeClr val="accent6">
            <a:tint val="60000"/>
            <a:hueOff val="0"/>
            <a:satOff val="0"/>
            <a:lumOff val="0"/>
            <a:alphaOff val="0"/>
          </a:schemeClr>
        </a:solidFill>
        <a:ln w="9525" cap="flat" cmpd="sng" algn="ctr">
          <a:solidFill>
            <a:schemeClr val="accent6">
              <a:tint val="60000"/>
              <a:hueOff val="0"/>
              <a:satOff val="0"/>
              <a:lumOff val="0"/>
              <a:alphaOff val="0"/>
            </a:schemeClr>
          </a:solidFill>
          <a:prstDash val="solid"/>
        </a:ln>
        <a:effectLst>
          <a:outerShdw blurRad="50800" dist="381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10800000">
        <a:off x="2056780" y="3089631"/>
        <a:ext cx="254693" cy="349892"/>
      </dsp:txXfrm>
    </dsp:sp>
    <dsp:sp modelId="{1B2BB70C-DA26-4D38-B843-F7923B13DD71}">
      <dsp:nvSpPr>
        <dsp:cNvPr id="0" name=""/>
        <dsp:cNvSpPr/>
      </dsp:nvSpPr>
      <dsp:spPr>
        <a:xfrm>
          <a:off x="60839" y="2406997"/>
          <a:ext cx="1715161" cy="1715161"/>
        </a:xfrm>
        <a:prstGeom prst="ellipse">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Logos</a:t>
          </a:r>
          <a:endParaRPr lang="fr-FR" sz="2800" kern="1200" dirty="0"/>
        </a:p>
      </dsp:txBody>
      <dsp:txXfrm>
        <a:off x="312019" y="2658177"/>
        <a:ext cx="1212801" cy="12128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3E856-A81C-4A0D-86ED-6977581355A5}">
      <dsp:nvSpPr>
        <dsp:cNvPr id="0" name=""/>
        <dsp:cNvSpPr/>
      </dsp:nvSpPr>
      <dsp:spPr>
        <a:xfrm>
          <a:off x="745035" y="0"/>
          <a:ext cx="3645614" cy="3645562"/>
        </a:xfrm>
        <a:prstGeom prst="ellipse">
          <a:avLst/>
        </a:prstGeom>
        <a:solidFill>
          <a:schemeClr val="accent4">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800" kern="1200" dirty="0" smtClean="0"/>
            <a:t>Première Bénédiction</a:t>
          </a:r>
        </a:p>
        <a:p>
          <a:pPr lvl="0" algn="ctr" defTabSz="1022350">
            <a:lnSpc>
              <a:spcPct val="90000"/>
            </a:lnSpc>
            <a:spcBef>
              <a:spcPct val="0"/>
            </a:spcBef>
            <a:spcAft>
              <a:spcPct val="35000"/>
            </a:spcAft>
          </a:pPr>
          <a:r>
            <a:rPr lang="fr-FR" sz="2400" kern="1200" dirty="0" smtClean="0">
              <a:latin typeface="Garamond" pitchFamily="18" charset="0"/>
            </a:rPr>
            <a:t>Développement </a:t>
          </a:r>
          <a:r>
            <a:rPr lang="fr-FR" sz="2400" i="1" kern="1200" dirty="0" smtClean="0">
              <a:latin typeface="Garamond" pitchFamily="18" charset="0"/>
            </a:rPr>
            <a:t>de</a:t>
          </a:r>
          <a:r>
            <a:rPr lang="fr-FR" sz="2400" kern="1200" dirty="0" smtClean="0">
              <a:latin typeface="Garamond" pitchFamily="18" charset="0"/>
            </a:rPr>
            <a:t> l’être humain</a:t>
          </a:r>
        </a:p>
      </dsp:txBody>
      <dsp:txXfrm>
        <a:off x="1278923" y="533880"/>
        <a:ext cx="2577838" cy="2577802"/>
      </dsp:txXfrm>
    </dsp:sp>
    <dsp:sp modelId="{8522A495-049F-4DC7-AD32-E667ABA3E380}">
      <dsp:nvSpPr>
        <dsp:cNvPr id="0" name=""/>
        <dsp:cNvSpPr/>
      </dsp:nvSpPr>
      <dsp:spPr>
        <a:xfrm>
          <a:off x="2121652" y="2431387"/>
          <a:ext cx="3645614" cy="3645562"/>
        </a:xfrm>
        <a:prstGeom prst="ellipse">
          <a:avLst/>
        </a:prstGeom>
        <a:solidFill>
          <a:schemeClr val="accent4">
            <a:alpha val="50000"/>
            <a:hueOff val="-4135930"/>
            <a:satOff val="23223"/>
            <a:lumOff val="-107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0490" tIns="110490" rIns="110490" bIns="1104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900" kern="1200" dirty="0" smtClean="0"/>
            <a:t>Troisième Bénédiction</a:t>
          </a:r>
        </a:p>
        <a:p>
          <a:pPr lvl="0" algn="ctr" defTabSz="1022350">
            <a:lnSpc>
              <a:spcPct val="90000"/>
            </a:lnSpc>
            <a:spcBef>
              <a:spcPct val="0"/>
            </a:spcBef>
            <a:spcAft>
              <a:spcPct val="35000"/>
            </a:spcAft>
          </a:pPr>
          <a:r>
            <a:rPr lang="fr-FR" sz="2900" kern="1200" dirty="0" smtClean="0">
              <a:latin typeface="Garamond" pitchFamily="18" charset="0"/>
            </a:rPr>
            <a:t>Développement </a:t>
          </a:r>
          <a:r>
            <a:rPr lang="fr-FR" sz="2900" i="1" kern="1200" dirty="0" smtClean="0">
              <a:latin typeface="Garamond" pitchFamily="18" charset="0"/>
            </a:rPr>
            <a:t>pour</a:t>
          </a:r>
          <a:r>
            <a:rPr lang="fr-FR" sz="2900" kern="1200" dirty="0" smtClean="0">
              <a:latin typeface="Garamond" pitchFamily="18" charset="0"/>
            </a:rPr>
            <a:t> l’être humain</a:t>
          </a:r>
          <a:endParaRPr lang="fr-FR" sz="2900" kern="1200" dirty="0">
            <a:latin typeface="Garamond" pitchFamily="18" charset="0"/>
          </a:endParaRPr>
        </a:p>
      </dsp:txBody>
      <dsp:txXfrm>
        <a:off x="2655540" y="2965267"/>
        <a:ext cx="2577838" cy="2577802"/>
      </dsp:txXfrm>
    </dsp:sp>
    <dsp:sp modelId="{C73F1FF7-1C36-41DF-91AB-A7734E9B56F0}">
      <dsp:nvSpPr>
        <dsp:cNvPr id="0" name=""/>
        <dsp:cNvSpPr/>
      </dsp:nvSpPr>
      <dsp:spPr>
        <a:xfrm>
          <a:off x="3757877" y="0"/>
          <a:ext cx="3645614" cy="3645562"/>
        </a:xfrm>
        <a:prstGeom prst="ellipse">
          <a:avLst/>
        </a:prstGeom>
        <a:solidFill>
          <a:schemeClr val="accent4">
            <a:alpha val="50000"/>
            <a:hueOff val="-8271860"/>
            <a:satOff val="46445"/>
            <a:lumOff val="-215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0490" tIns="110490" rIns="110490" bIns="1104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900" kern="1200" dirty="0" smtClean="0"/>
            <a:t>Deuxième Bénédiction</a:t>
          </a:r>
        </a:p>
        <a:p>
          <a:pPr lvl="0" algn="ctr" defTabSz="1022350">
            <a:lnSpc>
              <a:spcPct val="90000"/>
            </a:lnSpc>
            <a:spcBef>
              <a:spcPct val="0"/>
            </a:spcBef>
            <a:spcAft>
              <a:spcPct val="35000"/>
            </a:spcAft>
          </a:pPr>
          <a:r>
            <a:rPr lang="fr-FR" sz="2900" kern="1200" dirty="0" smtClean="0">
              <a:latin typeface="Garamond" pitchFamily="18" charset="0"/>
            </a:rPr>
            <a:t>Développement </a:t>
          </a:r>
          <a:r>
            <a:rPr lang="fr-FR" sz="2900" i="1" kern="1200" dirty="0" smtClean="0">
              <a:latin typeface="Garamond" pitchFamily="18" charset="0"/>
            </a:rPr>
            <a:t>par </a:t>
          </a:r>
          <a:r>
            <a:rPr lang="fr-FR" sz="2900" kern="1200" dirty="0" smtClean="0">
              <a:latin typeface="Garamond" pitchFamily="18" charset="0"/>
            </a:rPr>
            <a:t>l’être humain</a:t>
          </a:r>
          <a:endParaRPr lang="fr-FR" sz="2900" kern="1200" dirty="0">
            <a:latin typeface="Garamond" pitchFamily="18" charset="0"/>
          </a:endParaRPr>
        </a:p>
      </dsp:txBody>
      <dsp:txXfrm>
        <a:off x="4291765" y="533880"/>
        <a:ext cx="2577838" cy="25778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D8FF1-41A7-43D3-946A-C4633F389293}">
      <dsp:nvSpPr>
        <dsp:cNvPr id="0" name=""/>
        <dsp:cNvSpPr/>
      </dsp:nvSpPr>
      <dsp:spPr>
        <a:xfrm>
          <a:off x="1150885" y="2459422"/>
          <a:ext cx="2011466" cy="1939155"/>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Enfant (O)</a:t>
          </a:r>
        </a:p>
        <a:p>
          <a:pPr lvl="0" algn="ctr" defTabSz="889000">
            <a:lnSpc>
              <a:spcPct val="90000"/>
            </a:lnSpc>
            <a:spcBef>
              <a:spcPct val="0"/>
            </a:spcBef>
            <a:spcAft>
              <a:spcPct val="35000"/>
            </a:spcAft>
          </a:pPr>
          <a:r>
            <a:rPr lang="fr-FR" sz="1800" kern="1200" dirty="0" smtClean="0"/>
            <a:t>Être humain</a:t>
          </a:r>
        </a:p>
        <a:p>
          <a:pPr lvl="0" algn="ctr" defTabSz="889000">
            <a:lnSpc>
              <a:spcPct val="90000"/>
            </a:lnSpc>
            <a:spcBef>
              <a:spcPct val="0"/>
            </a:spcBef>
            <a:spcAft>
              <a:spcPct val="35000"/>
            </a:spcAft>
          </a:pPr>
          <a:r>
            <a:rPr lang="fr-FR" sz="2400" kern="1200" dirty="0" smtClean="0"/>
            <a:t>Seigneur (S)</a:t>
          </a:r>
          <a:endParaRPr lang="fr-FR" sz="2400" kern="1200" dirty="0"/>
        </a:p>
      </dsp:txBody>
      <dsp:txXfrm>
        <a:off x="1445457" y="2743405"/>
        <a:ext cx="1422322" cy="1371189"/>
      </dsp:txXfrm>
    </dsp:sp>
    <dsp:sp modelId="{75FCF313-1EA4-4CCC-8883-73B4CACDDF88}">
      <dsp:nvSpPr>
        <dsp:cNvPr id="0" name=""/>
        <dsp:cNvSpPr/>
      </dsp:nvSpPr>
      <dsp:spPr>
        <a:xfrm rot="5400000">
          <a:off x="2004024" y="1960739"/>
          <a:ext cx="305189" cy="541774"/>
        </a:xfrm>
        <a:prstGeom prst="rightArrow">
          <a:avLst>
            <a:gd name="adj1" fmla="val 60000"/>
            <a:gd name="adj2" fmla="val 50000"/>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2049803" y="2023316"/>
        <a:ext cx="213632" cy="325064"/>
      </dsp:txXfrm>
    </dsp:sp>
    <dsp:sp modelId="{E56255E3-DCE0-4B55-A205-5F067FC941A7}">
      <dsp:nvSpPr>
        <dsp:cNvPr id="0" name=""/>
        <dsp:cNvSpPr/>
      </dsp:nvSpPr>
      <dsp:spPr>
        <a:xfrm>
          <a:off x="1166934" y="10370"/>
          <a:ext cx="1979369" cy="1979369"/>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fr-FR" sz="4400" b="1" kern="1200" dirty="0" smtClean="0"/>
            <a:t>Dieu</a:t>
          </a:r>
          <a:endParaRPr lang="fr-FR" sz="4400" b="1" kern="1200" dirty="0"/>
        </a:p>
      </dsp:txBody>
      <dsp:txXfrm>
        <a:off x="1456806" y="300242"/>
        <a:ext cx="1399625" cy="1399625"/>
      </dsp:txXfrm>
    </dsp:sp>
    <dsp:sp modelId="{50EE3846-61E2-4C95-9606-DA1E5D3D78FB}">
      <dsp:nvSpPr>
        <dsp:cNvPr id="0" name=""/>
        <dsp:cNvSpPr/>
      </dsp:nvSpPr>
      <dsp:spPr>
        <a:xfrm rot="5400000">
          <a:off x="2032153" y="4355485"/>
          <a:ext cx="248931" cy="541774"/>
        </a:xfrm>
        <a:prstGeom prst="rightArrow">
          <a:avLst>
            <a:gd name="adj1" fmla="val 60000"/>
            <a:gd name="adj2" fmla="val 50000"/>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2069493" y="4426501"/>
        <a:ext cx="174252" cy="325064"/>
      </dsp:txXfrm>
    </dsp:sp>
    <dsp:sp modelId="{790286F3-EDC7-4809-AB14-EEEE4C806122}">
      <dsp:nvSpPr>
        <dsp:cNvPr id="0" name=""/>
        <dsp:cNvSpPr/>
      </dsp:nvSpPr>
      <dsp:spPr>
        <a:xfrm>
          <a:off x="1166934" y="4868259"/>
          <a:ext cx="1979369" cy="1979369"/>
        </a:xfrm>
        <a:prstGeom prst="ellipse">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Création</a:t>
          </a:r>
          <a:endParaRPr lang="fr-FR" sz="2400" kern="1200" dirty="0"/>
        </a:p>
      </dsp:txBody>
      <dsp:txXfrm>
        <a:off x="1456806" y="5158131"/>
        <a:ext cx="1399625" cy="13996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FD733-5941-49C7-80C2-AC368502DABB}" type="datetimeFigureOut">
              <a:rPr lang="fr-FR" smtClean="0"/>
              <a:t>02/10/2015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AB01F-B8EA-40AE-AD74-7F8F0A684319}" type="slidenum">
              <a:rPr lang="fr-FR" smtClean="0"/>
              <a:t>‹N°›</a:t>
            </a:fld>
            <a:endParaRPr lang="fr-FR"/>
          </a:p>
        </p:txBody>
      </p:sp>
    </p:spTree>
    <p:extLst>
      <p:ext uri="{BB962C8B-B14F-4D97-AF65-F5344CB8AC3E}">
        <p14:creationId xmlns:p14="http://schemas.microsoft.com/office/powerpoint/2010/main" val="392414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1997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1372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709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14732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3039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1260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0952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56813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re seul : accentua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fr-FR"/>
              <a:pPr/>
              <a:t>02/10/2015</a:t>
            </a:fld>
            <a:endParaRPr kumimoji="0" lang="fr-FR"/>
          </a:p>
        </p:txBody>
      </p:sp>
      <p:sp>
        <p:nvSpPr>
          <p:cNvPr id="3" name="Footer Placeholder 2"/>
          <p:cNvSpPr>
            <a:spLocks noGrp="1"/>
          </p:cNvSpPr>
          <p:nvPr>
            <p:ph type="ftr" sz="quarter" idx="11"/>
          </p:nvPr>
        </p:nvSpPr>
        <p:spPr/>
        <p:txBody>
          <a:bodyPr/>
          <a:lstStyle/>
          <a:p>
            <a:endParaRPr kumimoji="0" lang="fr-FR"/>
          </a:p>
        </p:txBody>
      </p:sp>
      <p:sp>
        <p:nvSpPr>
          <p:cNvPr id="4" name="Slide Number Placeholder 3"/>
          <p:cNvSpPr>
            <a:spLocks noGrp="1"/>
          </p:cNvSpPr>
          <p:nvPr>
            <p:ph type="sldNum" sz="quarter" idx="12"/>
          </p:nvPr>
        </p:nvSpPr>
        <p:spPr/>
        <p:txBody>
          <a:bodyPr/>
          <a:lstStyle/>
          <a:p>
            <a:fld id="{240D5ECE-8B49-45CD-BE81-EF81920D1969}" type="slidenum">
              <a:rPr/>
              <a:pPr/>
              <a:t>‹N°›</a:t>
            </a:fld>
            <a:endParaRPr kumimoji="0" lang="fr-FR"/>
          </a:p>
        </p:txBody>
      </p:sp>
      <p:sp>
        <p:nvSpPr>
          <p:cNvPr id="6" name="Title 1"/>
          <p:cNvSpPr>
            <a:spLocks noGrp="1"/>
          </p:cNvSpPr>
          <p:nvPr>
            <p:ph type="title" hasCustomPrompt="1"/>
          </p:nvPr>
        </p:nvSpPr>
        <p:spPr>
          <a:xfrm>
            <a:off x="387200" y="3081000"/>
            <a:ext cx="115824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fr-FR"/>
              <a:t>Modifiez le style du titre</a:t>
            </a:r>
          </a:p>
        </p:txBody>
      </p:sp>
      <p:sp>
        <p:nvSpPr>
          <p:cNvPr id="7" name="Text Placeholder 2"/>
          <p:cNvSpPr>
            <a:spLocks noGrp="1"/>
          </p:cNvSpPr>
          <p:nvPr>
            <p:ph type="body" idx="1"/>
          </p:nvPr>
        </p:nvSpPr>
        <p:spPr>
          <a:xfrm>
            <a:off x="378603" y="2424752"/>
            <a:ext cx="11592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Tree>
    <p:extLst>
      <p:ext uri="{BB962C8B-B14F-4D97-AF65-F5344CB8AC3E}">
        <p14:creationId xmlns:p14="http://schemas.microsoft.com/office/powerpoint/2010/main" val="6827886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588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7437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472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61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6826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4012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8368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0006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6278010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hyperlink" Target="http://chezpierrette.centerblog.net/rub-gateau-.html" TargetMode="External"/><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hyperlink" Target="http://blancnoir.centerblog.net/8-le-pain-fait-il-grossir" TargetMode="Externa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hyperlink" Target="http://www.laneuvaine.fr/notre-dame-de-rocamadour-et-la-fondation-du-quebec/#imageclose-1607" TargetMode="External"/><Relationship Id="rId1" Type="http://schemas.openxmlformats.org/officeDocument/2006/relationships/slideLayout" Target="../slideLayouts/slideLayout12.xml"/><Relationship Id="rId6" Type="http://schemas.openxmlformats.org/officeDocument/2006/relationships/hyperlink" Target="http://www.lonelyplanet.fr/destinations/asie/bhoutan"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1.jpe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3.jpeg"/><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5751" y="668092"/>
            <a:ext cx="6330358" cy="1280890"/>
          </a:xfrm>
        </p:spPr>
        <p:txBody>
          <a:bodyPr/>
          <a:lstStyle/>
          <a:p>
            <a:r>
              <a:rPr lang="fr-FR" dirty="0" smtClean="0"/>
              <a:t>Les semaines de la nature</a:t>
            </a:r>
            <a:endParaRPr lang="fr-FR"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22069" b="22069"/>
          <a:stretch/>
        </p:blipFill>
        <p:spPr>
          <a:xfrm>
            <a:off x="2663900" y="1308537"/>
            <a:ext cx="6834061" cy="5402453"/>
          </a:xfrm>
          <a:prstGeom prst="rect">
            <a:avLst/>
          </a:prstGeom>
        </p:spPr>
      </p:pic>
      <p:sp>
        <p:nvSpPr>
          <p:cNvPr id="6" name="Rectangle 5"/>
          <p:cNvSpPr/>
          <p:nvPr/>
        </p:nvSpPr>
        <p:spPr>
          <a:xfrm>
            <a:off x="2855119" y="6310880"/>
            <a:ext cx="6259383" cy="400110"/>
          </a:xfrm>
          <a:prstGeom prst="rect">
            <a:avLst/>
          </a:prstGeom>
        </p:spPr>
        <p:txBody>
          <a:bodyPr wrap="square">
            <a:spAutoFit/>
          </a:bodyPr>
          <a:lstStyle/>
          <a:p>
            <a:pPr algn="ctr"/>
            <a:r>
              <a:rPr lang="fr-FR" sz="2000" b="1" dirty="0">
                <a:solidFill>
                  <a:srgbClr val="FFC000"/>
                </a:solidFill>
              </a:rPr>
              <a:t>Espace Culture et paix - www.culture-et-paix.org</a:t>
            </a:r>
          </a:p>
        </p:txBody>
      </p:sp>
      <p:sp>
        <p:nvSpPr>
          <p:cNvPr id="7" name="Rectangle 6"/>
          <p:cNvSpPr/>
          <p:nvPr/>
        </p:nvSpPr>
        <p:spPr>
          <a:xfrm>
            <a:off x="2988365" y="2491480"/>
            <a:ext cx="6259382" cy="400110"/>
          </a:xfrm>
          <a:prstGeom prst="rect">
            <a:avLst/>
          </a:prstGeom>
        </p:spPr>
        <p:txBody>
          <a:bodyPr wrap="square">
            <a:spAutoFit/>
          </a:bodyPr>
          <a:lstStyle/>
          <a:p>
            <a:pPr algn="ctr"/>
            <a:r>
              <a:rPr lang="fr-FR" sz="2000" dirty="0" smtClean="0">
                <a:solidFill>
                  <a:schemeClr val="bg1"/>
                </a:solidFill>
              </a:rPr>
              <a:t>Parole Donnée N°217 - Mercredi 24 juin 2015</a:t>
            </a:r>
            <a:endParaRPr lang="fr-FR" sz="2000" dirty="0">
              <a:solidFill>
                <a:schemeClr val="bg1"/>
              </a:solidFill>
            </a:endParaRPr>
          </a:p>
        </p:txBody>
      </p:sp>
    </p:spTree>
    <p:extLst>
      <p:ext uri="{BB962C8B-B14F-4D97-AF65-F5344CB8AC3E}">
        <p14:creationId xmlns:p14="http://schemas.microsoft.com/office/powerpoint/2010/main" val="301612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39903" y="4752145"/>
            <a:ext cx="11582400" cy="1601358"/>
          </a:xfrm>
        </p:spPr>
        <p:txBody>
          <a:bodyPr>
            <a:normAutofit/>
          </a:bodyPr>
          <a:lstStyle/>
          <a:p>
            <a:r>
              <a:rPr lang="fr-FR" dirty="0" smtClean="0">
                <a:solidFill>
                  <a:srgbClr val="002060"/>
                </a:solidFill>
              </a:rPr>
              <a:t>Exposé de Laurent </a:t>
            </a:r>
            <a:r>
              <a:rPr lang="fr-FR" dirty="0" err="1" smtClean="0">
                <a:solidFill>
                  <a:srgbClr val="002060"/>
                </a:solidFill>
              </a:rPr>
              <a:t>Ladouce</a:t>
            </a:r>
            <a:r>
              <a:rPr lang="fr-FR" dirty="0" smtClean="0">
                <a:solidFill>
                  <a:srgbClr val="002060"/>
                </a:solidFill>
              </a:rPr>
              <a:t>, directeur de l’Espace Culture et Paix</a:t>
            </a:r>
            <a:endParaRPr lang="fr-FR" dirty="0">
              <a:solidFill>
                <a:srgbClr val="002060"/>
              </a:solidFill>
            </a:endParaRPr>
          </a:p>
        </p:txBody>
      </p:sp>
      <p:sp>
        <p:nvSpPr>
          <p:cNvPr id="5" name="Espace réservé du texte 4"/>
          <p:cNvSpPr>
            <a:spLocks noGrp="1"/>
          </p:cNvSpPr>
          <p:nvPr>
            <p:ph type="body" idx="1"/>
          </p:nvPr>
        </p:nvSpPr>
        <p:spPr>
          <a:xfrm>
            <a:off x="362838" y="3496807"/>
            <a:ext cx="11592000" cy="639762"/>
          </a:xfrm>
        </p:spPr>
        <p:txBody>
          <a:bodyPr>
            <a:noAutofit/>
          </a:bodyPr>
          <a:lstStyle/>
          <a:p>
            <a:r>
              <a:rPr lang="fr-FR" sz="4000" b="1" dirty="0" smtClean="0">
                <a:solidFill>
                  <a:srgbClr val="002060">
                    <a:alpha val="81000"/>
                  </a:srgbClr>
                </a:solidFill>
                <a:effectLst>
                  <a:outerShdw blurRad="38100" dist="38100" dir="2700000" algn="tl">
                    <a:srgbClr val="000000">
                      <a:alpha val="43137"/>
                    </a:srgbClr>
                  </a:outerShdw>
                </a:effectLst>
              </a:rPr>
              <a:t>Deuxième partie</a:t>
            </a:r>
            <a:endParaRPr lang="fr-FR" sz="4000" b="1" dirty="0">
              <a:solidFill>
                <a:srgbClr val="002060">
                  <a:alpha val="81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359070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804649" y="639875"/>
            <a:ext cx="8911687" cy="1280890"/>
          </a:xfrm>
        </p:spPr>
        <p:txBody>
          <a:bodyPr/>
          <a:lstStyle/>
          <a:p>
            <a:r>
              <a:rPr lang="fr-FR" dirty="0" smtClean="0"/>
              <a:t>Maîtrise et Créativité</a:t>
            </a:r>
            <a:endParaRPr lang="fr-FR" dirty="0"/>
          </a:p>
        </p:txBody>
      </p:sp>
      <p:sp>
        <p:nvSpPr>
          <p:cNvPr id="5" name="Espace réservé du contenu 4"/>
          <p:cNvSpPr>
            <a:spLocks noGrp="1"/>
          </p:cNvSpPr>
          <p:nvPr>
            <p:ph idx="1"/>
          </p:nvPr>
        </p:nvSpPr>
        <p:spPr>
          <a:xfrm>
            <a:off x="1722108" y="1739462"/>
            <a:ext cx="9650741" cy="4794688"/>
          </a:xfrm>
        </p:spPr>
        <p:txBody>
          <a:bodyPr>
            <a:normAutofit/>
          </a:bodyPr>
          <a:lstStyle/>
          <a:p>
            <a:r>
              <a:rPr lang="fr-FR" sz="2800" dirty="0" smtClean="0"/>
              <a:t>Les Principes de l’Unification voient l’être humain comme un être de créativité. Cette créativité implique de maîtriser la nature et d’en exploiter les ressources pour satisfaire ses besoins et réaliser ses désirs. </a:t>
            </a:r>
          </a:p>
          <a:p>
            <a:r>
              <a:rPr lang="fr-FR" sz="2800" dirty="0" smtClean="0"/>
              <a:t>Le terme de « développement durable » est devenu populaire (voir diapositive 14). Il aborde des aspects novateurs de la maîtrise des ressources naturelles. </a:t>
            </a:r>
          </a:p>
          <a:p>
            <a:r>
              <a:rPr lang="fr-FR" sz="2800" dirty="0" smtClean="0"/>
              <a:t>Le développement durable gagnerait à intégrer la dimension spirituelle</a:t>
            </a:r>
          </a:p>
          <a:p>
            <a:pPr marL="0" indent="0">
              <a:buNone/>
            </a:pPr>
            <a:endParaRPr lang="fr-FR" dirty="0"/>
          </a:p>
        </p:txBody>
      </p:sp>
    </p:spTree>
    <p:extLst>
      <p:ext uri="{BB962C8B-B14F-4D97-AF65-F5344CB8AC3E}">
        <p14:creationId xmlns:p14="http://schemas.microsoft.com/office/powerpoint/2010/main" val="2508990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3101" y="624110"/>
            <a:ext cx="9561512" cy="1280890"/>
          </a:xfrm>
        </p:spPr>
        <p:txBody>
          <a:bodyPr/>
          <a:lstStyle/>
          <a:p>
            <a:r>
              <a:rPr lang="fr-FR" dirty="0" smtClean="0"/>
              <a:t>Spiritualité et développement durable</a:t>
            </a:r>
            <a:endParaRPr lang="fr-FR" dirty="0"/>
          </a:p>
        </p:txBody>
      </p:sp>
      <p:sp>
        <p:nvSpPr>
          <p:cNvPr id="3" name="Espace réservé du contenu 2"/>
          <p:cNvSpPr>
            <a:spLocks noGrp="1"/>
          </p:cNvSpPr>
          <p:nvPr>
            <p:ph idx="1"/>
          </p:nvPr>
        </p:nvSpPr>
        <p:spPr>
          <a:xfrm>
            <a:off x="1962150" y="1657350"/>
            <a:ext cx="9542462" cy="4686300"/>
          </a:xfrm>
        </p:spPr>
        <p:txBody>
          <a:bodyPr>
            <a:normAutofit lnSpcReduction="10000"/>
          </a:bodyPr>
          <a:lstStyle/>
          <a:p>
            <a:r>
              <a:rPr lang="fr-FR" sz="2400" dirty="0"/>
              <a:t>Pourquoi est-ce si important d’appeler  la spiritualité à la rescousse ?  Nous cherchons à travers le développement durable un rapport réconcilié avec autrui, le monde et nous-mêmes. Or, dans la conception chrétienne du monde, Dieu est le créateur et le réconciliateur de cet univers. Dès lors, selon cette conception, vivre en communion avec Lui, c’est posséder la clé de l’attitude vraie à l’égard du monde.</a:t>
            </a:r>
          </a:p>
          <a:p>
            <a:r>
              <a:rPr lang="fr-FR" sz="2400" dirty="0" smtClean="0"/>
              <a:t>Dans </a:t>
            </a:r>
            <a:r>
              <a:rPr lang="fr-FR" sz="2400" dirty="0"/>
              <a:t>notre Occident nous vivons encore souvent des valeurs morales issues du christianisme, mais nous oublions </a:t>
            </a:r>
            <a:r>
              <a:rPr lang="fr-FR" sz="2400" dirty="0" smtClean="0"/>
              <a:t>que </a:t>
            </a:r>
            <a:r>
              <a:rPr lang="fr-FR" sz="2400" dirty="0"/>
              <a:t>ces valeurs, pour être durables et opératoires, doivent être enracinées dans une spiritualité vivante. Sinon ces valeurs sont comme des fleurs coupées qui vont mourir faute d’enracinement spirituel</a:t>
            </a:r>
            <a:r>
              <a:rPr lang="fr-FR" sz="2400" dirty="0" smtClean="0"/>
              <a:t>. (1)</a:t>
            </a:r>
            <a:endParaRPr lang="fr-FR" sz="2400" dirty="0"/>
          </a:p>
          <a:p>
            <a:endParaRPr lang="fr-FR" dirty="0"/>
          </a:p>
        </p:txBody>
      </p:sp>
      <p:sp>
        <p:nvSpPr>
          <p:cNvPr id="4" name="Rectangle 3"/>
          <p:cNvSpPr/>
          <p:nvPr/>
        </p:nvSpPr>
        <p:spPr>
          <a:xfrm>
            <a:off x="152400" y="6503253"/>
            <a:ext cx="12039600" cy="369332"/>
          </a:xfrm>
          <a:prstGeom prst="rect">
            <a:avLst/>
          </a:prstGeom>
        </p:spPr>
        <p:txBody>
          <a:bodyPr wrap="square">
            <a:spAutoFit/>
          </a:bodyPr>
          <a:lstStyle/>
          <a:p>
            <a:r>
              <a:rPr lang="fr-FR" dirty="0" smtClean="0"/>
              <a:t>(1) www.centreavec.be/site/le-d%C3%A9veloppement-durable-une-question-de-spiritualit%C3%A9</a:t>
            </a:r>
            <a:endParaRPr lang="fr-FR" dirty="0"/>
          </a:p>
        </p:txBody>
      </p:sp>
    </p:spTree>
    <p:extLst>
      <p:ext uri="{BB962C8B-B14F-4D97-AF65-F5344CB8AC3E}">
        <p14:creationId xmlns:p14="http://schemas.microsoft.com/office/powerpoint/2010/main" val="1143370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85508" y="446088"/>
            <a:ext cx="9472266" cy="976312"/>
          </a:xfrm>
        </p:spPr>
        <p:txBody>
          <a:bodyPr>
            <a:normAutofit fontScale="90000"/>
          </a:bodyPr>
          <a:lstStyle/>
          <a:p>
            <a:r>
              <a:rPr lang="fr-FR" sz="5400" dirty="0" smtClean="0"/>
              <a:t>Qu’est-ce que la créativité ?</a:t>
            </a:r>
            <a:endParaRPr lang="fr-FR" sz="5400"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3216122280"/>
              </p:ext>
            </p:extLst>
          </p:nvPr>
        </p:nvGraphicFramePr>
        <p:xfrm>
          <a:off x="-336548" y="490795"/>
          <a:ext cx="7152117"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Espace réservé du contenu 7"/>
          <p:cNvGraphicFramePr>
            <a:graphicFrameLocks/>
          </p:cNvGraphicFramePr>
          <p:nvPr>
            <p:extLst>
              <p:ext uri="{D42A27DB-BD31-4B8C-83A1-F6EECF244321}">
                <p14:modId xmlns:p14="http://schemas.microsoft.com/office/powerpoint/2010/main" val="3143492643"/>
              </p:ext>
            </p:extLst>
          </p:nvPr>
        </p:nvGraphicFramePr>
        <p:xfrm>
          <a:off x="5807968" y="788277"/>
          <a:ext cx="6640171" cy="65291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9"/>
          <p:cNvSpPr/>
          <p:nvPr/>
        </p:nvSpPr>
        <p:spPr>
          <a:xfrm>
            <a:off x="268015" y="6224052"/>
            <a:ext cx="6585888" cy="46166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400" dirty="0">
                <a:latin typeface="+mj-lt"/>
              </a:rPr>
              <a:t>Base quadruple intérieure </a:t>
            </a:r>
            <a:r>
              <a:rPr lang="fr-FR" sz="2400" dirty="0" smtClean="0">
                <a:latin typeface="+mj-lt"/>
              </a:rPr>
              <a:t>se </a:t>
            </a:r>
            <a:r>
              <a:rPr lang="fr-FR" sz="2400" dirty="0">
                <a:latin typeface="+mj-lt"/>
              </a:rPr>
              <a:t>développant</a:t>
            </a:r>
          </a:p>
        </p:txBody>
      </p:sp>
      <p:sp>
        <p:nvSpPr>
          <p:cNvPr id="11" name="Rectangle 10"/>
          <p:cNvSpPr/>
          <p:nvPr/>
        </p:nvSpPr>
        <p:spPr>
          <a:xfrm>
            <a:off x="5207876" y="1445800"/>
            <a:ext cx="685274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sz="2400" dirty="0">
                <a:latin typeface="+mj-lt"/>
              </a:rPr>
              <a:t>Base quadruple </a:t>
            </a:r>
            <a:r>
              <a:rPr lang="fr-FR" sz="2400" dirty="0" smtClean="0">
                <a:latin typeface="+mj-lt"/>
              </a:rPr>
              <a:t>extérieure </a:t>
            </a:r>
            <a:r>
              <a:rPr lang="fr-FR" sz="2400" dirty="0">
                <a:latin typeface="+mj-lt"/>
              </a:rPr>
              <a:t>se développant</a:t>
            </a:r>
          </a:p>
        </p:txBody>
      </p:sp>
      <p:sp>
        <p:nvSpPr>
          <p:cNvPr id="12" name="Arc 39"/>
          <p:cNvSpPr>
            <a:spLocks/>
          </p:cNvSpPr>
          <p:nvPr/>
        </p:nvSpPr>
        <p:spPr bwMode="auto">
          <a:xfrm rot="21128994" flipH="1" flipV="1">
            <a:off x="1944808" y="2025996"/>
            <a:ext cx="3428893" cy="256793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3" name="Arc 39"/>
          <p:cNvSpPr>
            <a:spLocks/>
          </p:cNvSpPr>
          <p:nvPr/>
        </p:nvSpPr>
        <p:spPr bwMode="auto">
          <a:xfrm rot="21128994" flipH="1" flipV="1">
            <a:off x="7937592" y="2784297"/>
            <a:ext cx="3428893" cy="256793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4" name="Arc 39"/>
          <p:cNvSpPr>
            <a:spLocks/>
          </p:cNvSpPr>
          <p:nvPr/>
        </p:nvSpPr>
        <p:spPr bwMode="auto">
          <a:xfrm rot="10086989" flipH="1" flipV="1">
            <a:off x="1131202" y="2337227"/>
            <a:ext cx="3428893" cy="256793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5" name="Arc 39"/>
          <p:cNvSpPr>
            <a:spLocks/>
          </p:cNvSpPr>
          <p:nvPr/>
        </p:nvSpPr>
        <p:spPr bwMode="auto">
          <a:xfrm rot="10105884" flipH="1" flipV="1">
            <a:off x="6903142" y="3136675"/>
            <a:ext cx="3428893" cy="256793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6" name="Arc 39"/>
          <p:cNvSpPr>
            <a:spLocks/>
          </p:cNvSpPr>
          <p:nvPr/>
        </p:nvSpPr>
        <p:spPr bwMode="auto">
          <a:xfrm rot="4969474" flipH="1" flipV="1">
            <a:off x="2002711" y="2343478"/>
            <a:ext cx="2744595" cy="285856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7" name="Arc 39"/>
          <p:cNvSpPr>
            <a:spLocks/>
          </p:cNvSpPr>
          <p:nvPr/>
        </p:nvSpPr>
        <p:spPr bwMode="auto">
          <a:xfrm rot="15735882" flipH="1" flipV="1">
            <a:off x="1756442" y="1496887"/>
            <a:ext cx="2710934" cy="3014229"/>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8" name="Arc 39"/>
          <p:cNvSpPr>
            <a:spLocks/>
          </p:cNvSpPr>
          <p:nvPr/>
        </p:nvSpPr>
        <p:spPr bwMode="auto">
          <a:xfrm rot="5024061" flipH="1" flipV="1">
            <a:off x="7906564" y="2780482"/>
            <a:ext cx="2704573" cy="340221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9" name="Arc 39"/>
          <p:cNvSpPr>
            <a:spLocks/>
          </p:cNvSpPr>
          <p:nvPr/>
        </p:nvSpPr>
        <p:spPr bwMode="auto">
          <a:xfrm rot="15539432" flipH="1" flipV="1">
            <a:off x="7682118" y="2122131"/>
            <a:ext cx="2571670" cy="342391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Tree>
    <p:extLst>
      <p:ext uri="{BB962C8B-B14F-4D97-AF65-F5344CB8AC3E}">
        <p14:creationId xmlns:p14="http://schemas.microsoft.com/office/powerpoint/2010/main" val="236690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graphicEl>
                                              <a:dgm id="{F70BC957-C9EB-4E0D-B103-CAEF87585F84}"/>
                                            </p:graphicEl>
                                          </p:spTgt>
                                        </p:tgtEl>
                                        <p:attrNameLst>
                                          <p:attrName>style.visibility</p:attrName>
                                        </p:attrNameLst>
                                      </p:cBhvr>
                                      <p:to>
                                        <p:strVal val="visible"/>
                                      </p:to>
                                    </p:set>
                                    <p:anim calcmode="lin" valueType="num">
                                      <p:cBhvr>
                                        <p:cTn id="7" dur="1000" fill="hold"/>
                                        <p:tgtEl>
                                          <p:spTgt spid="8">
                                            <p:graphicEl>
                                              <a:dgm id="{F70BC957-C9EB-4E0D-B103-CAEF87585F84}"/>
                                            </p:graphicEl>
                                          </p:spTgt>
                                        </p:tgtEl>
                                        <p:attrNameLst>
                                          <p:attrName>ppt_w</p:attrName>
                                        </p:attrNameLst>
                                      </p:cBhvr>
                                      <p:tavLst>
                                        <p:tav tm="0">
                                          <p:val>
                                            <p:fltVal val="0"/>
                                          </p:val>
                                        </p:tav>
                                        <p:tav tm="100000">
                                          <p:val>
                                            <p:strVal val="#ppt_w"/>
                                          </p:val>
                                        </p:tav>
                                      </p:tavLst>
                                    </p:anim>
                                    <p:anim calcmode="lin" valueType="num">
                                      <p:cBhvr>
                                        <p:cTn id="8" dur="1000" fill="hold"/>
                                        <p:tgtEl>
                                          <p:spTgt spid="8">
                                            <p:graphicEl>
                                              <a:dgm id="{F70BC957-C9EB-4E0D-B103-CAEF87585F84}"/>
                                            </p:graphicEl>
                                          </p:spTgt>
                                        </p:tgtEl>
                                        <p:attrNameLst>
                                          <p:attrName>ppt_h</p:attrName>
                                        </p:attrNameLst>
                                      </p:cBhvr>
                                      <p:tavLst>
                                        <p:tav tm="0">
                                          <p:val>
                                            <p:fltVal val="0"/>
                                          </p:val>
                                        </p:tav>
                                        <p:tav tm="100000">
                                          <p:val>
                                            <p:strVal val="#ppt_h"/>
                                          </p:val>
                                        </p:tav>
                                      </p:tavLst>
                                    </p:anim>
                                    <p:anim calcmode="lin" valueType="num">
                                      <p:cBhvr>
                                        <p:cTn id="9" dur="1000" fill="hold"/>
                                        <p:tgtEl>
                                          <p:spTgt spid="8">
                                            <p:graphicEl>
                                              <a:dgm id="{F70BC957-C9EB-4E0D-B103-CAEF87585F84}"/>
                                            </p:graphicEl>
                                          </p:spTgt>
                                        </p:tgtEl>
                                        <p:attrNameLst>
                                          <p:attrName>style.rotation</p:attrName>
                                        </p:attrNameLst>
                                      </p:cBhvr>
                                      <p:tavLst>
                                        <p:tav tm="0">
                                          <p:val>
                                            <p:fltVal val="90"/>
                                          </p:val>
                                        </p:tav>
                                        <p:tav tm="100000">
                                          <p:val>
                                            <p:fltVal val="0"/>
                                          </p:val>
                                        </p:tav>
                                      </p:tavLst>
                                    </p:anim>
                                    <p:animEffect transition="in" filter="fade">
                                      <p:cBhvr>
                                        <p:cTn id="10" dur="1000"/>
                                        <p:tgtEl>
                                          <p:spTgt spid="8">
                                            <p:graphicEl>
                                              <a:dgm id="{F70BC957-C9EB-4E0D-B103-CAEF87585F8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graphicEl>
                                              <a:dgm id="{E3BEEF54-FAE5-423F-ACA6-6A72D6FD3B50}"/>
                                            </p:graphicEl>
                                          </p:spTgt>
                                        </p:tgtEl>
                                        <p:attrNameLst>
                                          <p:attrName>style.visibility</p:attrName>
                                        </p:attrNameLst>
                                      </p:cBhvr>
                                      <p:to>
                                        <p:strVal val="visible"/>
                                      </p:to>
                                    </p:set>
                                    <p:anim calcmode="lin" valueType="num">
                                      <p:cBhvr>
                                        <p:cTn id="15" dur="1000" fill="hold"/>
                                        <p:tgtEl>
                                          <p:spTgt spid="8">
                                            <p:graphicEl>
                                              <a:dgm id="{E3BEEF54-FAE5-423F-ACA6-6A72D6FD3B50}"/>
                                            </p:graphicEl>
                                          </p:spTgt>
                                        </p:tgtEl>
                                        <p:attrNameLst>
                                          <p:attrName>ppt_w</p:attrName>
                                        </p:attrNameLst>
                                      </p:cBhvr>
                                      <p:tavLst>
                                        <p:tav tm="0">
                                          <p:val>
                                            <p:fltVal val="0"/>
                                          </p:val>
                                        </p:tav>
                                        <p:tav tm="100000">
                                          <p:val>
                                            <p:strVal val="#ppt_w"/>
                                          </p:val>
                                        </p:tav>
                                      </p:tavLst>
                                    </p:anim>
                                    <p:anim calcmode="lin" valueType="num">
                                      <p:cBhvr>
                                        <p:cTn id="16" dur="1000" fill="hold"/>
                                        <p:tgtEl>
                                          <p:spTgt spid="8">
                                            <p:graphicEl>
                                              <a:dgm id="{E3BEEF54-FAE5-423F-ACA6-6A72D6FD3B50}"/>
                                            </p:graphicEl>
                                          </p:spTgt>
                                        </p:tgtEl>
                                        <p:attrNameLst>
                                          <p:attrName>ppt_h</p:attrName>
                                        </p:attrNameLst>
                                      </p:cBhvr>
                                      <p:tavLst>
                                        <p:tav tm="0">
                                          <p:val>
                                            <p:fltVal val="0"/>
                                          </p:val>
                                        </p:tav>
                                        <p:tav tm="100000">
                                          <p:val>
                                            <p:strVal val="#ppt_h"/>
                                          </p:val>
                                        </p:tav>
                                      </p:tavLst>
                                    </p:anim>
                                    <p:anim calcmode="lin" valueType="num">
                                      <p:cBhvr>
                                        <p:cTn id="17" dur="1000" fill="hold"/>
                                        <p:tgtEl>
                                          <p:spTgt spid="8">
                                            <p:graphicEl>
                                              <a:dgm id="{E3BEEF54-FAE5-423F-ACA6-6A72D6FD3B50}"/>
                                            </p:graphicEl>
                                          </p:spTgt>
                                        </p:tgtEl>
                                        <p:attrNameLst>
                                          <p:attrName>style.rotation</p:attrName>
                                        </p:attrNameLst>
                                      </p:cBhvr>
                                      <p:tavLst>
                                        <p:tav tm="0">
                                          <p:val>
                                            <p:fltVal val="90"/>
                                          </p:val>
                                        </p:tav>
                                        <p:tav tm="100000">
                                          <p:val>
                                            <p:fltVal val="0"/>
                                          </p:val>
                                        </p:tav>
                                      </p:tavLst>
                                    </p:anim>
                                    <p:animEffect transition="in" filter="fade">
                                      <p:cBhvr>
                                        <p:cTn id="18" dur="1000"/>
                                        <p:tgtEl>
                                          <p:spTgt spid="8">
                                            <p:graphicEl>
                                              <a:dgm id="{E3BEEF54-FAE5-423F-ACA6-6A72D6FD3B50}"/>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8">
                                            <p:graphicEl>
                                              <a:dgm id="{9D2568A5-84D1-4969-9A66-94874692170B}"/>
                                            </p:graphicEl>
                                          </p:spTgt>
                                        </p:tgtEl>
                                        <p:attrNameLst>
                                          <p:attrName>style.visibility</p:attrName>
                                        </p:attrNameLst>
                                      </p:cBhvr>
                                      <p:to>
                                        <p:strVal val="visible"/>
                                      </p:to>
                                    </p:set>
                                    <p:anim calcmode="lin" valueType="num">
                                      <p:cBhvr>
                                        <p:cTn id="21" dur="1000" fill="hold"/>
                                        <p:tgtEl>
                                          <p:spTgt spid="8">
                                            <p:graphicEl>
                                              <a:dgm id="{9D2568A5-84D1-4969-9A66-94874692170B}"/>
                                            </p:graphicEl>
                                          </p:spTgt>
                                        </p:tgtEl>
                                        <p:attrNameLst>
                                          <p:attrName>ppt_w</p:attrName>
                                        </p:attrNameLst>
                                      </p:cBhvr>
                                      <p:tavLst>
                                        <p:tav tm="0">
                                          <p:val>
                                            <p:fltVal val="0"/>
                                          </p:val>
                                        </p:tav>
                                        <p:tav tm="100000">
                                          <p:val>
                                            <p:strVal val="#ppt_w"/>
                                          </p:val>
                                        </p:tav>
                                      </p:tavLst>
                                    </p:anim>
                                    <p:anim calcmode="lin" valueType="num">
                                      <p:cBhvr>
                                        <p:cTn id="22" dur="1000" fill="hold"/>
                                        <p:tgtEl>
                                          <p:spTgt spid="8">
                                            <p:graphicEl>
                                              <a:dgm id="{9D2568A5-84D1-4969-9A66-94874692170B}"/>
                                            </p:graphicEl>
                                          </p:spTgt>
                                        </p:tgtEl>
                                        <p:attrNameLst>
                                          <p:attrName>ppt_h</p:attrName>
                                        </p:attrNameLst>
                                      </p:cBhvr>
                                      <p:tavLst>
                                        <p:tav tm="0">
                                          <p:val>
                                            <p:fltVal val="0"/>
                                          </p:val>
                                        </p:tav>
                                        <p:tav tm="100000">
                                          <p:val>
                                            <p:strVal val="#ppt_h"/>
                                          </p:val>
                                        </p:tav>
                                      </p:tavLst>
                                    </p:anim>
                                    <p:anim calcmode="lin" valueType="num">
                                      <p:cBhvr>
                                        <p:cTn id="23" dur="1000" fill="hold"/>
                                        <p:tgtEl>
                                          <p:spTgt spid="8">
                                            <p:graphicEl>
                                              <a:dgm id="{9D2568A5-84D1-4969-9A66-94874692170B}"/>
                                            </p:graphicEl>
                                          </p:spTgt>
                                        </p:tgtEl>
                                        <p:attrNameLst>
                                          <p:attrName>style.rotation</p:attrName>
                                        </p:attrNameLst>
                                      </p:cBhvr>
                                      <p:tavLst>
                                        <p:tav tm="0">
                                          <p:val>
                                            <p:fltVal val="90"/>
                                          </p:val>
                                        </p:tav>
                                        <p:tav tm="100000">
                                          <p:val>
                                            <p:fltVal val="0"/>
                                          </p:val>
                                        </p:tav>
                                      </p:tavLst>
                                    </p:anim>
                                    <p:animEffect transition="in" filter="fade">
                                      <p:cBhvr>
                                        <p:cTn id="24" dur="1000"/>
                                        <p:tgtEl>
                                          <p:spTgt spid="8">
                                            <p:graphicEl>
                                              <a:dgm id="{9D2568A5-84D1-4969-9A66-94874692170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graphicEl>
                                              <a:dgm id="{6B646D91-76F5-452E-9CA1-C304836E5CCA}"/>
                                            </p:graphicEl>
                                          </p:spTgt>
                                        </p:tgtEl>
                                        <p:attrNameLst>
                                          <p:attrName>style.visibility</p:attrName>
                                        </p:attrNameLst>
                                      </p:cBhvr>
                                      <p:to>
                                        <p:strVal val="visible"/>
                                      </p:to>
                                    </p:set>
                                    <p:anim calcmode="lin" valueType="num">
                                      <p:cBhvr>
                                        <p:cTn id="29" dur="1000" fill="hold"/>
                                        <p:tgtEl>
                                          <p:spTgt spid="8">
                                            <p:graphicEl>
                                              <a:dgm id="{6B646D91-76F5-452E-9CA1-C304836E5CCA}"/>
                                            </p:graphicEl>
                                          </p:spTgt>
                                        </p:tgtEl>
                                        <p:attrNameLst>
                                          <p:attrName>ppt_w</p:attrName>
                                        </p:attrNameLst>
                                      </p:cBhvr>
                                      <p:tavLst>
                                        <p:tav tm="0">
                                          <p:val>
                                            <p:fltVal val="0"/>
                                          </p:val>
                                        </p:tav>
                                        <p:tav tm="100000">
                                          <p:val>
                                            <p:strVal val="#ppt_w"/>
                                          </p:val>
                                        </p:tav>
                                      </p:tavLst>
                                    </p:anim>
                                    <p:anim calcmode="lin" valueType="num">
                                      <p:cBhvr>
                                        <p:cTn id="30" dur="1000" fill="hold"/>
                                        <p:tgtEl>
                                          <p:spTgt spid="8">
                                            <p:graphicEl>
                                              <a:dgm id="{6B646D91-76F5-452E-9CA1-C304836E5CCA}"/>
                                            </p:graphicEl>
                                          </p:spTgt>
                                        </p:tgtEl>
                                        <p:attrNameLst>
                                          <p:attrName>ppt_h</p:attrName>
                                        </p:attrNameLst>
                                      </p:cBhvr>
                                      <p:tavLst>
                                        <p:tav tm="0">
                                          <p:val>
                                            <p:fltVal val="0"/>
                                          </p:val>
                                        </p:tav>
                                        <p:tav tm="100000">
                                          <p:val>
                                            <p:strVal val="#ppt_h"/>
                                          </p:val>
                                        </p:tav>
                                      </p:tavLst>
                                    </p:anim>
                                    <p:anim calcmode="lin" valueType="num">
                                      <p:cBhvr>
                                        <p:cTn id="31" dur="1000" fill="hold"/>
                                        <p:tgtEl>
                                          <p:spTgt spid="8">
                                            <p:graphicEl>
                                              <a:dgm id="{6B646D91-76F5-452E-9CA1-C304836E5CCA}"/>
                                            </p:graphicEl>
                                          </p:spTgt>
                                        </p:tgtEl>
                                        <p:attrNameLst>
                                          <p:attrName>style.rotation</p:attrName>
                                        </p:attrNameLst>
                                      </p:cBhvr>
                                      <p:tavLst>
                                        <p:tav tm="0">
                                          <p:val>
                                            <p:fltVal val="90"/>
                                          </p:val>
                                        </p:tav>
                                        <p:tav tm="100000">
                                          <p:val>
                                            <p:fltVal val="0"/>
                                          </p:val>
                                        </p:tav>
                                      </p:tavLst>
                                    </p:anim>
                                    <p:animEffect transition="in" filter="fade">
                                      <p:cBhvr>
                                        <p:cTn id="32" dur="1000"/>
                                        <p:tgtEl>
                                          <p:spTgt spid="8">
                                            <p:graphicEl>
                                              <a:dgm id="{6B646D91-76F5-452E-9CA1-C304836E5CCA}"/>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
                                            <p:graphicEl>
                                              <a:dgm id="{FD69D980-2E92-4615-B49C-7BA434AAA24F}"/>
                                            </p:graphicEl>
                                          </p:spTgt>
                                        </p:tgtEl>
                                        <p:attrNameLst>
                                          <p:attrName>style.visibility</p:attrName>
                                        </p:attrNameLst>
                                      </p:cBhvr>
                                      <p:to>
                                        <p:strVal val="visible"/>
                                      </p:to>
                                    </p:set>
                                    <p:anim calcmode="lin" valueType="num">
                                      <p:cBhvr>
                                        <p:cTn id="35" dur="1000" fill="hold"/>
                                        <p:tgtEl>
                                          <p:spTgt spid="8">
                                            <p:graphicEl>
                                              <a:dgm id="{FD69D980-2E92-4615-B49C-7BA434AAA24F}"/>
                                            </p:graphicEl>
                                          </p:spTgt>
                                        </p:tgtEl>
                                        <p:attrNameLst>
                                          <p:attrName>ppt_w</p:attrName>
                                        </p:attrNameLst>
                                      </p:cBhvr>
                                      <p:tavLst>
                                        <p:tav tm="0">
                                          <p:val>
                                            <p:fltVal val="0"/>
                                          </p:val>
                                        </p:tav>
                                        <p:tav tm="100000">
                                          <p:val>
                                            <p:strVal val="#ppt_w"/>
                                          </p:val>
                                        </p:tav>
                                      </p:tavLst>
                                    </p:anim>
                                    <p:anim calcmode="lin" valueType="num">
                                      <p:cBhvr>
                                        <p:cTn id="36" dur="1000" fill="hold"/>
                                        <p:tgtEl>
                                          <p:spTgt spid="8">
                                            <p:graphicEl>
                                              <a:dgm id="{FD69D980-2E92-4615-B49C-7BA434AAA24F}"/>
                                            </p:graphicEl>
                                          </p:spTgt>
                                        </p:tgtEl>
                                        <p:attrNameLst>
                                          <p:attrName>ppt_h</p:attrName>
                                        </p:attrNameLst>
                                      </p:cBhvr>
                                      <p:tavLst>
                                        <p:tav tm="0">
                                          <p:val>
                                            <p:fltVal val="0"/>
                                          </p:val>
                                        </p:tav>
                                        <p:tav tm="100000">
                                          <p:val>
                                            <p:strVal val="#ppt_h"/>
                                          </p:val>
                                        </p:tav>
                                      </p:tavLst>
                                    </p:anim>
                                    <p:anim calcmode="lin" valueType="num">
                                      <p:cBhvr>
                                        <p:cTn id="37" dur="1000" fill="hold"/>
                                        <p:tgtEl>
                                          <p:spTgt spid="8">
                                            <p:graphicEl>
                                              <a:dgm id="{FD69D980-2E92-4615-B49C-7BA434AAA24F}"/>
                                            </p:graphicEl>
                                          </p:spTgt>
                                        </p:tgtEl>
                                        <p:attrNameLst>
                                          <p:attrName>style.rotation</p:attrName>
                                        </p:attrNameLst>
                                      </p:cBhvr>
                                      <p:tavLst>
                                        <p:tav tm="0">
                                          <p:val>
                                            <p:fltVal val="90"/>
                                          </p:val>
                                        </p:tav>
                                        <p:tav tm="100000">
                                          <p:val>
                                            <p:fltVal val="0"/>
                                          </p:val>
                                        </p:tav>
                                      </p:tavLst>
                                    </p:anim>
                                    <p:animEffect transition="in" filter="fade">
                                      <p:cBhvr>
                                        <p:cTn id="38" dur="1000"/>
                                        <p:tgtEl>
                                          <p:spTgt spid="8">
                                            <p:graphicEl>
                                              <a:dgm id="{FD69D980-2E92-4615-B49C-7BA434AAA24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8">
                                            <p:graphicEl>
                                              <a:dgm id="{61CA6539-0CF5-4FD8-8558-EC0C61E716DE}"/>
                                            </p:graphicEl>
                                          </p:spTgt>
                                        </p:tgtEl>
                                        <p:attrNameLst>
                                          <p:attrName>style.visibility</p:attrName>
                                        </p:attrNameLst>
                                      </p:cBhvr>
                                      <p:to>
                                        <p:strVal val="visible"/>
                                      </p:to>
                                    </p:set>
                                    <p:anim calcmode="lin" valueType="num">
                                      <p:cBhvr>
                                        <p:cTn id="43" dur="1000" fill="hold"/>
                                        <p:tgtEl>
                                          <p:spTgt spid="8">
                                            <p:graphicEl>
                                              <a:dgm id="{61CA6539-0CF5-4FD8-8558-EC0C61E716DE}"/>
                                            </p:graphicEl>
                                          </p:spTgt>
                                        </p:tgtEl>
                                        <p:attrNameLst>
                                          <p:attrName>ppt_w</p:attrName>
                                        </p:attrNameLst>
                                      </p:cBhvr>
                                      <p:tavLst>
                                        <p:tav tm="0">
                                          <p:val>
                                            <p:fltVal val="0"/>
                                          </p:val>
                                        </p:tav>
                                        <p:tav tm="100000">
                                          <p:val>
                                            <p:strVal val="#ppt_w"/>
                                          </p:val>
                                        </p:tav>
                                      </p:tavLst>
                                    </p:anim>
                                    <p:anim calcmode="lin" valueType="num">
                                      <p:cBhvr>
                                        <p:cTn id="44" dur="1000" fill="hold"/>
                                        <p:tgtEl>
                                          <p:spTgt spid="8">
                                            <p:graphicEl>
                                              <a:dgm id="{61CA6539-0CF5-4FD8-8558-EC0C61E716DE}"/>
                                            </p:graphicEl>
                                          </p:spTgt>
                                        </p:tgtEl>
                                        <p:attrNameLst>
                                          <p:attrName>ppt_h</p:attrName>
                                        </p:attrNameLst>
                                      </p:cBhvr>
                                      <p:tavLst>
                                        <p:tav tm="0">
                                          <p:val>
                                            <p:fltVal val="0"/>
                                          </p:val>
                                        </p:tav>
                                        <p:tav tm="100000">
                                          <p:val>
                                            <p:strVal val="#ppt_h"/>
                                          </p:val>
                                        </p:tav>
                                      </p:tavLst>
                                    </p:anim>
                                    <p:anim calcmode="lin" valueType="num">
                                      <p:cBhvr>
                                        <p:cTn id="45" dur="1000" fill="hold"/>
                                        <p:tgtEl>
                                          <p:spTgt spid="8">
                                            <p:graphicEl>
                                              <a:dgm id="{61CA6539-0CF5-4FD8-8558-EC0C61E716DE}"/>
                                            </p:graphicEl>
                                          </p:spTgt>
                                        </p:tgtEl>
                                        <p:attrNameLst>
                                          <p:attrName>style.rotation</p:attrName>
                                        </p:attrNameLst>
                                      </p:cBhvr>
                                      <p:tavLst>
                                        <p:tav tm="0">
                                          <p:val>
                                            <p:fltVal val="90"/>
                                          </p:val>
                                        </p:tav>
                                        <p:tav tm="100000">
                                          <p:val>
                                            <p:fltVal val="0"/>
                                          </p:val>
                                        </p:tav>
                                      </p:tavLst>
                                    </p:anim>
                                    <p:animEffect transition="in" filter="fade">
                                      <p:cBhvr>
                                        <p:cTn id="46" dur="1000"/>
                                        <p:tgtEl>
                                          <p:spTgt spid="8">
                                            <p:graphicEl>
                                              <a:dgm id="{61CA6539-0CF5-4FD8-8558-EC0C61E716DE}"/>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8">
                                            <p:graphicEl>
                                              <a:dgm id="{026924F0-2946-4FC4-94E4-3229EBC9DFA1}"/>
                                            </p:graphicEl>
                                          </p:spTgt>
                                        </p:tgtEl>
                                        <p:attrNameLst>
                                          <p:attrName>style.visibility</p:attrName>
                                        </p:attrNameLst>
                                      </p:cBhvr>
                                      <p:to>
                                        <p:strVal val="visible"/>
                                      </p:to>
                                    </p:set>
                                    <p:anim calcmode="lin" valueType="num">
                                      <p:cBhvr>
                                        <p:cTn id="49" dur="1000" fill="hold"/>
                                        <p:tgtEl>
                                          <p:spTgt spid="8">
                                            <p:graphicEl>
                                              <a:dgm id="{026924F0-2946-4FC4-94E4-3229EBC9DFA1}"/>
                                            </p:graphicEl>
                                          </p:spTgt>
                                        </p:tgtEl>
                                        <p:attrNameLst>
                                          <p:attrName>ppt_w</p:attrName>
                                        </p:attrNameLst>
                                      </p:cBhvr>
                                      <p:tavLst>
                                        <p:tav tm="0">
                                          <p:val>
                                            <p:fltVal val="0"/>
                                          </p:val>
                                        </p:tav>
                                        <p:tav tm="100000">
                                          <p:val>
                                            <p:strVal val="#ppt_w"/>
                                          </p:val>
                                        </p:tav>
                                      </p:tavLst>
                                    </p:anim>
                                    <p:anim calcmode="lin" valueType="num">
                                      <p:cBhvr>
                                        <p:cTn id="50" dur="1000" fill="hold"/>
                                        <p:tgtEl>
                                          <p:spTgt spid="8">
                                            <p:graphicEl>
                                              <a:dgm id="{026924F0-2946-4FC4-94E4-3229EBC9DFA1}"/>
                                            </p:graphicEl>
                                          </p:spTgt>
                                        </p:tgtEl>
                                        <p:attrNameLst>
                                          <p:attrName>ppt_h</p:attrName>
                                        </p:attrNameLst>
                                      </p:cBhvr>
                                      <p:tavLst>
                                        <p:tav tm="0">
                                          <p:val>
                                            <p:fltVal val="0"/>
                                          </p:val>
                                        </p:tav>
                                        <p:tav tm="100000">
                                          <p:val>
                                            <p:strVal val="#ppt_h"/>
                                          </p:val>
                                        </p:tav>
                                      </p:tavLst>
                                    </p:anim>
                                    <p:anim calcmode="lin" valueType="num">
                                      <p:cBhvr>
                                        <p:cTn id="51" dur="1000" fill="hold"/>
                                        <p:tgtEl>
                                          <p:spTgt spid="8">
                                            <p:graphicEl>
                                              <a:dgm id="{026924F0-2946-4FC4-94E4-3229EBC9DFA1}"/>
                                            </p:graphicEl>
                                          </p:spTgt>
                                        </p:tgtEl>
                                        <p:attrNameLst>
                                          <p:attrName>style.rotation</p:attrName>
                                        </p:attrNameLst>
                                      </p:cBhvr>
                                      <p:tavLst>
                                        <p:tav tm="0">
                                          <p:val>
                                            <p:fltVal val="90"/>
                                          </p:val>
                                        </p:tav>
                                        <p:tav tm="100000">
                                          <p:val>
                                            <p:fltVal val="0"/>
                                          </p:val>
                                        </p:tav>
                                      </p:tavLst>
                                    </p:anim>
                                    <p:animEffect transition="in" filter="fade">
                                      <p:cBhvr>
                                        <p:cTn id="52" dur="1000"/>
                                        <p:tgtEl>
                                          <p:spTgt spid="8">
                                            <p:graphicEl>
                                              <a:dgm id="{026924F0-2946-4FC4-94E4-3229EBC9DFA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8">
                                            <p:graphicEl>
                                              <a:dgm id="{ECCD6198-4DF4-463F-9B2F-57459012177D}"/>
                                            </p:graphicEl>
                                          </p:spTgt>
                                        </p:tgtEl>
                                        <p:attrNameLst>
                                          <p:attrName>style.visibility</p:attrName>
                                        </p:attrNameLst>
                                      </p:cBhvr>
                                      <p:to>
                                        <p:strVal val="visible"/>
                                      </p:to>
                                    </p:set>
                                    <p:anim calcmode="lin" valueType="num">
                                      <p:cBhvr>
                                        <p:cTn id="57" dur="1000" fill="hold"/>
                                        <p:tgtEl>
                                          <p:spTgt spid="8">
                                            <p:graphicEl>
                                              <a:dgm id="{ECCD6198-4DF4-463F-9B2F-57459012177D}"/>
                                            </p:graphicEl>
                                          </p:spTgt>
                                        </p:tgtEl>
                                        <p:attrNameLst>
                                          <p:attrName>ppt_w</p:attrName>
                                        </p:attrNameLst>
                                      </p:cBhvr>
                                      <p:tavLst>
                                        <p:tav tm="0">
                                          <p:val>
                                            <p:fltVal val="0"/>
                                          </p:val>
                                        </p:tav>
                                        <p:tav tm="100000">
                                          <p:val>
                                            <p:strVal val="#ppt_w"/>
                                          </p:val>
                                        </p:tav>
                                      </p:tavLst>
                                    </p:anim>
                                    <p:anim calcmode="lin" valueType="num">
                                      <p:cBhvr>
                                        <p:cTn id="58" dur="1000" fill="hold"/>
                                        <p:tgtEl>
                                          <p:spTgt spid="8">
                                            <p:graphicEl>
                                              <a:dgm id="{ECCD6198-4DF4-463F-9B2F-57459012177D}"/>
                                            </p:graphicEl>
                                          </p:spTgt>
                                        </p:tgtEl>
                                        <p:attrNameLst>
                                          <p:attrName>ppt_h</p:attrName>
                                        </p:attrNameLst>
                                      </p:cBhvr>
                                      <p:tavLst>
                                        <p:tav tm="0">
                                          <p:val>
                                            <p:fltVal val="0"/>
                                          </p:val>
                                        </p:tav>
                                        <p:tav tm="100000">
                                          <p:val>
                                            <p:strVal val="#ppt_h"/>
                                          </p:val>
                                        </p:tav>
                                      </p:tavLst>
                                    </p:anim>
                                    <p:anim calcmode="lin" valueType="num">
                                      <p:cBhvr>
                                        <p:cTn id="59" dur="1000" fill="hold"/>
                                        <p:tgtEl>
                                          <p:spTgt spid="8">
                                            <p:graphicEl>
                                              <a:dgm id="{ECCD6198-4DF4-463F-9B2F-57459012177D}"/>
                                            </p:graphicEl>
                                          </p:spTgt>
                                        </p:tgtEl>
                                        <p:attrNameLst>
                                          <p:attrName>style.rotation</p:attrName>
                                        </p:attrNameLst>
                                      </p:cBhvr>
                                      <p:tavLst>
                                        <p:tav tm="0">
                                          <p:val>
                                            <p:fltVal val="90"/>
                                          </p:val>
                                        </p:tav>
                                        <p:tav tm="100000">
                                          <p:val>
                                            <p:fltVal val="0"/>
                                          </p:val>
                                        </p:tav>
                                      </p:tavLst>
                                    </p:anim>
                                    <p:animEffect transition="in" filter="fade">
                                      <p:cBhvr>
                                        <p:cTn id="60" dur="1000"/>
                                        <p:tgtEl>
                                          <p:spTgt spid="8">
                                            <p:graphicEl>
                                              <a:dgm id="{ECCD6198-4DF4-463F-9B2F-57459012177D}"/>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8">
                                            <p:graphicEl>
                                              <a:dgm id="{1B2BB70C-DA26-4D38-B843-F7923B13DD71}"/>
                                            </p:graphicEl>
                                          </p:spTgt>
                                        </p:tgtEl>
                                        <p:attrNameLst>
                                          <p:attrName>style.visibility</p:attrName>
                                        </p:attrNameLst>
                                      </p:cBhvr>
                                      <p:to>
                                        <p:strVal val="visible"/>
                                      </p:to>
                                    </p:set>
                                    <p:anim calcmode="lin" valueType="num">
                                      <p:cBhvr>
                                        <p:cTn id="63" dur="1000" fill="hold"/>
                                        <p:tgtEl>
                                          <p:spTgt spid="8">
                                            <p:graphicEl>
                                              <a:dgm id="{1B2BB70C-DA26-4D38-B843-F7923B13DD71}"/>
                                            </p:graphicEl>
                                          </p:spTgt>
                                        </p:tgtEl>
                                        <p:attrNameLst>
                                          <p:attrName>ppt_w</p:attrName>
                                        </p:attrNameLst>
                                      </p:cBhvr>
                                      <p:tavLst>
                                        <p:tav tm="0">
                                          <p:val>
                                            <p:fltVal val="0"/>
                                          </p:val>
                                        </p:tav>
                                        <p:tav tm="100000">
                                          <p:val>
                                            <p:strVal val="#ppt_w"/>
                                          </p:val>
                                        </p:tav>
                                      </p:tavLst>
                                    </p:anim>
                                    <p:anim calcmode="lin" valueType="num">
                                      <p:cBhvr>
                                        <p:cTn id="64" dur="1000" fill="hold"/>
                                        <p:tgtEl>
                                          <p:spTgt spid="8">
                                            <p:graphicEl>
                                              <a:dgm id="{1B2BB70C-DA26-4D38-B843-F7923B13DD71}"/>
                                            </p:graphicEl>
                                          </p:spTgt>
                                        </p:tgtEl>
                                        <p:attrNameLst>
                                          <p:attrName>ppt_h</p:attrName>
                                        </p:attrNameLst>
                                      </p:cBhvr>
                                      <p:tavLst>
                                        <p:tav tm="0">
                                          <p:val>
                                            <p:fltVal val="0"/>
                                          </p:val>
                                        </p:tav>
                                        <p:tav tm="100000">
                                          <p:val>
                                            <p:strVal val="#ppt_h"/>
                                          </p:val>
                                        </p:tav>
                                      </p:tavLst>
                                    </p:anim>
                                    <p:anim calcmode="lin" valueType="num">
                                      <p:cBhvr>
                                        <p:cTn id="65" dur="1000" fill="hold"/>
                                        <p:tgtEl>
                                          <p:spTgt spid="8">
                                            <p:graphicEl>
                                              <a:dgm id="{1B2BB70C-DA26-4D38-B843-F7923B13DD71}"/>
                                            </p:graphicEl>
                                          </p:spTgt>
                                        </p:tgtEl>
                                        <p:attrNameLst>
                                          <p:attrName>style.rotation</p:attrName>
                                        </p:attrNameLst>
                                      </p:cBhvr>
                                      <p:tavLst>
                                        <p:tav tm="0">
                                          <p:val>
                                            <p:fltVal val="90"/>
                                          </p:val>
                                        </p:tav>
                                        <p:tav tm="100000">
                                          <p:val>
                                            <p:fltVal val="0"/>
                                          </p:val>
                                        </p:tav>
                                      </p:tavLst>
                                    </p:anim>
                                    <p:animEffect transition="in" filter="fade">
                                      <p:cBhvr>
                                        <p:cTn id="66" dur="1000"/>
                                        <p:tgtEl>
                                          <p:spTgt spid="8">
                                            <p:graphicEl>
                                              <a:dgm id="{1B2BB70C-DA26-4D38-B843-F7923B13DD7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anim calcmode="lin" valueType="num">
                                      <p:cBhvr>
                                        <p:cTn id="90" dur="500" fill="hold"/>
                                        <p:tgtEl>
                                          <p:spTgt spid="9"/>
                                        </p:tgtEl>
                                        <p:attrNameLst>
                                          <p:attrName>ppt_w</p:attrName>
                                        </p:attrNameLst>
                                      </p:cBhvr>
                                      <p:tavLst>
                                        <p:tav tm="0">
                                          <p:val>
                                            <p:fltVal val="0"/>
                                          </p:val>
                                        </p:tav>
                                        <p:tav tm="100000">
                                          <p:val>
                                            <p:strVal val="#ppt_w"/>
                                          </p:val>
                                        </p:tav>
                                      </p:tavLst>
                                    </p:anim>
                                    <p:anim calcmode="lin" valueType="num">
                                      <p:cBhvr>
                                        <p:cTn id="91" dur="500" fill="hold"/>
                                        <p:tgtEl>
                                          <p:spTgt spid="9"/>
                                        </p:tgtEl>
                                        <p:attrNameLst>
                                          <p:attrName>ppt_h</p:attrName>
                                        </p:attrNameLst>
                                      </p:cBhvr>
                                      <p:tavLst>
                                        <p:tav tm="0">
                                          <p:val>
                                            <p:fltVal val="0"/>
                                          </p:val>
                                        </p:tav>
                                        <p:tav tm="100000">
                                          <p:val>
                                            <p:strVal val="#ppt_h"/>
                                          </p:val>
                                        </p:tav>
                                      </p:tavLst>
                                    </p:anim>
                                    <p:animEffect transition="in" filter="fade">
                                      <p:cBhvr>
                                        <p:cTn id="92" dur="500"/>
                                        <p:tgtEl>
                                          <p:spTgt spid="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5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500"/>
                                        <p:tgtEl>
                                          <p:spTgt spid="1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fade">
                                      <p:cBhvr>
                                        <p:cTn id="107" dur="500"/>
                                        <p:tgtEl>
                                          <p:spTgt spid="1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Graphic spid="9" grpId="0">
        <p:bldAsOne/>
      </p:bldGraphic>
      <p:bldP spid="12" grpId="0" animBg="1"/>
      <p:bldP spid="13" grpId="0" animBg="1"/>
      <p:bldP spid="14" grpId="0" animBg="1"/>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se-pro.com/wp-content/uploads/2011/07/piliers-developpement-dur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5" y="0"/>
            <a:ext cx="122250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119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259044433"/>
              </p:ext>
            </p:extLst>
          </p:nvPr>
        </p:nvGraphicFramePr>
        <p:xfrm>
          <a:off x="4305300" y="781050"/>
          <a:ext cx="7886700" cy="607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4"/>
          <p:cNvSpPr>
            <a:spLocks noGrp="1"/>
          </p:cNvSpPr>
          <p:nvPr>
            <p:ph type="title"/>
          </p:nvPr>
        </p:nvSpPr>
        <p:spPr>
          <a:xfrm>
            <a:off x="0" y="0"/>
            <a:ext cx="12192000" cy="723900"/>
          </a:xfrm>
        </p:spPr>
        <p:style>
          <a:lnRef idx="2">
            <a:schemeClr val="accent3"/>
          </a:lnRef>
          <a:fillRef idx="1">
            <a:schemeClr val="lt1"/>
          </a:fillRef>
          <a:effectRef idx="0">
            <a:schemeClr val="accent3"/>
          </a:effectRef>
          <a:fontRef idx="minor">
            <a:schemeClr val="dk1"/>
          </a:fontRef>
        </p:style>
        <p:txBody>
          <a:bodyPr>
            <a:normAutofit/>
          </a:bodyPr>
          <a:lstStyle/>
          <a:p>
            <a:pPr algn="ctr"/>
            <a:r>
              <a:rPr lang="fr-FR" dirty="0" smtClean="0"/>
              <a:t>Théorie </a:t>
            </a:r>
            <a:r>
              <a:rPr lang="fr-FR" dirty="0" err="1" smtClean="0"/>
              <a:t>unificationniste</a:t>
            </a:r>
            <a:r>
              <a:rPr lang="fr-FR" dirty="0" smtClean="0"/>
              <a:t> du développement</a:t>
            </a:r>
            <a:endParaRPr lang="fr-FR" dirty="0"/>
          </a:p>
        </p:txBody>
      </p:sp>
      <p:sp>
        <p:nvSpPr>
          <p:cNvPr id="2" name="Rectangle 1"/>
          <p:cNvSpPr/>
          <p:nvPr/>
        </p:nvSpPr>
        <p:spPr>
          <a:xfrm>
            <a:off x="1524000" y="4224635"/>
            <a:ext cx="4210050" cy="2246769"/>
          </a:xfrm>
          <a:prstGeom prst="rect">
            <a:avLst/>
          </a:prstGeom>
        </p:spPr>
        <p:txBody>
          <a:bodyPr wrap="square">
            <a:spAutoFit/>
          </a:bodyPr>
          <a:lstStyle/>
          <a:p>
            <a:r>
              <a:rPr lang="fr-FR" sz="2800" b="1" dirty="0"/>
              <a:t>Les Trois Bénédictions</a:t>
            </a:r>
            <a:r>
              <a:rPr lang="fr-FR" sz="2800" dirty="0"/>
              <a:t/>
            </a:r>
            <a:br>
              <a:rPr lang="fr-FR" sz="2800" dirty="0"/>
            </a:br>
            <a:r>
              <a:rPr lang="fr-FR" sz="2800" dirty="0" smtClean="0"/>
              <a:t>1. Soyez </a:t>
            </a:r>
            <a:r>
              <a:rPr lang="fr-FR" sz="2800" dirty="0"/>
              <a:t>féconds, </a:t>
            </a:r>
            <a:endParaRPr lang="fr-FR" sz="2800" dirty="0" smtClean="0"/>
          </a:p>
          <a:p>
            <a:r>
              <a:rPr lang="fr-FR" sz="2800" dirty="0" smtClean="0"/>
              <a:t>2. Multipliez</a:t>
            </a:r>
          </a:p>
          <a:p>
            <a:r>
              <a:rPr lang="fr-FR" sz="2800" dirty="0" smtClean="0"/>
              <a:t>3. Soumettez </a:t>
            </a:r>
            <a:r>
              <a:rPr lang="fr-FR" sz="2800" dirty="0"/>
              <a:t>la terre et dominez-la (</a:t>
            </a:r>
            <a:r>
              <a:rPr lang="fr-FR" sz="2800" dirty="0" err="1"/>
              <a:t>Gn</a:t>
            </a:r>
            <a:r>
              <a:rPr lang="fr-FR" sz="2800" dirty="0"/>
              <a:t> 1.28)</a:t>
            </a:r>
          </a:p>
        </p:txBody>
      </p:sp>
    </p:spTree>
    <p:extLst>
      <p:ext uri="{BB962C8B-B14F-4D97-AF65-F5344CB8AC3E}">
        <p14:creationId xmlns:p14="http://schemas.microsoft.com/office/powerpoint/2010/main" val="399577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3118" y="608345"/>
            <a:ext cx="10190282" cy="999738"/>
          </a:xfrm>
        </p:spPr>
        <p:txBody>
          <a:bodyPr>
            <a:normAutofit/>
          </a:bodyPr>
          <a:lstStyle/>
          <a:p>
            <a:r>
              <a:rPr lang="fr-FR" dirty="0" smtClean="0"/>
              <a:t>Les Trois Bénédictions</a:t>
            </a:r>
            <a:br>
              <a:rPr lang="fr-FR" dirty="0" smtClean="0"/>
            </a:br>
            <a:r>
              <a:rPr lang="fr-FR" sz="2200" dirty="0" smtClean="0"/>
              <a:t>Soyez féconds, multipliez, soumettez la terre et dominez-la (</a:t>
            </a:r>
            <a:r>
              <a:rPr lang="fr-FR" sz="2200" dirty="0" err="1" smtClean="0"/>
              <a:t>Gn</a:t>
            </a:r>
            <a:r>
              <a:rPr lang="fr-FR" sz="2200" dirty="0" smtClean="0"/>
              <a:t> 1.28)</a:t>
            </a:r>
            <a:endParaRPr lang="fr-FR" sz="2700" dirty="0"/>
          </a:p>
        </p:txBody>
      </p:sp>
      <p:sp>
        <p:nvSpPr>
          <p:cNvPr id="3" name="Espace réservé du contenu 2"/>
          <p:cNvSpPr>
            <a:spLocks noGrp="1"/>
          </p:cNvSpPr>
          <p:nvPr>
            <p:ph idx="1"/>
          </p:nvPr>
        </p:nvSpPr>
        <p:spPr>
          <a:xfrm>
            <a:off x="1773118" y="1747331"/>
            <a:ext cx="9751967" cy="2744414"/>
          </a:xfrm>
        </p:spPr>
        <p:txBody>
          <a:bodyPr>
            <a:noAutofit/>
          </a:bodyPr>
          <a:lstStyle/>
          <a:p>
            <a:r>
              <a:rPr lang="fr-FR" sz="2400" dirty="0" smtClean="0"/>
              <a:t>Être </a:t>
            </a:r>
            <a:r>
              <a:rPr lang="fr-FR" sz="2400" dirty="0" err="1" smtClean="0"/>
              <a:t>co</a:t>
            </a:r>
            <a:r>
              <a:rPr lang="fr-FR" sz="2400" dirty="0" smtClean="0"/>
              <a:t>-créateur de son être </a:t>
            </a:r>
            <a:r>
              <a:rPr lang="fr-FR" sz="2400" dirty="0"/>
              <a:t>:</a:t>
            </a:r>
            <a:r>
              <a:rPr lang="fr-FR" sz="2400" dirty="0" smtClean="0"/>
              <a:t> maîtriser sa croissance et son développement personnel vers la maturité.</a:t>
            </a:r>
          </a:p>
          <a:p>
            <a:r>
              <a:rPr lang="fr-FR" sz="2400" dirty="0" smtClean="0"/>
              <a:t>Être </a:t>
            </a:r>
            <a:r>
              <a:rPr lang="fr-FR" sz="2400" dirty="0" err="1" smtClean="0"/>
              <a:t>co</a:t>
            </a:r>
            <a:r>
              <a:rPr lang="fr-FR" sz="2400" dirty="0" smtClean="0"/>
              <a:t>-créateur comme parent et maîtriser la construction de sa vie affective et relationnelle (mariage durable, famille solide, écologie humaine)</a:t>
            </a:r>
          </a:p>
          <a:p>
            <a:r>
              <a:rPr lang="fr-FR" sz="2400" dirty="0" smtClean="0"/>
              <a:t>Être comme </a:t>
            </a:r>
            <a:r>
              <a:rPr lang="fr-FR" sz="2400" dirty="0" err="1" smtClean="0"/>
              <a:t>co</a:t>
            </a:r>
            <a:r>
              <a:rPr lang="fr-FR" sz="2400" dirty="0" smtClean="0"/>
              <a:t>-créateur comme Seigneur de la Création</a:t>
            </a:r>
          </a:p>
          <a:p>
            <a:endParaRPr lang="fr-FR" sz="2400" dirty="0"/>
          </a:p>
        </p:txBody>
      </p:sp>
      <p:sp>
        <p:nvSpPr>
          <p:cNvPr id="5" name="Ellipse 4"/>
          <p:cNvSpPr/>
          <p:nvPr/>
        </p:nvSpPr>
        <p:spPr>
          <a:xfrm>
            <a:off x="1773118" y="4491745"/>
            <a:ext cx="3211837" cy="221385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Personne qui aime </a:t>
            </a:r>
            <a:r>
              <a:rPr lang="fr-FR" dirty="0"/>
              <a:t>Dieu, aime </a:t>
            </a:r>
            <a:r>
              <a:rPr lang="fr-FR" dirty="0" smtClean="0"/>
              <a:t>son </a:t>
            </a:r>
            <a:r>
              <a:rPr lang="fr-FR" dirty="0"/>
              <a:t>prochain, aime la Création</a:t>
            </a:r>
          </a:p>
        </p:txBody>
      </p:sp>
      <p:sp>
        <p:nvSpPr>
          <p:cNvPr id="6" name="Ellipse 5"/>
          <p:cNvSpPr/>
          <p:nvPr/>
        </p:nvSpPr>
        <p:spPr>
          <a:xfrm>
            <a:off x="7098890" y="4365523"/>
            <a:ext cx="3585915" cy="234007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Société de valeurs universellement partagées, de communauté solidaire et de prospérité commune </a:t>
            </a:r>
            <a:endParaRPr lang="fr-FR" dirty="0"/>
          </a:p>
        </p:txBody>
      </p:sp>
      <p:sp>
        <p:nvSpPr>
          <p:cNvPr id="4" name="Flèche droite 3"/>
          <p:cNvSpPr/>
          <p:nvPr/>
        </p:nvSpPr>
        <p:spPr>
          <a:xfrm>
            <a:off x="5155324" y="4966139"/>
            <a:ext cx="1749973" cy="1135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4592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5041977" y="4907597"/>
            <a:ext cx="1989711" cy="1953157"/>
          </a:xfrm>
          <a:prstGeom prst="ellipse">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6" name="TextBox 3"/>
          <p:cNvSpPr txBox="1"/>
          <p:nvPr/>
        </p:nvSpPr>
        <p:spPr>
          <a:xfrm>
            <a:off x="5003400" y="5222457"/>
            <a:ext cx="2028288" cy="1323439"/>
          </a:xfrm>
          <a:prstGeom prst="rect">
            <a:avLst/>
          </a:prstGeom>
          <a:noFill/>
        </p:spPr>
        <p:txBody>
          <a:bodyPr wrap="square" rtlCol="0">
            <a:spAutoFit/>
          </a:bodyPr>
          <a:lstStyle/>
          <a:p>
            <a:pPr algn="ctr"/>
            <a:r>
              <a:rPr lang="ko-KR" altLang="en-US" sz="4000" b="1" dirty="0" smtClean="0">
                <a:solidFill>
                  <a:schemeClr val="bg1"/>
                </a:solidFill>
              </a:rPr>
              <a:t>共榮 </a:t>
            </a:r>
            <a:endParaRPr lang="en-US" altLang="ko-KR" sz="4000" b="1" dirty="0" smtClean="0">
              <a:solidFill>
                <a:schemeClr val="bg1"/>
              </a:solidFill>
            </a:endParaRPr>
          </a:p>
          <a:p>
            <a:pPr algn="ctr"/>
            <a:r>
              <a:rPr lang="ko-KR" altLang="en-US" sz="4000" b="1" dirty="0" smtClean="0">
                <a:solidFill>
                  <a:schemeClr val="bg1"/>
                </a:solidFill>
              </a:rPr>
              <a:t>공</a:t>
            </a:r>
            <a:r>
              <a:rPr lang="ko-KR" altLang="en-US" sz="4000" b="1" dirty="0">
                <a:solidFill>
                  <a:schemeClr val="bg1"/>
                </a:solidFill>
              </a:rPr>
              <a:t>영</a:t>
            </a:r>
            <a:endParaRPr lang="ko-KR" altLang="en-US" sz="4000" dirty="0">
              <a:solidFill>
                <a:schemeClr val="bg1"/>
              </a:solidFill>
            </a:endParaRPr>
          </a:p>
        </p:txBody>
      </p:sp>
      <p:sp>
        <p:nvSpPr>
          <p:cNvPr id="7" name="Rectangle 6"/>
          <p:cNvSpPr/>
          <p:nvPr/>
        </p:nvSpPr>
        <p:spPr>
          <a:xfrm>
            <a:off x="13031" y="5360956"/>
            <a:ext cx="5028946" cy="830997"/>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400" dirty="0" smtClean="0">
                <a:latin typeface="Arial Black" pitchFamily="34" charset="0"/>
              </a:rPr>
              <a:t>La terre est à tous </a:t>
            </a:r>
          </a:p>
          <a:p>
            <a:pPr algn="ctr"/>
            <a:r>
              <a:rPr lang="fr-FR" sz="2400" dirty="0" smtClean="0">
                <a:latin typeface="Arial Black" pitchFamily="34" charset="0"/>
              </a:rPr>
              <a:t>Vivre ensemble économique</a:t>
            </a:r>
            <a:endParaRPr lang="fr-FR" sz="2400" dirty="0">
              <a:latin typeface="Arial Black" pitchFamily="34" charset="0"/>
            </a:endParaRPr>
          </a:p>
        </p:txBody>
      </p:sp>
      <p:sp>
        <p:nvSpPr>
          <p:cNvPr id="9" name="Ellipse 8"/>
          <p:cNvSpPr/>
          <p:nvPr/>
        </p:nvSpPr>
        <p:spPr>
          <a:xfrm>
            <a:off x="5063581" y="2819206"/>
            <a:ext cx="1971793" cy="199166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4" name="Rectangle 3"/>
          <p:cNvSpPr/>
          <p:nvPr/>
        </p:nvSpPr>
        <p:spPr>
          <a:xfrm>
            <a:off x="5265375" y="3350363"/>
            <a:ext cx="1504337" cy="1077218"/>
          </a:xfrm>
          <a:prstGeom prst="rect">
            <a:avLst/>
          </a:prstGeom>
        </p:spPr>
        <p:txBody>
          <a:bodyPr wrap="square">
            <a:spAutoFit/>
          </a:bodyPr>
          <a:lstStyle/>
          <a:p>
            <a:pPr algn="ctr"/>
            <a:r>
              <a:rPr lang="ko-KR" altLang="en-US" sz="3200" b="1" dirty="0">
                <a:solidFill>
                  <a:schemeClr val="bg1">
                    <a:alpha val="81000"/>
                  </a:schemeClr>
                </a:solidFill>
              </a:rPr>
              <a:t>共生</a:t>
            </a:r>
            <a:endParaRPr lang="en-US" altLang="ko-KR" sz="3200" b="1" dirty="0">
              <a:solidFill>
                <a:schemeClr val="bg1">
                  <a:alpha val="81000"/>
                </a:schemeClr>
              </a:solidFill>
            </a:endParaRPr>
          </a:p>
          <a:p>
            <a:pPr algn="ctr"/>
            <a:r>
              <a:rPr lang="ko-KR" altLang="en-US" sz="3200" b="1" dirty="0">
                <a:solidFill>
                  <a:schemeClr val="bg1">
                    <a:alpha val="81000"/>
                  </a:schemeClr>
                </a:solidFill>
              </a:rPr>
              <a:t>공생</a:t>
            </a:r>
          </a:p>
        </p:txBody>
      </p:sp>
      <p:sp>
        <p:nvSpPr>
          <p:cNvPr id="10" name="Rectangle 9"/>
          <p:cNvSpPr/>
          <p:nvPr/>
        </p:nvSpPr>
        <p:spPr>
          <a:xfrm>
            <a:off x="13031" y="3523484"/>
            <a:ext cx="5028946" cy="83099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sz="2400" dirty="0" smtClean="0">
                <a:latin typeface="Arial Black" pitchFamily="34" charset="0"/>
              </a:rPr>
              <a:t>L’humanité est une famille</a:t>
            </a:r>
          </a:p>
          <a:p>
            <a:pPr algn="ctr"/>
            <a:r>
              <a:rPr lang="fr-FR" sz="2400" dirty="0" smtClean="0">
                <a:latin typeface="Arial Black" pitchFamily="34" charset="0"/>
              </a:rPr>
              <a:t>Vivre </a:t>
            </a:r>
            <a:r>
              <a:rPr lang="fr-FR" sz="2400" dirty="0">
                <a:latin typeface="Arial Black" pitchFamily="34" charset="0"/>
              </a:rPr>
              <a:t>ensemble politique</a:t>
            </a:r>
            <a:endParaRPr lang="fr-FR" sz="2400" dirty="0"/>
          </a:p>
        </p:txBody>
      </p:sp>
      <p:sp>
        <p:nvSpPr>
          <p:cNvPr id="11" name="Rectangle 10"/>
          <p:cNvSpPr/>
          <p:nvPr/>
        </p:nvSpPr>
        <p:spPr>
          <a:xfrm>
            <a:off x="7035374" y="3806860"/>
            <a:ext cx="3595856" cy="461665"/>
          </a:xfrm>
          <a:prstGeom prst="rect">
            <a:avLst/>
          </a:prstGeom>
        </p:spPr>
        <p:txBody>
          <a:bodyPr wrap="none">
            <a:spAutoFit/>
          </a:bodyPr>
          <a:lstStyle/>
          <a:p>
            <a:r>
              <a:rPr lang="fr-FR" sz="2400" b="1" dirty="0">
                <a:solidFill>
                  <a:srgbClr val="FF0000"/>
                </a:solidFill>
              </a:rPr>
              <a:t>Communauté solidaire</a:t>
            </a:r>
          </a:p>
        </p:txBody>
      </p:sp>
      <p:sp>
        <p:nvSpPr>
          <p:cNvPr id="12" name="Rectangle 11"/>
          <p:cNvSpPr/>
          <p:nvPr/>
        </p:nvSpPr>
        <p:spPr>
          <a:xfrm>
            <a:off x="7067576" y="5699510"/>
            <a:ext cx="3171061" cy="461665"/>
          </a:xfrm>
          <a:prstGeom prst="rect">
            <a:avLst/>
          </a:prstGeom>
        </p:spPr>
        <p:txBody>
          <a:bodyPr wrap="none">
            <a:spAutoFit/>
          </a:bodyPr>
          <a:lstStyle/>
          <a:p>
            <a:r>
              <a:rPr lang="fr-FR" sz="2400" b="1" dirty="0" smtClean="0">
                <a:solidFill>
                  <a:srgbClr val="00B050"/>
                </a:solidFill>
              </a:rPr>
              <a:t>Prospérité partagée</a:t>
            </a:r>
            <a:endParaRPr lang="fr-FR" sz="2400" b="1" dirty="0">
              <a:solidFill>
                <a:srgbClr val="00B050"/>
              </a:solidFill>
            </a:endParaRPr>
          </a:p>
        </p:txBody>
      </p:sp>
      <p:sp>
        <p:nvSpPr>
          <p:cNvPr id="13" name="Ellipse 12"/>
          <p:cNvSpPr/>
          <p:nvPr/>
        </p:nvSpPr>
        <p:spPr>
          <a:xfrm>
            <a:off x="5134270" y="108999"/>
            <a:ext cx="1830414" cy="180127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4" name="Rectangle 13"/>
          <p:cNvSpPr/>
          <p:nvPr/>
        </p:nvSpPr>
        <p:spPr>
          <a:xfrm>
            <a:off x="5265374" y="504417"/>
            <a:ext cx="1504337" cy="1077218"/>
          </a:xfrm>
          <a:prstGeom prst="rect">
            <a:avLst/>
          </a:prstGeom>
        </p:spPr>
        <p:txBody>
          <a:bodyPr wrap="square">
            <a:spAutoFit/>
          </a:bodyPr>
          <a:lstStyle/>
          <a:p>
            <a:pPr algn="ctr"/>
            <a:r>
              <a:rPr lang="ko-KR" altLang="en-US" sz="3200" b="1" dirty="0">
                <a:solidFill>
                  <a:schemeClr val="bg1"/>
                </a:solidFill>
              </a:rPr>
              <a:t>公義</a:t>
            </a:r>
            <a:endParaRPr lang="en-US" altLang="ko-KR" sz="3200" b="1" dirty="0">
              <a:solidFill>
                <a:schemeClr val="bg1"/>
              </a:solidFill>
            </a:endParaRPr>
          </a:p>
          <a:p>
            <a:pPr algn="ctr"/>
            <a:r>
              <a:rPr lang="ko-KR" altLang="en-US" sz="3200" b="1" dirty="0">
                <a:solidFill>
                  <a:schemeClr val="bg1"/>
                </a:solidFill>
              </a:rPr>
              <a:t>공의</a:t>
            </a:r>
            <a:endParaRPr lang="ko-KR" altLang="en-US" sz="3200" dirty="0">
              <a:solidFill>
                <a:schemeClr val="bg1"/>
              </a:solidFill>
            </a:endParaRPr>
          </a:p>
        </p:txBody>
      </p:sp>
      <p:sp>
        <p:nvSpPr>
          <p:cNvPr id="15" name="Rectangle 14"/>
          <p:cNvSpPr/>
          <p:nvPr/>
        </p:nvSpPr>
        <p:spPr>
          <a:xfrm>
            <a:off x="0" y="565972"/>
            <a:ext cx="5142271" cy="83099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400" dirty="0" smtClean="0">
                <a:latin typeface="Arial Black" pitchFamily="34" charset="0"/>
              </a:rPr>
              <a:t>Le Ciel est à tous </a:t>
            </a:r>
          </a:p>
          <a:p>
            <a:pPr algn="ctr"/>
            <a:r>
              <a:rPr lang="fr-FR" sz="2400" dirty="0" smtClean="0">
                <a:latin typeface="Arial Black" pitchFamily="34" charset="0"/>
              </a:rPr>
              <a:t>Vivre </a:t>
            </a:r>
            <a:r>
              <a:rPr lang="fr-FR" sz="2400" dirty="0">
                <a:latin typeface="Arial Black" pitchFamily="34" charset="0"/>
              </a:rPr>
              <a:t>ensemble </a:t>
            </a:r>
            <a:r>
              <a:rPr lang="fr-FR" sz="2400" dirty="0" smtClean="0">
                <a:latin typeface="Arial Black" pitchFamily="34" charset="0"/>
              </a:rPr>
              <a:t>spirituel</a:t>
            </a:r>
            <a:endParaRPr lang="fr-FR" sz="2400" dirty="0"/>
          </a:p>
        </p:txBody>
      </p:sp>
      <p:sp>
        <p:nvSpPr>
          <p:cNvPr id="16" name="Rectangle 15"/>
          <p:cNvSpPr/>
          <p:nvPr/>
        </p:nvSpPr>
        <p:spPr>
          <a:xfrm>
            <a:off x="6964684" y="796804"/>
            <a:ext cx="5320687" cy="461665"/>
          </a:xfrm>
          <a:prstGeom prst="rect">
            <a:avLst/>
          </a:prstGeom>
        </p:spPr>
        <p:txBody>
          <a:bodyPr wrap="none">
            <a:spAutoFit/>
          </a:bodyPr>
          <a:lstStyle/>
          <a:p>
            <a:r>
              <a:rPr lang="fr-FR" sz="2400" b="1" dirty="0" smtClean="0">
                <a:solidFill>
                  <a:srgbClr val="002060"/>
                </a:solidFill>
              </a:rPr>
              <a:t>Valeurs universellement partagées</a:t>
            </a:r>
            <a:endParaRPr lang="fr-FR" sz="2400" b="1" dirty="0">
              <a:solidFill>
                <a:srgbClr val="002060"/>
              </a:solidFill>
            </a:endParaRPr>
          </a:p>
        </p:txBody>
      </p:sp>
    </p:spTree>
    <p:extLst>
      <p:ext uri="{BB962C8B-B14F-4D97-AF65-F5344CB8AC3E}">
        <p14:creationId xmlns:p14="http://schemas.microsoft.com/office/powerpoint/2010/main" val="9550921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p:cNvSpPr>
            <a:spLocks noGrp="1"/>
          </p:cNvSpPr>
          <p:nvPr>
            <p:ph type="title"/>
          </p:nvPr>
        </p:nvSpPr>
        <p:spPr>
          <a:xfrm>
            <a:off x="4272455" y="0"/>
            <a:ext cx="7919545" cy="6858000"/>
          </a:xfrm>
          <a:solidFill>
            <a:srgbClr val="00B050"/>
          </a:solidFill>
        </p:spPr>
        <p:style>
          <a:lnRef idx="0">
            <a:schemeClr val="accent3"/>
          </a:lnRef>
          <a:fillRef idx="3">
            <a:schemeClr val="accent3"/>
          </a:fillRef>
          <a:effectRef idx="3">
            <a:schemeClr val="accent3"/>
          </a:effectRef>
          <a:fontRef idx="minor">
            <a:schemeClr val="lt1"/>
          </a:fontRef>
        </p:style>
        <p:txBody>
          <a:bodyPr>
            <a:normAutofit/>
          </a:bodyPr>
          <a:lstStyle/>
          <a:p>
            <a:r>
              <a:rPr lang="fr-FR" sz="2400" b="0" i="0" dirty="0" smtClean="0">
                <a:solidFill>
                  <a:schemeClr val="bg1"/>
                </a:solidFill>
              </a:rPr>
              <a:t>Dieu créa les êtres humains et leur dit : « Soumettez la terre » (Gn 1:28). Mais pour régner sur la création selon la parole de Dieu, l'être humain devait acquérir de façon responsable la qualification d’être le seigneur de la création. Dieu, le seigneur suprême, a la créativité qui le qualifie pour régner sur l'être humain ; l'être humain aurait donc dû se voir octroyer la créativité de Dieu afin d'exercer le règne sur la création. Ainsi, Dieu voulait-Il doter l'être humain de Sa créativité à condition qu'il remplisse sa part de responsabilité pour sa perfection tout au au long de sa période de croissance. Ainsi, </a:t>
            </a:r>
            <a:r>
              <a:rPr lang="fr-FR" sz="2400" i="0" dirty="0" smtClean="0">
                <a:solidFill>
                  <a:schemeClr val="bg1"/>
                </a:solidFill>
              </a:rPr>
              <a:t>l’être humain pourrait avoir reçu la créativité de Dieu et la qualification de régner sur la création, une fois qu'il se serait parfait en accomplissant </a:t>
            </a:r>
            <a:r>
              <a:rPr lang="fr-FR" sz="2400" dirty="0" smtClean="0">
                <a:solidFill>
                  <a:schemeClr val="bg1"/>
                </a:solidFill>
              </a:rPr>
              <a:t>sa</a:t>
            </a:r>
            <a:r>
              <a:rPr lang="fr-FR" sz="2400" i="0" dirty="0" smtClean="0">
                <a:solidFill>
                  <a:schemeClr val="bg1"/>
                </a:solidFill>
              </a:rPr>
              <a:t> part de responsabilité jusqu'à la fin de sa période de croissance.</a:t>
            </a:r>
          </a:p>
        </p:txBody>
      </p:sp>
      <p:graphicFrame>
        <p:nvGraphicFramePr>
          <p:cNvPr id="8" name="Espace réservé du contenu 7"/>
          <p:cNvGraphicFramePr>
            <a:graphicFrameLocks noGrp="1"/>
          </p:cNvGraphicFramePr>
          <p:nvPr>
            <p:ph sz="half" idx="4294967295"/>
            <p:extLst>
              <p:ext uri="{D42A27DB-BD31-4B8C-83A1-F6EECF244321}">
                <p14:modId xmlns:p14="http://schemas.microsoft.com/office/powerpoint/2010/main" val="1365095961"/>
              </p:ext>
            </p:extLst>
          </p:nvPr>
        </p:nvGraphicFramePr>
        <p:xfrm>
          <a:off x="928812" y="0"/>
          <a:ext cx="431323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0" y="2051834"/>
            <a:ext cx="2746265"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sz="2400" dirty="0" smtClean="0">
                <a:solidFill>
                  <a:schemeClr val="bg1"/>
                </a:solidFill>
              </a:rPr>
              <a:t>Créativité /règne</a:t>
            </a:r>
            <a:endParaRPr lang="fr-FR" sz="2400" dirty="0">
              <a:solidFill>
                <a:schemeClr val="bg1"/>
              </a:solidFill>
            </a:endParaRPr>
          </a:p>
        </p:txBody>
      </p:sp>
      <p:sp>
        <p:nvSpPr>
          <p:cNvPr id="21" name="Rectangle 20"/>
          <p:cNvSpPr/>
          <p:nvPr/>
        </p:nvSpPr>
        <p:spPr>
          <a:xfrm>
            <a:off x="0" y="4460171"/>
            <a:ext cx="2746265"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2400" dirty="0" smtClean="0">
                <a:solidFill>
                  <a:schemeClr val="bg1"/>
                </a:solidFill>
              </a:rPr>
              <a:t>Créativité /règne</a:t>
            </a:r>
            <a:endParaRPr lang="fr-FR" sz="2400" dirty="0">
              <a:solidFill>
                <a:schemeClr val="bg1"/>
              </a:solidFill>
            </a:endParaRPr>
          </a:p>
        </p:txBody>
      </p:sp>
    </p:spTree>
    <p:extLst>
      <p:ext uri="{BB962C8B-B14F-4D97-AF65-F5344CB8AC3E}">
        <p14:creationId xmlns:p14="http://schemas.microsoft.com/office/powerpoint/2010/main" val="784719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p:cNvGraphicFramePr>
            <a:graphicFrameLocks noGrp="1"/>
          </p:cNvGraphicFramePr>
          <p:nvPr>
            <p:ph sz="quarter" idx="4294967295"/>
            <p:extLst>
              <p:ext uri="{D42A27DB-BD31-4B8C-83A1-F6EECF244321}">
                <p14:modId xmlns:p14="http://schemas.microsoft.com/office/powerpoint/2010/main" val="2521811932"/>
              </p:ext>
            </p:extLst>
          </p:nvPr>
        </p:nvGraphicFramePr>
        <p:xfrm>
          <a:off x="0" y="0"/>
          <a:ext cx="12192000" cy="5469537"/>
        </p:xfrm>
        <a:graphic>
          <a:graphicData uri="http://schemas.openxmlformats.org/drawingml/2006/table">
            <a:tbl>
              <a:tblPr firstRow="1" bandRow="1">
                <a:tableStyleId>{5C22544A-7EE6-4342-B048-85BDC9FD1C3A}</a:tableStyleId>
              </a:tblPr>
              <a:tblGrid>
                <a:gridCol w="2049517"/>
                <a:gridCol w="10142483"/>
              </a:tblGrid>
              <a:tr h="1527558">
                <a:tc>
                  <a:txBody>
                    <a:bodyPr/>
                    <a:lstStyle/>
                    <a:p>
                      <a:endParaRPr lang="fr-FR" sz="2400" dirty="0" smtClean="0"/>
                    </a:p>
                    <a:p>
                      <a:r>
                        <a:rPr lang="fr-FR" sz="2400" dirty="0" smtClean="0"/>
                        <a:t>Maturité</a:t>
                      </a:r>
                    </a:p>
                    <a:p>
                      <a:r>
                        <a:rPr lang="fr-FR" sz="2400" dirty="0" smtClean="0"/>
                        <a:t>(perfection)</a:t>
                      </a:r>
                      <a:endParaRPr lang="fr-FR" sz="2400" dirty="0"/>
                    </a:p>
                  </a:txBody>
                  <a:tcPr marL="121920" marR="121920">
                    <a:solidFill>
                      <a:srgbClr val="FF0000"/>
                    </a:solidFill>
                  </a:tcPr>
                </a:tc>
                <a:tc>
                  <a:txBody>
                    <a:bodyPr/>
                    <a:lstStyle/>
                    <a:p>
                      <a:endParaRPr lang="fr-FR" dirty="0"/>
                    </a:p>
                  </a:txBody>
                  <a:tcPr marL="121920" marR="121920">
                    <a:solidFill>
                      <a:srgbClr val="FF0000"/>
                    </a:solidFill>
                  </a:tcPr>
                </a:tc>
              </a:tr>
              <a:tr h="1313993">
                <a:tc rowSpan="3">
                  <a:txBody>
                    <a:bodyPr/>
                    <a:lstStyle/>
                    <a:p>
                      <a:endParaRPr lang="fr-FR" dirty="0" smtClean="0"/>
                    </a:p>
                    <a:p>
                      <a:endParaRPr lang="fr-FR" dirty="0" smtClean="0"/>
                    </a:p>
                    <a:p>
                      <a:r>
                        <a:rPr lang="fr-FR" sz="2400" b="1" dirty="0" smtClean="0"/>
                        <a:t>Croissance</a:t>
                      </a:r>
                      <a:r>
                        <a:rPr lang="fr-FR" sz="2400" b="1" baseline="0" dirty="0" smtClean="0"/>
                        <a:t> </a:t>
                      </a:r>
                    </a:p>
                    <a:p>
                      <a:r>
                        <a:rPr lang="fr-FR" sz="2400" b="1" baseline="0" dirty="0" smtClean="0"/>
                        <a:t>vers la </a:t>
                      </a:r>
                    </a:p>
                    <a:p>
                      <a:r>
                        <a:rPr lang="fr-FR" sz="2400" b="1" baseline="0" dirty="0" smtClean="0"/>
                        <a:t>maturité</a:t>
                      </a:r>
                      <a:endParaRPr lang="fr-FR" sz="2000" b="1" dirty="0"/>
                    </a:p>
                  </a:txBody>
                  <a:tcPr marL="121920" marR="121920"/>
                </a:tc>
                <a:tc>
                  <a:txBody>
                    <a:bodyPr/>
                    <a:lstStyle/>
                    <a:p>
                      <a:endParaRPr lang="fr-FR" sz="2400" b="1" dirty="0" smtClean="0"/>
                    </a:p>
                    <a:p>
                      <a:r>
                        <a:rPr lang="fr-FR" sz="2400" b="1" dirty="0" smtClean="0"/>
                        <a:t>Accomplissement</a:t>
                      </a:r>
                      <a:endParaRPr lang="fr-FR" sz="2400" b="1" dirty="0"/>
                    </a:p>
                  </a:txBody>
                  <a:tcPr marL="121920" marR="121920"/>
                </a:tc>
              </a:tr>
              <a:tr h="1313993">
                <a:tc vMerge="1">
                  <a:txBody>
                    <a:bodyPr/>
                    <a:lstStyle/>
                    <a:p>
                      <a:endParaRPr lang="fr-FR" dirty="0"/>
                    </a:p>
                  </a:txBody>
                  <a:tcPr/>
                </a:tc>
                <a:tc>
                  <a:txBody>
                    <a:bodyPr/>
                    <a:lstStyle/>
                    <a:p>
                      <a:endParaRPr lang="fr-FR" sz="2400" b="1" dirty="0" smtClean="0"/>
                    </a:p>
                    <a:p>
                      <a:r>
                        <a:rPr lang="fr-FR" sz="2400" b="1" dirty="0" smtClean="0"/>
                        <a:t>Croissance</a:t>
                      </a:r>
                      <a:endParaRPr lang="fr-FR" sz="2400" b="1" dirty="0"/>
                    </a:p>
                  </a:txBody>
                  <a:tcPr marL="121920" marR="121920"/>
                </a:tc>
              </a:tr>
              <a:tr h="1313993">
                <a:tc vMerge="1">
                  <a:txBody>
                    <a:bodyPr/>
                    <a:lstStyle/>
                    <a:p>
                      <a:endParaRPr lang="fr-FR" dirty="0"/>
                    </a:p>
                  </a:txBody>
                  <a:tcPr/>
                </a:tc>
                <a:tc>
                  <a:txBody>
                    <a:bodyPr/>
                    <a:lstStyle/>
                    <a:p>
                      <a:endParaRPr lang="fr-FR" sz="2400" b="1" dirty="0" smtClean="0"/>
                    </a:p>
                    <a:p>
                      <a:r>
                        <a:rPr lang="fr-FR" sz="2400" b="1" dirty="0" smtClean="0"/>
                        <a:t>Formation</a:t>
                      </a:r>
                      <a:endParaRPr lang="fr-FR" sz="2400" b="1" dirty="0"/>
                    </a:p>
                  </a:txBody>
                  <a:tcPr marL="121920" marR="121920"/>
                </a:tc>
              </a:tr>
            </a:tbl>
          </a:graphicData>
        </a:graphic>
      </p:graphicFrame>
      <p:sp>
        <p:nvSpPr>
          <p:cNvPr id="9" name="Ellipse 8"/>
          <p:cNvSpPr/>
          <p:nvPr/>
        </p:nvSpPr>
        <p:spPr>
          <a:xfrm>
            <a:off x="4662480" y="5505533"/>
            <a:ext cx="2016224" cy="1412776"/>
          </a:xfrm>
          <a:prstGeom prst="ellipse">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smtClean="0"/>
              <a:t>Semence</a:t>
            </a:r>
          </a:p>
          <a:p>
            <a:pPr algn="ctr"/>
            <a:r>
              <a:rPr lang="fr-FR" dirty="0" smtClean="0"/>
              <a:t>(ADN)</a:t>
            </a:r>
            <a:endParaRPr lang="fr-FR" dirty="0"/>
          </a:p>
        </p:txBody>
      </p:sp>
      <p:sp>
        <p:nvSpPr>
          <p:cNvPr id="10" name="Ellipse 9"/>
          <p:cNvSpPr/>
          <p:nvPr/>
        </p:nvSpPr>
        <p:spPr>
          <a:xfrm>
            <a:off x="8782517" y="5469529"/>
            <a:ext cx="2016224" cy="1484784"/>
          </a:xfrm>
          <a:prstGeom prst="ellipse">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Être humain</a:t>
            </a:r>
          </a:p>
          <a:p>
            <a:pPr algn="ctr"/>
            <a:r>
              <a:rPr lang="fr-FR" dirty="0" smtClean="0"/>
              <a:t>(Projet)</a:t>
            </a:r>
            <a:endParaRPr lang="fr-FR" dirty="0"/>
          </a:p>
        </p:txBody>
      </p:sp>
      <p:sp>
        <p:nvSpPr>
          <p:cNvPr id="11" name="Flèche vers le bas 10"/>
          <p:cNvSpPr/>
          <p:nvPr/>
        </p:nvSpPr>
        <p:spPr>
          <a:xfrm rot="10800000">
            <a:off x="3702374" y="1553560"/>
            <a:ext cx="3936438" cy="3915967"/>
          </a:xfrm>
          <a:prstGeom prst="downArrow">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12" name="Flèche vers le bas 11"/>
          <p:cNvSpPr/>
          <p:nvPr/>
        </p:nvSpPr>
        <p:spPr>
          <a:xfrm rot="10800000">
            <a:off x="7791182" y="1553561"/>
            <a:ext cx="3998894" cy="3915968"/>
          </a:xfrm>
          <a:prstGeom prst="downArrow">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4" name="Rectangle 13"/>
          <p:cNvSpPr/>
          <p:nvPr/>
        </p:nvSpPr>
        <p:spPr>
          <a:xfrm>
            <a:off x="4662480" y="2341841"/>
            <a:ext cx="2016224" cy="2308324"/>
          </a:xfrm>
          <a:prstGeom prst="rect">
            <a:avLst/>
          </a:prstGeom>
        </p:spPr>
        <p:txBody>
          <a:bodyPr wrap="square">
            <a:spAutoFit/>
          </a:bodyPr>
          <a:lstStyle/>
          <a:p>
            <a:pPr algn="ctr"/>
            <a:r>
              <a:rPr lang="fr-FR" sz="2400" b="1" dirty="0" smtClean="0">
                <a:solidFill>
                  <a:schemeClr val="bg1"/>
                </a:solidFill>
              </a:rPr>
              <a:t>Loi </a:t>
            </a:r>
          </a:p>
          <a:p>
            <a:pPr algn="ctr"/>
            <a:r>
              <a:rPr lang="fr-FR" sz="2400" b="1" dirty="0" smtClean="0">
                <a:solidFill>
                  <a:schemeClr val="bg1"/>
                </a:solidFill>
              </a:rPr>
              <a:t>Naturelle</a:t>
            </a:r>
          </a:p>
          <a:p>
            <a:pPr algn="ctr"/>
            <a:endParaRPr lang="fr-FR" sz="2400" b="1" dirty="0" smtClean="0">
              <a:solidFill>
                <a:schemeClr val="bg1"/>
              </a:solidFill>
            </a:endParaRPr>
          </a:p>
          <a:p>
            <a:pPr algn="ctr"/>
            <a:endParaRPr lang="fr-FR" sz="2400" b="1" dirty="0" smtClean="0">
              <a:solidFill>
                <a:schemeClr val="bg1"/>
              </a:solidFill>
            </a:endParaRPr>
          </a:p>
          <a:p>
            <a:pPr algn="ctr"/>
            <a:r>
              <a:rPr lang="fr-FR" sz="2400" b="1" dirty="0" smtClean="0">
                <a:solidFill>
                  <a:schemeClr val="bg1"/>
                </a:solidFill>
              </a:rPr>
              <a:t>(autonomie</a:t>
            </a:r>
          </a:p>
          <a:p>
            <a:pPr algn="ctr"/>
            <a:r>
              <a:rPr lang="fr-FR" sz="2400" b="1" dirty="0" smtClean="0">
                <a:solidFill>
                  <a:schemeClr val="bg1"/>
                </a:solidFill>
              </a:rPr>
              <a:t>du Principe)</a:t>
            </a:r>
            <a:endParaRPr lang="fr-FR" sz="2400" b="1" dirty="0">
              <a:solidFill>
                <a:schemeClr val="bg1"/>
              </a:solidFill>
            </a:endParaRPr>
          </a:p>
        </p:txBody>
      </p:sp>
      <p:sp>
        <p:nvSpPr>
          <p:cNvPr id="15" name="Rectangle 14"/>
          <p:cNvSpPr/>
          <p:nvPr/>
        </p:nvSpPr>
        <p:spPr>
          <a:xfrm>
            <a:off x="8782517" y="2118703"/>
            <a:ext cx="2016224" cy="3693319"/>
          </a:xfrm>
          <a:prstGeom prst="rect">
            <a:avLst/>
          </a:prstGeom>
        </p:spPr>
        <p:txBody>
          <a:bodyPr wrap="square">
            <a:spAutoFit/>
          </a:bodyPr>
          <a:lstStyle/>
          <a:p>
            <a:pPr algn="ctr"/>
            <a:r>
              <a:rPr lang="fr-FR" sz="2400" b="1" dirty="0" smtClean="0">
                <a:solidFill>
                  <a:schemeClr val="bg1"/>
                </a:solidFill>
              </a:rPr>
              <a:t>Loi </a:t>
            </a:r>
          </a:p>
          <a:p>
            <a:pPr algn="ctr"/>
            <a:r>
              <a:rPr lang="fr-FR" sz="2400" b="1" dirty="0" smtClean="0">
                <a:solidFill>
                  <a:schemeClr val="bg1"/>
                </a:solidFill>
              </a:rPr>
              <a:t>Morale + loi naturelle</a:t>
            </a:r>
          </a:p>
          <a:p>
            <a:pPr algn="ctr"/>
            <a:endParaRPr lang="fr-FR" sz="2400" b="1" dirty="0" smtClean="0">
              <a:solidFill>
                <a:schemeClr val="bg1"/>
              </a:solidFill>
            </a:endParaRPr>
          </a:p>
          <a:p>
            <a:pPr algn="ctr"/>
            <a:r>
              <a:rPr lang="fr-FR" sz="2400" b="1" dirty="0" smtClean="0">
                <a:solidFill>
                  <a:schemeClr val="bg1"/>
                </a:solidFill>
              </a:rPr>
              <a:t>Autonomie </a:t>
            </a:r>
          </a:p>
          <a:p>
            <a:pPr algn="ctr"/>
            <a:r>
              <a:rPr lang="fr-FR" sz="2400" b="1" dirty="0" smtClean="0">
                <a:solidFill>
                  <a:schemeClr val="bg1"/>
                </a:solidFill>
              </a:rPr>
              <a:t>de la volonté + autonomie du Principe</a:t>
            </a:r>
          </a:p>
          <a:p>
            <a:pPr algn="ctr"/>
            <a:endParaRPr lang="fr-FR" dirty="0">
              <a:solidFill>
                <a:schemeClr val="bg1"/>
              </a:solidFill>
            </a:endParaRPr>
          </a:p>
        </p:txBody>
      </p:sp>
      <p:sp>
        <p:nvSpPr>
          <p:cNvPr id="17" name="Ellipse 16"/>
          <p:cNvSpPr/>
          <p:nvPr/>
        </p:nvSpPr>
        <p:spPr>
          <a:xfrm>
            <a:off x="8403263" y="0"/>
            <a:ext cx="2774731" cy="1484784"/>
          </a:xfrm>
          <a:prstGeom prst="ellipse">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400" b="1" dirty="0" smtClean="0"/>
              <a:t>Seigneur légitime</a:t>
            </a:r>
          </a:p>
        </p:txBody>
      </p:sp>
      <p:sp>
        <p:nvSpPr>
          <p:cNvPr id="2" name="Rectangle 1"/>
          <p:cNvSpPr/>
          <p:nvPr/>
        </p:nvSpPr>
        <p:spPr>
          <a:xfrm>
            <a:off x="5963864" y="142227"/>
            <a:ext cx="2063385" cy="1200329"/>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fr-FR" sz="2400" b="1" dirty="0" smtClean="0">
                <a:solidFill>
                  <a:schemeClr val="bg1"/>
                </a:solidFill>
              </a:rPr>
              <a:t>Héritier : </a:t>
            </a:r>
          </a:p>
          <a:p>
            <a:pPr algn="ctr"/>
            <a:r>
              <a:rPr lang="fr-FR" sz="2400" b="1" dirty="0" err="1" smtClean="0">
                <a:solidFill>
                  <a:schemeClr val="bg1"/>
                </a:solidFill>
              </a:rPr>
              <a:t>co</a:t>
            </a:r>
            <a:r>
              <a:rPr lang="fr-FR" sz="2400" b="1" dirty="0" smtClean="0">
                <a:solidFill>
                  <a:schemeClr val="bg1"/>
                </a:solidFill>
              </a:rPr>
              <a:t>-créateur </a:t>
            </a:r>
          </a:p>
          <a:p>
            <a:pPr algn="ctr"/>
            <a:r>
              <a:rPr lang="fr-FR" sz="2400" b="1" dirty="0" smtClean="0">
                <a:solidFill>
                  <a:schemeClr val="bg1"/>
                </a:solidFill>
              </a:rPr>
              <a:t>responsable</a:t>
            </a:r>
            <a:endParaRPr lang="fr-FR" sz="2400" b="1" dirty="0">
              <a:solidFill>
                <a:schemeClr val="bg1"/>
              </a:solidFill>
            </a:endParaRPr>
          </a:p>
        </p:txBody>
      </p:sp>
    </p:spTree>
    <p:extLst>
      <p:ext uri="{BB962C8B-B14F-4D97-AF65-F5344CB8AC3E}">
        <p14:creationId xmlns:p14="http://schemas.microsoft.com/office/powerpoint/2010/main" val="159648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fade">
                                      <p:cBhvr>
                                        <p:cTn id="12" dur="2000"/>
                                        <p:tgtEl>
                                          <p:spTgt spid="10">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2000"/>
                                        <p:tgtEl>
                                          <p:spTgt spid="10">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20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bg/>
                                          </p:spTgt>
                                        </p:tgtEl>
                                        <p:attrNameLst>
                                          <p:attrName>style.visibility</p:attrName>
                                        </p:attrNameLst>
                                      </p:cBhvr>
                                      <p:to>
                                        <p:strVal val="visible"/>
                                      </p:to>
                                    </p:set>
                                    <p:animEffect transition="in" filter="fade">
                                      <p:cBhvr>
                                        <p:cTn id="28" dur="2000"/>
                                        <p:tgtEl>
                                          <p:spTgt spid="17">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11" grpId="0" animBg="1"/>
      <p:bldP spid="12" grpId="0" animBg="1"/>
      <p:bldP spid="17"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851945" y="608344"/>
            <a:ext cx="8911687" cy="1280890"/>
          </a:xfrm>
        </p:spPr>
        <p:txBody>
          <a:bodyPr/>
          <a:lstStyle/>
          <a:p>
            <a:r>
              <a:rPr lang="fr-FR" dirty="0" smtClean="0"/>
              <a:t>Problématiques de Parole Donnée 217</a:t>
            </a:r>
            <a:endParaRPr lang="fr-FR" dirty="0"/>
          </a:p>
        </p:txBody>
      </p:sp>
      <p:sp>
        <p:nvSpPr>
          <p:cNvPr id="7" name="Espace réservé du contenu 6"/>
          <p:cNvSpPr>
            <a:spLocks noGrp="1"/>
          </p:cNvSpPr>
          <p:nvPr>
            <p:ph sz="half" idx="1"/>
          </p:nvPr>
        </p:nvSpPr>
        <p:spPr>
          <a:xfrm>
            <a:off x="3909849" y="3644463"/>
            <a:ext cx="7930055" cy="1427146"/>
          </a:xfrm>
        </p:spPr>
        <p:txBody>
          <a:bodyPr>
            <a:noAutofit/>
          </a:bodyPr>
          <a:lstStyle/>
          <a:p>
            <a:r>
              <a:rPr lang="fr-FR" sz="2400" dirty="0" smtClean="0"/>
              <a:t>Se maîtriser pour maîtriser les choses</a:t>
            </a:r>
          </a:p>
          <a:p>
            <a:r>
              <a:rPr lang="fr-FR" sz="2400" dirty="0" smtClean="0"/>
              <a:t>Bien être et bien aimer pour bien faire</a:t>
            </a:r>
          </a:p>
          <a:p>
            <a:r>
              <a:rPr lang="fr-FR" sz="2400" dirty="0" smtClean="0"/>
              <a:t>Faire </a:t>
            </a:r>
            <a:r>
              <a:rPr lang="fr-FR" sz="2400" dirty="0"/>
              <a:t>beaucoup, faire vrai, faire bien, faire beau.</a:t>
            </a:r>
          </a:p>
          <a:p>
            <a:endParaRPr lang="fr-FR" sz="2400" dirty="0"/>
          </a:p>
        </p:txBody>
      </p:sp>
      <p:sp>
        <p:nvSpPr>
          <p:cNvPr id="11" name="Ellipse 10"/>
          <p:cNvSpPr/>
          <p:nvPr/>
        </p:nvSpPr>
        <p:spPr>
          <a:xfrm>
            <a:off x="1202212" y="1358463"/>
            <a:ext cx="2617076" cy="354724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moi</a:t>
            </a:r>
            <a:endParaRPr lang="fr-FR" dirty="0"/>
          </a:p>
        </p:txBody>
      </p:sp>
      <p:graphicFrame>
        <p:nvGraphicFramePr>
          <p:cNvPr id="12" name="Espace réservé du contenu 9"/>
          <p:cNvGraphicFramePr>
            <a:graphicFrameLocks/>
          </p:cNvGraphicFramePr>
          <p:nvPr>
            <p:extLst>
              <p:ext uri="{D42A27DB-BD31-4B8C-83A1-F6EECF244321}">
                <p14:modId xmlns:p14="http://schemas.microsoft.com/office/powerpoint/2010/main" val="343545531"/>
              </p:ext>
            </p:extLst>
          </p:nvPr>
        </p:nvGraphicFramePr>
        <p:xfrm>
          <a:off x="406276" y="1358463"/>
          <a:ext cx="4208948" cy="5281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Flèche en arc 13"/>
          <p:cNvSpPr/>
          <p:nvPr/>
        </p:nvSpPr>
        <p:spPr>
          <a:xfrm rot="16200000">
            <a:off x="1714750" y="2681360"/>
            <a:ext cx="1036662" cy="901446"/>
          </a:xfrm>
          <a:prstGeom prst="circularArrow">
            <a:avLst/>
          </a:prstGeom>
        </p:spPr>
        <p:style>
          <a:lnRef idx="0">
            <a:schemeClr val="lt1">
              <a:hueOff val="0"/>
              <a:satOff val="0"/>
              <a:lumOff val="0"/>
              <a:alphaOff val="0"/>
            </a:schemeClr>
          </a:lnRef>
          <a:fillRef idx="3">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15" name="Flèche en arc 14"/>
          <p:cNvSpPr/>
          <p:nvPr/>
        </p:nvSpPr>
        <p:spPr>
          <a:xfrm rot="16200000">
            <a:off x="1463722" y="4801822"/>
            <a:ext cx="1036662" cy="901446"/>
          </a:xfrm>
          <a:prstGeom prst="circularArrow">
            <a:avLst/>
          </a:prstGeom>
        </p:spPr>
        <p:style>
          <a:lnRef idx="0">
            <a:schemeClr val="lt1">
              <a:hueOff val="0"/>
              <a:satOff val="0"/>
              <a:lumOff val="0"/>
              <a:alphaOff val="0"/>
            </a:schemeClr>
          </a:lnRef>
          <a:fillRef idx="3">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16" name="Flèche en arc 15"/>
          <p:cNvSpPr/>
          <p:nvPr/>
        </p:nvSpPr>
        <p:spPr>
          <a:xfrm rot="5400000">
            <a:off x="2317017" y="2681360"/>
            <a:ext cx="1036662" cy="901446"/>
          </a:xfrm>
          <a:prstGeom prst="circularArrow">
            <a:avLst/>
          </a:prstGeom>
        </p:spPr>
        <p:style>
          <a:lnRef idx="0">
            <a:schemeClr val="lt1">
              <a:hueOff val="0"/>
              <a:satOff val="0"/>
              <a:lumOff val="0"/>
              <a:alphaOff val="0"/>
            </a:schemeClr>
          </a:lnRef>
          <a:fillRef idx="3">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17" name="Flèche en arc 16"/>
          <p:cNvSpPr/>
          <p:nvPr/>
        </p:nvSpPr>
        <p:spPr>
          <a:xfrm rot="5400000">
            <a:off x="2512681" y="4801822"/>
            <a:ext cx="1036662" cy="901446"/>
          </a:xfrm>
          <a:prstGeom prst="circularArrow">
            <a:avLst/>
          </a:prstGeom>
        </p:spPr>
        <p:style>
          <a:lnRef idx="0">
            <a:schemeClr val="lt1">
              <a:hueOff val="0"/>
              <a:satOff val="0"/>
              <a:lumOff val="0"/>
              <a:alphaOff val="0"/>
            </a:schemeClr>
          </a:lnRef>
          <a:fillRef idx="3">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3585250" y="2947416"/>
            <a:ext cx="1577676"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400" dirty="0"/>
              <a:t>Bien être </a:t>
            </a:r>
          </a:p>
        </p:txBody>
      </p:sp>
      <p:sp>
        <p:nvSpPr>
          <p:cNvPr id="19" name="Rectangle 18"/>
          <p:cNvSpPr/>
          <p:nvPr/>
        </p:nvSpPr>
        <p:spPr>
          <a:xfrm>
            <a:off x="3629248" y="5323462"/>
            <a:ext cx="1640193" cy="461665"/>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none">
            <a:spAutoFit/>
          </a:bodyPr>
          <a:lstStyle/>
          <a:p>
            <a:r>
              <a:rPr lang="fr-FR" sz="2400" dirty="0"/>
              <a:t>Bien </a:t>
            </a:r>
            <a:r>
              <a:rPr lang="fr-FR" sz="2400" dirty="0" smtClean="0"/>
              <a:t>faire </a:t>
            </a:r>
            <a:endParaRPr lang="fr-FR" sz="2400" dirty="0"/>
          </a:p>
        </p:txBody>
      </p:sp>
    </p:spTree>
    <p:extLst>
      <p:ext uri="{BB962C8B-B14F-4D97-AF65-F5344CB8AC3E}">
        <p14:creationId xmlns:p14="http://schemas.microsoft.com/office/powerpoint/2010/main" val="256434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p:cTn id="2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p:cTn id="3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431371" y="4869160"/>
            <a:ext cx="2784309" cy="1988840"/>
            <a:chOff x="1294168" y="3543784"/>
            <a:chExt cx="1450262" cy="1450262"/>
          </a:xfrm>
        </p:grpSpPr>
        <p:sp>
          <p:nvSpPr>
            <p:cNvPr id="5" name="Ellipse 4"/>
            <p:cNvSpPr/>
            <p:nvPr/>
          </p:nvSpPr>
          <p:spPr>
            <a:xfrm>
              <a:off x="1294168" y="3543784"/>
              <a:ext cx="1450262" cy="1450262"/>
            </a:xfrm>
            <a:prstGeom prst="ellipse">
              <a:avLst/>
            </a:prstGeom>
          </p:spPr>
          <p:style>
            <a:lnRef idx="0">
              <a:schemeClr val="accent1"/>
            </a:lnRef>
            <a:fillRef idx="3">
              <a:schemeClr val="accent1"/>
            </a:fillRef>
            <a:effectRef idx="3">
              <a:schemeClr val="accent1"/>
            </a:effectRef>
            <a:fontRef idx="minor">
              <a:schemeClr val="lt1"/>
            </a:fontRef>
          </p:style>
        </p:sp>
        <p:sp>
          <p:nvSpPr>
            <p:cNvPr id="6" name="Ellipse 4"/>
            <p:cNvSpPr/>
            <p:nvPr/>
          </p:nvSpPr>
          <p:spPr>
            <a:xfrm>
              <a:off x="1506554" y="3756170"/>
              <a:ext cx="1025490" cy="1025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Potentialité</a:t>
              </a:r>
            </a:p>
            <a:p>
              <a:pPr lvl="0" algn="ctr" defTabSz="800100">
                <a:lnSpc>
                  <a:spcPct val="90000"/>
                </a:lnSpc>
                <a:spcBef>
                  <a:spcPct val="0"/>
                </a:spcBef>
                <a:spcAft>
                  <a:spcPct val="35000"/>
                </a:spcAft>
              </a:pPr>
              <a:r>
                <a:rPr lang="fr-FR" dirty="0" smtClean="0"/>
                <a:t>(assurance de)</a:t>
              </a:r>
              <a:endParaRPr lang="fr-FR" sz="1800" kern="1200" dirty="0"/>
            </a:p>
          </p:txBody>
        </p:sp>
      </p:grpSp>
      <p:grpSp>
        <p:nvGrpSpPr>
          <p:cNvPr id="7" name="Groupe 6"/>
          <p:cNvGrpSpPr/>
          <p:nvPr/>
        </p:nvGrpSpPr>
        <p:grpSpPr>
          <a:xfrm>
            <a:off x="335360" y="1700808"/>
            <a:ext cx="2784309" cy="1933998"/>
            <a:chOff x="1294168" y="3543784"/>
            <a:chExt cx="1450262" cy="1450262"/>
          </a:xfrm>
        </p:grpSpPr>
        <p:sp>
          <p:nvSpPr>
            <p:cNvPr id="8" name="Ellipse 7"/>
            <p:cNvSpPr/>
            <p:nvPr/>
          </p:nvSpPr>
          <p:spPr>
            <a:xfrm>
              <a:off x="1294168" y="3543784"/>
              <a:ext cx="1450262" cy="1450262"/>
            </a:xfrm>
            <a:prstGeom prst="ellipse">
              <a:avLst/>
            </a:prstGeom>
          </p:spPr>
          <p:style>
            <a:lnRef idx="0">
              <a:schemeClr val="accent5"/>
            </a:lnRef>
            <a:fillRef idx="3">
              <a:schemeClr val="accent5"/>
            </a:fillRef>
            <a:effectRef idx="3">
              <a:schemeClr val="accent5"/>
            </a:effectRef>
            <a:fontRef idx="minor">
              <a:schemeClr val="lt1"/>
            </a:fontRef>
          </p:style>
        </p:sp>
        <p:sp>
          <p:nvSpPr>
            <p:cNvPr id="9" name="Ellipse 4"/>
            <p:cNvSpPr/>
            <p:nvPr/>
          </p:nvSpPr>
          <p:spPr>
            <a:xfrm>
              <a:off x="1506554" y="3756170"/>
              <a:ext cx="1025490" cy="1025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2000" kern="1200" dirty="0" smtClean="0"/>
                <a:t>Produit manufacturé par et pour l’être humain</a:t>
              </a:r>
              <a:endParaRPr lang="fr-FR" sz="2000" kern="1200" dirty="0"/>
            </a:p>
          </p:txBody>
        </p:sp>
      </p:grpSp>
      <p:sp>
        <p:nvSpPr>
          <p:cNvPr id="12" name="Espace réservé du contenu 11"/>
          <p:cNvSpPr>
            <a:spLocks noGrp="1"/>
          </p:cNvSpPr>
          <p:nvPr>
            <p:ph sz="quarter" idx="1"/>
          </p:nvPr>
        </p:nvSpPr>
        <p:spPr>
          <a:xfrm>
            <a:off x="7344139" y="2520678"/>
            <a:ext cx="4608512" cy="4337323"/>
          </a:xfrm>
        </p:spPr>
        <p:txBody>
          <a:bodyPr>
            <a:normAutofit/>
          </a:bodyPr>
          <a:lstStyle/>
          <a:p>
            <a:r>
              <a:rPr lang="fr-FR" sz="2000" dirty="0" smtClean="0"/>
              <a:t>Dieu a doté l’être humain d’un pouvoir </a:t>
            </a:r>
            <a:r>
              <a:rPr lang="fr-FR" sz="2000" dirty="0" err="1" smtClean="0"/>
              <a:t>co</a:t>
            </a:r>
            <a:r>
              <a:rPr lang="fr-FR" sz="2000" dirty="0" smtClean="0"/>
              <a:t>-créateur pour transformer des matériaux bruts de la nature en objets manufacturés d’une double valeur : une valeur d’usage immédiat pour la consommation de l’être humain et une valeur culturelle.</a:t>
            </a:r>
          </a:p>
          <a:p>
            <a:r>
              <a:rPr lang="fr-FR" sz="2000" dirty="0" smtClean="0"/>
              <a:t>Exemple : l’être humain doit tirer des propriétés naturelles du blé un aliment sain entrant dans la composition de mets variés</a:t>
            </a:r>
            <a:endParaRPr lang="fr-FR" sz="2000" dirty="0"/>
          </a:p>
        </p:txBody>
      </p:sp>
      <p:pic>
        <p:nvPicPr>
          <p:cNvPr id="11266" name="Picture 2" descr="La texture du grain de blé - cerealas&#10; Banque d'images - 1412576"/>
          <p:cNvPicPr>
            <a:picLocks noChangeAspect="1" noChangeArrowheads="1"/>
          </p:cNvPicPr>
          <p:nvPr/>
        </p:nvPicPr>
        <p:blipFill>
          <a:blip r:embed="rId2" cstate="print"/>
          <a:srcRect/>
          <a:stretch>
            <a:fillRect/>
          </a:stretch>
        </p:blipFill>
        <p:spPr bwMode="auto">
          <a:xfrm>
            <a:off x="3885774" y="5373216"/>
            <a:ext cx="2688299" cy="1350870"/>
          </a:xfrm>
          <a:prstGeom prst="rect">
            <a:avLst/>
          </a:prstGeom>
          <a:noFill/>
        </p:spPr>
      </p:pic>
      <p:pic>
        <p:nvPicPr>
          <p:cNvPr id="11273" name="Picture 9" descr="Champ de blé"/>
          <p:cNvPicPr>
            <a:picLocks noChangeAspect="1" noChangeArrowheads="1"/>
          </p:cNvPicPr>
          <p:nvPr/>
        </p:nvPicPr>
        <p:blipFill>
          <a:blip r:embed="rId3" cstate="print"/>
          <a:srcRect b="7317"/>
          <a:stretch>
            <a:fillRect/>
          </a:stretch>
        </p:blipFill>
        <p:spPr bwMode="auto">
          <a:xfrm>
            <a:off x="3215681" y="2395948"/>
            <a:ext cx="4028487" cy="2240232"/>
          </a:xfrm>
          <a:prstGeom prst="rect">
            <a:avLst/>
          </a:prstGeom>
          <a:noFill/>
        </p:spPr>
      </p:pic>
      <p:pic>
        <p:nvPicPr>
          <p:cNvPr id="18434" name="Picture 2" descr="Fabriquer sa propre farine"/>
          <p:cNvPicPr>
            <a:picLocks noChangeAspect="1" noChangeArrowheads="1"/>
          </p:cNvPicPr>
          <p:nvPr/>
        </p:nvPicPr>
        <p:blipFill>
          <a:blip r:embed="rId4" cstate="print"/>
          <a:srcRect/>
          <a:stretch>
            <a:fillRect/>
          </a:stretch>
        </p:blipFill>
        <p:spPr bwMode="auto">
          <a:xfrm>
            <a:off x="4421972" y="205619"/>
            <a:ext cx="3070477" cy="1537157"/>
          </a:xfrm>
          <a:prstGeom prst="rect">
            <a:avLst/>
          </a:prstGeom>
          <a:noFill/>
        </p:spPr>
      </p:pic>
      <p:pic>
        <p:nvPicPr>
          <p:cNvPr id="18436" name="Picture 4" descr="le pain fait il grossir ? ">
            <a:hlinkClick r:id="rId5" tooltip="Agrandir l'image de blancnoir.centerblog.net"/>
          </p:cNvPr>
          <p:cNvPicPr>
            <a:picLocks noChangeAspect="1" noChangeArrowheads="1"/>
          </p:cNvPicPr>
          <p:nvPr/>
        </p:nvPicPr>
        <p:blipFill>
          <a:blip r:embed="rId6" cstate="print"/>
          <a:srcRect/>
          <a:stretch>
            <a:fillRect/>
          </a:stretch>
        </p:blipFill>
        <p:spPr bwMode="auto">
          <a:xfrm>
            <a:off x="315945" y="205619"/>
            <a:ext cx="3215680" cy="1559605"/>
          </a:xfrm>
          <a:prstGeom prst="rect">
            <a:avLst/>
          </a:prstGeom>
          <a:noFill/>
        </p:spPr>
      </p:pic>
      <p:sp>
        <p:nvSpPr>
          <p:cNvPr id="13" name="Flèche vers le bas 12"/>
          <p:cNvSpPr/>
          <p:nvPr/>
        </p:nvSpPr>
        <p:spPr>
          <a:xfrm rot="10800000">
            <a:off x="815414" y="3356992"/>
            <a:ext cx="1920213" cy="1584176"/>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p>
        </p:txBody>
      </p:sp>
      <p:pic>
        <p:nvPicPr>
          <p:cNvPr id="18438" name="Picture 6" descr="gateau">
            <a:hlinkClick r:id="rId7" tooltip="Agrandir l'image de chezpierrette.centerblog.net"/>
          </p:cNvPr>
          <p:cNvPicPr>
            <a:picLocks noChangeAspect="1" noChangeArrowheads="1"/>
          </p:cNvPicPr>
          <p:nvPr/>
        </p:nvPicPr>
        <p:blipFill>
          <a:blip r:embed="rId8" cstate="print"/>
          <a:srcRect/>
          <a:stretch>
            <a:fillRect/>
          </a:stretch>
        </p:blipFill>
        <p:spPr bwMode="auto">
          <a:xfrm>
            <a:off x="8304245" y="205618"/>
            <a:ext cx="3552395" cy="1778418"/>
          </a:xfrm>
          <a:prstGeom prst="rect">
            <a:avLst/>
          </a:prstGeom>
          <a:noFill/>
        </p:spPr>
      </p:pic>
      <p:sp>
        <p:nvSpPr>
          <p:cNvPr id="15" name="Flèche vers le bas 14"/>
          <p:cNvSpPr/>
          <p:nvPr/>
        </p:nvSpPr>
        <p:spPr>
          <a:xfrm rot="10800000">
            <a:off x="5398277" y="1700808"/>
            <a:ext cx="875275" cy="64807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p>
        </p:txBody>
      </p:sp>
      <p:sp>
        <p:nvSpPr>
          <p:cNvPr id="16" name="Flèche vers le bas 15"/>
          <p:cNvSpPr/>
          <p:nvPr/>
        </p:nvSpPr>
        <p:spPr>
          <a:xfrm rot="5400000">
            <a:off x="3635445" y="663218"/>
            <a:ext cx="656456" cy="864096"/>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p>
        </p:txBody>
      </p:sp>
      <p:sp>
        <p:nvSpPr>
          <p:cNvPr id="17" name="Flèche vers le bas 16"/>
          <p:cNvSpPr/>
          <p:nvPr/>
        </p:nvSpPr>
        <p:spPr>
          <a:xfrm rot="10800000">
            <a:off x="4792286" y="4691228"/>
            <a:ext cx="875275" cy="64807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p>
        </p:txBody>
      </p:sp>
      <p:sp>
        <p:nvSpPr>
          <p:cNvPr id="18" name="Flèche vers le bas 17"/>
          <p:cNvSpPr/>
          <p:nvPr/>
        </p:nvSpPr>
        <p:spPr>
          <a:xfrm rot="16200000">
            <a:off x="7578167" y="609579"/>
            <a:ext cx="656456" cy="864096"/>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75427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62553" y="0"/>
            <a:ext cx="8329448" cy="6858000"/>
          </a:xfrm>
        </p:spPr>
        <p:txBody>
          <a:bodyPr>
            <a:normAutofit/>
          </a:bodyPr>
          <a:lstStyle/>
          <a:p>
            <a:r>
              <a:rPr lang="fr-FR" sz="2400" b="0" i="0" dirty="0" smtClean="0">
                <a:solidFill>
                  <a:srgbClr val="002060"/>
                </a:solidFill>
              </a:rPr>
              <a:t>Dans son sens originel, </a:t>
            </a:r>
            <a:r>
              <a:rPr lang="fr-FR" sz="2400" dirty="0" smtClean="0">
                <a:solidFill>
                  <a:srgbClr val="002060"/>
                </a:solidFill>
              </a:rPr>
              <a:t>une personne ne peut </a:t>
            </a:r>
            <a:r>
              <a:rPr lang="fr-FR" sz="2400" b="0" i="0" dirty="0" smtClean="0">
                <a:solidFill>
                  <a:srgbClr val="002060"/>
                </a:solidFill>
              </a:rPr>
              <a:t>régner sur quelque chose que si elle l’a créée ; ainsi, nous ne pouvons pas, selon notre bon vouloir, exercer un règne sur quelque chose que quelqu'un d'autre a fait. L'être humain ne saurait, à sa guise, exercer le règne sur la création, car </a:t>
            </a:r>
            <a:r>
              <a:rPr lang="fr-FR" sz="2400" b="1" i="0" dirty="0" smtClean="0">
                <a:solidFill>
                  <a:srgbClr val="002060"/>
                </a:solidFill>
              </a:rPr>
              <a:t>il fut créé après que toutes les autres choses aient été créées par Dieu</a:t>
            </a:r>
            <a:r>
              <a:rPr lang="fr-FR" sz="2400" b="0" i="0" dirty="0" smtClean="0">
                <a:solidFill>
                  <a:srgbClr val="002060"/>
                </a:solidFill>
              </a:rPr>
              <a:t>. Cependant, les êtres humains ont été créés comme des enfants de Dieu, et devraient donc être autorisés à </a:t>
            </a:r>
            <a:r>
              <a:rPr lang="fr-FR" sz="2400" b="1" i="0" dirty="0" smtClean="0">
                <a:solidFill>
                  <a:srgbClr val="002060"/>
                </a:solidFill>
              </a:rPr>
              <a:t>hériter</a:t>
            </a:r>
            <a:r>
              <a:rPr lang="fr-FR" sz="2400" b="0" i="0" dirty="0" smtClean="0">
                <a:solidFill>
                  <a:srgbClr val="002060"/>
                </a:solidFill>
              </a:rPr>
              <a:t> de la propriété et des droits de leurs parents une fois qu'ils auraient grandi. Dès lors, Dieu voulait qu'Adam et Eve établissent une condition pour hériter de Son règne: </a:t>
            </a:r>
            <a:r>
              <a:rPr lang="fr-FR" sz="2400" b="1" i="0" dirty="0" smtClean="0">
                <a:solidFill>
                  <a:srgbClr val="002060"/>
                </a:solidFill>
              </a:rPr>
              <a:t>Dieu leur enjoignit de croître, tout en accomplissant leur part de responsabilité. La condition posée pour eux était de se perfectionner en assumant leur responsabilité, de sorte que la condition soit considérée comme équivalente à avoir pris part à la création de l'univers par Dieu.</a:t>
            </a:r>
          </a:p>
        </p:txBody>
      </p:sp>
      <p:sp>
        <p:nvSpPr>
          <p:cNvPr id="3" name="Ellipse 2"/>
          <p:cNvSpPr/>
          <p:nvPr/>
        </p:nvSpPr>
        <p:spPr>
          <a:xfrm>
            <a:off x="1460936" y="4587766"/>
            <a:ext cx="2270235" cy="2112579"/>
          </a:xfrm>
          <a:prstGeom prst="ellipse">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création</a:t>
            </a:r>
            <a:endParaRPr lang="fr-FR" dirty="0"/>
          </a:p>
        </p:txBody>
      </p:sp>
      <p:grpSp>
        <p:nvGrpSpPr>
          <p:cNvPr id="4" name="Groupe 3"/>
          <p:cNvGrpSpPr/>
          <p:nvPr/>
        </p:nvGrpSpPr>
        <p:grpSpPr>
          <a:xfrm>
            <a:off x="1606370" y="64815"/>
            <a:ext cx="1979369" cy="1979369"/>
            <a:chOff x="1166934" y="10370"/>
            <a:chExt cx="1979369" cy="1979369"/>
          </a:xfrm>
        </p:grpSpPr>
        <p:sp>
          <p:nvSpPr>
            <p:cNvPr id="5" name="Ellipse 4"/>
            <p:cNvSpPr/>
            <p:nvPr/>
          </p:nvSpPr>
          <p:spPr>
            <a:xfrm>
              <a:off x="1166934" y="10370"/>
              <a:ext cx="1979369" cy="1979369"/>
            </a:xfrm>
            <a:prstGeom prst="ellipse">
              <a:avLst/>
            </a:prstGeom>
          </p:spPr>
          <p:style>
            <a:lnRef idx="0">
              <a:schemeClr val="accent1"/>
            </a:lnRef>
            <a:fillRef idx="3">
              <a:schemeClr val="accent1"/>
            </a:fillRef>
            <a:effectRef idx="3">
              <a:schemeClr val="accent1"/>
            </a:effectRef>
            <a:fontRef idx="minor">
              <a:schemeClr val="lt1"/>
            </a:fontRef>
          </p:style>
        </p:sp>
        <p:sp>
          <p:nvSpPr>
            <p:cNvPr id="6" name="Ellipse 4"/>
            <p:cNvSpPr/>
            <p:nvPr/>
          </p:nvSpPr>
          <p:spPr>
            <a:xfrm>
              <a:off x="1456806" y="300242"/>
              <a:ext cx="1399625" cy="1399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fr-FR" sz="4400" b="1" kern="1200" dirty="0" smtClean="0"/>
                <a:t>Dieu</a:t>
              </a:r>
            </a:p>
            <a:p>
              <a:pPr lvl="0" algn="ctr" defTabSz="1955800">
                <a:lnSpc>
                  <a:spcPct val="90000"/>
                </a:lnSpc>
                <a:spcBef>
                  <a:spcPct val="0"/>
                </a:spcBef>
                <a:spcAft>
                  <a:spcPct val="35000"/>
                </a:spcAft>
              </a:pPr>
              <a:r>
                <a:rPr lang="fr-FR" sz="2000" b="1" dirty="0" smtClean="0"/>
                <a:t>(créateur)</a:t>
              </a:r>
              <a:endParaRPr lang="fr-FR" sz="2000" b="1" kern="1200" dirty="0"/>
            </a:p>
          </p:txBody>
        </p:sp>
      </p:grpSp>
      <p:sp>
        <p:nvSpPr>
          <p:cNvPr id="7" name="Ellipse 6"/>
          <p:cNvSpPr/>
          <p:nvPr/>
        </p:nvSpPr>
        <p:spPr>
          <a:xfrm>
            <a:off x="1822467" y="2554015"/>
            <a:ext cx="1547172" cy="152925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Être humain mûr</a:t>
            </a:r>
            <a:endParaRPr lang="fr-FR" dirty="0"/>
          </a:p>
        </p:txBody>
      </p:sp>
      <p:sp>
        <p:nvSpPr>
          <p:cNvPr id="8" name="Triangle isocèle 7"/>
          <p:cNvSpPr/>
          <p:nvPr/>
        </p:nvSpPr>
        <p:spPr>
          <a:xfrm rot="10800000">
            <a:off x="2130970" y="2044183"/>
            <a:ext cx="930166" cy="509831"/>
          </a:xfrm>
          <a:prstGeom prst="triangle">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 name="Triangle isocèle 8"/>
          <p:cNvSpPr/>
          <p:nvPr/>
        </p:nvSpPr>
        <p:spPr>
          <a:xfrm rot="10800000">
            <a:off x="2130969" y="4209393"/>
            <a:ext cx="930166" cy="560554"/>
          </a:xfrm>
          <a:prstGeom prst="triangle">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0" name="Rectangle 9"/>
          <p:cNvSpPr/>
          <p:nvPr/>
        </p:nvSpPr>
        <p:spPr>
          <a:xfrm>
            <a:off x="696875" y="2141964"/>
            <a:ext cx="1199367" cy="461665"/>
          </a:xfrm>
          <a:prstGeom prst="rect">
            <a:avLst/>
          </a:prstGeom>
        </p:spPr>
        <p:txBody>
          <a:bodyPr wrap="none">
            <a:spAutoFit/>
          </a:bodyPr>
          <a:lstStyle/>
          <a:p>
            <a:r>
              <a:rPr lang="fr-FR" sz="2400" b="1" dirty="0" smtClean="0">
                <a:solidFill>
                  <a:srgbClr val="002060"/>
                </a:solidFill>
              </a:rPr>
              <a:t>héritier</a:t>
            </a:r>
            <a:endParaRPr lang="fr-FR" sz="2400" b="1" dirty="0">
              <a:solidFill>
                <a:srgbClr val="002060"/>
              </a:solidFill>
            </a:endParaRPr>
          </a:p>
        </p:txBody>
      </p:sp>
      <p:sp>
        <p:nvSpPr>
          <p:cNvPr id="11" name="Rectangle 10"/>
          <p:cNvSpPr/>
          <p:nvPr/>
        </p:nvSpPr>
        <p:spPr>
          <a:xfrm>
            <a:off x="286505" y="4211540"/>
            <a:ext cx="2020105" cy="461665"/>
          </a:xfrm>
          <a:prstGeom prst="rect">
            <a:avLst/>
          </a:prstGeom>
        </p:spPr>
        <p:txBody>
          <a:bodyPr wrap="none">
            <a:spAutoFit/>
          </a:bodyPr>
          <a:lstStyle/>
          <a:p>
            <a:r>
              <a:rPr lang="fr-FR" sz="2400" b="1" dirty="0" smtClean="0">
                <a:solidFill>
                  <a:srgbClr val="FF0000"/>
                </a:solidFill>
              </a:rPr>
              <a:t>Co-créateur</a:t>
            </a:r>
            <a:endParaRPr lang="fr-FR" sz="2400" b="1" dirty="0">
              <a:solidFill>
                <a:srgbClr val="FF0000"/>
              </a:solidFill>
            </a:endParaRPr>
          </a:p>
        </p:txBody>
      </p:sp>
    </p:spTree>
    <p:extLst>
      <p:ext uri="{BB962C8B-B14F-4D97-AF65-F5344CB8AC3E}">
        <p14:creationId xmlns:p14="http://schemas.microsoft.com/office/powerpoint/2010/main" val="893858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0015" y="1529255"/>
            <a:ext cx="6984124" cy="4824248"/>
          </a:xfrm>
        </p:spPr>
        <p:txBody>
          <a:bodyPr>
            <a:normAutofit/>
          </a:bodyPr>
          <a:lstStyle/>
          <a:p>
            <a:r>
              <a:rPr lang="fr-FR" sz="2400" b="1" i="0" dirty="0" smtClean="0">
                <a:solidFill>
                  <a:srgbClr val="002060"/>
                </a:solidFill>
              </a:rPr>
              <a:t>Les êtres humains sont l'intégration de toutes les choses, un microcosme : la valeur d'un être humain équivaut à celle de l'univers entier. Par conséquent, si l'être humain s'était parfait, il aurait été considéré comme ayant la même valeur que s'il avait lui-même créé l'univers. Voilà pourquoi Dieu ordonna à Adam et Eve de remplir leur part de responsabilité. En somme, Dieu leur enjoignit de remplir leur part de responsabilité pour qu'ils établissent la condition d'avoir participé à la création de Dieu. </a:t>
            </a:r>
          </a:p>
        </p:txBody>
      </p:sp>
      <p:sp>
        <p:nvSpPr>
          <p:cNvPr id="3" name="Ellipse 2"/>
          <p:cNvSpPr/>
          <p:nvPr/>
        </p:nvSpPr>
        <p:spPr>
          <a:xfrm>
            <a:off x="1876098" y="4398579"/>
            <a:ext cx="2695902" cy="23569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Création </a:t>
            </a:r>
          </a:p>
          <a:p>
            <a:pPr algn="ctr"/>
            <a:r>
              <a:rPr lang="fr-FR" dirty="0" smtClean="0"/>
              <a:t>(Macrocosme)</a:t>
            </a:r>
            <a:endParaRPr lang="fr-FR" dirty="0"/>
          </a:p>
        </p:txBody>
      </p:sp>
      <p:sp>
        <p:nvSpPr>
          <p:cNvPr id="4" name="Ellipse 3"/>
          <p:cNvSpPr/>
          <p:nvPr/>
        </p:nvSpPr>
        <p:spPr>
          <a:xfrm>
            <a:off x="2167759" y="1944491"/>
            <a:ext cx="2144110" cy="204951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Être humain </a:t>
            </a:r>
            <a:r>
              <a:rPr lang="fr-FR" sz="1600" dirty="0" smtClean="0"/>
              <a:t>microcosme</a:t>
            </a:r>
          </a:p>
          <a:p>
            <a:pPr algn="ctr"/>
            <a:r>
              <a:rPr lang="fr-FR" sz="1600" dirty="0" smtClean="0"/>
              <a:t>Devenu parfait</a:t>
            </a:r>
          </a:p>
          <a:p>
            <a:pPr algn="ctr"/>
            <a:r>
              <a:rPr lang="fr-FR" sz="1600" dirty="0" smtClean="0"/>
              <a:t>(</a:t>
            </a:r>
            <a:r>
              <a:rPr lang="fr-FR" sz="1600" dirty="0" err="1" smtClean="0"/>
              <a:t>co</a:t>
            </a:r>
            <a:r>
              <a:rPr lang="fr-FR" sz="1600" dirty="0" smtClean="0"/>
              <a:t>-créateur)</a:t>
            </a:r>
            <a:endParaRPr lang="fr-FR" sz="1600" dirty="0"/>
          </a:p>
        </p:txBody>
      </p:sp>
      <p:sp>
        <p:nvSpPr>
          <p:cNvPr id="5" name="Triangle isocèle 4"/>
          <p:cNvSpPr/>
          <p:nvPr/>
        </p:nvSpPr>
        <p:spPr>
          <a:xfrm rot="10800000">
            <a:off x="2774731" y="4121805"/>
            <a:ext cx="930166" cy="560554"/>
          </a:xfrm>
          <a:prstGeom prst="triangle">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6" name="Ellipse 5"/>
          <p:cNvSpPr/>
          <p:nvPr/>
        </p:nvSpPr>
        <p:spPr>
          <a:xfrm>
            <a:off x="2372711" y="-99848"/>
            <a:ext cx="1702676" cy="1629103"/>
          </a:xfrm>
          <a:prstGeom prst="ellipse">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dirty="0" smtClean="0"/>
              <a:t>Dieu</a:t>
            </a:r>
            <a:endParaRPr lang="fr-FR" sz="2400" dirty="0"/>
          </a:p>
        </p:txBody>
      </p:sp>
      <p:sp>
        <p:nvSpPr>
          <p:cNvPr id="7" name="Flèche courbée vers la droite 6"/>
          <p:cNvSpPr/>
          <p:nvPr/>
        </p:nvSpPr>
        <p:spPr>
          <a:xfrm rot="10800000" flipH="1">
            <a:off x="1418898" y="2822027"/>
            <a:ext cx="725214" cy="1860332"/>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Triangle isocèle 7"/>
          <p:cNvSpPr/>
          <p:nvPr/>
        </p:nvSpPr>
        <p:spPr>
          <a:xfrm rot="10800000">
            <a:off x="2758966" y="1689576"/>
            <a:ext cx="930166" cy="509831"/>
          </a:xfrm>
          <a:prstGeom prst="triangle">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9298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à coins arrondis 4"/>
          <p:cNvSpPr/>
          <p:nvPr/>
        </p:nvSpPr>
        <p:spPr>
          <a:xfrm>
            <a:off x="0" y="2128345"/>
            <a:ext cx="3034514" cy="4075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L'homme a été mis par Dieu au milieu de la nature pour l'achever et la lui offrir</a:t>
            </a:r>
            <a:r>
              <a:rPr lang="fr-FR" sz="2800" i="1" dirty="0"/>
              <a:t>. </a:t>
            </a:r>
            <a:endParaRPr lang="fr-FR" sz="2800" i="1" dirty="0" smtClean="0"/>
          </a:p>
          <a:p>
            <a:pPr algn="ctr"/>
            <a:r>
              <a:rPr lang="fr-FR" sz="2800" i="1" dirty="0" smtClean="0"/>
              <a:t>Paul Claudel</a:t>
            </a:r>
            <a:endParaRPr lang="fr-FR" sz="2000" dirty="0"/>
          </a:p>
        </p:txBody>
      </p:sp>
      <p:pic>
        <p:nvPicPr>
          <p:cNvPr id="1027" name="Picture 3" descr="image-160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671" y="101818"/>
            <a:ext cx="7386460" cy="49194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bbaye du Mont-Saint-Michel : mon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435" y="101818"/>
            <a:ext cx="7422931" cy="59474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0" y="0"/>
            <a:ext cx="12192000" cy="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smtClean="0">
                <a:ln>
                  <a:noFill/>
                </a:ln>
                <a:solidFill>
                  <a:srgbClr val="FFFFFF"/>
                </a:solidFill>
                <a:effectLst/>
                <a:latin typeface="Arial" pitchFamily="34" charset="0"/>
                <a:cs typeface="Arial" pitchFamily="34" charset="0"/>
              </a:rPr>
              <a:t/>
            </a:r>
            <a:br>
              <a:rPr kumimoji="0" lang="fr-FR" b="1" i="0" u="none" strike="noStrike" cap="none" normalizeH="0" baseline="0" smtClean="0">
                <a:ln>
                  <a:noFill/>
                </a:ln>
                <a:solidFill>
                  <a:srgbClr val="FFFFFF"/>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pic>
        <p:nvPicPr>
          <p:cNvPr id="1030" name="Picture 6" descr="Taj Mahal-The Structural Won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4514" y="101817"/>
            <a:ext cx="9011321" cy="59474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333333"/>
                </a:solidFill>
                <a:effectLst/>
                <a:latin typeface="Droid Sans"/>
              </a:rPr>
              <a:t/>
            </a:r>
            <a:br>
              <a:rPr kumimoji="0" lang="fr-FR" sz="900" b="0" i="0" u="none" strike="noStrike" cap="none" normalizeH="0" baseline="0" smtClean="0">
                <a:ln>
                  <a:noFill/>
                </a:ln>
                <a:solidFill>
                  <a:srgbClr val="333333"/>
                </a:solidFill>
                <a:effectLst/>
                <a:latin typeface="Droid Sans"/>
              </a:rPr>
            </a:br>
            <a:endParaRPr kumimoji="0" lang="fr-FR" sz="1800" b="0" i="0" u="none" strike="noStrike" cap="none" normalizeH="0" baseline="0" smtClean="0">
              <a:ln>
                <a:noFill/>
              </a:ln>
              <a:solidFill>
                <a:schemeClr val="tx1"/>
              </a:solidFill>
              <a:effectLst/>
              <a:latin typeface="Arial" pitchFamily="34" charset="0"/>
            </a:endParaRPr>
          </a:p>
        </p:txBody>
      </p:sp>
      <p:sp>
        <p:nvSpPr>
          <p:cNvPr id="10" name="Rectangle 11"/>
          <p:cNvSpPr>
            <a:spLocks noChangeArrowheads="1"/>
          </p:cNvSpPr>
          <p:nvPr/>
        </p:nvSpPr>
        <p:spPr bwMode="auto">
          <a:xfrm>
            <a:off x="0" y="0"/>
            <a:ext cx="12192000" cy="0"/>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rgbClr val="0D0D0D"/>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500" b="0" i="0" u="none" strike="noStrike" cap="none" normalizeH="0" baseline="0" smtClean="0">
                <a:ln>
                  <a:noFill/>
                </a:ln>
                <a:solidFill>
                  <a:schemeClr val="tx1"/>
                </a:solidFill>
                <a:effectLst/>
                <a:latin typeface="Arial" pitchFamily="34" charset="0"/>
              </a:rPr>
              <a:t/>
            </a:r>
            <a:br>
              <a:rPr kumimoji="0" lang="fr-FR" sz="1500" b="0" i="0" u="none" strike="noStrike" cap="none" normalizeH="0" baseline="0" smtClean="0">
                <a:ln>
                  <a:noFill/>
                </a:ln>
                <a:solidFill>
                  <a:schemeClr val="tx1"/>
                </a:solidFill>
                <a:effectLst/>
                <a:latin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sp>
        <p:nvSpPr>
          <p:cNvPr id="13" name="Control 14"/>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pic>
        <p:nvPicPr>
          <p:cNvPr id="1040" name="Picture 16" descr="http://www.lonelyplanet.fr/sites/default/files/styles/slideshow_destination/public/images_lpi/29951-14.jpg?itok=NkCHFC_B">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624"/>
          <a:stretch/>
        </p:blipFill>
        <p:spPr bwMode="auto">
          <a:xfrm>
            <a:off x="2877357" y="101817"/>
            <a:ext cx="9552281" cy="610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27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677" y="1314403"/>
            <a:ext cx="7977034" cy="5335256"/>
          </a:xfrm>
        </p:spPr>
        <p:txBody>
          <a:bodyPr>
            <a:noAutofit/>
          </a:bodyPr>
          <a:lstStyle/>
          <a:p>
            <a:r>
              <a:rPr lang="fr-FR" sz="2400" dirty="0">
                <a:solidFill>
                  <a:srgbClr val="002060"/>
                </a:solidFill>
              </a:rPr>
              <a:t>A cet effet, dans le cadre du processus de croissance d'Adam et Eve, Dieu leur donna le commandement de ne pas manger du fruit de l'arbre de la connaissance du bien et du mal. Après leur avoir donné ce commandement, Dieu n'intervint pas dans leur comportement. En effet, si Dieu était intervenu, alors Dieu Lui-même aurait ignoré la part de responsabilité, ce qui aurait abouti à la contradiction qu'il permettait à Adam et Eve non qualifiés d'exercer </a:t>
            </a:r>
            <a:r>
              <a:rPr lang="fr-FR" sz="2400" dirty="0" smtClean="0">
                <a:solidFill>
                  <a:srgbClr val="002060"/>
                </a:solidFill>
              </a:rPr>
              <a:t>le règne sur </a:t>
            </a:r>
            <a:r>
              <a:rPr lang="fr-FR" sz="2400" dirty="0">
                <a:solidFill>
                  <a:srgbClr val="002060"/>
                </a:solidFill>
              </a:rPr>
              <a:t>la création. Or il s'avéra qu'Adam et Eve ne purent observer le commandement de Dieu, et l'humanité est depuis lors incapable d'obtenir la qualification nécessaire pour exercer le règne sur toutes choses.</a:t>
            </a:r>
          </a:p>
        </p:txBody>
      </p:sp>
      <p:sp>
        <p:nvSpPr>
          <p:cNvPr id="3" name="Ellipse 2"/>
          <p:cNvSpPr/>
          <p:nvPr/>
        </p:nvSpPr>
        <p:spPr>
          <a:xfrm>
            <a:off x="1639614" y="1545020"/>
            <a:ext cx="1481958" cy="141889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Dieu</a:t>
            </a:r>
            <a:endParaRPr lang="fr-FR" dirty="0"/>
          </a:p>
        </p:txBody>
      </p:sp>
      <p:sp>
        <p:nvSpPr>
          <p:cNvPr id="4" name="Ellipse 3"/>
          <p:cNvSpPr/>
          <p:nvPr/>
        </p:nvSpPr>
        <p:spPr>
          <a:xfrm>
            <a:off x="1639614" y="3400096"/>
            <a:ext cx="1481958" cy="141889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Être</a:t>
            </a:r>
          </a:p>
          <a:p>
            <a:pPr algn="ctr"/>
            <a:r>
              <a:rPr lang="fr-FR" dirty="0" smtClean="0"/>
              <a:t>Humain</a:t>
            </a:r>
            <a:endParaRPr lang="fr-FR" dirty="0"/>
          </a:p>
        </p:txBody>
      </p:sp>
      <p:sp>
        <p:nvSpPr>
          <p:cNvPr id="5" name="Ellipse 4"/>
          <p:cNvSpPr/>
          <p:nvPr/>
        </p:nvSpPr>
        <p:spPr>
          <a:xfrm>
            <a:off x="1639614" y="5270936"/>
            <a:ext cx="1481958" cy="1418897"/>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Chute</a:t>
            </a:r>
            <a:endParaRPr lang="fr-FR" dirty="0"/>
          </a:p>
        </p:txBody>
      </p:sp>
      <p:sp>
        <p:nvSpPr>
          <p:cNvPr id="6" name="Flèche vers le bas 5"/>
          <p:cNvSpPr/>
          <p:nvPr/>
        </p:nvSpPr>
        <p:spPr>
          <a:xfrm>
            <a:off x="1883979" y="2877207"/>
            <a:ext cx="993228" cy="772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1883979" y="4771696"/>
            <a:ext cx="993228" cy="772510"/>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cxnSp>
        <p:nvCxnSpPr>
          <p:cNvPr id="9" name="Connecteur droit 8"/>
          <p:cNvCxnSpPr/>
          <p:nvPr/>
        </p:nvCxnSpPr>
        <p:spPr>
          <a:xfrm flipV="1">
            <a:off x="1639614" y="2877208"/>
            <a:ext cx="1481958" cy="5228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Connecteur droit 11"/>
          <p:cNvCxnSpPr/>
          <p:nvPr/>
        </p:nvCxnSpPr>
        <p:spPr>
          <a:xfrm>
            <a:off x="1587062" y="2963917"/>
            <a:ext cx="1686910" cy="299545"/>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Connecteur droit 15"/>
          <p:cNvCxnSpPr/>
          <p:nvPr/>
        </p:nvCxnSpPr>
        <p:spPr>
          <a:xfrm flipV="1">
            <a:off x="1539765" y="4818993"/>
            <a:ext cx="1481958" cy="5228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Connecteur droit 16"/>
          <p:cNvCxnSpPr/>
          <p:nvPr/>
        </p:nvCxnSpPr>
        <p:spPr>
          <a:xfrm>
            <a:off x="1700048" y="4818993"/>
            <a:ext cx="1277006" cy="388883"/>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98390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34250" y="0"/>
            <a:ext cx="4857749" cy="3086300"/>
          </a:xfrm>
        </p:spPr>
        <p:txBody>
          <a:bodyPr>
            <a:noAutofit/>
          </a:bodyPr>
          <a:lstStyle/>
          <a:p>
            <a:r>
              <a:rPr lang="fr-FR" sz="2400" b="0" i="0" dirty="0" smtClean="0">
                <a:solidFill>
                  <a:srgbClr val="002060"/>
                </a:solidFill>
              </a:rPr>
              <a:t>L'être humain est donc devenu incapable d'hériter de la créativité de Dieu et se livre plutôt à des activités créatives basées sur </a:t>
            </a:r>
            <a:r>
              <a:rPr lang="fr-FR" sz="2400" dirty="0" smtClean="0">
                <a:solidFill>
                  <a:srgbClr val="002060"/>
                </a:solidFill>
              </a:rPr>
              <a:t>l’individualisme et la seule </a:t>
            </a:r>
            <a:r>
              <a:rPr lang="fr-FR" sz="2400" b="0" i="0" dirty="0" smtClean="0">
                <a:solidFill>
                  <a:srgbClr val="002060"/>
                </a:solidFill>
              </a:rPr>
              <a:t>raison. </a:t>
            </a:r>
            <a:r>
              <a:rPr lang="fr-FR" sz="2400" dirty="0">
                <a:solidFill>
                  <a:srgbClr val="002060"/>
                </a:solidFill>
              </a:rPr>
              <a:t>Ainsi, </a:t>
            </a:r>
            <a:r>
              <a:rPr lang="fr-FR" sz="2400" dirty="0" smtClean="0">
                <a:solidFill>
                  <a:srgbClr val="002060"/>
                </a:solidFill>
              </a:rPr>
              <a:t>l’activité </a:t>
            </a:r>
            <a:r>
              <a:rPr lang="fr-FR" sz="2400" dirty="0">
                <a:solidFill>
                  <a:srgbClr val="002060"/>
                </a:solidFill>
              </a:rPr>
              <a:t>créatrice </a:t>
            </a:r>
            <a:r>
              <a:rPr lang="fr-FR" sz="2400" dirty="0" smtClean="0">
                <a:solidFill>
                  <a:srgbClr val="002060"/>
                </a:solidFill>
              </a:rPr>
              <a:t>individuelle met en </a:t>
            </a:r>
            <a:r>
              <a:rPr lang="fr-FR" sz="2400" dirty="0">
                <a:solidFill>
                  <a:srgbClr val="002060"/>
                </a:solidFill>
              </a:rPr>
              <a:t>avant l'intérêt personnel. </a:t>
            </a:r>
            <a:endParaRPr lang="fr-FR" sz="2400" b="0" i="0" dirty="0" smtClean="0">
              <a:solidFill>
                <a:srgbClr val="002060"/>
              </a:solidFill>
            </a:endParaRPr>
          </a:p>
        </p:txBody>
      </p:sp>
      <p:pic>
        <p:nvPicPr>
          <p:cNvPr id="1026" name="Picture 2" descr="Moi d'abord - Couverture - Format class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581400" cy="29879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idabord-escoffier2"/>
          <p:cNvPicPr>
            <a:picLocks noChangeAspect="1" noChangeArrowheads="1"/>
          </p:cNvPicPr>
          <p:nvPr/>
        </p:nvPicPr>
        <p:blipFill rotWithShape="1">
          <a:blip r:embed="rId3">
            <a:extLst>
              <a:ext uri="{28A0092B-C50C-407E-A947-70E740481C1C}">
                <a14:useLocalDpi xmlns:a14="http://schemas.microsoft.com/office/drawing/2010/main" val="0"/>
              </a:ext>
            </a:extLst>
          </a:blip>
          <a:srcRect l="5607"/>
          <a:stretch/>
        </p:blipFill>
        <p:spPr bwMode="auto">
          <a:xfrm>
            <a:off x="3829050" y="0"/>
            <a:ext cx="3527897" cy="29816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 l'empire du Moi-d'abord au royaume du Don-de-soi"/>
          <p:cNvPicPr>
            <a:picLocks noChangeAspect="1" noChangeArrowheads="1"/>
          </p:cNvPicPr>
          <p:nvPr/>
        </p:nvPicPr>
        <p:blipFill rotWithShape="1">
          <a:blip r:embed="rId4">
            <a:extLst>
              <a:ext uri="{28A0092B-C50C-407E-A947-70E740481C1C}">
                <a14:useLocalDpi xmlns:a14="http://schemas.microsoft.com/office/drawing/2010/main" val="0"/>
              </a:ext>
            </a:extLst>
          </a:blip>
          <a:srcRect l="8225" r="7933"/>
          <a:stretch/>
        </p:blipFill>
        <p:spPr bwMode="auto">
          <a:xfrm>
            <a:off x="0" y="3086300"/>
            <a:ext cx="3162300" cy="3771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62300" y="3144462"/>
            <a:ext cx="8629650" cy="3046988"/>
          </a:xfrm>
          <a:prstGeom prst="rect">
            <a:avLst/>
          </a:prstGeom>
        </p:spPr>
        <p:txBody>
          <a:bodyPr wrap="square">
            <a:spAutoFit/>
          </a:bodyPr>
          <a:lstStyle/>
          <a:p>
            <a:r>
              <a:rPr lang="fr-FR" sz="2400" dirty="0" smtClean="0">
                <a:solidFill>
                  <a:srgbClr val="002060"/>
                </a:solidFill>
              </a:rPr>
              <a:t>Une </a:t>
            </a:r>
            <a:r>
              <a:rPr lang="fr-FR" sz="2400" dirty="0">
                <a:solidFill>
                  <a:srgbClr val="002060"/>
                </a:solidFill>
              </a:rPr>
              <a:t>famille fait passer son intérêt en premier. Chaque pays accorde la priorité à son intérêt national etc. La plupart, des activités créatives sont donc devenues </a:t>
            </a:r>
            <a:r>
              <a:rPr lang="fr-FR" sz="2400" dirty="0" smtClean="0">
                <a:solidFill>
                  <a:srgbClr val="002060"/>
                </a:solidFill>
              </a:rPr>
              <a:t>égocentriques</a:t>
            </a:r>
            <a:r>
              <a:rPr lang="fr-FR" sz="2400" dirty="0">
                <a:solidFill>
                  <a:srgbClr val="002060"/>
                </a:solidFill>
              </a:rPr>
              <a:t>. En outre, nous ne faisons pas attentions aux retombées sur l'environnement des autres. D’où les problèmes de destruction de la nature, de pollution, de prolifération des armes de destruction massive, et ainsi de suite. </a:t>
            </a:r>
            <a:endParaRPr lang="fr-FR" sz="2400" dirty="0"/>
          </a:p>
        </p:txBody>
      </p:sp>
    </p:spTree>
    <p:extLst>
      <p:ext uri="{BB962C8B-B14F-4D97-AF65-F5344CB8AC3E}">
        <p14:creationId xmlns:p14="http://schemas.microsoft.com/office/powerpoint/2010/main" val="1081138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8"/>
          <p:cNvGraphicFramePr>
            <a:graphicFrameLocks noGrp="1"/>
          </p:cNvGraphicFramePr>
          <p:nvPr>
            <p:ph sz="half" idx="1"/>
            <p:extLst>
              <p:ext uri="{D42A27DB-BD31-4B8C-83A1-F6EECF244321}">
                <p14:modId xmlns:p14="http://schemas.microsoft.com/office/powerpoint/2010/main" val="932531249"/>
              </p:ext>
            </p:extLst>
          </p:nvPr>
        </p:nvGraphicFramePr>
        <p:xfrm>
          <a:off x="0" y="1620817"/>
          <a:ext cx="7715261" cy="5237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contenu 6"/>
          <p:cNvSpPr>
            <a:spLocks noGrp="1"/>
          </p:cNvSpPr>
          <p:nvPr>
            <p:ph sz="half" idx="2"/>
          </p:nvPr>
        </p:nvSpPr>
        <p:spPr>
          <a:xfrm>
            <a:off x="6767357" y="2210818"/>
            <a:ext cx="5151373" cy="3072812"/>
          </a:xfrm>
        </p:spPr>
        <p:txBody>
          <a:bodyPr>
            <a:normAutofit/>
          </a:bodyPr>
          <a:lstStyle/>
          <a:p>
            <a:r>
              <a:rPr lang="fr-FR" dirty="0" smtClean="0"/>
              <a:t>Fondement individuel de quatre positions</a:t>
            </a:r>
          </a:p>
          <a:p>
            <a:r>
              <a:rPr lang="fr-FR" dirty="0" smtClean="0"/>
              <a:t>Unir l’esprit et le corps</a:t>
            </a:r>
          </a:p>
          <a:p>
            <a:r>
              <a:rPr lang="fr-FR" dirty="0" smtClean="0"/>
              <a:t>L’esprit maîtrise le corps (microcosme)</a:t>
            </a:r>
          </a:p>
          <a:p>
            <a:r>
              <a:rPr lang="fr-FR" dirty="0" smtClean="0"/>
              <a:t>Maturité du caractère</a:t>
            </a:r>
          </a:p>
          <a:p>
            <a:r>
              <a:rPr lang="fr-FR" dirty="0" smtClean="0"/>
              <a:t>Vie responsable</a:t>
            </a:r>
          </a:p>
          <a:p>
            <a:pPr>
              <a:buNone/>
            </a:pPr>
            <a:endParaRPr lang="fr-FR" dirty="0"/>
          </a:p>
        </p:txBody>
      </p:sp>
      <p:grpSp>
        <p:nvGrpSpPr>
          <p:cNvPr id="10" name="Groupe 9"/>
          <p:cNvGrpSpPr/>
          <p:nvPr/>
        </p:nvGrpSpPr>
        <p:grpSpPr>
          <a:xfrm rot="16200000">
            <a:off x="2573322" y="4775128"/>
            <a:ext cx="463272" cy="990409"/>
            <a:chOff x="1612254" y="1148466"/>
            <a:chExt cx="467831" cy="1136775"/>
          </a:xfrm>
        </p:grpSpPr>
        <p:sp>
          <p:nvSpPr>
            <p:cNvPr id="11" name="Flèche droite 10"/>
            <p:cNvSpPr/>
            <p:nvPr/>
          </p:nvSpPr>
          <p:spPr>
            <a:xfrm rot="8001667">
              <a:off x="1277782" y="1482938"/>
              <a:ext cx="1136775" cy="46783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lèche droite 4"/>
            <p:cNvSpPr/>
            <p:nvPr/>
          </p:nvSpPr>
          <p:spPr>
            <a:xfrm rot="18801667">
              <a:off x="1396138" y="1525484"/>
              <a:ext cx="996426" cy="280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p:txBody>
        </p:sp>
      </p:grpSp>
      <p:grpSp>
        <p:nvGrpSpPr>
          <p:cNvPr id="13" name="Groupe 12"/>
          <p:cNvGrpSpPr/>
          <p:nvPr/>
        </p:nvGrpSpPr>
        <p:grpSpPr>
          <a:xfrm rot="5400000">
            <a:off x="4246794" y="4971743"/>
            <a:ext cx="1160755" cy="623775"/>
            <a:chOff x="3430749" y="1406687"/>
            <a:chExt cx="1160755" cy="467831"/>
          </a:xfrm>
        </p:grpSpPr>
        <p:sp>
          <p:nvSpPr>
            <p:cNvPr id="14" name="Flèche droite 13"/>
            <p:cNvSpPr/>
            <p:nvPr/>
          </p:nvSpPr>
          <p:spPr>
            <a:xfrm rot="2608063">
              <a:off x="3430749" y="1406687"/>
              <a:ext cx="1160755" cy="467831"/>
            </a:xfrm>
            <a:prstGeom prst="rightArrow">
              <a:avLst>
                <a:gd name="adj1" fmla="val 60000"/>
                <a:gd name="adj2" fmla="val 50000"/>
              </a:avLst>
            </a:prstGeom>
          </p:spPr>
          <p:style>
            <a:lnRef idx="0">
              <a:schemeClr val="dk1"/>
            </a:lnRef>
            <a:fillRef idx="3">
              <a:schemeClr val="dk1"/>
            </a:fillRef>
            <a:effectRef idx="3">
              <a:schemeClr val="dk1"/>
            </a:effectRef>
            <a:fontRef idx="minor">
              <a:schemeClr val="lt1"/>
            </a:fontRef>
          </p:style>
        </p:sp>
        <p:sp>
          <p:nvSpPr>
            <p:cNvPr id="15" name="Flèche droite 4"/>
            <p:cNvSpPr/>
            <p:nvPr/>
          </p:nvSpPr>
          <p:spPr>
            <a:xfrm rot="2608063">
              <a:off x="3449994" y="1451977"/>
              <a:ext cx="1020406" cy="280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p:txBody>
        </p:sp>
      </p:grpSp>
      <p:sp>
        <p:nvSpPr>
          <p:cNvPr id="18" name="Rectangle 17"/>
          <p:cNvSpPr/>
          <p:nvPr/>
        </p:nvSpPr>
        <p:spPr>
          <a:xfrm>
            <a:off x="0" y="741943"/>
            <a:ext cx="121920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400" dirty="0" smtClean="0">
                <a:solidFill>
                  <a:schemeClr val="bg1">
                    <a:lumMod val="95000"/>
                    <a:lumOff val="5000"/>
                  </a:schemeClr>
                </a:solidFill>
                <a:latin typeface="Arial Black" pitchFamily="34" charset="0"/>
              </a:rPr>
              <a:t>Le bien-être : maître de moi-même, </a:t>
            </a:r>
            <a:r>
              <a:rPr lang="fr-FR" sz="2400" dirty="0" err="1" smtClean="0">
                <a:solidFill>
                  <a:schemeClr val="bg1">
                    <a:lumMod val="95000"/>
                    <a:lumOff val="5000"/>
                  </a:schemeClr>
                </a:solidFill>
                <a:latin typeface="Arial Black" pitchFamily="34" charset="0"/>
              </a:rPr>
              <a:t>co</a:t>
            </a:r>
            <a:r>
              <a:rPr lang="fr-FR" sz="2400" dirty="0" smtClean="0">
                <a:solidFill>
                  <a:schemeClr val="bg1">
                    <a:lumMod val="95000"/>
                    <a:lumOff val="5000"/>
                  </a:schemeClr>
                </a:solidFill>
                <a:latin typeface="Arial Black" pitchFamily="34" charset="0"/>
              </a:rPr>
              <a:t>-créateur du microcosme</a:t>
            </a:r>
          </a:p>
        </p:txBody>
      </p:sp>
      <p:sp>
        <p:nvSpPr>
          <p:cNvPr id="2" name="Rectangle 1"/>
          <p:cNvSpPr/>
          <p:nvPr/>
        </p:nvSpPr>
        <p:spPr>
          <a:xfrm>
            <a:off x="5680841" y="5779050"/>
            <a:ext cx="6096000" cy="830997"/>
          </a:xfrm>
          <a:prstGeom prst="rect">
            <a:avLst/>
          </a:prstGeom>
        </p:spPr>
        <p:txBody>
          <a:bodyPr>
            <a:spAutoFit/>
          </a:bodyPr>
          <a:lstStyle/>
          <a:p>
            <a:r>
              <a:rPr lang="fr-FR" sz="2400" i="1" dirty="0">
                <a:latin typeface="Garamond" pitchFamily="18" charset="0"/>
              </a:rPr>
              <a:t>« Toute âme qui s’élève élève le monde, toute âme qui s’abaisse abaisse le monde » (Elisabeth </a:t>
            </a:r>
            <a:r>
              <a:rPr lang="fr-FR" sz="2400" i="1" dirty="0" err="1">
                <a:latin typeface="Garamond" pitchFamily="18" charset="0"/>
              </a:rPr>
              <a:t>Leseur</a:t>
            </a:r>
            <a:r>
              <a:rPr lang="fr-FR" sz="2400" i="1" dirty="0">
                <a:latin typeface="Garamond" pitchFamily="18" charset="0"/>
              </a:rPr>
              <a:t>)</a:t>
            </a:r>
          </a:p>
        </p:txBody>
      </p:sp>
    </p:spTree>
    <p:extLst>
      <p:ext uri="{BB962C8B-B14F-4D97-AF65-F5344CB8AC3E}">
        <p14:creationId xmlns:p14="http://schemas.microsoft.com/office/powerpoint/2010/main" val="279842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Espace réservé du contenu 8"/>
          <p:cNvGraphicFramePr>
            <a:graphicFrameLocks noGrp="1"/>
          </p:cNvGraphicFramePr>
          <p:nvPr>
            <p:ph sz="half" idx="1"/>
            <p:extLst>
              <p:ext uri="{D42A27DB-BD31-4B8C-83A1-F6EECF244321}">
                <p14:modId xmlns:p14="http://schemas.microsoft.com/office/powerpoint/2010/main" val="2682965194"/>
              </p:ext>
            </p:extLst>
          </p:nvPr>
        </p:nvGraphicFramePr>
        <p:xfrm>
          <a:off x="0" y="1071547"/>
          <a:ext cx="7715261" cy="5237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Espace réservé du contenu 6"/>
          <p:cNvSpPr>
            <a:spLocks noGrp="1"/>
          </p:cNvSpPr>
          <p:nvPr>
            <p:ph sz="half" idx="2"/>
          </p:nvPr>
        </p:nvSpPr>
        <p:spPr>
          <a:xfrm>
            <a:off x="6697502" y="2105970"/>
            <a:ext cx="5195181" cy="2202331"/>
          </a:xfrm>
        </p:spPr>
        <p:txBody>
          <a:bodyPr>
            <a:normAutofit/>
          </a:bodyPr>
          <a:lstStyle/>
          <a:p>
            <a:r>
              <a:rPr lang="fr-FR" dirty="0" smtClean="0"/>
              <a:t>Fondement familial de quatre positions</a:t>
            </a:r>
          </a:p>
          <a:p>
            <a:r>
              <a:rPr lang="fr-FR" dirty="0" smtClean="0"/>
              <a:t>Unité du couple, entre parents et enfants, frères et sœurs </a:t>
            </a:r>
          </a:p>
          <a:p>
            <a:r>
              <a:rPr lang="fr-FR" dirty="0" smtClean="0"/>
              <a:t>Maturité des relations</a:t>
            </a:r>
          </a:p>
          <a:p>
            <a:pPr>
              <a:buNone/>
            </a:pPr>
            <a:endParaRPr lang="fr-FR" dirty="0"/>
          </a:p>
        </p:txBody>
      </p:sp>
      <p:grpSp>
        <p:nvGrpSpPr>
          <p:cNvPr id="19" name="Groupe 18"/>
          <p:cNvGrpSpPr/>
          <p:nvPr/>
        </p:nvGrpSpPr>
        <p:grpSpPr>
          <a:xfrm rot="16200000">
            <a:off x="2368751" y="4101304"/>
            <a:ext cx="534656" cy="1445552"/>
            <a:chOff x="1500044" y="1167621"/>
            <a:chExt cx="534656" cy="1084164"/>
          </a:xfrm>
        </p:grpSpPr>
        <p:sp>
          <p:nvSpPr>
            <p:cNvPr id="20" name="Flèche droite 19"/>
            <p:cNvSpPr/>
            <p:nvPr/>
          </p:nvSpPr>
          <p:spPr>
            <a:xfrm rot="8001667">
              <a:off x="1288144" y="1572053"/>
              <a:ext cx="891632" cy="46783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Flèche droite 4"/>
            <p:cNvSpPr/>
            <p:nvPr/>
          </p:nvSpPr>
          <p:spPr>
            <a:xfrm rot="18801667">
              <a:off x="1396138" y="1525484"/>
              <a:ext cx="996426" cy="280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p:txBody>
        </p:sp>
      </p:grpSp>
      <p:grpSp>
        <p:nvGrpSpPr>
          <p:cNvPr id="22" name="Groupe 21"/>
          <p:cNvGrpSpPr/>
          <p:nvPr/>
        </p:nvGrpSpPr>
        <p:grpSpPr>
          <a:xfrm rot="5400000">
            <a:off x="4401258" y="4536998"/>
            <a:ext cx="1160755" cy="623775"/>
            <a:chOff x="3430749" y="1406687"/>
            <a:chExt cx="1160755" cy="467831"/>
          </a:xfrm>
        </p:grpSpPr>
        <p:sp>
          <p:nvSpPr>
            <p:cNvPr id="23" name="Flèche droite 22"/>
            <p:cNvSpPr/>
            <p:nvPr/>
          </p:nvSpPr>
          <p:spPr>
            <a:xfrm rot="2608063">
              <a:off x="3430749" y="1406687"/>
              <a:ext cx="1160755" cy="467831"/>
            </a:xfrm>
            <a:prstGeom prst="rightArrow">
              <a:avLst>
                <a:gd name="adj1" fmla="val 60000"/>
                <a:gd name="adj2" fmla="val 50000"/>
              </a:avLst>
            </a:prstGeom>
          </p:spPr>
          <p:style>
            <a:lnRef idx="0">
              <a:schemeClr val="dk1"/>
            </a:lnRef>
            <a:fillRef idx="3">
              <a:schemeClr val="dk1"/>
            </a:fillRef>
            <a:effectRef idx="3">
              <a:schemeClr val="dk1"/>
            </a:effectRef>
            <a:fontRef idx="minor">
              <a:schemeClr val="lt1"/>
            </a:fontRef>
          </p:style>
        </p:sp>
        <p:sp>
          <p:nvSpPr>
            <p:cNvPr id="24" name="Flèche droite 4"/>
            <p:cNvSpPr/>
            <p:nvPr/>
          </p:nvSpPr>
          <p:spPr>
            <a:xfrm rot="2608063">
              <a:off x="3449994" y="1451977"/>
              <a:ext cx="1020406" cy="280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p:txBody>
        </p:sp>
      </p:grpSp>
      <p:sp>
        <p:nvSpPr>
          <p:cNvPr id="26" name="Arc 39"/>
          <p:cNvSpPr>
            <a:spLocks/>
          </p:cNvSpPr>
          <p:nvPr/>
        </p:nvSpPr>
        <p:spPr bwMode="auto">
          <a:xfrm rot="15898698" flipH="1" flipV="1">
            <a:off x="2569655" y="1913275"/>
            <a:ext cx="2335746" cy="2587722"/>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solidFill>
            <a:round/>
            <a:headEnd/>
            <a:tailEnd type="triangle" w="med" len="med"/>
          </a:ln>
          <a:effectLst>
            <a:glow rad="228600">
              <a:schemeClr val="accent1">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27" name="Rectangle 26"/>
          <p:cNvSpPr/>
          <p:nvPr/>
        </p:nvSpPr>
        <p:spPr>
          <a:xfrm>
            <a:off x="0" y="697372"/>
            <a:ext cx="121920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400" dirty="0" smtClean="0">
                <a:solidFill>
                  <a:schemeClr val="bg1">
                    <a:lumMod val="95000"/>
                    <a:lumOff val="5000"/>
                  </a:schemeClr>
                </a:solidFill>
                <a:latin typeface="Arial Black" pitchFamily="34" charset="0"/>
              </a:rPr>
              <a:t>Le deuxième but de la vie : aimer</a:t>
            </a:r>
          </a:p>
        </p:txBody>
      </p:sp>
      <p:sp>
        <p:nvSpPr>
          <p:cNvPr id="2" name="Rectangle 1"/>
          <p:cNvSpPr/>
          <p:nvPr/>
        </p:nvSpPr>
        <p:spPr>
          <a:xfrm>
            <a:off x="5658067" y="4697101"/>
            <a:ext cx="6343474" cy="2031325"/>
          </a:xfrm>
          <a:prstGeom prst="rect">
            <a:avLst/>
          </a:prstGeom>
        </p:spPr>
        <p:txBody>
          <a:bodyPr wrap="square">
            <a:spAutoFit/>
          </a:bodyPr>
          <a:lstStyle/>
          <a:p>
            <a:r>
              <a:rPr lang="fr-FR" dirty="0" smtClean="0"/>
              <a:t>Dans le mot </a:t>
            </a:r>
            <a:r>
              <a:rPr lang="en-US" i="1" dirty="0" err="1"/>
              <a:t>cheon-ju</a:t>
            </a:r>
            <a:r>
              <a:rPr lang="en-US" i="1" dirty="0"/>
              <a:t> </a:t>
            </a:r>
            <a:r>
              <a:rPr lang="en-US" dirty="0"/>
              <a:t>(cosmos) </a:t>
            </a:r>
            <a:r>
              <a:rPr lang="en-US" dirty="0" smtClean="0"/>
              <a:t>le </a:t>
            </a:r>
            <a:r>
              <a:rPr lang="en-US" dirty="0" err="1" smtClean="0"/>
              <a:t>caractère</a:t>
            </a:r>
            <a:r>
              <a:rPr lang="en-US" dirty="0" smtClean="0"/>
              <a:t> </a:t>
            </a:r>
            <a:r>
              <a:rPr lang="en-US" i="1" dirty="0" err="1"/>
              <a:t>cheon</a:t>
            </a:r>
            <a:r>
              <a:rPr lang="en-US" i="1" dirty="0"/>
              <a:t> </a:t>
            </a:r>
            <a:r>
              <a:rPr lang="en-US" dirty="0"/>
              <a:t>(天) </a:t>
            </a:r>
            <a:r>
              <a:rPr lang="en-US" dirty="0" err="1" smtClean="0"/>
              <a:t>signifie</a:t>
            </a:r>
            <a:r>
              <a:rPr lang="en-US" dirty="0" smtClean="0"/>
              <a:t> le </a:t>
            </a:r>
            <a:r>
              <a:rPr lang="en-US" dirty="0" err="1" smtClean="0"/>
              <a:t>Ciel</a:t>
            </a:r>
            <a:r>
              <a:rPr lang="en-US" dirty="0" smtClean="0"/>
              <a:t> et se compose des </a:t>
            </a:r>
            <a:r>
              <a:rPr lang="en-US" dirty="0" err="1" smtClean="0"/>
              <a:t>caractères</a:t>
            </a:r>
            <a:r>
              <a:rPr lang="en-US" dirty="0" smtClean="0"/>
              <a:t> pour </a:t>
            </a:r>
            <a:r>
              <a:rPr lang="en-US" dirty="0" err="1" smtClean="0"/>
              <a:t>deux</a:t>
            </a:r>
            <a:r>
              <a:rPr lang="en-US" dirty="0" smtClean="0"/>
              <a:t> et pour </a:t>
            </a:r>
            <a:r>
              <a:rPr lang="en-US" dirty="0" err="1" smtClean="0"/>
              <a:t>personne</a:t>
            </a:r>
            <a:r>
              <a:rPr lang="en-US" dirty="0" smtClean="0"/>
              <a:t> (</a:t>
            </a:r>
            <a:r>
              <a:rPr lang="en-US" dirty="0" err="1" smtClean="0"/>
              <a:t>être</a:t>
            </a:r>
            <a:r>
              <a:rPr lang="en-US" dirty="0" smtClean="0"/>
              <a:t> </a:t>
            </a:r>
            <a:r>
              <a:rPr lang="en-US" dirty="0" err="1" smtClean="0"/>
              <a:t>humain</a:t>
            </a:r>
            <a:r>
              <a:rPr lang="en-US" dirty="0" smtClean="0"/>
              <a:t>)</a:t>
            </a:r>
          </a:p>
          <a:p>
            <a:r>
              <a:rPr lang="en-US" i="1" dirty="0" err="1" smtClean="0"/>
              <a:t>ju</a:t>
            </a:r>
            <a:r>
              <a:rPr lang="en-US" i="1" dirty="0" smtClean="0"/>
              <a:t> </a:t>
            </a:r>
            <a:r>
              <a:rPr lang="en-US" dirty="0"/>
              <a:t>(宙) </a:t>
            </a:r>
            <a:r>
              <a:rPr lang="en-US" dirty="0" err="1" smtClean="0"/>
              <a:t>signifie</a:t>
            </a:r>
            <a:r>
              <a:rPr lang="en-US" dirty="0" smtClean="0"/>
              <a:t> la </a:t>
            </a:r>
            <a:r>
              <a:rPr lang="en-US" dirty="0" err="1" smtClean="0"/>
              <a:t>maison</a:t>
            </a:r>
            <a:r>
              <a:rPr lang="en-US" dirty="0" smtClean="0"/>
              <a:t> </a:t>
            </a:r>
            <a:r>
              <a:rPr lang="en-US" dirty="0" err="1" smtClean="0"/>
              <a:t>ou</a:t>
            </a:r>
            <a:r>
              <a:rPr lang="en-US" dirty="0" smtClean="0"/>
              <a:t> </a:t>
            </a:r>
            <a:r>
              <a:rPr lang="en-US" dirty="0" err="1" smtClean="0"/>
              <a:t>l’habitat</a:t>
            </a:r>
            <a:r>
              <a:rPr lang="en-US" dirty="0" smtClean="0"/>
              <a:t>. </a:t>
            </a:r>
          </a:p>
          <a:p>
            <a:r>
              <a:rPr lang="en-US" dirty="0" smtClean="0"/>
              <a:t>Le </a:t>
            </a:r>
            <a:r>
              <a:rPr lang="en-US" dirty="0" err="1" smtClean="0"/>
              <a:t>cosmisme</a:t>
            </a:r>
            <a:r>
              <a:rPr lang="en-US" dirty="0" smtClean="0"/>
              <a:t> </a:t>
            </a:r>
            <a:r>
              <a:rPr lang="en-US" dirty="0" err="1" smtClean="0"/>
              <a:t>ou</a:t>
            </a:r>
            <a:r>
              <a:rPr lang="en-US" dirty="0" smtClean="0"/>
              <a:t> </a:t>
            </a:r>
            <a:r>
              <a:rPr lang="en-US" dirty="0" err="1" smtClean="0"/>
              <a:t>pensée</a:t>
            </a:r>
            <a:r>
              <a:rPr lang="en-US" dirty="0" smtClean="0"/>
              <a:t> </a:t>
            </a:r>
            <a:r>
              <a:rPr lang="en-US" dirty="0" err="1" smtClean="0"/>
              <a:t>cosmique</a:t>
            </a:r>
            <a:r>
              <a:rPr lang="en-US" dirty="0" smtClean="0"/>
              <a:t> </a:t>
            </a:r>
            <a:r>
              <a:rPr lang="fr-FR" dirty="0" smtClean="0"/>
              <a:t> désigne le séjour des enfants du Ciel dans leur habitat. Il évoque une unité organique entre le Ciel, l’humanité et l’univers</a:t>
            </a:r>
            <a:endParaRPr lang="fr-FR" dirty="0"/>
          </a:p>
        </p:txBody>
      </p:sp>
      <p:sp>
        <p:nvSpPr>
          <p:cNvPr id="13" name="Arc 39"/>
          <p:cNvSpPr>
            <a:spLocks/>
          </p:cNvSpPr>
          <p:nvPr/>
        </p:nvSpPr>
        <p:spPr bwMode="auto">
          <a:xfrm rot="5010227" flipH="1" flipV="1">
            <a:off x="2827397" y="2884044"/>
            <a:ext cx="2335746" cy="2587722"/>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solidFill>
            <a:round/>
            <a:headEnd/>
            <a:tailEnd type="triangle" w="med" len="med"/>
          </a:ln>
          <a:effectLst>
            <a:glow rad="228600">
              <a:schemeClr val="accent1">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Tree>
    <p:extLst>
      <p:ext uri="{BB962C8B-B14F-4D97-AF65-F5344CB8AC3E}">
        <p14:creationId xmlns:p14="http://schemas.microsoft.com/office/powerpoint/2010/main" val="9029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2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20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20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6"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8"/>
          <p:cNvGraphicFramePr>
            <a:graphicFrameLocks/>
          </p:cNvGraphicFramePr>
          <p:nvPr>
            <p:extLst>
              <p:ext uri="{D42A27DB-BD31-4B8C-83A1-F6EECF244321}">
                <p14:modId xmlns:p14="http://schemas.microsoft.com/office/powerpoint/2010/main" val="307401762"/>
              </p:ext>
            </p:extLst>
          </p:nvPr>
        </p:nvGraphicFramePr>
        <p:xfrm>
          <a:off x="1" y="1555213"/>
          <a:ext cx="7715261" cy="5237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6"/>
          <p:cNvSpPr txBox="1">
            <a:spLocks/>
          </p:cNvSpPr>
          <p:nvPr/>
        </p:nvSpPr>
        <p:spPr>
          <a:xfrm>
            <a:off x="6605183" y="3134172"/>
            <a:ext cx="5178233" cy="2308569"/>
          </a:xfrm>
          <a:prstGeom prst="rect">
            <a:avLst/>
          </a:prstGeom>
        </p:spPr>
        <p:txBody>
          <a:bodyPr/>
          <a:lstStyle/>
          <a:p>
            <a:pPr marL="274320" marR="0" lvl="0" indent="-274320" algn="l" defTabSz="914400" rtl="0" eaLnBrk="1" fontAlgn="auto" latinLnBrk="0" hangingPunct="1">
              <a:lnSpc>
                <a:spcPct val="100000"/>
              </a:lnSpc>
              <a:spcBef>
                <a:spcPts val="700"/>
              </a:spcBef>
              <a:spcAft>
                <a:spcPts val="0"/>
              </a:spcAft>
              <a:buClr>
                <a:schemeClr val="accent2"/>
              </a:buClr>
              <a:buSzPct val="85000"/>
              <a:buFont typeface="Wingdings 2"/>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Fondement « professionnel » de quatre positions</a:t>
            </a:r>
          </a:p>
          <a:p>
            <a:pPr marL="274320" marR="0" lvl="0" indent="-274320" algn="l" defTabSz="914400" rtl="0" eaLnBrk="1" fontAlgn="auto" latinLnBrk="0" hangingPunct="1">
              <a:lnSpc>
                <a:spcPct val="100000"/>
              </a:lnSpc>
              <a:spcBef>
                <a:spcPts val="700"/>
              </a:spcBef>
              <a:spcAft>
                <a:spcPts val="0"/>
              </a:spcAft>
              <a:buClr>
                <a:schemeClr val="accent2"/>
              </a:buClr>
              <a:buSzPct val="85000"/>
              <a:buFont typeface="Wingdings 2"/>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Unité entre l’être</a:t>
            </a:r>
            <a:r>
              <a:rPr kumimoji="0" lang="fr-FR" sz="2400" b="0" i="0" u="none" strike="noStrike" kern="1200" cap="none" spc="0" normalizeH="0" noProof="0" dirty="0" smtClean="0">
                <a:ln>
                  <a:noFill/>
                </a:ln>
                <a:solidFill>
                  <a:schemeClr val="tx1"/>
                </a:solidFill>
                <a:effectLst/>
                <a:uLnTx/>
                <a:uFillTx/>
                <a:latin typeface="+mn-lt"/>
                <a:ea typeface="+mn-ea"/>
                <a:cs typeface="+mn-cs"/>
              </a:rPr>
              <a:t> humain et son milieu</a:t>
            </a: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700"/>
              </a:spcBef>
              <a:spcAft>
                <a:spcPts val="0"/>
              </a:spcAft>
              <a:buClr>
                <a:schemeClr val="accent2"/>
              </a:buClr>
              <a:buSzPct val="85000"/>
              <a:buFont typeface="Wingdings 2"/>
              <a:buChar char=""/>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Maturité des compétences</a:t>
            </a:r>
          </a:p>
          <a:p>
            <a:pPr marL="274320" marR="0" lvl="0" indent="-274320" algn="l" defTabSz="914400" rtl="0" eaLnBrk="1" fontAlgn="auto" latinLnBrk="0" hangingPunct="1">
              <a:lnSpc>
                <a:spcPct val="100000"/>
              </a:lnSpc>
              <a:spcBef>
                <a:spcPts val="700"/>
              </a:spcBef>
              <a:spcAft>
                <a:spcPts val="0"/>
              </a:spcAft>
              <a:buClr>
                <a:schemeClr val="accent2"/>
              </a:buClr>
              <a:buSzPct val="85000"/>
              <a:buFont typeface="Wingdings 2"/>
              <a:buNone/>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e 3"/>
          <p:cNvGrpSpPr/>
          <p:nvPr/>
        </p:nvGrpSpPr>
        <p:grpSpPr>
          <a:xfrm rot="16200000">
            <a:off x="2666275" y="4493886"/>
            <a:ext cx="467831" cy="1411574"/>
            <a:chOff x="1612252" y="1167621"/>
            <a:chExt cx="467831" cy="1058680"/>
          </a:xfrm>
        </p:grpSpPr>
        <p:sp>
          <p:nvSpPr>
            <p:cNvPr id="5" name="Flèche droite 4"/>
            <p:cNvSpPr/>
            <p:nvPr/>
          </p:nvSpPr>
          <p:spPr>
            <a:xfrm rot="8001667">
              <a:off x="1344170" y="1490387"/>
              <a:ext cx="1003996" cy="46783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lèche droite 4"/>
            <p:cNvSpPr/>
            <p:nvPr/>
          </p:nvSpPr>
          <p:spPr>
            <a:xfrm rot="18801667">
              <a:off x="1396138" y="1525484"/>
              <a:ext cx="996426" cy="280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p:txBody>
        </p:sp>
      </p:grpSp>
      <p:grpSp>
        <p:nvGrpSpPr>
          <p:cNvPr id="7" name="Groupe 6"/>
          <p:cNvGrpSpPr/>
          <p:nvPr/>
        </p:nvGrpSpPr>
        <p:grpSpPr>
          <a:xfrm rot="5400000">
            <a:off x="4316016" y="4834580"/>
            <a:ext cx="1160755" cy="623775"/>
            <a:chOff x="3430749" y="1406687"/>
            <a:chExt cx="1160755" cy="467831"/>
          </a:xfrm>
        </p:grpSpPr>
        <p:sp>
          <p:nvSpPr>
            <p:cNvPr id="8" name="Flèche droite 7"/>
            <p:cNvSpPr/>
            <p:nvPr/>
          </p:nvSpPr>
          <p:spPr>
            <a:xfrm rot="2608063">
              <a:off x="3430749" y="1406687"/>
              <a:ext cx="1160755" cy="467831"/>
            </a:xfrm>
            <a:prstGeom prst="rightArrow">
              <a:avLst>
                <a:gd name="adj1" fmla="val 60000"/>
                <a:gd name="adj2" fmla="val 50000"/>
              </a:avLst>
            </a:prstGeom>
          </p:spPr>
          <p:style>
            <a:lnRef idx="0">
              <a:schemeClr val="dk1"/>
            </a:lnRef>
            <a:fillRef idx="3">
              <a:schemeClr val="dk1"/>
            </a:fillRef>
            <a:effectRef idx="3">
              <a:schemeClr val="dk1"/>
            </a:effectRef>
            <a:fontRef idx="minor">
              <a:schemeClr val="lt1"/>
            </a:fontRef>
          </p:style>
        </p:sp>
        <p:sp>
          <p:nvSpPr>
            <p:cNvPr id="9" name="Flèche droite 4"/>
            <p:cNvSpPr/>
            <p:nvPr/>
          </p:nvSpPr>
          <p:spPr>
            <a:xfrm rot="2608063">
              <a:off x="3449994" y="1451977"/>
              <a:ext cx="1020406" cy="280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p:txBody>
        </p:sp>
      </p:grpSp>
      <p:sp>
        <p:nvSpPr>
          <p:cNvPr id="10" name="Arc 39"/>
          <p:cNvSpPr>
            <a:spLocks/>
          </p:cNvSpPr>
          <p:nvPr/>
        </p:nvSpPr>
        <p:spPr bwMode="auto">
          <a:xfrm rot="5114366" flipH="1" flipV="1">
            <a:off x="2855997" y="3294973"/>
            <a:ext cx="2223174" cy="259676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2" name="Rectangle 11"/>
          <p:cNvSpPr/>
          <p:nvPr/>
        </p:nvSpPr>
        <p:spPr>
          <a:xfrm>
            <a:off x="0" y="701286"/>
            <a:ext cx="121920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3200" dirty="0" smtClean="0">
                <a:solidFill>
                  <a:schemeClr val="bg1">
                    <a:lumMod val="95000"/>
                    <a:lumOff val="5000"/>
                  </a:schemeClr>
                </a:solidFill>
                <a:latin typeface="Arial Black" pitchFamily="34" charset="0"/>
              </a:rPr>
              <a:t>Le troisième but de la vie : faire et créer</a:t>
            </a:r>
          </a:p>
        </p:txBody>
      </p:sp>
      <p:sp>
        <p:nvSpPr>
          <p:cNvPr id="16" name="Arc 39"/>
          <p:cNvSpPr>
            <a:spLocks/>
          </p:cNvSpPr>
          <p:nvPr/>
        </p:nvSpPr>
        <p:spPr bwMode="auto">
          <a:xfrm rot="21210228" flipH="1" flipV="1">
            <a:off x="3159085" y="2728552"/>
            <a:ext cx="2223174" cy="259676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7" name="Arc 39"/>
          <p:cNvSpPr>
            <a:spLocks/>
          </p:cNvSpPr>
          <p:nvPr/>
        </p:nvSpPr>
        <p:spPr bwMode="auto">
          <a:xfrm rot="10340429" flipH="1" flipV="1">
            <a:off x="2374248" y="2976287"/>
            <a:ext cx="2223174" cy="259676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8" name="Arc 39"/>
          <p:cNvSpPr>
            <a:spLocks/>
          </p:cNvSpPr>
          <p:nvPr/>
        </p:nvSpPr>
        <p:spPr bwMode="auto">
          <a:xfrm rot="15798341" flipH="1" flipV="1">
            <a:off x="2657862" y="2485213"/>
            <a:ext cx="2223174" cy="259676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Tree>
    <p:extLst>
      <p:ext uri="{BB962C8B-B14F-4D97-AF65-F5344CB8AC3E}">
        <p14:creationId xmlns:p14="http://schemas.microsoft.com/office/powerpoint/2010/main" val="201992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6"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1294619965"/>
              </p:ext>
            </p:extLst>
          </p:nvPr>
        </p:nvGraphicFramePr>
        <p:xfrm>
          <a:off x="0" y="786862"/>
          <a:ext cx="12192000" cy="5306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4822" y="3409127"/>
            <a:ext cx="3137251" cy="369332"/>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smtClean="0">
                <a:latin typeface="Arial Narrow" pitchFamily="34" charset="0"/>
              </a:rPr>
              <a:t>tuer, blesser, offenser, agresser</a:t>
            </a:r>
          </a:p>
        </p:txBody>
      </p:sp>
      <p:sp>
        <p:nvSpPr>
          <p:cNvPr id="4" name="Rectangle 3"/>
          <p:cNvSpPr/>
          <p:nvPr/>
        </p:nvSpPr>
        <p:spPr>
          <a:xfrm>
            <a:off x="-34822" y="3038537"/>
            <a:ext cx="2290395" cy="369332"/>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smtClean="0">
                <a:latin typeface="Arial Narrow" pitchFamily="34" charset="0"/>
              </a:rPr>
              <a:t>Droiture, équité</a:t>
            </a:r>
          </a:p>
        </p:txBody>
      </p:sp>
      <p:sp>
        <p:nvSpPr>
          <p:cNvPr id="5" name="Rectangle 4"/>
          <p:cNvSpPr/>
          <p:nvPr/>
        </p:nvSpPr>
        <p:spPr>
          <a:xfrm>
            <a:off x="9552384" y="3284984"/>
            <a:ext cx="2639616" cy="646331"/>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smtClean="0">
                <a:latin typeface="Arial Narrow" pitchFamily="34" charset="0"/>
              </a:rPr>
              <a:t>tromper, convoiter, violer avilir </a:t>
            </a:r>
          </a:p>
        </p:txBody>
      </p:sp>
      <p:cxnSp>
        <p:nvCxnSpPr>
          <p:cNvPr id="6" name="Connecteur droit 5"/>
          <p:cNvCxnSpPr/>
          <p:nvPr/>
        </p:nvCxnSpPr>
        <p:spPr>
          <a:xfrm>
            <a:off x="6096000" y="2070140"/>
            <a:ext cx="0" cy="288032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9581512" y="2924944"/>
            <a:ext cx="2610489" cy="369332"/>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smtClean="0">
                <a:latin typeface="Arial Narrow" pitchFamily="34" charset="0"/>
              </a:rPr>
              <a:t>Amour pur, fidèle</a:t>
            </a:r>
          </a:p>
        </p:txBody>
      </p:sp>
      <p:sp>
        <p:nvSpPr>
          <p:cNvPr id="8" name="Rectangle 7"/>
          <p:cNvSpPr/>
          <p:nvPr/>
        </p:nvSpPr>
        <p:spPr>
          <a:xfrm>
            <a:off x="4943873" y="6488668"/>
            <a:ext cx="2295128" cy="369332"/>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dirty="0" smtClean="0">
                <a:latin typeface="Arial Narrow" pitchFamily="34" charset="0"/>
              </a:rPr>
              <a:t>voler, polluer, piller</a:t>
            </a:r>
          </a:p>
        </p:txBody>
      </p:sp>
      <p:sp>
        <p:nvSpPr>
          <p:cNvPr id="9" name="Rectangle 8"/>
          <p:cNvSpPr/>
          <p:nvPr/>
        </p:nvSpPr>
        <p:spPr>
          <a:xfrm>
            <a:off x="4943872" y="6093296"/>
            <a:ext cx="2208245" cy="369332"/>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smtClean="0">
                <a:latin typeface="Arial Narrow" pitchFamily="34" charset="0"/>
              </a:rPr>
              <a:t>Créativité responsable</a:t>
            </a:r>
          </a:p>
        </p:txBody>
      </p:sp>
      <p:sp>
        <p:nvSpPr>
          <p:cNvPr id="10" name="Rectangle 9"/>
          <p:cNvSpPr/>
          <p:nvPr/>
        </p:nvSpPr>
        <p:spPr>
          <a:xfrm>
            <a:off x="4655840" y="404664"/>
            <a:ext cx="2976331" cy="369332"/>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smtClean="0">
                <a:latin typeface="Arial Narrow" pitchFamily="34" charset="0"/>
              </a:rPr>
              <a:t>Mentir, idolâtrer</a:t>
            </a:r>
            <a:endParaRPr lang="fr-FR" i="1" dirty="0"/>
          </a:p>
        </p:txBody>
      </p:sp>
      <p:cxnSp>
        <p:nvCxnSpPr>
          <p:cNvPr id="11" name="Connecteur droit 10"/>
          <p:cNvCxnSpPr/>
          <p:nvPr/>
        </p:nvCxnSpPr>
        <p:spPr>
          <a:xfrm flipH="1">
            <a:off x="4271798" y="3420792"/>
            <a:ext cx="3648405" cy="0"/>
          </a:xfrm>
          <a:prstGeom prst="line">
            <a:avLst/>
          </a:prstGeom>
        </p:spPr>
        <p:style>
          <a:lnRef idx="3">
            <a:schemeClr val="accent3"/>
          </a:lnRef>
          <a:fillRef idx="0">
            <a:schemeClr val="accent3"/>
          </a:fillRef>
          <a:effectRef idx="2">
            <a:schemeClr val="accent3"/>
          </a:effectRef>
          <a:fontRef idx="minor">
            <a:schemeClr val="tx1"/>
          </a:fontRef>
        </p:style>
      </p:cxnSp>
      <p:sp>
        <p:nvSpPr>
          <p:cNvPr id="12" name="Rectangle 11"/>
          <p:cNvSpPr/>
          <p:nvPr/>
        </p:nvSpPr>
        <p:spPr>
          <a:xfrm>
            <a:off x="4316523" y="-17795"/>
            <a:ext cx="3462942" cy="369332"/>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fr-FR" dirty="0" smtClean="0">
                <a:latin typeface="Arial Narrow" pitchFamily="34" charset="0"/>
              </a:rPr>
              <a:t>Discipline intérieure, fidélité à un idéal</a:t>
            </a:r>
            <a:endParaRPr lang="fr-FR" i="1" dirty="0"/>
          </a:p>
        </p:txBody>
      </p:sp>
    </p:spTree>
    <p:extLst>
      <p:ext uri="{BB962C8B-B14F-4D97-AF65-F5344CB8AC3E}">
        <p14:creationId xmlns:p14="http://schemas.microsoft.com/office/powerpoint/2010/main" val="283472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4294967295"/>
            <p:extLst>
              <p:ext uri="{D42A27DB-BD31-4B8C-83A1-F6EECF244321}">
                <p14:modId xmlns:p14="http://schemas.microsoft.com/office/powerpoint/2010/main" val="75662589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8994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99090"/>
            <a:ext cx="12192000" cy="714380"/>
          </a:xfrm>
          <a:solidFill>
            <a:srgbClr val="7030A0"/>
          </a:solidFill>
        </p:spPr>
        <p:style>
          <a:lnRef idx="0">
            <a:schemeClr val="accent6"/>
          </a:lnRef>
          <a:fillRef idx="3">
            <a:schemeClr val="accent6"/>
          </a:fillRef>
          <a:effectRef idx="3">
            <a:schemeClr val="accent6"/>
          </a:effectRef>
          <a:fontRef idx="minor">
            <a:schemeClr val="lt1"/>
          </a:fontRef>
        </p:style>
        <p:txBody>
          <a:bodyPr/>
          <a:lstStyle/>
          <a:p>
            <a:pPr algn="ctr"/>
            <a:r>
              <a:rPr lang="fr-FR" dirty="0" smtClean="0"/>
              <a:t>L ’amour vrai et l’amour faux</a:t>
            </a:r>
            <a:endParaRPr lang="fr-FR" dirty="0"/>
          </a:p>
        </p:txBody>
      </p:sp>
      <p:sp>
        <p:nvSpPr>
          <p:cNvPr id="7" name="Rectangle 4"/>
          <p:cNvSpPr txBox="1">
            <a:spLocks noChangeArrowheads="1"/>
          </p:cNvSpPr>
          <p:nvPr/>
        </p:nvSpPr>
        <p:spPr>
          <a:xfrm>
            <a:off x="380960" y="2214530"/>
            <a:ext cx="5521908" cy="4000552"/>
          </a:xfrm>
          <a:prstGeom prst="rect">
            <a:avLst/>
          </a:prstGeom>
        </p:spPr>
        <p:style>
          <a:lnRef idx="1">
            <a:schemeClr val="accent1"/>
          </a:lnRef>
          <a:fillRef idx="2">
            <a:schemeClr val="accent1"/>
          </a:fillRef>
          <a:effectRef idx="1">
            <a:schemeClr val="accent1"/>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ts val="700"/>
              </a:spcBef>
              <a:spcAft>
                <a:spcPct val="50000"/>
              </a:spcAft>
              <a:buClr>
                <a:schemeClr val="accent2"/>
              </a:buClr>
              <a:buSzPct val="85000"/>
              <a:buFont typeface="Wingdings 2"/>
              <a:buChar char=""/>
              <a:tabLst/>
              <a:defRPr/>
            </a:pPr>
            <a:r>
              <a:rPr kumimoji="0" lang="fr-FR" sz="2400" b="1" i="0" u="none" strike="noStrike" kern="1200" cap="none" spc="0" normalizeH="0" baseline="0" noProof="0" dirty="0" smtClean="0">
                <a:ln>
                  <a:noFill/>
                </a:ln>
                <a:solidFill>
                  <a:srgbClr val="002060"/>
                </a:solidFill>
                <a:effectLst/>
                <a:uLnTx/>
                <a:uFillTx/>
              </a:rPr>
              <a:t>Donne</a:t>
            </a:r>
          </a:p>
          <a:p>
            <a:pPr marL="274320" marR="0" lvl="0" indent="-274320" algn="l" defTabSz="914400" rtl="0" eaLnBrk="1" fontAlgn="auto" latinLnBrk="0" hangingPunct="1">
              <a:lnSpc>
                <a:spcPct val="100000"/>
              </a:lnSpc>
              <a:spcBef>
                <a:spcPts val="700"/>
              </a:spcBef>
              <a:spcAft>
                <a:spcPct val="50000"/>
              </a:spcAft>
              <a:buClr>
                <a:schemeClr val="accent2"/>
              </a:buClr>
              <a:buSzPct val="85000"/>
              <a:buFont typeface="Wingdings 2"/>
              <a:buChar char=""/>
              <a:tabLst/>
              <a:defRPr/>
            </a:pPr>
            <a:r>
              <a:rPr kumimoji="0" lang="fr-FR" sz="2400" b="1" i="0" u="none" strike="noStrike" kern="1200" cap="none" spc="0" normalizeH="0" baseline="0" noProof="0" dirty="0" smtClean="0">
                <a:ln>
                  <a:noFill/>
                </a:ln>
                <a:solidFill>
                  <a:srgbClr val="002060"/>
                </a:solidFill>
                <a:effectLst/>
                <a:uLnTx/>
                <a:uFillTx/>
              </a:rPr>
              <a:t>Prend responsabilité</a:t>
            </a:r>
          </a:p>
          <a:p>
            <a:pPr marL="274320" marR="0" lvl="0" indent="-274320" algn="l" defTabSz="914400" rtl="0" eaLnBrk="1" fontAlgn="auto" latinLnBrk="0" hangingPunct="1">
              <a:lnSpc>
                <a:spcPct val="100000"/>
              </a:lnSpc>
              <a:spcBef>
                <a:spcPts val="700"/>
              </a:spcBef>
              <a:spcAft>
                <a:spcPct val="50000"/>
              </a:spcAft>
              <a:buClr>
                <a:schemeClr val="accent2"/>
              </a:buClr>
              <a:buSzPct val="85000"/>
              <a:buFont typeface="Wingdings 2"/>
              <a:buChar char=""/>
              <a:tabLst/>
              <a:defRPr/>
            </a:pPr>
            <a:r>
              <a:rPr kumimoji="0" lang="fr-FR" sz="2400" b="1" i="0" u="none" strike="noStrike" kern="1200" cap="none" spc="0" normalizeH="0" baseline="0" noProof="0" dirty="0" smtClean="0">
                <a:ln>
                  <a:noFill/>
                </a:ln>
                <a:solidFill>
                  <a:srgbClr val="002060"/>
                </a:solidFill>
                <a:effectLst/>
                <a:uLnTx/>
                <a:uFillTx/>
              </a:rPr>
              <a:t>Suit les règles</a:t>
            </a:r>
          </a:p>
          <a:p>
            <a:pPr marL="274320" marR="0" lvl="0" indent="-274320" algn="l" defTabSz="914400" rtl="0" eaLnBrk="1" fontAlgn="auto" latinLnBrk="0" hangingPunct="1">
              <a:lnSpc>
                <a:spcPct val="100000"/>
              </a:lnSpc>
              <a:spcBef>
                <a:spcPts val="700"/>
              </a:spcBef>
              <a:spcAft>
                <a:spcPct val="50000"/>
              </a:spcAft>
              <a:buClr>
                <a:schemeClr val="accent2"/>
              </a:buClr>
              <a:buSzPct val="85000"/>
              <a:buFont typeface="Wingdings 2"/>
              <a:buChar char=""/>
              <a:tabLst/>
              <a:defRPr/>
            </a:pPr>
            <a:r>
              <a:rPr kumimoji="0" lang="fr-FR" sz="2000" b="1" i="0" u="none" strike="noStrike" kern="1200" cap="none" spc="0" normalizeH="0" baseline="0" noProof="0" dirty="0" smtClean="0">
                <a:ln>
                  <a:noFill/>
                </a:ln>
                <a:solidFill>
                  <a:srgbClr val="002060"/>
                </a:solidFill>
                <a:effectLst/>
                <a:uLnTx/>
                <a:uFillTx/>
              </a:rPr>
              <a:t>Crée</a:t>
            </a:r>
            <a:r>
              <a:rPr kumimoji="0" lang="fr-FR" sz="2000" b="1" i="0" u="none" strike="noStrike" kern="1200" cap="none" spc="0" normalizeH="0" noProof="0" dirty="0" smtClean="0">
                <a:ln>
                  <a:noFill/>
                </a:ln>
                <a:solidFill>
                  <a:srgbClr val="002060"/>
                </a:solidFill>
                <a:effectLst/>
                <a:uLnTx/>
                <a:uFillTx/>
              </a:rPr>
              <a:t> l’entente</a:t>
            </a:r>
            <a:endParaRPr kumimoji="0" lang="fr-FR" sz="2000" b="1" i="0" u="none" strike="noStrike" kern="1200" cap="none" spc="0" normalizeH="0" baseline="0" noProof="0" dirty="0" smtClean="0">
              <a:ln>
                <a:noFill/>
              </a:ln>
              <a:solidFill>
                <a:srgbClr val="002060"/>
              </a:solidFill>
              <a:effectLst/>
              <a:uLnTx/>
              <a:uFillTx/>
            </a:endParaRPr>
          </a:p>
          <a:p>
            <a:pPr marL="274320" marR="0" lvl="0" indent="-274320" algn="l" defTabSz="914400" rtl="0" eaLnBrk="1" fontAlgn="auto" latinLnBrk="0" hangingPunct="1">
              <a:lnSpc>
                <a:spcPct val="100000"/>
              </a:lnSpc>
              <a:spcBef>
                <a:spcPts val="700"/>
              </a:spcBef>
              <a:spcAft>
                <a:spcPct val="50000"/>
              </a:spcAft>
              <a:buClr>
                <a:schemeClr val="accent2"/>
              </a:buClr>
              <a:buSzPct val="85000"/>
              <a:buFont typeface="Wingdings 2"/>
              <a:buChar char=""/>
              <a:tabLst/>
              <a:defRPr/>
            </a:pPr>
            <a:r>
              <a:rPr lang="fr-FR" sz="2400" b="1" dirty="0" smtClean="0">
                <a:solidFill>
                  <a:srgbClr val="002060"/>
                </a:solidFill>
              </a:rPr>
              <a:t>Respecte l’essence des êtres</a:t>
            </a:r>
          </a:p>
          <a:p>
            <a:pPr marL="274320" marR="0" lvl="0" indent="-274320" algn="l" defTabSz="914400" rtl="0" eaLnBrk="1" fontAlgn="auto" latinLnBrk="0" hangingPunct="1">
              <a:lnSpc>
                <a:spcPct val="100000"/>
              </a:lnSpc>
              <a:spcBef>
                <a:spcPts val="700"/>
              </a:spcBef>
              <a:spcAft>
                <a:spcPct val="50000"/>
              </a:spcAft>
              <a:buClr>
                <a:schemeClr val="accent2"/>
              </a:buClr>
              <a:buSzPct val="85000"/>
              <a:buFont typeface="Wingdings 2"/>
              <a:buChar char=""/>
              <a:tabLst/>
              <a:defRPr/>
            </a:pPr>
            <a:r>
              <a:rPr lang="fr-FR" sz="2400" b="1" dirty="0" smtClean="0">
                <a:solidFill>
                  <a:srgbClr val="002060"/>
                </a:solidFill>
              </a:rPr>
              <a:t>Trouve sa place</a:t>
            </a:r>
          </a:p>
          <a:p>
            <a:pPr marL="274320" marR="0" lvl="0" indent="-274320" algn="l" defTabSz="914400" rtl="0" eaLnBrk="1" fontAlgn="auto" latinLnBrk="0" hangingPunct="1">
              <a:lnSpc>
                <a:spcPct val="100000"/>
              </a:lnSpc>
              <a:spcBef>
                <a:spcPts val="700"/>
              </a:spcBef>
              <a:spcAft>
                <a:spcPct val="50000"/>
              </a:spcAft>
              <a:buClr>
                <a:schemeClr val="accent2"/>
              </a:buClr>
              <a:buSzPct val="85000"/>
              <a:tabLst/>
              <a:defRPr/>
            </a:pPr>
            <a:endParaRPr kumimoji="0" lang="fr-FR" sz="2400" b="0" i="0" u="none" strike="noStrike" kern="1200" cap="none" spc="0" normalizeH="0" baseline="0" noProof="0" dirty="0" smtClean="0">
              <a:ln>
                <a:noFill/>
              </a:ln>
              <a:solidFill>
                <a:schemeClr val="tx1"/>
              </a:solidFill>
              <a:effectLst/>
              <a:uLnTx/>
              <a:uFillTx/>
              <a:latin typeface="Arial Narrow" pitchFamily="34" charset="0"/>
            </a:endParaRPr>
          </a:p>
        </p:txBody>
      </p:sp>
      <p:sp>
        <p:nvSpPr>
          <p:cNvPr id="11" name="Text Box 8"/>
          <p:cNvSpPr txBox="1">
            <a:spLocks noChangeArrowheads="1"/>
          </p:cNvSpPr>
          <p:nvPr/>
        </p:nvSpPr>
        <p:spPr bwMode="auto">
          <a:xfrm>
            <a:off x="380960" y="1571612"/>
            <a:ext cx="5521908" cy="60960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a:spcBef>
                <a:spcPct val="50000"/>
              </a:spcBef>
            </a:pPr>
            <a:r>
              <a:rPr lang="fr-FR" sz="2800" b="1" dirty="0" smtClean="0"/>
              <a:t>« Amour vrai</a:t>
            </a:r>
            <a:r>
              <a:rPr lang="fr-FR" sz="2800" b="1" dirty="0"/>
              <a:t> »</a:t>
            </a:r>
          </a:p>
        </p:txBody>
      </p:sp>
      <p:sp>
        <p:nvSpPr>
          <p:cNvPr id="15" name="Text Box 8"/>
          <p:cNvSpPr txBox="1">
            <a:spLocks noChangeArrowheads="1"/>
          </p:cNvSpPr>
          <p:nvPr/>
        </p:nvSpPr>
        <p:spPr bwMode="auto">
          <a:xfrm>
            <a:off x="6191250" y="1571612"/>
            <a:ext cx="5715041" cy="60960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a:spcBef>
                <a:spcPct val="50000"/>
              </a:spcBef>
            </a:pPr>
            <a:r>
              <a:rPr lang="fr-FR" sz="2800" b="1" dirty="0" smtClean="0"/>
              <a:t>« Amour faux</a:t>
            </a:r>
            <a:r>
              <a:rPr lang="fr-FR" sz="2800" b="1" dirty="0"/>
              <a:t> »</a:t>
            </a:r>
          </a:p>
        </p:txBody>
      </p:sp>
      <p:sp>
        <p:nvSpPr>
          <p:cNvPr id="16" name="Rectangle 4"/>
          <p:cNvSpPr txBox="1">
            <a:spLocks noChangeArrowheads="1"/>
          </p:cNvSpPr>
          <p:nvPr/>
        </p:nvSpPr>
        <p:spPr>
          <a:xfrm>
            <a:off x="6191251" y="2214554"/>
            <a:ext cx="5715040" cy="4000552"/>
          </a:xfrm>
          <a:prstGeom prst="rect">
            <a:avLst/>
          </a:prstGeom>
        </p:spPr>
        <p:style>
          <a:lnRef idx="1">
            <a:schemeClr val="accent6"/>
          </a:lnRef>
          <a:fillRef idx="2">
            <a:schemeClr val="accent6"/>
          </a:fillRef>
          <a:effectRef idx="1">
            <a:schemeClr val="accent6"/>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ts val="700"/>
              </a:spcBef>
              <a:spcAft>
                <a:spcPct val="50000"/>
              </a:spcAft>
              <a:buClr>
                <a:schemeClr val="accent2"/>
              </a:buClr>
              <a:buSzPct val="85000"/>
              <a:buFont typeface="Wingdings 2"/>
              <a:buChar char=""/>
              <a:tabLst/>
              <a:defRPr/>
            </a:pPr>
            <a:r>
              <a:rPr kumimoji="0" lang="fr-FR" sz="2400" b="1" i="0" u="none" strike="noStrike" kern="1200" cap="none" spc="0" normalizeH="0" baseline="0" noProof="0" dirty="0" smtClean="0">
                <a:ln>
                  <a:noFill/>
                </a:ln>
                <a:solidFill>
                  <a:srgbClr val="FF0000"/>
                </a:solidFill>
                <a:effectLst/>
                <a:uLnTx/>
                <a:uFillTx/>
              </a:rPr>
              <a:t>Prend</a:t>
            </a:r>
          </a:p>
          <a:p>
            <a:pPr marL="274320" marR="0" lvl="0" indent="-274320" algn="l" defTabSz="914400" rtl="0" eaLnBrk="1" fontAlgn="auto" latinLnBrk="0" hangingPunct="1">
              <a:lnSpc>
                <a:spcPct val="100000"/>
              </a:lnSpc>
              <a:spcBef>
                <a:spcPts val="700"/>
              </a:spcBef>
              <a:spcAft>
                <a:spcPct val="50000"/>
              </a:spcAft>
              <a:buClr>
                <a:schemeClr val="accent2"/>
              </a:buClr>
              <a:buSzPct val="85000"/>
              <a:buFont typeface="Wingdings 2"/>
              <a:buChar char=""/>
              <a:tabLst/>
              <a:defRPr/>
            </a:pPr>
            <a:r>
              <a:rPr kumimoji="0" lang="fr-FR" sz="2400" b="1" i="0" u="none" strike="noStrike" kern="1200" cap="none" spc="0" normalizeH="0" baseline="0" noProof="0" dirty="0" smtClean="0">
                <a:ln>
                  <a:noFill/>
                </a:ln>
                <a:solidFill>
                  <a:srgbClr val="FF0000"/>
                </a:solidFill>
                <a:effectLst/>
                <a:uLnTx/>
                <a:uFillTx/>
              </a:rPr>
              <a:t>Ignore la responsabilité</a:t>
            </a:r>
          </a:p>
          <a:p>
            <a:pPr marL="274320" marR="0" lvl="0" indent="-274320" algn="l" defTabSz="914400" rtl="0" eaLnBrk="1" fontAlgn="auto" latinLnBrk="0" hangingPunct="1">
              <a:lnSpc>
                <a:spcPct val="100000"/>
              </a:lnSpc>
              <a:spcBef>
                <a:spcPts val="700"/>
              </a:spcBef>
              <a:spcAft>
                <a:spcPct val="50000"/>
              </a:spcAft>
              <a:buClr>
                <a:schemeClr val="accent2"/>
              </a:buClr>
              <a:buSzPct val="85000"/>
              <a:buFont typeface="Wingdings 2"/>
              <a:buChar char=""/>
              <a:tabLst/>
              <a:defRPr/>
            </a:pPr>
            <a:r>
              <a:rPr kumimoji="0" lang="fr-FR" sz="2400" b="1" i="0" u="none" strike="noStrike" kern="1200" cap="none" spc="0" normalizeH="0" baseline="0" noProof="0" dirty="0" smtClean="0">
                <a:ln>
                  <a:noFill/>
                </a:ln>
                <a:solidFill>
                  <a:srgbClr val="FF0000"/>
                </a:solidFill>
                <a:effectLst/>
                <a:uLnTx/>
                <a:uFillTx/>
              </a:rPr>
              <a:t>évite les règles</a:t>
            </a:r>
          </a:p>
          <a:p>
            <a:pPr marL="274320" marR="0" lvl="0" indent="-274320" algn="l" defTabSz="914400" rtl="0" eaLnBrk="1" fontAlgn="auto" latinLnBrk="0" hangingPunct="1">
              <a:lnSpc>
                <a:spcPct val="100000"/>
              </a:lnSpc>
              <a:spcBef>
                <a:spcPts val="700"/>
              </a:spcBef>
              <a:spcAft>
                <a:spcPct val="50000"/>
              </a:spcAft>
              <a:buClr>
                <a:schemeClr val="accent2"/>
              </a:buClr>
              <a:buSzPct val="85000"/>
              <a:buFont typeface="Wingdings 2"/>
              <a:buChar char=""/>
              <a:tabLst/>
              <a:defRPr/>
            </a:pPr>
            <a:r>
              <a:rPr kumimoji="0" lang="fr-FR" sz="2400" b="1" i="0" u="none" strike="noStrike" kern="1200" cap="none" spc="0" normalizeH="0" baseline="0" noProof="0" dirty="0" smtClean="0">
                <a:ln>
                  <a:noFill/>
                </a:ln>
                <a:solidFill>
                  <a:srgbClr val="FF0000"/>
                </a:solidFill>
                <a:effectLst/>
                <a:uLnTx/>
                <a:uFillTx/>
              </a:rPr>
              <a:t>Crée</a:t>
            </a:r>
            <a:r>
              <a:rPr kumimoji="0" lang="fr-FR" sz="2400" b="1" i="0" u="none" strike="noStrike" kern="1200" cap="none" spc="0" normalizeH="0" noProof="0" dirty="0" smtClean="0">
                <a:ln>
                  <a:noFill/>
                </a:ln>
                <a:solidFill>
                  <a:srgbClr val="FF0000"/>
                </a:solidFill>
                <a:effectLst/>
                <a:uLnTx/>
                <a:uFillTx/>
              </a:rPr>
              <a:t> les malentendus</a:t>
            </a:r>
            <a:endParaRPr kumimoji="0" lang="fr-FR" sz="2400" b="1" i="0" u="none" strike="noStrike" kern="1200" cap="none" spc="0" normalizeH="0" baseline="0" noProof="0" dirty="0" smtClean="0">
              <a:ln>
                <a:noFill/>
              </a:ln>
              <a:solidFill>
                <a:srgbClr val="FF0000"/>
              </a:solidFill>
              <a:effectLst/>
              <a:uLnTx/>
              <a:uFillTx/>
            </a:endParaRPr>
          </a:p>
          <a:p>
            <a:pPr marL="274320" marR="0" lvl="0" indent="-274320" algn="l" defTabSz="914400" rtl="0" eaLnBrk="1" fontAlgn="auto" latinLnBrk="0" hangingPunct="1">
              <a:lnSpc>
                <a:spcPct val="100000"/>
              </a:lnSpc>
              <a:spcBef>
                <a:spcPts val="700"/>
              </a:spcBef>
              <a:spcAft>
                <a:spcPct val="50000"/>
              </a:spcAft>
              <a:buClr>
                <a:schemeClr val="accent2"/>
              </a:buClr>
              <a:buSzPct val="85000"/>
              <a:buFont typeface="Wingdings 2"/>
              <a:buChar char=""/>
              <a:tabLst/>
              <a:defRPr/>
            </a:pPr>
            <a:r>
              <a:rPr lang="fr-FR" sz="2400" b="1" dirty="0" smtClean="0">
                <a:solidFill>
                  <a:srgbClr val="FF0000"/>
                </a:solidFill>
              </a:rPr>
              <a:t>Pervertit les êtres et les choses</a:t>
            </a:r>
          </a:p>
          <a:p>
            <a:pPr marL="274320" marR="0" lvl="0" indent="-274320" algn="l" defTabSz="914400" rtl="0" eaLnBrk="1" fontAlgn="auto" latinLnBrk="0" hangingPunct="1">
              <a:lnSpc>
                <a:spcPct val="100000"/>
              </a:lnSpc>
              <a:spcBef>
                <a:spcPts val="700"/>
              </a:spcBef>
              <a:spcAft>
                <a:spcPct val="50000"/>
              </a:spcAft>
              <a:buClr>
                <a:schemeClr val="accent2"/>
              </a:buClr>
              <a:buSzPct val="85000"/>
              <a:buFont typeface="Wingdings 2"/>
              <a:buChar char=""/>
              <a:tabLst/>
              <a:defRPr/>
            </a:pPr>
            <a:r>
              <a:rPr lang="fr-FR" sz="2400" b="1" dirty="0" smtClean="0">
                <a:solidFill>
                  <a:srgbClr val="FF0000"/>
                </a:solidFill>
              </a:rPr>
              <a:t>Quitte sa position</a:t>
            </a:r>
          </a:p>
          <a:p>
            <a:pPr marL="274320" marR="0" lvl="0" indent="-274320" algn="l" defTabSz="914400" rtl="0" eaLnBrk="1" fontAlgn="auto" latinLnBrk="0" hangingPunct="1">
              <a:lnSpc>
                <a:spcPct val="100000"/>
              </a:lnSpc>
              <a:spcBef>
                <a:spcPts val="700"/>
              </a:spcBef>
              <a:spcAft>
                <a:spcPct val="50000"/>
              </a:spcAft>
              <a:buClr>
                <a:schemeClr val="accent2"/>
              </a:buClr>
              <a:buSzPct val="85000"/>
              <a:tabLst/>
              <a:defRPr/>
            </a:pPr>
            <a:endParaRPr kumimoji="0" lang="fr-FR" sz="2400" b="0" i="0" u="none" strike="noStrike" kern="1200" cap="none" spc="0" normalizeH="0" baseline="0" noProof="0" dirty="0" smtClean="0">
              <a:ln>
                <a:noFill/>
              </a:ln>
              <a:solidFill>
                <a:schemeClr val="tx1"/>
              </a:solidFill>
              <a:effectLst/>
              <a:uLnTx/>
              <a:uFillTx/>
              <a:latin typeface="Arial Narrow" pitchFamily="34" charset="0"/>
            </a:endParaRPr>
          </a:p>
        </p:txBody>
      </p:sp>
    </p:spTree>
    <p:extLst>
      <p:ext uri="{BB962C8B-B14F-4D97-AF65-F5344CB8AC3E}">
        <p14:creationId xmlns:p14="http://schemas.microsoft.com/office/powerpoint/2010/main" val="3354858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0" y="656506"/>
            <a:ext cx="7001014" cy="70485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fr-FR" sz="4400" i="1" dirty="0" smtClean="0"/>
              <a:t>Le mal être</a:t>
            </a:r>
            <a:endParaRPr lang="fr-FR" sz="4400" i="1" dirty="0"/>
          </a:p>
        </p:txBody>
      </p:sp>
      <p:graphicFrame>
        <p:nvGraphicFramePr>
          <p:cNvPr id="7" name="Espace réservé du contenu 6"/>
          <p:cNvGraphicFramePr>
            <a:graphicFrameLocks noGrp="1"/>
          </p:cNvGraphicFramePr>
          <p:nvPr>
            <p:ph sz="quarter" idx="4294967295"/>
            <p:extLst>
              <p:ext uri="{D42A27DB-BD31-4B8C-83A1-F6EECF244321}">
                <p14:modId xmlns:p14="http://schemas.microsoft.com/office/powerpoint/2010/main" val="290646149"/>
              </p:ext>
            </p:extLst>
          </p:nvPr>
        </p:nvGraphicFramePr>
        <p:xfrm>
          <a:off x="431371" y="1340768"/>
          <a:ext cx="6483351" cy="524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7001014" y="2921239"/>
            <a:ext cx="4780412" cy="3539430"/>
          </a:xfrm>
          <a:prstGeom prst="rect">
            <a:avLst/>
          </a:prstGeom>
        </p:spPr>
        <p:txBody>
          <a:bodyPr wrap="square">
            <a:spAutoFit/>
          </a:bodyPr>
          <a:lstStyle/>
          <a:p>
            <a:pPr algn="ctr"/>
            <a:r>
              <a:rPr lang="fr-FR" sz="2800" dirty="0">
                <a:solidFill>
                  <a:srgbClr val="002060"/>
                </a:solidFill>
              </a:rPr>
              <a:t>Indiscipline</a:t>
            </a:r>
          </a:p>
          <a:p>
            <a:pPr algn="ctr"/>
            <a:r>
              <a:rPr lang="fr-FR" sz="2800" dirty="0" smtClean="0"/>
              <a:t>Pas </a:t>
            </a:r>
            <a:r>
              <a:rPr lang="fr-FR" sz="2800" dirty="0"/>
              <a:t>de but</a:t>
            </a:r>
          </a:p>
          <a:p>
            <a:pPr algn="ctr"/>
            <a:r>
              <a:rPr lang="fr-FR" sz="2800" dirty="0"/>
              <a:t>Mauvaise estime de soi</a:t>
            </a:r>
          </a:p>
          <a:p>
            <a:pPr algn="ctr"/>
            <a:r>
              <a:rPr lang="fr-FR" sz="2800" dirty="0"/>
              <a:t>Immaturité</a:t>
            </a:r>
          </a:p>
          <a:p>
            <a:pPr algn="ctr"/>
            <a:r>
              <a:rPr lang="fr-FR" sz="2800" dirty="0" smtClean="0">
                <a:solidFill>
                  <a:srgbClr val="002060"/>
                </a:solidFill>
              </a:rPr>
              <a:t>Fracture intérieure</a:t>
            </a:r>
          </a:p>
          <a:p>
            <a:pPr algn="ctr"/>
            <a:r>
              <a:rPr lang="fr-FR" sz="2800" dirty="0" smtClean="0">
                <a:solidFill>
                  <a:srgbClr val="002060"/>
                </a:solidFill>
              </a:rPr>
              <a:t>Pas de centre</a:t>
            </a:r>
          </a:p>
          <a:p>
            <a:pPr algn="ctr"/>
            <a:r>
              <a:rPr lang="fr-FR" sz="2800" dirty="0" smtClean="0">
                <a:solidFill>
                  <a:srgbClr val="002060"/>
                </a:solidFill>
              </a:rPr>
              <a:t>Haine de soi, agressivité</a:t>
            </a:r>
          </a:p>
          <a:p>
            <a:pPr algn="ctr"/>
            <a:r>
              <a:rPr lang="fr-FR" sz="2800" dirty="0" smtClean="0">
                <a:solidFill>
                  <a:srgbClr val="002060"/>
                </a:solidFill>
              </a:rPr>
              <a:t>inconstance</a:t>
            </a:r>
          </a:p>
        </p:txBody>
      </p:sp>
      <p:pic>
        <p:nvPicPr>
          <p:cNvPr id="5" name="Picture 2" descr="http://energie-therapie.wifeo.com/images/masques.jpg"/>
          <p:cNvPicPr>
            <a:picLocks noChangeAspect="1" noChangeArrowheads="1"/>
          </p:cNvPicPr>
          <p:nvPr/>
        </p:nvPicPr>
        <p:blipFill>
          <a:blip r:embed="rId7" cstate="print">
            <a:extLst>
              <a:ext uri="{28A0092B-C50C-407E-A947-70E740481C1C}">
                <a14:useLocalDpi xmlns:a14="http://schemas.microsoft.com/office/drawing/2010/main" val="0"/>
              </a:ext>
            </a:extLst>
          </a:blip>
          <a:srcRect l="612" r="612"/>
          <a:stretch>
            <a:fillRect/>
          </a:stretch>
        </p:blipFill>
        <p:spPr bwMode="auto">
          <a:xfrm flipH="1">
            <a:off x="7150224" y="375623"/>
            <a:ext cx="4481993" cy="233576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avec flèche 2"/>
          <p:cNvCxnSpPr/>
          <p:nvPr/>
        </p:nvCxnSpPr>
        <p:spPr>
          <a:xfrm>
            <a:off x="3599723" y="4437112"/>
            <a:ext cx="0" cy="951708"/>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grpSp>
        <p:nvGrpSpPr>
          <p:cNvPr id="8" name="Groupe 7"/>
          <p:cNvGrpSpPr/>
          <p:nvPr/>
        </p:nvGrpSpPr>
        <p:grpSpPr>
          <a:xfrm>
            <a:off x="2748150" y="5365664"/>
            <a:ext cx="1703145" cy="1277359"/>
            <a:chOff x="3186518" y="3695153"/>
            <a:chExt cx="1277359" cy="1277359"/>
          </a:xfrm>
          <a:scene3d>
            <a:camera prst="orthographicFront"/>
            <a:lightRig rig="flat" dir="t"/>
          </a:scene3d>
        </p:grpSpPr>
        <p:sp>
          <p:nvSpPr>
            <p:cNvPr id="9" name="Ellipse 8"/>
            <p:cNvSpPr/>
            <p:nvPr/>
          </p:nvSpPr>
          <p:spPr>
            <a:xfrm>
              <a:off x="3186518" y="3695153"/>
              <a:ext cx="1277359" cy="1277359"/>
            </a:xfrm>
            <a:prstGeom prst="ellipse">
              <a:avLst/>
            </a:prstGeom>
          </p:spPr>
          <p:style>
            <a:lnRef idx="0">
              <a:schemeClr val="accent1"/>
            </a:lnRef>
            <a:fillRef idx="3">
              <a:schemeClr val="accent1"/>
            </a:fillRef>
            <a:effectRef idx="3">
              <a:schemeClr val="accent1"/>
            </a:effectRef>
            <a:fontRef idx="minor">
              <a:schemeClr val="lt1"/>
            </a:fontRef>
          </p:style>
        </p:sp>
        <p:sp>
          <p:nvSpPr>
            <p:cNvPr id="11" name="Ellipse 4"/>
            <p:cNvSpPr/>
            <p:nvPr/>
          </p:nvSpPr>
          <p:spPr>
            <a:xfrm>
              <a:off x="3373583" y="3882218"/>
              <a:ext cx="903229" cy="903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vrai Moi</a:t>
              </a:r>
              <a:endParaRPr lang="fr-FR" sz="2500" kern="1200" dirty="0"/>
            </a:p>
          </p:txBody>
        </p:sp>
      </p:grpSp>
    </p:spTree>
    <p:extLst>
      <p:ext uri="{BB962C8B-B14F-4D97-AF65-F5344CB8AC3E}">
        <p14:creationId xmlns:p14="http://schemas.microsoft.com/office/powerpoint/2010/main" val="91652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851945" y="608344"/>
            <a:ext cx="8911687" cy="1280890"/>
          </a:xfrm>
        </p:spPr>
        <p:txBody>
          <a:bodyPr/>
          <a:lstStyle/>
          <a:p>
            <a:r>
              <a:rPr lang="fr-FR" dirty="0" smtClean="0"/>
              <a:t>Conséquences du mal-être</a:t>
            </a:r>
            <a:endParaRPr lang="fr-FR" dirty="0"/>
          </a:p>
        </p:txBody>
      </p:sp>
      <p:sp>
        <p:nvSpPr>
          <p:cNvPr id="7" name="Espace réservé du contenu 6"/>
          <p:cNvSpPr>
            <a:spLocks noGrp="1"/>
          </p:cNvSpPr>
          <p:nvPr>
            <p:ph sz="half" idx="1"/>
          </p:nvPr>
        </p:nvSpPr>
        <p:spPr>
          <a:xfrm>
            <a:off x="4002577" y="1520270"/>
            <a:ext cx="5464152" cy="1066494"/>
          </a:xfrm>
        </p:spPr>
        <p:txBody>
          <a:bodyPr>
            <a:noAutofit/>
          </a:bodyPr>
          <a:lstStyle/>
          <a:p>
            <a:r>
              <a:rPr lang="fr-FR" sz="2400" dirty="0" smtClean="0"/>
              <a:t>Difficultés de concentration</a:t>
            </a:r>
          </a:p>
          <a:p>
            <a:r>
              <a:rPr lang="fr-FR" sz="2400" dirty="0" smtClean="0"/>
              <a:t>Productivité faible, actes faux, immoraux, laids</a:t>
            </a:r>
          </a:p>
          <a:p>
            <a:endParaRPr lang="fr-FR" sz="2400" dirty="0"/>
          </a:p>
        </p:txBody>
      </p:sp>
      <p:sp>
        <p:nvSpPr>
          <p:cNvPr id="11" name="Ellipse 10"/>
          <p:cNvSpPr/>
          <p:nvPr/>
        </p:nvSpPr>
        <p:spPr>
          <a:xfrm>
            <a:off x="1202212" y="1358463"/>
            <a:ext cx="2617076" cy="354724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moi</a:t>
            </a:r>
            <a:endParaRPr lang="fr-FR" dirty="0"/>
          </a:p>
        </p:txBody>
      </p:sp>
      <p:graphicFrame>
        <p:nvGraphicFramePr>
          <p:cNvPr id="12" name="Espace réservé du contenu 9"/>
          <p:cNvGraphicFramePr>
            <a:graphicFrameLocks/>
          </p:cNvGraphicFramePr>
          <p:nvPr>
            <p:extLst>
              <p:ext uri="{D42A27DB-BD31-4B8C-83A1-F6EECF244321}">
                <p14:modId xmlns:p14="http://schemas.microsoft.com/office/powerpoint/2010/main" val="2465910962"/>
              </p:ext>
            </p:extLst>
          </p:nvPr>
        </p:nvGraphicFramePr>
        <p:xfrm>
          <a:off x="406276" y="1358462"/>
          <a:ext cx="4208948" cy="5499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17"/>
          <p:cNvSpPr/>
          <p:nvPr/>
        </p:nvSpPr>
        <p:spPr>
          <a:xfrm>
            <a:off x="3585250" y="2947416"/>
            <a:ext cx="1505540"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400" dirty="0" smtClean="0"/>
              <a:t>Mal être </a:t>
            </a:r>
            <a:endParaRPr lang="fr-FR" sz="2400" dirty="0"/>
          </a:p>
        </p:txBody>
      </p:sp>
      <p:sp>
        <p:nvSpPr>
          <p:cNvPr id="19" name="Rectangle 18"/>
          <p:cNvSpPr/>
          <p:nvPr/>
        </p:nvSpPr>
        <p:spPr>
          <a:xfrm>
            <a:off x="3629248" y="5323462"/>
            <a:ext cx="1568058" cy="461665"/>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none">
            <a:spAutoFit/>
          </a:bodyPr>
          <a:lstStyle/>
          <a:p>
            <a:r>
              <a:rPr lang="fr-FR" sz="2400" dirty="0" smtClean="0"/>
              <a:t>Mal faire </a:t>
            </a:r>
            <a:endParaRPr lang="fr-FR" sz="2400" dirty="0"/>
          </a:p>
        </p:txBody>
      </p:sp>
      <p:sp>
        <p:nvSpPr>
          <p:cNvPr id="3" name="Ellipse 2"/>
          <p:cNvSpPr/>
          <p:nvPr/>
        </p:nvSpPr>
        <p:spPr>
          <a:xfrm>
            <a:off x="9315395" y="3434540"/>
            <a:ext cx="2154263" cy="3060638"/>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graphicFrame>
        <p:nvGraphicFramePr>
          <p:cNvPr id="25" name="Espace réservé du contenu 9"/>
          <p:cNvGraphicFramePr>
            <a:graphicFrameLocks/>
          </p:cNvGraphicFramePr>
          <p:nvPr>
            <p:extLst>
              <p:ext uri="{D42A27DB-BD31-4B8C-83A1-F6EECF244321}">
                <p14:modId xmlns:p14="http://schemas.microsoft.com/office/powerpoint/2010/main" val="1787480603"/>
              </p:ext>
            </p:extLst>
          </p:nvPr>
        </p:nvGraphicFramePr>
        <p:xfrm>
          <a:off x="8288052" y="1143939"/>
          <a:ext cx="4208948" cy="54995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3"/>
          <p:cNvSpPr/>
          <p:nvPr/>
        </p:nvSpPr>
        <p:spPr>
          <a:xfrm>
            <a:off x="6400800" y="4079895"/>
            <a:ext cx="2699127" cy="1631216"/>
          </a:xfrm>
          <a:prstGeom prst="rect">
            <a:avLst/>
          </a:prstGeom>
        </p:spPr>
        <p:txBody>
          <a:bodyPr wrap="square">
            <a:spAutoFit/>
          </a:bodyPr>
          <a:lstStyle/>
          <a:p>
            <a:pPr algn="ctr"/>
            <a:r>
              <a:rPr lang="fr-FR" sz="2000" dirty="0"/>
              <a:t>Une culture de l’addiction où l’être humain devient esclave de ses habitudes </a:t>
            </a:r>
          </a:p>
        </p:txBody>
      </p:sp>
      <p:grpSp>
        <p:nvGrpSpPr>
          <p:cNvPr id="26" name="Groupe 25"/>
          <p:cNvGrpSpPr/>
          <p:nvPr/>
        </p:nvGrpSpPr>
        <p:grpSpPr>
          <a:xfrm>
            <a:off x="10175197" y="3025272"/>
            <a:ext cx="434658" cy="213621"/>
            <a:chOff x="1887145" y="3686860"/>
            <a:chExt cx="434658" cy="213621"/>
          </a:xfrm>
          <a:solidFill>
            <a:srgbClr val="00B050"/>
          </a:solidFill>
        </p:grpSpPr>
        <p:sp>
          <p:nvSpPr>
            <p:cNvPr id="27" name="Flèche droite 26"/>
            <p:cNvSpPr/>
            <p:nvPr/>
          </p:nvSpPr>
          <p:spPr>
            <a:xfrm rot="5400000">
              <a:off x="1997663" y="3576342"/>
              <a:ext cx="213621" cy="434658"/>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Flèche droite 4"/>
            <p:cNvSpPr/>
            <p:nvPr/>
          </p:nvSpPr>
          <p:spPr>
            <a:xfrm rot="5400000">
              <a:off x="2029706" y="3631231"/>
              <a:ext cx="149535" cy="2607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sp>
        <p:nvSpPr>
          <p:cNvPr id="10" name="Éclair 9"/>
          <p:cNvSpPr/>
          <p:nvPr/>
        </p:nvSpPr>
        <p:spPr>
          <a:xfrm rot="20830913">
            <a:off x="1499882" y="2535242"/>
            <a:ext cx="731122" cy="643005"/>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0" name="Éclair 29"/>
          <p:cNvSpPr/>
          <p:nvPr/>
        </p:nvSpPr>
        <p:spPr>
          <a:xfrm rot="20830913">
            <a:off x="1499880" y="4754435"/>
            <a:ext cx="731122" cy="643005"/>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1" name="Éclair 30"/>
          <p:cNvSpPr/>
          <p:nvPr/>
        </p:nvSpPr>
        <p:spPr>
          <a:xfrm rot="16459259">
            <a:off x="1593677" y="3306137"/>
            <a:ext cx="731122" cy="643005"/>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2" name="Éclair 31"/>
          <p:cNvSpPr/>
          <p:nvPr/>
        </p:nvSpPr>
        <p:spPr>
          <a:xfrm rot="5617033">
            <a:off x="2875764" y="2430765"/>
            <a:ext cx="731122" cy="643005"/>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3" name="Éclair 32"/>
          <p:cNvSpPr/>
          <p:nvPr/>
        </p:nvSpPr>
        <p:spPr>
          <a:xfrm rot="10318238">
            <a:off x="2938722" y="5346249"/>
            <a:ext cx="731122" cy="643005"/>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4" name="Éclair 33"/>
          <p:cNvSpPr/>
          <p:nvPr/>
        </p:nvSpPr>
        <p:spPr>
          <a:xfrm rot="10318238">
            <a:off x="2684238" y="3325470"/>
            <a:ext cx="731122" cy="643005"/>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5" name="Éclair 34"/>
          <p:cNvSpPr/>
          <p:nvPr/>
        </p:nvSpPr>
        <p:spPr>
          <a:xfrm rot="5617033">
            <a:off x="2747198" y="4643357"/>
            <a:ext cx="731122" cy="643005"/>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6" name="Éclair 35"/>
          <p:cNvSpPr/>
          <p:nvPr/>
        </p:nvSpPr>
        <p:spPr>
          <a:xfrm rot="16459259">
            <a:off x="1379223" y="5346248"/>
            <a:ext cx="731122" cy="643005"/>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13760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2825" y="643160"/>
            <a:ext cx="8911687" cy="785590"/>
          </a:xfrm>
        </p:spPr>
        <p:txBody>
          <a:bodyPr>
            <a:normAutofit/>
          </a:bodyPr>
          <a:lstStyle/>
          <a:p>
            <a:r>
              <a:rPr lang="fr-FR" sz="3200" dirty="0" smtClean="0"/>
              <a:t>Les conséquences écologiques du mal-être</a:t>
            </a:r>
            <a:endParaRPr lang="fr-FR" sz="3200" dirty="0"/>
          </a:p>
        </p:txBody>
      </p:sp>
      <p:sp>
        <p:nvSpPr>
          <p:cNvPr id="5" name="Espace réservé du contenu 4"/>
          <p:cNvSpPr>
            <a:spLocks noGrp="1"/>
          </p:cNvSpPr>
          <p:nvPr>
            <p:ph idx="1"/>
          </p:nvPr>
        </p:nvSpPr>
        <p:spPr>
          <a:xfrm>
            <a:off x="1846262" y="1638300"/>
            <a:ext cx="9583738" cy="3777622"/>
          </a:xfrm>
        </p:spPr>
        <p:txBody>
          <a:bodyPr>
            <a:normAutofit/>
          </a:bodyPr>
          <a:lstStyle/>
          <a:p>
            <a:r>
              <a:rPr lang="fr-FR" sz="2400" dirty="0" smtClean="0"/>
              <a:t>Toutes les addictions classiques (tabac, alcool, drogues) ont un effet désastreux sur la santé physique et mentale de l’être humain. Elles nuisent aussi gravement à l’environnement, (tabagisme passif) malgré des mesures d’assainissement. </a:t>
            </a:r>
          </a:p>
          <a:p>
            <a:r>
              <a:rPr lang="fr-FR" sz="2400" dirty="0" smtClean="0"/>
              <a:t>Or un certain nombre de militants écologistes montrent une certaine complaisance pour les drogues douces et il leur arrive de plaider pour la dépénalisation </a:t>
            </a:r>
            <a:r>
              <a:rPr lang="fr-FR" sz="2400" smtClean="0"/>
              <a:t>du cannabis. </a:t>
            </a:r>
            <a:endParaRPr lang="fr-FR" sz="2400" dirty="0"/>
          </a:p>
        </p:txBody>
      </p:sp>
    </p:spTree>
    <p:extLst>
      <p:ext uri="{BB962C8B-B14F-4D97-AF65-F5344CB8AC3E}">
        <p14:creationId xmlns:p14="http://schemas.microsoft.com/office/powerpoint/2010/main" val="613920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6"/>
          <p:cNvGraphicFramePr>
            <a:graphicFrameLocks/>
          </p:cNvGraphicFramePr>
          <p:nvPr>
            <p:extLst>
              <p:ext uri="{D42A27DB-BD31-4B8C-83A1-F6EECF244321}">
                <p14:modId xmlns:p14="http://schemas.microsoft.com/office/powerpoint/2010/main" val="4109155777"/>
              </p:ext>
            </p:extLst>
          </p:nvPr>
        </p:nvGraphicFramePr>
        <p:xfrm>
          <a:off x="335360" y="1196752"/>
          <a:ext cx="724812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7781030" y="4041496"/>
            <a:ext cx="4032448" cy="2677656"/>
          </a:xfrm>
          <a:prstGeom prst="rect">
            <a:avLst/>
          </a:prstGeom>
        </p:spPr>
        <p:txBody>
          <a:bodyPr wrap="square">
            <a:spAutoFit/>
          </a:bodyPr>
          <a:lstStyle/>
          <a:p>
            <a:pPr algn="ctr"/>
            <a:r>
              <a:rPr lang="fr-FR" sz="2400" dirty="0" smtClean="0"/>
              <a:t>Mésententes</a:t>
            </a:r>
          </a:p>
          <a:p>
            <a:pPr algn="ctr"/>
            <a:r>
              <a:rPr lang="fr-FR" sz="2400" dirty="0" smtClean="0"/>
              <a:t>Frustrations Affectives</a:t>
            </a:r>
          </a:p>
          <a:p>
            <a:pPr algn="ctr"/>
            <a:r>
              <a:rPr lang="fr-FR" sz="2400" dirty="0" smtClean="0"/>
              <a:t>Chacun reproche à l’autre de ne pas tenir ses promesses et de ne pas jouer son rôle</a:t>
            </a:r>
          </a:p>
          <a:p>
            <a:pPr algn="ctr"/>
            <a:endParaRPr lang="fr-FR" sz="2400" dirty="0" smtClean="0"/>
          </a:p>
        </p:txBody>
      </p:sp>
      <p:sp>
        <p:nvSpPr>
          <p:cNvPr id="2" name="Titre 1"/>
          <p:cNvSpPr>
            <a:spLocks noGrp="1"/>
          </p:cNvSpPr>
          <p:nvPr>
            <p:ph type="title"/>
          </p:nvPr>
        </p:nvSpPr>
        <p:spPr>
          <a:xfrm>
            <a:off x="0" y="561366"/>
            <a:ext cx="12192000" cy="648072"/>
          </a:xfrm>
        </p:spPr>
        <p:style>
          <a:lnRef idx="0">
            <a:schemeClr val="accent6"/>
          </a:lnRef>
          <a:fillRef idx="3">
            <a:schemeClr val="accent6"/>
          </a:fillRef>
          <a:effectRef idx="3">
            <a:schemeClr val="accent6"/>
          </a:effectRef>
          <a:fontRef idx="minor">
            <a:schemeClr val="lt1"/>
          </a:fontRef>
        </p:style>
        <p:txBody>
          <a:bodyPr>
            <a:normAutofit/>
          </a:bodyPr>
          <a:lstStyle/>
          <a:p>
            <a:r>
              <a:rPr lang="fr-FR" sz="3600" dirty="0">
                <a:solidFill>
                  <a:schemeClr val="bg1"/>
                </a:solidFill>
              </a:rPr>
              <a:t>« mal aimer </a:t>
            </a:r>
            <a:r>
              <a:rPr lang="fr-FR" sz="3600" dirty="0" smtClean="0">
                <a:solidFill>
                  <a:schemeClr val="bg1"/>
                </a:solidFill>
              </a:rPr>
              <a:t>»</a:t>
            </a:r>
            <a:endParaRPr lang="fr-FR" dirty="0">
              <a:solidFill>
                <a:schemeClr val="bg1"/>
              </a:solidFill>
            </a:endParaRPr>
          </a:p>
        </p:txBody>
      </p:sp>
      <p:pic>
        <p:nvPicPr>
          <p:cNvPr id="12" name="Picture 1" descr="Dysfunctional Family"/>
          <p:cNvPicPr>
            <a:picLocks noGrp="1" noChangeAspect="1" noChangeArrowheads="1"/>
          </p:cNvPicPr>
          <p:nvPr>
            <p:ph type="pic" idx="4294967295"/>
          </p:nvPr>
        </p:nvPicPr>
        <p:blipFill>
          <a:blip r:embed="rId7" cstate="print">
            <a:extLst>
              <a:ext uri="{28A0092B-C50C-407E-A947-70E740481C1C}">
                <a14:useLocalDpi xmlns:a14="http://schemas.microsoft.com/office/drawing/2010/main" val="0"/>
              </a:ext>
            </a:extLst>
          </a:blip>
          <a:srcRect l="1253" r="1253"/>
          <a:stretch>
            <a:fillRect/>
          </a:stretch>
        </p:blipFill>
        <p:spPr bwMode="auto">
          <a:xfrm>
            <a:off x="7781030" y="1377025"/>
            <a:ext cx="4162308" cy="266447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p:cNvGrpSpPr/>
          <p:nvPr/>
        </p:nvGrpSpPr>
        <p:grpSpPr>
          <a:xfrm>
            <a:off x="3064698" y="4864992"/>
            <a:ext cx="1766023" cy="1324517"/>
            <a:chOff x="3312367" y="3672419"/>
            <a:chExt cx="1324517" cy="1324517"/>
          </a:xfrm>
          <a:scene3d>
            <a:camera prst="orthographicFront"/>
            <a:lightRig rig="flat" dir="t"/>
          </a:scene3d>
        </p:grpSpPr>
        <p:sp>
          <p:nvSpPr>
            <p:cNvPr id="8" name="Ellipse 7"/>
            <p:cNvSpPr/>
            <p:nvPr/>
          </p:nvSpPr>
          <p:spPr>
            <a:xfrm>
              <a:off x="3312367" y="3672419"/>
              <a:ext cx="1324517" cy="1324517"/>
            </a:xfrm>
            <a:prstGeom prst="ellipse">
              <a:avLst/>
            </a:prstGeom>
            <a:solidFill>
              <a:srgbClr val="00B050"/>
            </a:solidFill>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Ellipse 4"/>
            <p:cNvSpPr/>
            <p:nvPr/>
          </p:nvSpPr>
          <p:spPr>
            <a:xfrm>
              <a:off x="3506338" y="3866390"/>
              <a:ext cx="936575" cy="93657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itchFamily="34" charset="0"/>
                </a:rPr>
                <a:t>Famille</a:t>
              </a:r>
            </a:p>
            <a:p>
              <a:pPr lvl="0" algn="ctr" defTabSz="889000">
                <a:lnSpc>
                  <a:spcPct val="90000"/>
                </a:lnSpc>
                <a:spcBef>
                  <a:spcPct val="0"/>
                </a:spcBef>
                <a:spcAft>
                  <a:spcPct val="35000"/>
                </a:spcAft>
              </a:pPr>
              <a:r>
                <a:rPr lang="fr-FR" sz="2000" kern="1200" dirty="0" smtClean="0">
                  <a:latin typeface="Arial Narrow" pitchFamily="34" charset="0"/>
                </a:rPr>
                <a:t>unie</a:t>
              </a:r>
              <a:endParaRPr lang="fr-FR" sz="2000" kern="1200" dirty="0">
                <a:latin typeface="Arial Narrow" pitchFamily="34" charset="0"/>
              </a:endParaRPr>
            </a:p>
          </p:txBody>
        </p:sp>
      </p:grpSp>
      <p:cxnSp>
        <p:nvCxnSpPr>
          <p:cNvPr id="10" name="Connecteur droit avec flèche 9"/>
          <p:cNvCxnSpPr/>
          <p:nvPr/>
        </p:nvCxnSpPr>
        <p:spPr>
          <a:xfrm>
            <a:off x="3923697" y="3961258"/>
            <a:ext cx="0" cy="951708"/>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47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6497" y="689424"/>
            <a:ext cx="8911687" cy="1280890"/>
          </a:xfrm>
        </p:spPr>
        <p:txBody>
          <a:bodyPr/>
          <a:lstStyle/>
          <a:p>
            <a:r>
              <a:rPr lang="fr-FR" dirty="0" smtClean="0"/>
              <a:t>Conséquences du </a:t>
            </a:r>
            <a:r>
              <a:rPr lang="fr-FR" dirty="0" err="1" smtClean="0"/>
              <a:t>mal-aimer</a:t>
            </a:r>
            <a:endParaRPr lang="fr-FR" dirty="0"/>
          </a:p>
        </p:txBody>
      </p:sp>
      <p:sp>
        <p:nvSpPr>
          <p:cNvPr id="3" name="Espace réservé du contenu 2"/>
          <p:cNvSpPr>
            <a:spLocks noGrp="1"/>
          </p:cNvSpPr>
          <p:nvPr>
            <p:ph idx="1"/>
          </p:nvPr>
        </p:nvSpPr>
        <p:spPr>
          <a:xfrm>
            <a:off x="1772783" y="1518556"/>
            <a:ext cx="10019167" cy="5015594"/>
          </a:xfrm>
        </p:spPr>
        <p:txBody>
          <a:bodyPr>
            <a:normAutofit/>
          </a:bodyPr>
          <a:lstStyle/>
          <a:p>
            <a:r>
              <a:rPr lang="fr-FR" sz="2400" dirty="0"/>
              <a:t>D</a:t>
            </a:r>
            <a:r>
              <a:rPr lang="fr-FR" sz="2400" dirty="0" smtClean="0"/>
              <a:t>ivorce =&gt; coup social et économique très important, affaiblit économiquement les ménages, appauvrit la famille, entraîne souvent le déclassement social, le chômage, et réduit l’espérance de vie</a:t>
            </a:r>
          </a:p>
          <a:p>
            <a:r>
              <a:rPr lang="fr-FR" sz="2400" dirty="0" smtClean="0"/>
              <a:t>Les luttes fratricides menacent le patrimoine</a:t>
            </a:r>
          </a:p>
          <a:p>
            <a:r>
              <a:rPr lang="fr-FR" sz="2400" dirty="0" smtClean="0"/>
              <a:t>A l’inverse, le capitalisme familial est source de prospérité durable</a:t>
            </a:r>
          </a:p>
          <a:p>
            <a:r>
              <a:rPr lang="fr-FR" sz="2400" dirty="0" smtClean="0"/>
              <a:t>« économie » et « écologie » viennent de </a:t>
            </a:r>
            <a:r>
              <a:rPr lang="fr-FR" sz="2400" i="1" dirty="0" err="1" smtClean="0"/>
              <a:t>oikos</a:t>
            </a:r>
            <a:r>
              <a:rPr lang="fr-FR" sz="2400" i="1" dirty="0" smtClean="0"/>
              <a:t> </a:t>
            </a:r>
            <a:r>
              <a:rPr lang="fr-FR" sz="2400" dirty="0" smtClean="0"/>
              <a:t>(la maison en grec). La maison bien tenue est un facteur nécessaire d’une solide culture économique et idéologique</a:t>
            </a:r>
          </a:p>
          <a:p>
            <a:r>
              <a:rPr lang="fr-FR" sz="2400" dirty="0" smtClean="0"/>
              <a:t>Autre apport de l’étymologie : </a:t>
            </a:r>
            <a:r>
              <a:rPr lang="fr-FR" sz="2400" dirty="0" err="1" smtClean="0"/>
              <a:t>domus</a:t>
            </a:r>
            <a:r>
              <a:rPr lang="fr-FR" sz="2400" dirty="0" smtClean="0"/>
              <a:t> (la maison en latin) a donné domaine</a:t>
            </a:r>
            <a:r>
              <a:rPr lang="fr-FR" sz="2400" dirty="0"/>
              <a:t> </a:t>
            </a:r>
            <a:r>
              <a:rPr lang="fr-FR" sz="2400" dirty="0" smtClean="0"/>
              <a:t>et domination</a:t>
            </a:r>
            <a:endParaRPr lang="fr-FR" sz="2400" dirty="0"/>
          </a:p>
        </p:txBody>
      </p:sp>
    </p:spTree>
    <p:extLst>
      <p:ext uri="{BB962C8B-B14F-4D97-AF65-F5344CB8AC3E}">
        <p14:creationId xmlns:p14="http://schemas.microsoft.com/office/powerpoint/2010/main" val="3463204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quarter" idx="1"/>
            <p:extLst>
              <p:ext uri="{D42A27DB-BD31-4B8C-83A1-F6EECF244321}">
                <p14:modId xmlns:p14="http://schemas.microsoft.com/office/powerpoint/2010/main" val="2795599309"/>
              </p:ext>
            </p:extLst>
          </p:nvPr>
        </p:nvGraphicFramePr>
        <p:xfrm>
          <a:off x="285709" y="1071546"/>
          <a:ext cx="6572296" cy="578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contenu 3"/>
          <p:cNvSpPr>
            <a:spLocks noGrp="1"/>
          </p:cNvSpPr>
          <p:nvPr>
            <p:ph sz="quarter" idx="2"/>
          </p:nvPr>
        </p:nvSpPr>
        <p:spPr>
          <a:xfrm>
            <a:off x="6676103" y="428604"/>
            <a:ext cx="5279923" cy="6000760"/>
          </a:xfrm>
        </p:spPr>
        <p:style>
          <a:lnRef idx="1">
            <a:schemeClr val="accent2"/>
          </a:lnRef>
          <a:fillRef idx="2">
            <a:schemeClr val="accent2"/>
          </a:fillRef>
          <a:effectRef idx="1">
            <a:schemeClr val="accent2"/>
          </a:effectRef>
          <a:fontRef idx="minor">
            <a:schemeClr val="dk1"/>
          </a:fontRef>
        </p:style>
        <p:txBody>
          <a:bodyPr>
            <a:normAutofit/>
          </a:bodyPr>
          <a:lstStyle/>
          <a:p>
            <a:r>
              <a:rPr lang="fr-FR" sz="2000" dirty="0" smtClean="0">
                <a:solidFill>
                  <a:srgbClr val="FF0000"/>
                </a:solidFill>
              </a:rPr>
              <a:t>Ne pas faire les choses qu’on voudrait</a:t>
            </a:r>
          </a:p>
          <a:p>
            <a:r>
              <a:rPr lang="fr-FR" sz="2000" dirty="0" smtClean="0">
                <a:solidFill>
                  <a:srgbClr val="FF0000"/>
                </a:solidFill>
              </a:rPr>
              <a:t>Faire mal les choses qu’on devrait faire</a:t>
            </a:r>
          </a:p>
          <a:p>
            <a:r>
              <a:rPr lang="fr-FR" sz="2000" dirty="0" smtClean="0">
                <a:solidFill>
                  <a:srgbClr val="FF0000"/>
                </a:solidFill>
              </a:rPr>
              <a:t>Générer de mauvais résultats</a:t>
            </a:r>
          </a:p>
          <a:p>
            <a:r>
              <a:rPr lang="fr-FR" sz="2000" dirty="0" smtClean="0">
                <a:solidFill>
                  <a:srgbClr val="FF0000"/>
                </a:solidFill>
              </a:rPr>
              <a:t>Pas de prospérité</a:t>
            </a:r>
          </a:p>
          <a:p>
            <a:r>
              <a:rPr lang="fr-FR" sz="2000" dirty="0" smtClean="0">
                <a:solidFill>
                  <a:srgbClr val="FF0000"/>
                </a:solidFill>
              </a:rPr>
              <a:t>Gaspillage, pollution, nuisances.</a:t>
            </a:r>
          </a:p>
          <a:p>
            <a:r>
              <a:rPr lang="fr-FR" sz="2000" dirty="0" smtClean="0">
                <a:solidFill>
                  <a:srgbClr val="FF0000"/>
                </a:solidFill>
              </a:rPr>
              <a:t>Echec professionnel, social, carrière en dent de scie</a:t>
            </a:r>
            <a:endParaRPr lang="fr-FR" sz="2000" dirty="0">
              <a:solidFill>
                <a:srgbClr val="FF0000"/>
              </a:solidFill>
            </a:endParaRPr>
          </a:p>
        </p:txBody>
      </p:sp>
      <p:sp>
        <p:nvSpPr>
          <p:cNvPr id="7" name="Rectangle 6"/>
          <p:cNvSpPr/>
          <p:nvPr/>
        </p:nvSpPr>
        <p:spPr>
          <a:xfrm>
            <a:off x="1783060" y="562118"/>
            <a:ext cx="3797835" cy="707886"/>
          </a:xfrm>
          <a:prstGeom prst="rect">
            <a:avLst/>
          </a:prstGeom>
        </p:spPr>
        <p:txBody>
          <a:bodyPr wrap="none">
            <a:spAutoFit/>
          </a:bodyPr>
          <a:lstStyle/>
          <a:p>
            <a:pPr algn="ctr"/>
            <a:r>
              <a:rPr lang="fr-FR" sz="4000" dirty="0" smtClean="0">
                <a:solidFill>
                  <a:srgbClr val="FF0000"/>
                </a:solidFill>
              </a:rPr>
              <a:t>Le « mal faire »</a:t>
            </a:r>
          </a:p>
        </p:txBody>
      </p:sp>
    </p:spTree>
    <p:extLst>
      <p:ext uri="{BB962C8B-B14F-4D97-AF65-F5344CB8AC3E}">
        <p14:creationId xmlns:p14="http://schemas.microsoft.com/office/powerpoint/2010/main" val="2882920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4503722" y="2926223"/>
            <a:ext cx="3160111" cy="3429000"/>
            <a:chOff x="1905" y="2047"/>
            <a:chExt cx="1950" cy="2160"/>
          </a:xfrm>
        </p:grpSpPr>
        <p:sp>
          <p:nvSpPr>
            <p:cNvPr id="50252" name="Oval 3"/>
            <p:cNvSpPr>
              <a:spLocks noChangeAspect="1" noChangeArrowheads="1"/>
            </p:cNvSpPr>
            <p:nvPr/>
          </p:nvSpPr>
          <p:spPr bwMode="auto">
            <a:xfrm>
              <a:off x="1905" y="2257"/>
              <a:ext cx="1950" cy="1950"/>
            </a:xfrm>
            <a:prstGeom prst="ellipse">
              <a:avLst/>
            </a:prstGeom>
            <a:solidFill>
              <a:srgbClr val="006B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0253" name="Oval 4"/>
            <p:cNvSpPr>
              <a:spLocks noChangeAspect="1" noChangeArrowheads="1"/>
            </p:cNvSpPr>
            <p:nvPr/>
          </p:nvSpPr>
          <p:spPr bwMode="auto">
            <a:xfrm>
              <a:off x="2086" y="2160"/>
              <a:ext cx="1587" cy="1587"/>
            </a:xfrm>
            <a:prstGeom prst="ellipse">
              <a:avLst/>
            </a:prstGeom>
            <a:solidFill>
              <a:srgbClr val="0078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0254" name="Oval 5"/>
            <p:cNvSpPr>
              <a:spLocks noChangeAspect="1" noChangeArrowheads="1"/>
            </p:cNvSpPr>
            <p:nvPr/>
          </p:nvSpPr>
          <p:spPr bwMode="auto">
            <a:xfrm>
              <a:off x="2290" y="2137"/>
              <a:ext cx="1179" cy="1179"/>
            </a:xfrm>
            <a:prstGeom prst="ellipse">
              <a:avLst/>
            </a:prstGeom>
            <a:solidFill>
              <a:srgbClr val="008C2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0255" name="Oval 6"/>
            <p:cNvSpPr>
              <a:spLocks noChangeAspect="1" noChangeArrowheads="1"/>
            </p:cNvSpPr>
            <p:nvPr/>
          </p:nvSpPr>
          <p:spPr bwMode="auto">
            <a:xfrm>
              <a:off x="2426" y="2047"/>
              <a:ext cx="907" cy="907"/>
            </a:xfrm>
            <a:prstGeom prst="ellipse">
              <a:avLst/>
            </a:prstGeom>
            <a:solidFill>
              <a:srgbClr val="00A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sp>
        <p:nvSpPr>
          <p:cNvPr id="355335" name="Text Box 7"/>
          <p:cNvSpPr txBox="1">
            <a:spLocks noChangeAspect="1" noChangeArrowheads="1"/>
          </p:cNvSpPr>
          <p:nvPr/>
        </p:nvSpPr>
        <p:spPr bwMode="auto">
          <a:xfrm>
            <a:off x="5291667" y="4254500"/>
            <a:ext cx="1606551" cy="338138"/>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Famille</a:t>
            </a:r>
          </a:p>
        </p:txBody>
      </p:sp>
      <p:sp>
        <p:nvSpPr>
          <p:cNvPr id="355336" name="Text Box 8"/>
          <p:cNvSpPr txBox="1">
            <a:spLocks noChangeAspect="1" noChangeArrowheads="1"/>
          </p:cNvSpPr>
          <p:nvPr/>
        </p:nvSpPr>
        <p:spPr bwMode="auto">
          <a:xfrm>
            <a:off x="4847167" y="4795839"/>
            <a:ext cx="2495551" cy="357187"/>
          </a:xfrm>
          <a:prstGeom prst="rect">
            <a:avLst/>
          </a:prstGeom>
          <a:noFill/>
          <a:ln w="9525">
            <a:noFill/>
            <a:miter lim="800000"/>
            <a:headEnd/>
            <a:tailEnd/>
          </a:ln>
          <a:effectLst/>
        </p:spPr>
        <p:txBody>
          <a:bodyPr lIns="36000" tIns="180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Société</a:t>
            </a:r>
          </a:p>
        </p:txBody>
      </p:sp>
      <p:sp>
        <p:nvSpPr>
          <p:cNvPr id="355337" name="Text Box 9"/>
          <p:cNvSpPr txBox="1">
            <a:spLocks noChangeAspect="1" noChangeArrowheads="1"/>
          </p:cNvSpPr>
          <p:nvPr/>
        </p:nvSpPr>
        <p:spPr bwMode="auto">
          <a:xfrm>
            <a:off x="4847167" y="5426075"/>
            <a:ext cx="2495551" cy="338138"/>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dirty="0">
                <a:solidFill>
                  <a:schemeClr val="bg1"/>
                </a:solidFill>
                <a:effectLst>
                  <a:outerShdw blurRad="38100" dist="38100" dir="2700000" algn="tl">
                    <a:srgbClr val="000000"/>
                  </a:outerShdw>
                </a:effectLst>
                <a:cs typeface="Arial" pitchFamily="34" charset="0"/>
              </a:rPr>
              <a:t>Nation</a:t>
            </a:r>
          </a:p>
        </p:txBody>
      </p:sp>
      <p:sp>
        <p:nvSpPr>
          <p:cNvPr id="50182" name="Rectangle 11"/>
          <p:cNvSpPr>
            <a:spLocks noChangeArrowheads="1"/>
          </p:cNvSpPr>
          <p:nvPr/>
        </p:nvSpPr>
        <p:spPr bwMode="auto">
          <a:xfrm>
            <a:off x="0" y="6093296"/>
            <a:ext cx="1219200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altLang="zh-CN" sz="3600" dirty="0">
                <a:solidFill>
                  <a:srgbClr val="FFFF99"/>
                </a:solidFill>
                <a:ea typeface="SimSun" pitchFamily="2" charset="-122"/>
              </a:rPr>
              <a:t>   </a:t>
            </a:r>
            <a:r>
              <a:rPr lang="en-US" altLang="zh-CN" sz="3600" dirty="0" smtClean="0">
                <a:solidFill>
                  <a:srgbClr val="002060"/>
                </a:solidFill>
                <a:latin typeface="Garamond" pitchFamily="18" charset="0"/>
                <a:ea typeface="SimSun" pitchFamily="2" charset="-122"/>
              </a:rPr>
              <a:t>Buts </a:t>
            </a:r>
            <a:r>
              <a:rPr lang="en-US" altLang="zh-CN" sz="3600" dirty="0">
                <a:solidFill>
                  <a:srgbClr val="002060"/>
                </a:solidFill>
                <a:latin typeface="Garamond" pitchFamily="18" charset="0"/>
                <a:ea typeface="SimSun" pitchFamily="2" charset="-122"/>
              </a:rPr>
              <a:t>de la </a:t>
            </a:r>
            <a:r>
              <a:rPr lang="en-US" altLang="zh-CN" sz="3600" dirty="0" smtClean="0">
                <a:solidFill>
                  <a:srgbClr val="002060"/>
                </a:solidFill>
                <a:latin typeface="Garamond" pitchFamily="18" charset="0"/>
                <a:ea typeface="SimSun" pitchFamily="2" charset="-122"/>
              </a:rPr>
              <a:t>vie</a:t>
            </a:r>
            <a:endParaRPr lang="sk-SK" sz="3600" dirty="0">
              <a:solidFill>
                <a:srgbClr val="002060"/>
              </a:solidFill>
              <a:latin typeface="Garamond" pitchFamily="18" charset="0"/>
              <a:ea typeface="SimSun" pitchFamily="2" charset="-122"/>
            </a:endParaRPr>
          </a:p>
        </p:txBody>
      </p:sp>
      <p:grpSp>
        <p:nvGrpSpPr>
          <p:cNvPr id="3" name="Group 12"/>
          <p:cNvGrpSpPr>
            <a:grpSpLocks/>
          </p:cNvGrpSpPr>
          <p:nvPr/>
        </p:nvGrpSpPr>
        <p:grpSpPr bwMode="auto">
          <a:xfrm>
            <a:off x="4214522" y="631825"/>
            <a:ext cx="3705096" cy="3328988"/>
            <a:chOff x="1262" y="1111"/>
            <a:chExt cx="2194" cy="2097"/>
          </a:xfrm>
        </p:grpSpPr>
        <p:sp>
          <p:nvSpPr>
            <p:cNvPr id="50229" name="Line 13"/>
            <p:cNvSpPr>
              <a:spLocks noChangeAspect="1" noChangeShapeType="1"/>
            </p:cNvSpPr>
            <p:nvPr/>
          </p:nvSpPr>
          <p:spPr bwMode="auto">
            <a:xfrm flipH="1" flipV="1">
              <a:off x="1588" y="2160"/>
              <a:ext cx="794"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30" name="Line 14"/>
            <p:cNvSpPr>
              <a:spLocks noChangeAspect="1" noChangeShapeType="1"/>
            </p:cNvSpPr>
            <p:nvPr/>
          </p:nvSpPr>
          <p:spPr bwMode="auto">
            <a:xfrm flipV="1">
              <a:off x="2382" y="2160"/>
              <a:ext cx="795"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31" name="Line 15"/>
            <p:cNvSpPr>
              <a:spLocks noChangeAspect="1" noChangeShapeType="1"/>
            </p:cNvSpPr>
            <p:nvPr/>
          </p:nvSpPr>
          <p:spPr bwMode="auto">
            <a:xfrm flipH="1" flipV="1">
              <a:off x="2382" y="1366"/>
              <a:ext cx="795"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32" name="Line 16"/>
            <p:cNvSpPr>
              <a:spLocks noChangeAspect="1" noChangeShapeType="1"/>
            </p:cNvSpPr>
            <p:nvPr/>
          </p:nvSpPr>
          <p:spPr bwMode="auto">
            <a:xfrm flipV="1">
              <a:off x="1588" y="1366"/>
              <a:ext cx="794"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50233" name="Group 17"/>
            <p:cNvGrpSpPr>
              <a:grpSpLocks noChangeAspect="1"/>
            </p:cNvGrpSpPr>
            <p:nvPr/>
          </p:nvGrpSpPr>
          <p:grpSpPr bwMode="auto">
            <a:xfrm>
              <a:off x="1262" y="1808"/>
              <a:ext cx="811" cy="666"/>
              <a:chOff x="1280" y="2080"/>
              <a:chExt cx="1158" cy="952"/>
            </a:xfrm>
          </p:grpSpPr>
          <p:sp>
            <p:nvSpPr>
              <p:cNvPr id="355346" name="Oval 18"/>
              <p:cNvSpPr>
                <a:spLocks noChangeAspect="1" noChangeArrowheads="1"/>
              </p:cNvSpPr>
              <p:nvPr/>
            </p:nvSpPr>
            <p:spPr bwMode="auto">
              <a:xfrm>
                <a:off x="1360" y="2080"/>
                <a:ext cx="952" cy="952"/>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ea typeface="+mn-ea"/>
                  <a:cs typeface="Arial" pitchFamily="34" charset="0"/>
                </a:endParaRPr>
              </a:p>
            </p:txBody>
          </p:sp>
          <p:sp>
            <p:nvSpPr>
              <p:cNvPr id="355347" name="Text Box 19"/>
              <p:cNvSpPr txBox="1">
                <a:spLocks noChangeAspect="1" noChangeArrowheads="1"/>
              </p:cNvSpPr>
              <p:nvPr/>
            </p:nvSpPr>
            <p:spPr bwMode="auto">
              <a:xfrm>
                <a:off x="1280" y="2282"/>
                <a:ext cx="1158" cy="542"/>
              </a:xfrm>
              <a:prstGeom prst="rect">
                <a:avLst/>
              </a:prstGeom>
              <a:noFill/>
              <a:ln w="9525">
                <a:noFill/>
                <a:miter lim="800000"/>
                <a:headEnd/>
                <a:tailEnd/>
              </a:ln>
              <a:effectLst/>
            </p:spPr>
            <p:txBody>
              <a:bodyPr lIns="18000" tIns="61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600" b="1">
                    <a:solidFill>
                      <a:schemeClr val="bg1"/>
                    </a:solidFill>
                    <a:effectLst>
                      <a:outerShdw blurRad="38100" dist="38100" dir="2700000" algn="tl">
                        <a:srgbClr val="000000"/>
                      </a:outerShdw>
                    </a:effectLst>
                    <a:cs typeface="Arial" pitchFamily="34" charset="0"/>
                  </a:rPr>
                  <a:t>Époux </a:t>
                </a:r>
              </a:p>
              <a:p>
                <a:pPr algn="ctr" eaLnBrk="1" hangingPunct="1"/>
                <a:r>
                  <a:rPr lang="en-US" sz="1600" b="1">
                    <a:solidFill>
                      <a:schemeClr val="bg1"/>
                    </a:solidFill>
                    <a:effectLst>
                      <a:outerShdw blurRad="38100" dist="38100" dir="2700000" algn="tl">
                        <a:srgbClr val="000000"/>
                      </a:outerShdw>
                    </a:effectLst>
                    <a:cs typeface="Arial" pitchFamily="34" charset="0"/>
                  </a:rPr>
                  <a:t>mature</a:t>
                </a:r>
              </a:p>
            </p:txBody>
          </p:sp>
        </p:grpSp>
        <p:grpSp>
          <p:nvGrpSpPr>
            <p:cNvPr id="50234" name="Group 20"/>
            <p:cNvGrpSpPr>
              <a:grpSpLocks noChangeAspect="1"/>
            </p:cNvGrpSpPr>
            <p:nvPr/>
          </p:nvGrpSpPr>
          <p:grpSpPr bwMode="auto">
            <a:xfrm>
              <a:off x="2004" y="1779"/>
              <a:ext cx="757" cy="757"/>
              <a:chOff x="2339" y="1729"/>
              <a:chExt cx="1081" cy="1081"/>
            </a:xfrm>
          </p:grpSpPr>
          <p:sp>
            <p:nvSpPr>
              <p:cNvPr id="50245" name="Freeform 21"/>
              <p:cNvSpPr>
                <a:spLocks noChangeAspect="1"/>
              </p:cNvSpPr>
              <p:nvPr/>
            </p:nvSpPr>
            <p:spPr bwMode="auto">
              <a:xfrm>
                <a:off x="2339"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nvGrpSpPr>
              <p:cNvPr id="50246" name="Group 22"/>
              <p:cNvGrpSpPr>
                <a:grpSpLocks noChangeAspect="1"/>
              </p:cNvGrpSpPr>
              <p:nvPr/>
            </p:nvGrpSpPr>
            <p:grpSpPr bwMode="auto">
              <a:xfrm rot="5400000">
                <a:off x="2339" y="1929"/>
                <a:ext cx="1081" cy="681"/>
                <a:chOff x="128" y="1933"/>
                <a:chExt cx="1081" cy="681"/>
              </a:xfrm>
            </p:grpSpPr>
            <p:sp>
              <p:nvSpPr>
                <p:cNvPr id="50248" name="Freeform 23"/>
                <p:cNvSpPr>
                  <a:spLocks noChangeAspect="1"/>
                </p:cNvSpPr>
                <p:nvPr/>
              </p:nvSpPr>
              <p:spPr bwMode="auto">
                <a:xfrm>
                  <a:off x="128"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50249" name="Freeform 24"/>
                <p:cNvSpPr>
                  <a:spLocks noChangeAspect="1"/>
                </p:cNvSpPr>
                <p:nvPr/>
              </p:nvSpPr>
              <p:spPr bwMode="auto">
                <a:xfrm rot="10800000">
                  <a:off x="128"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50247" name="Freeform 25"/>
              <p:cNvSpPr>
                <a:spLocks noChangeAspect="1"/>
              </p:cNvSpPr>
              <p:nvPr/>
            </p:nvSpPr>
            <p:spPr bwMode="auto">
              <a:xfrm rot="10800000">
                <a:off x="2339"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355354" name="Text Box 26"/>
            <p:cNvSpPr txBox="1">
              <a:spLocks noChangeAspect="1" noChangeArrowheads="1"/>
            </p:cNvSpPr>
            <p:nvPr/>
          </p:nvSpPr>
          <p:spPr bwMode="auto">
            <a:xfrm>
              <a:off x="2161" y="2039"/>
              <a:ext cx="441" cy="267"/>
            </a:xfrm>
            <a:prstGeom prst="rect">
              <a:avLst/>
            </a:prstGeom>
            <a:noFill/>
            <a:ln w="9525">
              <a:noFill/>
              <a:miter lim="800000"/>
              <a:headEnd/>
              <a:tailEnd/>
            </a:ln>
            <a:effectLst/>
          </p:spPr>
          <p:txBody>
            <a:bodyPr lIns="36000" tIns="25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80000"/>
                </a:lnSpc>
              </a:pPr>
              <a:r>
                <a:rPr lang="en-US" sz="1400" b="1" dirty="0">
                  <a:solidFill>
                    <a:schemeClr val="bg1"/>
                  </a:solidFill>
                  <a:effectLst>
                    <a:outerShdw blurRad="38100" dist="38100" dir="2700000" algn="tl">
                      <a:srgbClr val="000000"/>
                    </a:outerShdw>
                  </a:effectLst>
                  <a:cs typeface="Arial" pitchFamily="34" charset="0"/>
                </a:rPr>
                <a:t>Amour </a:t>
              </a:r>
              <a:r>
                <a:rPr lang="en-US" sz="1400" b="1" dirty="0" err="1">
                  <a:solidFill>
                    <a:schemeClr val="bg1"/>
                  </a:solidFill>
                  <a:effectLst>
                    <a:outerShdw blurRad="38100" dist="38100" dir="2700000" algn="tl">
                      <a:srgbClr val="000000"/>
                    </a:outerShdw>
                  </a:effectLst>
                  <a:cs typeface="Arial" pitchFamily="34" charset="0"/>
                </a:rPr>
                <a:t>vrai</a:t>
              </a:r>
              <a:endParaRPr lang="en-US" sz="1400" b="1" dirty="0">
                <a:solidFill>
                  <a:schemeClr val="bg1"/>
                </a:solidFill>
                <a:effectLst>
                  <a:outerShdw blurRad="38100" dist="38100" dir="2700000" algn="tl">
                    <a:srgbClr val="000000"/>
                  </a:outerShdw>
                </a:effectLst>
                <a:cs typeface="Arial" pitchFamily="34" charset="0"/>
              </a:endParaRPr>
            </a:p>
          </p:txBody>
        </p:sp>
        <p:grpSp>
          <p:nvGrpSpPr>
            <p:cNvPr id="50236" name="Group 27"/>
            <p:cNvGrpSpPr>
              <a:grpSpLocks noChangeAspect="1"/>
            </p:cNvGrpSpPr>
            <p:nvPr/>
          </p:nvGrpSpPr>
          <p:grpSpPr bwMode="auto">
            <a:xfrm>
              <a:off x="2789" y="1808"/>
              <a:ext cx="667" cy="666"/>
              <a:chOff x="3461" y="2080"/>
              <a:chExt cx="952" cy="952"/>
            </a:xfrm>
          </p:grpSpPr>
          <p:sp>
            <p:nvSpPr>
              <p:cNvPr id="355356" name="Oval 28"/>
              <p:cNvSpPr>
                <a:spLocks noChangeAspect="1" noChangeArrowheads="1"/>
              </p:cNvSpPr>
              <p:nvPr/>
            </p:nvSpPr>
            <p:spPr bwMode="auto">
              <a:xfrm>
                <a:off x="3461" y="2080"/>
                <a:ext cx="952" cy="952"/>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ea typeface="+mn-ea"/>
                  <a:cs typeface="Arial" pitchFamily="34" charset="0"/>
                </a:endParaRPr>
              </a:p>
            </p:txBody>
          </p:sp>
          <p:sp>
            <p:nvSpPr>
              <p:cNvPr id="355357" name="Text Box 29"/>
              <p:cNvSpPr txBox="1">
                <a:spLocks noChangeAspect="1" noChangeArrowheads="1"/>
              </p:cNvSpPr>
              <p:nvPr/>
            </p:nvSpPr>
            <p:spPr bwMode="auto">
              <a:xfrm>
                <a:off x="3525" y="2299"/>
                <a:ext cx="862" cy="542"/>
              </a:xfrm>
              <a:prstGeom prst="rect">
                <a:avLst/>
              </a:prstGeom>
              <a:noFill/>
              <a:ln w="9525">
                <a:noFill/>
                <a:miter lim="800000"/>
                <a:headEnd/>
                <a:tailEnd/>
              </a:ln>
              <a:effectLst/>
            </p:spPr>
            <p:txBody>
              <a:bodyPr lIns="18000" tIns="61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600" b="1">
                    <a:solidFill>
                      <a:schemeClr val="bg1"/>
                    </a:solidFill>
                    <a:effectLst>
                      <a:outerShdw blurRad="38100" dist="38100" dir="2700000" algn="tl">
                        <a:srgbClr val="000000"/>
                      </a:outerShdw>
                    </a:effectLst>
                    <a:cs typeface="Arial" pitchFamily="34" charset="0"/>
                  </a:rPr>
                  <a:t>Épouse mature</a:t>
                </a:r>
              </a:p>
            </p:txBody>
          </p:sp>
        </p:grpSp>
        <p:grpSp>
          <p:nvGrpSpPr>
            <p:cNvPr id="50237" name="Group 30"/>
            <p:cNvGrpSpPr>
              <a:grpSpLocks noChangeAspect="1"/>
            </p:cNvGrpSpPr>
            <p:nvPr/>
          </p:nvGrpSpPr>
          <p:grpSpPr bwMode="auto">
            <a:xfrm>
              <a:off x="2002" y="2541"/>
              <a:ext cx="759" cy="667"/>
              <a:chOff x="2336" y="3128"/>
              <a:chExt cx="1084" cy="952"/>
            </a:xfrm>
          </p:grpSpPr>
          <p:sp>
            <p:nvSpPr>
              <p:cNvPr id="355359" name="Oval 31"/>
              <p:cNvSpPr>
                <a:spLocks noChangeAspect="1" noChangeArrowheads="1"/>
              </p:cNvSpPr>
              <p:nvPr/>
            </p:nvSpPr>
            <p:spPr bwMode="auto">
              <a:xfrm>
                <a:off x="2395" y="3128"/>
                <a:ext cx="951" cy="952"/>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355360" name="Text Box 32"/>
              <p:cNvSpPr txBox="1">
                <a:spLocks noChangeAspect="1" noChangeArrowheads="1"/>
              </p:cNvSpPr>
              <p:nvPr/>
            </p:nvSpPr>
            <p:spPr bwMode="auto">
              <a:xfrm>
                <a:off x="2336" y="3478"/>
                <a:ext cx="1084" cy="304"/>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Enfant</a:t>
                </a:r>
              </a:p>
            </p:txBody>
          </p:sp>
        </p:grpSp>
        <p:grpSp>
          <p:nvGrpSpPr>
            <p:cNvPr id="50238" name="Group 33"/>
            <p:cNvGrpSpPr>
              <a:grpSpLocks/>
            </p:cNvGrpSpPr>
            <p:nvPr/>
          </p:nvGrpSpPr>
          <p:grpSpPr bwMode="auto">
            <a:xfrm>
              <a:off x="2049" y="1111"/>
              <a:ext cx="667" cy="667"/>
              <a:chOff x="2049" y="1111"/>
              <a:chExt cx="667" cy="667"/>
            </a:xfrm>
          </p:grpSpPr>
          <p:sp>
            <p:nvSpPr>
              <p:cNvPr id="355362" name="Oval 34"/>
              <p:cNvSpPr>
                <a:spLocks noChangeAspect="1" noChangeArrowheads="1"/>
              </p:cNvSpPr>
              <p:nvPr/>
            </p:nvSpPr>
            <p:spPr bwMode="auto">
              <a:xfrm>
                <a:off x="2049" y="1111"/>
                <a:ext cx="667" cy="667"/>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355363" name="Text Box 35"/>
              <p:cNvSpPr txBox="1">
                <a:spLocks noChangeAspect="1" noChangeArrowheads="1"/>
              </p:cNvSpPr>
              <p:nvPr/>
            </p:nvSpPr>
            <p:spPr bwMode="auto">
              <a:xfrm>
                <a:off x="2049" y="1316"/>
                <a:ext cx="660" cy="256"/>
              </a:xfrm>
              <a:prstGeom prst="rect">
                <a:avLst/>
              </a:prstGeom>
              <a:noFill/>
              <a:ln w="9525">
                <a:noFill/>
                <a:miter lim="800000"/>
                <a:headEnd/>
                <a:tailEnd/>
              </a:ln>
              <a:effectLst/>
            </p:spPr>
            <p:txBody>
              <a:bodyPr tIns="252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200" b="1" dirty="0" err="1">
                    <a:solidFill>
                      <a:schemeClr val="bg1"/>
                    </a:solidFill>
                    <a:effectLst>
                      <a:outerShdw blurRad="38100" dist="38100" dir="2700000" algn="tl">
                        <a:srgbClr val="000000"/>
                      </a:outerShdw>
                    </a:effectLst>
                    <a:ea typeface="SimSun" pitchFamily="2" charset="-122"/>
                  </a:rPr>
                  <a:t>Dieu</a:t>
                </a:r>
                <a:endParaRPr lang="en-US" sz="2200" b="1" dirty="0">
                  <a:solidFill>
                    <a:schemeClr val="bg1"/>
                  </a:solidFill>
                  <a:effectLst>
                    <a:outerShdw blurRad="38100" dist="38100" dir="2700000" algn="tl">
                      <a:srgbClr val="000000"/>
                    </a:outerShdw>
                  </a:effectLst>
                  <a:ea typeface="SimSun" pitchFamily="2" charset="-122"/>
                </a:endParaRPr>
              </a:p>
            </p:txBody>
          </p:sp>
        </p:grpSp>
      </p:grpSp>
      <p:grpSp>
        <p:nvGrpSpPr>
          <p:cNvPr id="10" name="Group 36"/>
          <p:cNvGrpSpPr>
            <a:grpSpLocks/>
          </p:cNvGrpSpPr>
          <p:nvPr/>
        </p:nvGrpSpPr>
        <p:grpSpPr bwMode="auto">
          <a:xfrm>
            <a:off x="8320274" y="689019"/>
            <a:ext cx="3721668" cy="3447146"/>
            <a:chOff x="3503" y="1269"/>
            <a:chExt cx="2194" cy="2097"/>
          </a:xfrm>
        </p:grpSpPr>
        <p:sp>
          <p:nvSpPr>
            <p:cNvPr id="50209" name="Line 37"/>
            <p:cNvSpPr>
              <a:spLocks noChangeAspect="1" noChangeShapeType="1"/>
            </p:cNvSpPr>
            <p:nvPr/>
          </p:nvSpPr>
          <p:spPr bwMode="auto">
            <a:xfrm flipH="1" flipV="1">
              <a:off x="3829" y="2318"/>
              <a:ext cx="794"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10" name="Line 38"/>
            <p:cNvSpPr>
              <a:spLocks noChangeAspect="1" noChangeShapeType="1"/>
            </p:cNvSpPr>
            <p:nvPr/>
          </p:nvSpPr>
          <p:spPr bwMode="auto">
            <a:xfrm flipV="1">
              <a:off x="4623" y="2318"/>
              <a:ext cx="795"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11" name="Line 39"/>
            <p:cNvSpPr>
              <a:spLocks noChangeAspect="1" noChangeShapeType="1"/>
            </p:cNvSpPr>
            <p:nvPr/>
          </p:nvSpPr>
          <p:spPr bwMode="auto">
            <a:xfrm flipH="1" flipV="1">
              <a:off x="4623" y="1524"/>
              <a:ext cx="795"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212" name="Line 40"/>
            <p:cNvSpPr>
              <a:spLocks noChangeAspect="1" noChangeShapeType="1"/>
            </p:cNvSpPr>
            <p:nvPr/>
          </p:nvSpPr>
          <p:spPr bwMode="auto">
            <a:xfrm flipV="1">
              <a:off x="3829" y="1524"/>
              <a:ext cx="794"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5369" name="Oval 41"/>
            <p:cNvSpPr>
              <a:spLocks noChangeAspect="1" noChangeArrowheads="1"/>
            </p:cNvSpPr>
            <p:nvPr/>
          </p:nvSpPr>
          <p:spPr bwMode="auto">
            <a:xfrm>
              <a:off x="3559" y="1966"/>
              <a:ext cx="667" cy="666"/>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ea typeface="+mn-ea"/>
                <a:cs typeface="Arial" pitchFamily="34" charset="0"/>
              </a:endParaRPr>
            </a:p>
          </p:txBody>
        </p:sp>
        <p:sp>
          <p:nvSpPr>
            <p:cNvPr id="355370" name="Text Box 42"/>
            <p:cNvSpPr txBox="1">
              <a:spLocks noChangeAspect="1" noChangeArrowheads="1"/>
            </p:cNvSpPr>
            <p:nvPr/>
          </p:nvSpPr>
          <p:spPr bwMode="auto">
            <a:xfrm>
              <a:off x="3503" y="2080"/>
              <a:ext cx="811" cy="436"/>
            </a:xfrm>
            <a:prstGeom prst="rect">
              <a:avLst/>
            </a:prstGeom>
            <a:noFill/>
            <a:ln w="9525">
              <a:noFill/>
              <a:miter lim="800000"/>
              <a:headEnd/>
              <a:tailEnd/>
            </a:ln>
            <a:effectLst/>
          </p:spPr>
          <p:txBody>
            <a:bodyPr lIns="18000" tIns="61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Personne </a:t>
              </a:r>
            </a:p>
            <a:p>
              <a:pPr algn="ctr" eaLnBrk="1" hangingPunct="1"/>
              <a:r>
                <a:rPr lang="en-US" sz="1900" b="1">
                  <a:solidFill>
                    <a:schemeClr val="bg1"/>
                  </a:solidFill>
                  <a:effectLst>
                    <a:outerShdw blurRad="38100" dist="38100" dir="2700000" algn="tl">
                      <a:srgbClr val="000000"/>
                    </a:outerShdw>
                  </a:effectLst>
                  <a:cs typeface="Arial" pitchFamily="34" charset="0"/>
                </a:rPr>
                <a:t>idéale</a:t>
              </a:r>
            </a:p>
          </p:txBody>
        </p:sp>
        <p:grpSp>
          <p:nvGrpSpPr>
            <p:cNvPr id="50215" name="Group 43"/>
            <p:cNvGrpSpPr>
              <a:grpSpLocks noChangeAspect="1"/>
            </p:cNvGrpSpPr>
            <p:nvPr/>
          </p:nvGrpSpPr>
          <p:grpSpPr bwMode="auto">
            <a:xfrm>
              <a:off x="4245" y="1937"/>
              <a:ext cx="757" cy="757"/>
              <a:chOff x="2339" y="1729"/>
              <a:chExt cx="1081" cy="1081"/>
            </a:xfrm>
          </p:grpSpPr>
          <p:sp>
            <p:nvSpPr>
              <p:cNvPr id="50224" name="Freeform 44"/>
              <p:cNvSpPr>
                <a:spLocks noChangeAspect="1"/>
              </p:cNvSpPr>
              <p:nvPr/>
            </p:nvSpPr>
            <p:spPr bwMode="auto">
              <a:xfrm>
                <a:off x="2339"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nvGrpSpPr>
              <p:cNvPr id="50225" name="Group 45"/>
              <p:cNvGrpSpPr>
                <a:grpSpLocks noChangeAspect="1"/>
              </p:cNvGrpSpPr>
              <p:nvPr/>
            </p:nvGrpSpPr>
            <p:grpSpPr bwMode="auto">
              <a:xfrm rot="5400000">
                <a:off x="2339" y="1929"/>
                <a:ext cx="1081" cy="681"/>
                <a:chOff x="128" y="1933"/>
                <a:chExt cx="1081" cy="681"/>
              </a:xfrm>
            </p:grpSpPr>
            <p:sp>
              <p:nvSpPr>
                <p:cNvPr id="50227" name="Freeform 46"/>
                <p:cNvSpPr>
                  <a:spLocks noChangeAspect="1"/>
                </p:cNvSpPr>
                <p:nvPr/>
              </p:nvSpPr>
              <p:spPr bwMode="auto">
                <a:xfrm>
                  <a:off x="128"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50228" name="Freeform 47"/>
                <p:cNvSpPr>
                  <a:spLocks noChangeAspect="1"/>
                </p:cNvSpPr>
                <p:nvPr/>
              </p:nvSpPr>
              <p:spPr bwMode="auto">
                <a:xfrm rot="10800000">
                  <a:off x="128"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50226" name="Freeform 48"/>
              <p:cNvSpPr>
                <a:spLocks noChangeAspect="1"/>
              </p:cNvSpPr>
              <p:nvPr/>
            </p:nvSpPr>
            <p:spPr bwMode="auto">
              <a:xfrm rot="10800000">
                <a:off x="2339"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355377" name="Text Box 49"/>
            <p:cNvSpPr txBox="1">
              <a:spLocks noChangeAspect="1" noChangeArrowheads="1"/>
            </p:cNvSpPr>
            <p:nvPr/>
          </p:nvSpPr>
          <p:spPr bwMode="auto">
            <a:xfrm>
              <a:off x="4402" y="2197"/>
              <a:ext cx="441" cy="249"/>
            </a:xfrm>
            <a:prstGeom prst="rect">
              <a:avLst/>
            </a:prstGeom>
            <a:noFill/>
            <a:ln w="9525">
              <a:noFill/>
              <a:miter lim="800000"/>
              <a:headEnd/>
              <a:tailEnd/>
            </a:ln>
            <a:effectLst/>
          </p:spPr>
          <p:txBody>
            <a:bodyPr lIns="36000" tIns="25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80000"/>
                </a:lnSpc>
              </a:pPr>
              <a:r>
                <a:rPr lang="en-US" sz="1400" b="1" dirty="0">
                  <a:solidFill>
                    <a:schemeClr val="bg1"/>
                  </a:solidFill>
                  <a:effectLst>
                    <a:outerShdw blurRad="38100" dist="38100" dir="2700000" algn="tl">
                      <a:srgbClr val="000000"/>
                    </a:outerShdw>
                  </a:effectLst>
                  <a:cs typeface="Arial" pitchFamily="34" charset="0"/>
                </a:rPr>
                <a:t>Amour </a:t>
              </a:r>
              <a:r>
                <a:rPr lang="en-US" sz="1400" b="1" dirty="0" err="1">
                  <a:solidFill>
                    <a:schemeClr val="bg1"/>
                  </a:solidFill>
                  <a:effectLst>
                    <a:outerShdw blurRad="38100" dist="38100" dir="2700000" algn="tl">
                      <a:srgbClr val="000000"/>
                    </a:outerShdw>
                  </a:effectLst>
                  <a:cs typeface="Arial" pitchFamily="34" charset="0"/>
                </a:rPr>
                <a:t>vrai</a:t>
              </a:r>
              <a:endParaRPr lang="en-US" sz="1400" b="1" dirty="0">
                <a:solidFill>
                  <a:schemeClr val="bg1"/>
                </a:solidFill>
                <a:effectLst>
                  <a:outerShdw blurRad="38100" dist="38100" dir="2700000" algn="tl">
                    <a:srgbClr val="000000"/>
                  </a:outerShdw>
                </a:effectLst>
                <a:cs typeface="Arial" pitchFamily="34" charset="0"/>
              </a:endParaRPr>
            </a:p>
          </p:txBody>
        </p:sp>
        <p:sp>
          <p:nvSpPr>
            <p:cNvPr id="355378" name="Oval 50"/>
            <p:cNvSpPr>
              <a:spLocks noChangeAspect="1" noChangeArrowheads="1"/>
            </p:cNvSpPr>
            <p:nvPr/>
          </p:nvSpPr>
          <p:spPr bwMode="auto">
            <a:xfrm>
              <a:off x="5030" y="1966"/>
              <a:ext cx="667" cy="666"/>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ea typeface="+mn-ea"/>
                <a:cs typeface="Arial" pitchFamily="34" charset="0"/>
              </a:endParaRPr>
            </a:p>
          </p:txBody>
        </p:sp>
        <p:sp>
          <p:nvSpPr>
            <p:cNvPr id="355379" name="Text Box 51"/>
            <p:cNvSpPr txBox="1">
              <a:spLocks noChangeAspect="1" noChangeArrowheads="1"/>
            </p:cNvSpPr>
            <p:nvPr/>
          </p:nvSpPr>
          <p:spPr bwMode="auto">
            <a:xfrm>
              <a:off x="5060" y="2165"/>
              <a:ext cx="604" cy="250"/>
            </a:xfrm>
            <a:prstGeom prst="rect">
              <a:avLst/>
            </a:prstGeom>
            <a:noFill/>
            <a:ln w="9525">
              <a:noFill/>
              <a:miter lim="800000"/>
              <a:headEnd/>
              <a:tailEnd/>
            </a:ln>
            <a:effectLst/>
          </p:spPr>
          <p:txBody>
            <a:bodyPr lIns="46800" tIns="61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Choses</a:t>
              </a:r>
            </a:p>
          </p:txBody>
        </p:sp>
        <p:sp>
          <p:nvSpPr>
            <p:cNvPr id="355380" name="Oval 52"/>
            <p:cNvSpPr>
              <a:spLocks noChangeAspect="1" noChangeArrowheads="1"/>
            </p:cNvSpPr>
            <p:nvPr/>
          </p:nvSpPr>
          <p:spPr bwMode="auto">
            <a:xfrm>
              <a:off x="4284" y="2699"/>
              <a:ext cx="666" cy="667"/>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355381" name="Text Box 53"/>
            <p:cNvSpPr txBox="1">
              <a:spLocks noChangeAspect="1" noChangeArrowheads="1"/>
            </p:cNvSpPr>
            <p:nvPr/>
          </p:nvSpPr>
          <p:spPr bwMode="auto">
            <a:xfrm>
              <a:off x="4042" y="2920"/>
              <a:ext cx="1175" cy="186"/>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90000"/>
                </a:lnSpc>
              </a:pPr>
              <a:r>
                <a:rPr lang="en-US" sz="1800" b="1" dirty="0" smtClean="0">
                  <a:solidFill>
                    <a:schemeClr val="bg1"/>
                  </a:solidFill>
                  <a:effectLst>
                    <a:outerShdw blurRad="38100" dist="38100" dir="2700000" algn="tl">
                      <a:srgbClr val="000000"/>
                    </a:outerShdw>
                  </a:effectLst>
                  <a:cs typeface="Arial" pitchFamily="34" charset="0"/>
                </a:rPr>
                <a:t>Oeuvre</a:t>
              </a:r>
              <a:endParaRPr lang="en-US" sz="1800" b="1" dirty="0">
                <a:solidFill>
                  <a:schemeClr val="bg1"/>
                </a:solidFill>
                <a:effectLst>
                  <a:outerShdw blurRad="38100" dist="38100" dir="2700000" algn="tl">
                    <a:srgbClr val="000000"/>
                  </a:outerShdw>
                </a:effectLst>
                <a:cs typeface="Arial" pitchFamily="34" charset="0"/>
              </a:endParaRPr>
            </a:p>
          </p:txBody>
        </p:sp>
        <p:grpSp>
          <p:nvGrpSpPr>
            <p:cNvPr id="50221" name="Group 54"/>
            <p:cNvGrpSpPr>
              <a:grpSpLocks/>
            </p:cNvGrpSpPr>
            <p:nvPr/>
          </p:nvGrpSpPr>
          <p:grpSpPr bwMode="auto">
            <a:xfrm>
              <a:off x="4290" y="1269"/>
              <a:ext cx="667" cy="667"/>
              <a:chOff x="2049" y="1111"/>
              <a:chExt cx="667" cy="667"/>
            </a:xfrm>
          </p:grpSpPr>
          <p:sp>
            <p:nvSpPr>
              <p:cNvPr id="355383" name="Oval 55"/>
              <p:cNvSpPr>
                <a:spLocks noChangeAspect="1" noChangeArrowheads="1"/>
              </p:cNvSpPr>
              <p:nvPr/>
            </p:nvSpPr>
            <p:spPr bwMode="auto">
              <a:xfrm>
                <a:off x="2049" y="1111"/>
                <a:ext cx="667" cy="667"/>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355384" name="Text Box 56"/>
              <p:cNvSpPr txBox="1">
                <a:spLocks noChangeAspect="1" noChangeArrowheads="1"/>
              </p:cNvSpPr>
              <p:nvPr/>
            </p:nvSpPr>
            <p:spPr bwMode="auto">
              <a:xfrm>
                <a:off x="2049" y="1316"/>
                <a:ext cx="660" cy="256"/>
              </a:xfrm>
              <a:prstGeom prst="rect">
                <a:avLst/>
              </a:prstGeom>
              <a:noFill/>
              <a:ln w="9525">
                <a:noFill/>
                <a:miter lim="800000"/>
                <a:headEnd/>
                <a:tailEnd/>
              </a:ln>
              <a:effectLst/>
            </p:spPr>
            <p:txBody>
              <a:bodyPr tIns="252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200" b="1" dirty="0" err="1">
                    <a:solidFill>
                      <a:schemeClr val="bg1"/>
                    </a:solidFill>
                    <a:effectLst>
                      <a:outerShdw blurRad="38100" dist="38100" dir="2700000" algn="tl">
                        <a:srgbClr val="000000"/>
                      </a:outerShdw>
                    </a:effectLst>
                    <a:ea typeface="SimSun" pitchFamily="2" charset="-122"/>
                  </a:rPr>
                  <a:t>Dieu</a:t>
                </a:r>
                <a:endParaRPr lang="en-US" sz="2200" b="1" dirty="0">
                  <a:solidFill>
                    <a:schemeClr val="bg1"/>
                  </a:solidFill>
                  <a:effectLst>
                    <a:outerShdw blurRad="38100" dist="38100" dir="2700000" algn="tl">
                      <a:srgbClr val="000000"/>
                    </a:outerShdw>
                  </a:effectLst>
                  <a:ea typeface="SimSun" pitchFamily="2" charset="-122"/>
                </a:endParaRPr>
              </a:p>
            </p:txBody>
          </p:sp>
        </p:grpSp>
      </p:grpSp>
      <p:grpSp>
        <p:nvGrpSpPr>
          <p:cNvPr id="50185" name="Group 57"/>
          <p:cNvGrpSpPr>
            <a:grpSpLocks/>
          </p:cNvGrpSpPr>
          <p:nvPr/>
        </p:nvGrpSpPr>
        <p:grpSpPr bwMode="auto">
          <a:xfrm>
            <a:off x="106694" y="675482"/>
            <a:ext cx="3672206" cy="3328987"/>
            <a:chOff x="56" y="1269"/>
            <a:chExt cx="2138" cy="2097"/>
          </a:xfrm>
        </p:grpSpPr>
        <p:sp>
          <p:nvSpPr>
            <p:cNvPr id="50189" name="Line 58"/>
            <p:cNvSpPr>
              <a:spLocks noChangeAspect="1" noChangeShapeType="1"/>
            </p:cNvSpPr>
            <p:nvPr/>
          </p:nvSpPr>
          <p:spPr bwMode="auto">
            <a:xfrm flipH="1" flipV="1">
              <a:off x="326" y="2318"/>
              <a:ext cx="794"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190" name="Line 59"/>
            <p:cNvSpPr>
              <a:spLocks noChangeAspect="1" noChangeShapeType="1"/>
            </p:cNvSpPr>
            <p:nvPr/>
          </p:nvSpPr>
          <p:spPr bwMode="auto">
            <a:xfrm flipV="1">
              <a:off x="1120" y="2318"/>
              <a:ext cx="795"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191" name="Line 60"/>
            <p:cNvSpPr>
              <a:spLocks noChangeAspect="1" noChangeShapeType="1"/>
            </p:cNvSpPr>
            <p:nvPr/>
          </p:nvSpPr>
          <p:spPr bwMode="auto">
            <a:xfrm flipH="1" flipV="1">
              <a:off x="1120" y="1524"/>
              <a:ext cx="795"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192" name="Line 61"/>
            <p:cNvSpPr>
              <a:spLocks noChangeAspect="1" noChangeShapeType="1"/>
            </p:cNvSpPr>
            <p:nvPr/>
          </p:nvSpPr>
          <p:spPr bwMode="auto">
            <a:xfrm flipV="1">
              <a:off x="326" y="1524"/>
              <a:ext cx="794" cy="794"/>
            </a:xfrm>
            <a:prstGeom prst="line">
              <a:avLst/>
            </a:prstGeom>
            <a:noFill/>
            <a:ln w="1143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5390" name="Oval 62"/>
            <p:cNvSpPr>
              <a:spLocks noChangeAspect="1" noChangeArrowheads="1"/>
            </p:cNvSpPr>
            <p:nvPr/>
          </p:nvSpPr>
          <p:spPr bwMode="auto">
            <a:xfrm>
              <a:off x="56" y="1966"/>
              <a:ext cx="667" cy="666"/>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lstStyle/>
            <a:p>
              <a:pPr algn="ctr">
                <a:defRPr/>
              </a:pPr>
              <a:endParaRPr lang="en-GB" sz="2400" b="1">
                <a:solidFill>
                  <a:schemeClr val="bg1"/>
                </a:solidFill>
                <a:effectLst>
                  <a:outerShdw blurRad="38100" dist="38100" dir="2700000" algn="tl">
                    <a:srgbClr val="000000"/>
                  </a:outerShdw>
                </a:effectLst>
                <a:ea typeface="+mn-ea"/>
                <a:cs typeface="Arial" pitchFamily="34" charset="0"/>
              </a:endParaRPr>
            </a:p>
          </p:txBody>
        </p:sp>
        <p:grpSp>
          <p:nvGrpSpPr>
            <p:cNvPr id="50194" name="Group 63"/>
            <p:cNvGrpSpPr>
              <a:grpSpLocks noChangeAspect="1"/>
            </p:cNvGrpSpPr>
            <p:nvPr/>
          </p:nvGrpSpPr>
          <p:grpSpPr bwMode="auto">
            <a:xfrm>
              <a:off x="742" y="1937"/>
              <a:ext cx="757" cy="757"/>
              <a:chOff x="2339" y="1729"/>
              <a:chExt cx="1081" cy="1081"/>
            </a:xfrm>
          </p:grpSpPr>
          <p:sp>
            <p:nvSpPr>
              <p:cNvPr id="50204" name="Freeform 64"/>
              <p:cNvSpPr>
                <a:spLocks noChangeAspect="1"/>
              </p:cNvSpPr>
              <p:nvPr/>
            </p:nvSpPr>
            <p:spPr bwMode="auto">
              <a:xfrm>
                <a:off x="2339"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nvGrpSpPr>
              <p:cNvPr id="50205" name="Group 65"/>
              <p:cNvGrpSpPr>
                <a:grpSpLocks noChangeAspect="1"/>
              </p:cNvGrpSpPr>
              <p:nvPr/>
            </p:nvGrpSpPr>
            <p:grpSpPr bwMode="auto">
              <a:xfrm rot="5400000">
                <a:off x="2339" y="1929"/>
                <a:ext cx="1081" cy="681"/>
                <a:chOff x="128" y="1933"/>
                <a:chExt cx="1081" cy="681"/>
              </a:xfrm>
            </p:grpSpPr>
            <p:sp>
              <p:nvSpPr>
                <p:cNvPr id="50207" name="Freeform 66"/>
                <p:cNvSpPr>
                  <a:spLocks noChangeAspect="1"/>
                </p:cNvSpPr>
                <p:nvPr/>
              </p:nvSpPr>
              <p:spPr bwMode="auto">
                <a:xfrm>
                  <a:off x="128" y="1933"/>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FF7832"/>
                    </a:gs>
                    <a:gs pos="100000">
                      <a:srgbClr val="FFE7D7"/>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50208" name="Freeform 67"/>
                <p:cNvSpPr>
                  <a:spLocks noChangeAspect="1"/>
                </p:cNvSpPr>
                <p:nvPr/>
              </p:nvSpPr>
              <p:spPr bwMode="auto">
                <a:xfrm rot="10800000">
                  <a:off x="128"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AA87"/>
                    </a:gs>
                    <a:gs pos="100000">
                      <a:srgbClr val="D7FFF6"/>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50206" name="Freeform 68"/>
              <p:cNvSpPr>
                <a:spLocks noChangeAspect="1"/>
              </p:cNvSpPr>
              <p:nvPr/>
            </p:nvSpPr>
            <p:spPr bwMode="auto">
              <a:xfrm rot="10800000">
                <a:off x="2339" y="2367"/>
                <a:ext cx="1081" cy="247"/>
              </a:xfrm>
              <a:custGeom>
                <a:avLst/>
                <a:gdLst>
                  <a:gd name="T0" fmla="*/ 0 w 861"/>
                  <a:gd name="T1" fmla="*/ 439087 h 197"/>
                  <a:gd name="T2" fmla="*/ 1471928 w 861"/>
                  <a:gd name="T3" fmla="*/ 0 h 197"/>
                  <a:gd name="T4" fmla="*/ 2713916 w 861"/>
                  <a:gd name="T5" fmla="*/ 328425 h 197"/>
                  <a:gd name="T6" fmla="*/ 2781905 w 861"/>
                  <a:gd name="T7" fmla="*/ 226214 h 197"/>
                  <a:gd name="T8" fmla="*/ 3108716 w 861"/>
                  <a:gd name="T9" fmla="*/ 669263 h 197"/>
                  <a:gd name="T10" fmla="*/ 2530600 w 861"/>
                  <a:gd name="T11" fmla="*/ 661604 h 197"/>
                  <a:gd name="T12" fmla="*/ 2598163 w 861"/>
                  <a:gd name="T13" fmla="*/ 551714 h 197"/>
                  <a:gd name="T14" fmla="*/ 1471928 w 861"/>
                  <a:gd name="T15" fmla="*/ 267717 h 197"/>
                  <a:gd name="T16" fmla="*/ 145655 w 861"/>
                  <a:gd name="T17" fmla="*/ 678760 h 197"/>
                  <a:gd name="T18" fmla="*/ 0 w 861"/>
                  <a:gd name="T19" fmla="*/ 439087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355397" name="Text Box 69"/>
            <p:cNvSpPr txBox="1">
              <a:spLocks noChangeAspect="1" noChangeArrowheads="1"/>
            </p:cNvSpPr>
            <p:nvPr/>
          </p:nvSpPr>
          <p:spPr bwMode="auto">
            <a:xfrm>
              <a:off x="899" y="2197"/>
              <a:ext cx="441" cy="267"/>
            </a:xfrm>
            <a:prstGeom prst="rect">
              <a:avLst/>
            </a:prstGeom>
            <a:noFill/>
            <a:ln w="9525">
              <a:noFill/>
              <a:miter lim="800000"/>
              <a:headEnd/>
              <a:tailEnd/>
            </a:ln>
            <a:effectLst/>
          </p:spPr>
          <p:txBody>
            <a:bodyPr lIns="36000" tIns="25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80000"/>
                </a:lnSpc>
              </a:pPr>
              <a:r>
                <a:rPr lang="en-US" sz="1400" b="1" dirty="0">
                  <a:solidFill>
                    <a:schemeClr val="bg1"/>
                  </a:solidFill>
                  <a:effectLst>
                    <a:outerShdw blurRad="38100" dist="38100" dir="2700000" algn="tl">
                      <a:srgbClr val="000000"/>
                    </a:outerShdw>
                  </a:effectLst>
                  <a:cs typeface="Arial" pitchFamily="34" charset="0"/>
                </a:rPr>
                <a:t>Amour </a:t>
              </a:r>
              <a:r>
                <a:rPr lang="en-US" sz="1400" b="1" dirty="0" err="1">
                  <a:solidFill>
                    <a:schemeClr val="bg1"/>
                  </a:solidFill>
                  <a:effectLst>
                    <a:outerShdw blurRad="38100" dist="38100" dir="2700000" algn="tl">
                      <a:srgbClr val="000000"/>
                    </a:outerShdw>
                  </a:effectLst>
                  <a:cs typeface="Arial" pitchFamily="34" charset="0"/>
                </a:rPr>
                <a:t>vrai</a:t>
              </a:r>
              <a:endParaRPr lang="en-US" sz="1400" b="1" dirty="0">
                <a:solidFill>
                  <a:schemeClr val="bg1"/>
                </a:solidFill>
                <a:effectLst>
                  <a:outerShdw blurRad="38100" dist="38100" dir="2700000" algn="tl">
                    <a:srgbClr val="000000"/>
                  </a:outerShdw>
                </a:effectLst>
                <a:cs typeface="Arial" pitchFamily="34" charset="0"/>
              </a:endParaRPr>
            </a:p>
          </p:txBody>
        </p:sp>
        <p:sp>
          <p:nvSpPr>
            <p:cNvPr id="355398" name="Oval 70"/>
            <p:cNvSpPr>
              <a:spLocks noChangeAspect="1" noChangeArrowheads="1"/>
            </p:cNvSpPr>
            <p:nvPr/>
          </p:nvSpPr>
          <p:spPr bwMode="auto">
            <a:xfrm>
              <a:off x="1527" y="1966"/>
              <a:ext cx="667" cy="666"/>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lstStyle/>
            <a:p>
              <a:pPr algn="ctr">
                <a:defRPr/>
              </a:pPr>
              <a:endParaRPr lang="en-GB" sz="2800" b="1">
                <a:solidFill>
                  <a:schemeClr val="bg1"/>
                </a:solidFill>
                <a:effectLst>
                  <a:outerShdw blurRad="38100" dist="38100" dir="2700000" algn="tl">
                    <a:srgbClr val="000000"/>
                  </a:outerShdw>
                </a:effectLst>
                <a:ea typeface="+mn-ea"/>
                <a:cs typeface="Arial" pitchFamily="34" charset="0"/>
              </a:endParaRPr>
            </a:p>
          </p:txBody>
        </p:sp>
        <p:sp>
          <p:nvSpPr>
            <p:cNvPr id="355399" name="Text Box 71"/>
            <p:cNvSpPr txBox="1">
              <a:spLocks noChangeAspect="1" noChangeArrowheads="1"/>
            </p:cNvSpPr>
            <p:nvPr/>
          </p:nvSpPr>
          <p:spPr bwMode="auto">
            <a:xfrm>
              <a:off x="1557" y="2165"/>
              <a:ext cx="604" cy="250"/>
            </a:xfrm>
            <a:prstGeom prst="rect">
              <a:avLst/>
            </a:prstGeom>
            <a:noFill/>
            <a:ln w="9525">
              <a:noFill/>
              <a:miter lim="800000"/>
              <a:headEnd/>
              <a:tailEnd/>
            </a:ln>
            <a:effectLst/>
          </p:spPr>
          <p:txBody>
            <a:bodyPr lIns="46800" tIns="61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Corps</a:t>
              </a:r>
            </a:p>
          </p:txBody>
        </p:sp>
        <p:sp>
          <p:nvSpPr>
            <p:cNvPr id="355400" name="Oval 72"/>
            <p:cNvSpPr>
              <a:spLocks noChangeAspect="1" noChangeArrowheads="1"/>
            </p:cNvSpPr>
            <p:nvPr/>
          </p:nvSpPr>
          <p:spPr bwMode="auto">
            <a:xfrm>
              <a:off x="781" y="2699"/>
              <a:ext cx="666" cy="667"/>
            </a:xfrm>
            <a:prstGeom prst="ellipse">
              <a:avLst/>
            </a:prstGeom>
            <a:gradFill rotWithShape="1">
              <a:gsLst>
                <a:gs pos="0">
                  <a:srgbClr val="00FAC8"/>
                </a:gs>
                <a:gs pos="100000">
                  <a:srgbClr val="00AA87"/>
                </a:gs>
              </a:gsLst>
              <a:path path="shape">
                <a:fillToRect l="50000" t="50000" r="50000" b="50000"/>
              </a:path>
            </a:gradFill>
            <a:ln w="9525">
              <a:noFill/>
              <a:round/>
              <a:headEnd/>
              <a:tailEnd/>
            </a:ln>
            <a:effectLst/>
          </p:spPr>
          <p:txBody>
            <a:bodyPr lIns="0" rIns="0"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355401" name="Text Box 73"/>
            <p:cNvSpPr txBox="1">
              <a:spLocks noChangeAspect="1" noChangeArrowheads="1"/>
            </p:cNvSpPr>
            <p:nvPr/>
          </p:nvSpPr>
          <p:spPr bwMode="auto">
            <a:xfrm>
              <a:off x="669" y="2850"/>
              <a:ext cx="893" cy="397"/>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dirty="0" err="1">
                  <a:solidFill>
                    <a:schemeClr val="bg1"/>
                  </a:solidFill>
                  <a:effectLst>
                    <a:outerShdw blurRad="38100" dist="38100" dir="2700000" algn="tl">
                      <a:srgbClr val="000000"/>
                    </a:outerShdw>
                  </a:effectLst>
                  <a:cs typeface="Arial" pitchFamily="34" charset="0"/>
                </a:rPr>
                <a:t>Personne</a:t>
              </a:r>
              <a:r>
                <a:rPr lang="en-US" sz="1900" b="1" dirty="0">
                  <a:solidFill>
                    <a:schemeClr val="bg1"/>
                  </a:solidFill>
                  <a:effectLst>
                    <a:outerShdw blurRad="38100" dist="38100" dir="2700000" algn="tl">
                      <a:srgbClr val="000000"/>
                    </a:outerShdw>
                  </a:effectLst>
                  <a:cs typeface="Arial" pitchFamily="34" charset="0"/>
                </a:rPr>
                <a:t> </a:t>
              </a:r>
            </a:p>
            <a:p>
              <a:pPr algn="ctr" eaLnBrk="1" hangingPunct="1"/>
              <a:r>
                <a:rPr lang="en-US" sz="1900" b="1" dirty="0" err="1">
                  <a:solidFill>
                    <a:schemeClr val="bg1"/>
                  </a:solidFill>
                  <a:effectLst>
                    <a:outerShdw blurRad="38100" dist="38100" dir="2700000" algn="tl">
                      <a:srgbClr val="000000"/>
                    </a:outerShdw>
                  </a:effectLst>
                  <a:cs typeface="Arial" pitchFamily="34" charset="0"/>
                </a:rPr>
                <a:t>accomplie</a:t>
              </a:r>
              <a:endParaRPr lang="en-US" sz="1900" b="1" dirty="0">
                <a:solidFill>
                  <a:schemeClr val="bg1"/>
                </a:solidFill>
                <a:effectLst>
                  <a:outerShdw blurRad="38100" dist="38100" dir="2700000" algn="tl">
                    <a:srgbClr val="000000"/>
                  </a:outerShdw>
                </a:effectLst>
                <a:cs typeface="Arial" pitchFamily="34" charset="0"/>
              </a:endParaRPr>
            </a:p>
          </p:txBody>
        </p:sp>
        <p:grpSp>
          <p:nvGrpSpPr>
            <p:cNvPr id="50200" name="Group 74"/>
            <p:cNvGrpSpPr>
              <a:grpSpLocks/>
            </p:cNvGrpSpPr>
            <p:nvPr/>
          </p:nvGrpSpPr>
          <p:grpSpPr bwMode="auto">
            <a:xfrm>
              <a:off x="723" y="1269"/>
              <a:ext cx="804" cy="667"/>
              <a:chOff x="1985" y="1111"/>
              <a:chExt cx="804" cy="667"/>
            </a:xfrm>
          </p:grpSpPr>
          <p:sp>
            <p:nvSpPr>
              <p:cNvPr id="355403" name="Oval 75"/>
              <p:cNvSpPr>
                <a:spLocks noChangeAspect="1" noChangeArrowheads="1"/>
              </p:cNvSpPr>
              <p:nvPr/>
            </p:nvSpPr>
            <p:spPr bwMode="auto">
              <a:xfrm>
                <a:off x="2049" y="1111"/>
                <a:ext cx="667" cy="667"/>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lstStyle/>
              <a:p>
                <a:pPr algn="ctr">
                  <a:defRPr/>
                </a:pPr>
                <a:endParaRPr lang="en-GB" sz="3200" b="1">
                  <a:solidFill>
                    <a:schemeClr val="bg1"/>
                  </a:solidFill>
                  <a:effectLst>
                    <a:outerShdw blurRad="38100" dist="38100" dir="2700000" algn="tl">
                      <a:srgbClr val="000000"/>
                    </a:outerShdw>
                  </a:effectLst>
                  <a:ea typeface="+mn-ea"/>
                  <a:cs typeface="Arial" pitchFamily="34" charset="0"/>
                </a:endParaRPr>
              </a:p>
            </p:txBody>
          </p:sp>
          <p:sp>
            <p:nvSpPr>
              <p:cNvPr id="355404" name="Text Box 76"/>
              <p:cNvSpPr txBox="1">
                <a:spLocks noChangeAspect="1" noChangeArrowheads="1"/>
              </p:cNvSpPr>
              <p:nvPr/>
            </p:nvSpPr>
            <p:spPr bwMode="auto">
              <a:xfrm>
                <a:off x="1985" y="1159"/>
                <a:ext cx="804" cy="413"/>
              </a:xfrm>
              <a:prstGeom prst="rect">
                <a:avLst/>
              </a:prstGeom>
              <a:noFill/>
              <a:ln w="9525">
                <a:noFill/>
                <a:miter lim="800000"/>
                <a:headEnd/>
                <a:tailEnd/>
              </a:ln>
              <a:effectLst/>
            </p:spPr>
            <p:txBody>
              <a:bodyPr wrap="square" tIns="252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2200" b="1" dirty="0" err="1" smtClean="0">
                    <a:solidFill>
                      <a:schemeClr val="bg1"/>
                    </a:solidFill>
                    <a:effectLst>
                      <a:outerShdw blurRad="38100" dist="38100" dir="2700000" algn="tl">
                        <a:srgbClr val="000000"/>
                      </a:outerShdw>
                    </a:effectLst>
                    <a:ea typeface="SimSun" pitchFamily="2" charset="-122"/>
                  </a:rPr>
                  <a:t>Dieu</a:t>
                </a:r>
                <a:endParaRPr lang="en-US" sz="2200" b="1" dirty="0" smtClean="0">
                  <a:solidFill>
                    <a:schemeClr val="bg1"/>
                  </a:solidFill>
                  <a:effectLst>
                    <a:outerShdw blurRad="38100" dist="38100" dir="2700000" algn="tl">
                      <a:srgbClr val="000000"/>
                    </a:outerShdw>
                  </a:effectLst>
                  <a:ea typeface="SimSun" pitchFamily="2" charset="-122"/>
                </a:endParaRPr>
              </a:p>
              <a:p>
                <a:pPr algn="ctr" eaLnBrk="1" hangingPunct="1"/>
                <a:r>
                  <a:rPr lang="en-US" sz="1600" dirty="0" smtClean="0">
                    <a:solidFill>
                      <a:schemeClr val="bg1"/>
                    </a:solidFill>
                    <a:effectLst>
                      <a:outerShdw blurRad="38100" dist="38100" dir="2700000" algn="tl">
                        <a:srgbClr val="000000"/>
                      </a:outerShdw>
                    </a:effectLst>
                    <a:latin typeface="Garamond" pitchFamily="18" charset="0"/>
                    <a:ea typeface="SimSun" pitchFamily="2" charset="-122"/>
                  </a:rPr>
                  <a:t>Conscience</a:t>
                </a:r>
                <a:endParaRPr lang="en-US" sz="1600" dirty="0">
                  <a:solidFill>
                    <a:schemeClr val="bg1"/>
                  </a:solidFill>
                  <a:effectLst>
                    <a:outerShdw blurRad="38100" dist="38100" dir="2700000" algn="tl">
                      <a:srgbClr val="000000"/>
                    </a:outerShdw>
                  </a:effectLst>
                  <a:latin typeface="Garamond" pitchFamily="18" charset="0"/>
                  <a:ea typeface="SimSun" pitchFamily="2" charset="-122"/>
                </a:endParaRPr>
              </a:p>
            </p:txBody>
          </p:sp>
        </p:grpSp>
        <p:sp>
          <p:nvSpPr>
            <p:cNvPr id="355405" name="Text Box 77"/>
            <p:cNvSpPr txBox="1">
              <a:spLocks noChangeAspect="1" noChangeArrowheads="1"/>
            </p:cNvSpPr>
            <p:nvPr/>
          </p:nvSpPr>
          <p:spPr bwMode="auto">
            <a:xfrm>
              <a:off x="83" y="2169"/>
              <a:ext cx="604" cy="250"/>
            </a:xfrm>
            <a:prstGeom prst="rect">
              <a:avLst/>
            </a:prstGeom>
            <a:noFill/>
            <a:ln w="9525">
              <a:noFill/>
              <a:miter lim="800000"/>
              <a:headEnd/>
              <a:tailEnd/>
            </a:ln>
            <a:effectLst/>
          </p:spPr>
          <p:txBody>
            <a:bodyPr lIns="46800" tIns="6120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a:solidFill>
                    <a:schemeClr val="bg1"/>
                  </a:solidFill>
                  <a:effectLst>
                    <a:outerShdw blurRad="38100" dist="38100" dir="2700000" algn="tl">
                      <a:srgbClr val="000000"/>
                    </a:outerShdw>
                  </a:effectLst>
                  <a:cs typeface="Arial" pitchFamily="34" charset="0"/>
                </a:rPr>
                <a:t>Esprit</a:t>
              </a:r>
            </a:p>
          </p:txBody>
        </p:sp>
      </p:grpSp>
      <p:sp>
        <p:nvSpPr>
          <p:cNvPr id="50186" name="Text Box 81"/>
          <p:cNvSpPr txBox="1">
            <a:spLocks noChangeArrowheads="1"/>
          </p:cNvSpPr>
          <p:nvPr/>
        </p:nvSpPr>
        <p:spPr bwMode="auto">
          <a:xfrm>
            <a:off x="492506" y="4255627"/>
            <a:ext cx="3229714" cy="584775"/>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spcBef>
                <a:spcPct val="50000"/>
              </a:spcBef>
            </a:pPr>
            <a:r>
              <a:rPr lang="en-GB" sz="3200" dirty="0" smtClean="0">
                <a:solidFill>
                  <a:schemeClr val="bg1"/>
                </a:solidFill>
                <a:latin typeface="Garamond" pitchFamily="18" charset="0"/>
              </a:rPr>
              <a:t>savoir </a:t>
            </a:r>
            <a:r>
              <a:rPr lang="en-GB" sz="3200" dirty="0" err="1" smtClean="0">
                <a:solidFill>
                  <a:schemeClr val="bg1"/>
                </a:solidFill>
                <a:latin typeface="Garamond" pitchFamily="18" charset="0"/>
              </a:rPr>
              <a:t>être</a:t>
            </a:r>
            <a:endParaRPr lang="en-GB" sz="3200" dirty="0">
              <a:solidFill>
                <a:schemeClr val="bg1"/>
              </a:solidFill>
              <a:latin typeface="Garamond" pitchFamily="18" charset="0"/>
            </a:endParaRPr>
          </a:p>
        </p:txBody>
      </p:sp>
      <p:sp>
        <p:nvSpPr>
          <p:cNvPr id="355410" name="Text Box 82"/>
          <p:cNvSpPr txBox="1">
            <a:spLocks noChangeArrowheads="1"/>
          </p:cNvSpPr>
          <p:nvPr/>
        </p:nvSpPr>
        <p:spPr bwMode="auto">
          <a:xfrm>
            <a:off x="4573174" y="13742"/>
            <a:ext cx="3043535" cy="584775"/>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spcBef>
                <a:spcPct val="50000"/>
              </a:spcBef>
            </a:pPr>
            <a:r>
              <a:rPr lang="en-GB" sz="3200" dirty="0" smtClean="0">
                <a:solidFill>
                  <a:srgbClr val="002060"/>
                </a:solidFill>
                <a:latin typeface="Garamond" pitchFamily="18" charset="0"/>
              </a:rPr>
              <a:t>savoir vivre</a:t>
            </a:r>
            <a:endParaRPr lang="en-GB" sz="3200" dirty="0">
              <a:solidFill>
                <a:srgbClr val="002060"/>
              </a:solidFill>
              <a:latin typeface="Garamond" pitchFamily="18" charset="0"/>
            </a:endParaRPr>
          </a:p>
        </p:txBody>
      </p:sp>
      <p:sp>
        <p:nvSpPr>
          <p:cNvPr id="355411" name="Text Box 83"/>
          <p:cNvSpPr txBox="1">
            <a:spLocks noChangeArrowheads="1"/>
          </p:cNvSpPr>
          <p:nvPr/>
        </p:nvSpPr>
        <p:spPr bwMode="auto">
          <a:xfrm>
            <a:off x="8890193" y="4380012"/>
            <a:ext cx="2794001" cy="584775"/>
          </a:xfrm>
          <a:prstGeom prst="rect">
            <a:avLst/>
          </a:prstGeom>
          <a:solidFill>
            <a:srgbClr val="002060"/>
          </a:solidFill>
          <a:ln/>
          <a:extLst/>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spcBef>
                <a:spcPct val="50000"/>
              </a:spcBef>
            </a:pPr>
            <a:r>
              <a:rPr lang="en-GB" sz="3200" dirty="0" smtClean="0">
                <a:solidFill>
                  <a:schemeClr val="bg1"/>
                </a:solidFill>
                <a:latin typeface="Garamond" pitchFamily="18" charset="0"/>
              </a:rPr>
              <a:t>savoir faire</a:t>
            </a:r>
            <a:endParaRPr lang="en-GB" sz="3200" dirty="0">
              <a:solidFill>
                <a:schemeClr val="bg1"/>
              </a:solidFill>
              <a:latin typeface="Garamond" pitchFamily="18" charset="0"/>
            </a:endParaRPr>
          </a:p>
        </p:txBody>
      </p:sp>
      <p:sp>
        <p:nvSpPr>
          <p:cNvPr id="81" name="Text Box 9"/>
          <p:cNvSpPr txBox="1">
            <a:spLocks noChangeAspect="1" noChangeArrowheads="1"/>
          </p:cNvSpPr>
          <p:nvPr/>
        </p:nvSpPr>
        <p:spPr bwMode="auto">
          <a:xfrm>
            <a:off x="4966203" y="5948364"/>
            <a:ext cx="2495551" cy="338138"/>
          </a:xfrm>
          <a:prstGeom prst="rect">
            <a:avLst/>
          </a:prstGeom>
          <a:noFill/>
          <a:ln w="9525">
            <a:noFill/>
            <a:miter lim="800000"/>
            <a:headEnd/>
            <a:tailEnd/>
          </a:ln>
          <a:effectLst/>
        </p:spPr>
        <p:txBody>
          <a:bodyPr lIns="36000" tIns="0" rIns="36000">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r>
              <a:rPr lang="en-US" sz="1900" b="1" dirty="0" smtClean="0">
                <a:solidFill>
                  <a:schemeClr val="bg1"/>
                </a:solidFill>
                <a:effectLst>
                  <a:outerShdw blurRad="38100" dist="38100" dir="2700000" algn="tl">
                    <a:srgbClr val="000000"/>
                  </a:outerShdw>
                </a:effectLst>
                <a:cs typeface="Arial" pitchFamily="34" charset="0"/>
              </a:rPr>
              <a:t>Monde</a:t>
            </a:r>
            <a:endParaRPr lang="en-US" sz="1900" b="1" dirty="0">
              <a:solidFill>
                <a:schemeClr val="bg1"/>
              </a:solidFill>
              <a:effectLst>
                <a:outerShdw blurRad="38100" dist="38100" dir="2700000" algn="tl">
                  <a:srgbClr val="000000"/>
                </a:outerShdw>
              </a:effectLst>
              <a:cs typeface="Arial" pitchFamily="34" charset="0"/>
            </a:endParaRPr>
          </a:p>
        </p:txBody>
      </p:sp>
      <p:sp>
        <p:nvSpPr>
          <p:cNvPr id="5" name="Rectangle 4"/>
          <p:cNvSpPr/>
          <p:nvPr/>
        </p:nvSpPr>
        <p:spPr>
          <a:xfrm>
            <a:off x="8859385" y="5187376"/>
            <a:ext cx="2855615" cy="1200329"/>
          </a:xfrm>
          <a:prstGeom prst="rect">
            <a:avLst/>
          </a:prstGeom>
          <a:solidFill>
            <a:schemeClr val="accent2">
              <a:lumMod val="20000"/>
              <a:lumOff val="80000"/>
            </a:schemeClr>
          </a:solidFill>
        </p:spPr>
        <p:txBody>
          <a:bodyPr wrap="square">
            <a:spAutoFit/>
          </a:bodyPr>
          <a:lstStyle/>
          <a:p>
            <a:r>
              <a:rPr lang="fr-FR" dirty="0">
                <a:latin typeface="Garamond" pitchFamily="18" charset="0"/>
              </a:rPr>
              <a:t>Dieu donne la sagesse à l’être humain d’abord et avant tout pour en faire le Co-créateur et le Seigneur de la Création</a:t>
            </a:r>
            <a:endParaRPr lang="fr-FR" dirty="0"/>
          </a:p>
        </p:txBody>
      </p:sp>
    </p:spTree>
    <p:extLst>
      <p:ext uri="{BB962C8B-B14F-4D97-AF65-F5344CB8AC3E}">
        <p14:creationId xmlns:p14="http://schemas.microsoft.com/office/powerpoint/2010/main" val="30844434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5410"/>
                                        </p:tgtEl>
                                        <p:attrNameLst>
                                          <p:attrName>style.visibility</p:attrName>
                                        </p:attrNameLst>
                                      </p:cBhvr>
                                      <p:to>
                                        <p:strVal val="visible"/>
                                      </p:to>
                                    </p:set>
                                    <p:animEffect transition="in" filter="fade">
                                      <p:cBhvr>
                                        <p:cTn id="7" dur="500"/>
                                        <p:tgtEl>
                                          <p:spTgt spid="3554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5335"/>
                                        </p:tgtEl>
                                        <p:attrNameLst>
                                          <p:attrName>style.visibility</p:attrName>
                                        </p:attrNameLst>
                                      </p:cBhvr>
                                      <p:to>
                                        <p:strVal val="visible"/>
                                      </p:to>
                                    </p:set>
                                    <p:animEffect transition="in" filter="fade">
                                      <p:cBhvr>
                                        <p:cTn id="13" dur="1000"/>
                                        <p:tgtEl>
                                          <p:spTgt spid="3553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5336"/>
                                        </p:tgtEl>
                                        <p:attrNameLst>
                                          <p:attrName>style.visibility</p:attrName>
                                        </p:attrNameLst>
                                      </p:cBhvr>
                                      <p:to>
                                        <p:strVal val="visible"/>
                                      </p:to>
                                    </p:set>
                                    <p:animEffect transition="in" filter="fade">
                                      <p:cBhvr>
                                        <p:cTn id="16" dur="1000"/>
                                        <p:tgtEl>
                                          <p:spTgt spid="3553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5337"/>
                                        </p:tgtEl>
                                        <p:attrNameLst>
                                          <p:attrName>style.visibility</p:attrName>
                                        </p:attrNameLst>
                                      </p:cBhvr>
                                      <p:to>
                                        <p:strVal val="visible"/>
                                      </p:to>
                                    </p:set>
                                    <p:animEffect transition="in" filter="fade">
                                      <p:cBhvr>
                                        <p:cTn id="19" dur="1000"/>
                                        <p:tgtEl>
                                          <p:spTgt spid="355337"/>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5411"/>
                                        </p:tgtEl>
                                        <p:attrNameLst>
                                          <p:attrName>style.visibility</p:attrName>
                                        </p:attrNameLst>
                                      </p:cBhvr>
                                      <p:to>
                                        <p:strVal val="visible"/>
                                      </p:to>
                                    </p:set>
                                    <p:animEffect transition="in" filter="fade">
                                      <p:cBhvr>
                                        <p:cTn id="30" dur="500"/>
                                        <p:tgtEl>
                                          <p:spTgt spid="3554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5" grpId="0"/>
      <p:bldP spid="355336" grpId="0"/>
      <p:bldP spid="355337" grpId="0"/>
      <p:bldP spid="355410" grpId="0" animBg="1"/>
      <p:bldP spid="355411" grpId="0" animBg="1"/>
      <p:bldP spid="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9056" y="619432"/>
            <a:ext cx="9632115" cy="743974"/>
          </a:xfrm>
        </p:spPr>
        <p:txBody>
          <a:bodyPr>
            <a:noAutofit/>
          </a:bodyPr>
          <a:lstStyle/>
          <a:p>
            <a:r>
              <a:rPr lang="fr-FR" sz="4400" b="1" dirty="0" smtClean="0"/>
              <a:t>Table 1 Double chantier</a:t>
            </a:r>
            <a:endParaRPr lang="fr-FR" sz="2400" b="1" dirty="0">
              <a:solidFill>
                <a:srgbClr val="002060"/>
              </a:solidFill>
            </a:endParaRPr>
          </a:p>
        </p:txBody>
      </p:sp>
      <p:sp>
        <p:nvSpPr>
          <p:cNvPr id="3" name="Espace réservé du contenu 2"/>
          <p:cNvSpPr>
            <a:spLocks noGrp="1"/>
          </p:cNvSpPr>
          <p:nvPr>
            <p:ph idx="1"/>
          </p:nvPr>
        </p:nvSpPr>
        <p:spPr>
          <a:xfrm>
            <a:off x="4666591" y="1776812"/>
            <a:ext cx="7126016" cy="4355974"/>
          </a:xfrm>
        </p:spPr>
        <p:txBody>
          <a:bodyPr>
            <a:noAutofit/>
          </a:bodyPr>
          <a:lstStyle/>
          <a:p>
            <a:pPr marL="0" indent="0">
              <a:buNone/>
            </a:pPr>
            <a:r>
              <a:rPr lang="fr-FR" sz="2400" dirty="0" smtClean="0"/>
              <a:t>A cette table, vous raconterez une expérience où vous avez pu faire un beau travail sur quelque chose parce que vous avez fait un travail sur vous-même.</a:t>
            </a:r>
          </a:p>
          <a:p>
            <a:pPr marL="0" indent="0">
              <a:buNone/>
            </a:pPr>
            <a:r>
              <a:rPr lang="fr-FR" sz="2400" dirty="0" smtClean="0"/>
              <a:t>Vous avez transformé un objet ou un lieu en quelque chose de beau en vous transformant en quelqu’un de bien. Il peut s’agir d’une activité créatrice, de l’organisation d’un projet, qu’il soit individuel ou collectif.</a:t>
            </a:r>
            <a:endParaRPr lang="fr-FR" sz="2400" dirty="0"/>
          </a:p>
        </p:txBody>
      </p:sp>
      <p:pic>
        <p:nvPicPr>
          <p:cNvPr id="2050" name="Picture 2" descr="http://zdnet3.cbsistatic.com/hub/i/r/2014/10/04/3089c4a5-4b91-11e4-b6a0-d4ae52e95e57/resize/170x170/da8a468b34d215cca446b37616d9fa67/scaffoldingcopy-150x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056" y="2397387"/>
            <a:ext cx="2761046" cy="27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238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4309" y="636461"/>
            <a:ext cx="3505199" cy="625988"/>
          </a:xfrm>
        </p:spPr>
        <p:txBody>
          <a:bodyPr>
            <a:noAutofit/>
          </a:bodyPr>
          <a:lstStyle/>
          <a:p>
            <a:r>
              <a:rPr lang="fr-FR" sz="3600" dirty="0" smtClean="0"/>
              <a:t>Table 1</a:t>
            </a:r>
            <a:endParaRPr lang="fr-FR" sz="3600" dirty="0"/>
          </a:p>
        </p:txBody>
      </p:sp>
      <p:sp>
        <p:nvSpPr>
          <p:cNvPr id="3" name="Espace réservé du contenu 2"/>
          <p:cNvSpPr>
            <a:spLocks noGrp="1"/>
          </p:cNvSpPr>
          <p:nvPr>
            <p:ph idx="1"/>
          </p:nvPr>
        </p:nvSpPr>
        <p:spPr>
          <a:xfrm>
            <a:off x="1198180" y="1357521"/>
            <a:ext cx="10657490" cy="5147187"/>
          </a:xfrm>
        </p:spPr>
        <p:txBody>
          <a:bodyPr>
            <a:normAutofit fontScale="92500"/>
          </a:bodyPr>
          <a:lstStyle/>
          <a:p>
            <a:r>
              <a:rPr lang="fr-FR" sz="2400" b="1" dirty="0" smtClean="0"/>
              <a:t>Denis : j’ai un nouvel appartement depuis peu. Voyant une de mes amies avoir tant de savoir-faire avec les plantes, j’en ai acquis 25 d’un coup et j’essaie d’en prendre soin avec l’équipement</a:t>
            </a:r>
            <a:r>
              <a:rPr lang="fr-FR" sz="2400" b="1" dirty="0"/>
              <a:t> </a:t>
            </a:r>
            <a:r>
              <a:rPr lang="fr-FR" sz="2400" b="1" dirty="0" smtClean="0"/>
              <a:t>adéquat. C’est nouveau pour moi. Les plantes demandent beaucoup d’entretien et de réflexion. Ces plantes m’ont apporté une joie que je </a:t>
            </a:r>
            <a:r>
              <a:rPr lang="fr-FR" sz="2400" b="1" dirty="0"/>
              <a:t>n</a:t>
            </a:r>
            <a:r>
              <a:rPr lang="fr-FR" sz="2400" b="1" dirty="0" smtClean="0"/>
              <a:t>e connaissais pas. </a:t>
            </a:r>
          </a:p>
          <a:p>
            <a:r>
              <a:rPr lang="fr-FR" sz="2400" b="1" dirty="0" err="1" smtClean="0"/>
              <a:t>Inoë</a:t>
            </a:r>
            <a:r>
              <a:rPr lang="fr-FR" sz="2400" b="1" dirty="0" smtClean="0"/>
              <a:t> : je suis élève ingénieur et nous avions un projet de groupe réunissant 5 personnes de l’université, pendant 6 mois) =&gt; Il s’agissait de construire une voiture de compétition et d’améliorer les performances de la voiture. C’était un gros défi. Il fallait répartir les tâches et travailler en groupe, et c’est là le principal défi : travailler sur les relations pour réussir le projet lui-même. Il y a deux difficultés : harmoniser les caractères et ne pas laisser certains s’investir moins que les autres). Au moment de la compétition, nous étions satisfaits. Notre voiture était 3 fois plus rapide qu’avant. </a:t>
            </a:r>
            <a:endParaRPr lang="fr-FR" sz="2400" b="1" dirty="0"/>
          </a:p>
        </p:txBody>
      </p:sp>
    </p:spTree>
    <p:extLst>
      <p:ext uri="{BB962C8B-B14F-4D97-AF65-F5344CB8AC3E}">
        <p14:creationId xmlns:p14="http://schemas.microsoft.com/office/powerpoint/2010/main" val="3743401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37874" y="628355"/>
            <a:ext cx="8911687" cy="787490"/>
          </a:xfrm>
        </p:spPr>
        <p:txBody>
          <a:bodyPr>
            <a:normAutofit/>
          </a:bodyPr>
          <a:lstStyle/>
          <a:p>
            <a:r>
              <a:rPr lang="fr-FR" sz="4400" b="1" dirty="0" smtClean="0"/>
              <a:t>Table 2</a:t>
            </a:r>
            <a:endParaRPr lang="fr-FR" sz="4400" b="1" dirty="0"/>
          </a:p>
        </p:txBody>
      </p:sp>
      <p:sp>
        <p:nvSpPr>
          <p:cNvPr id="5" name="Espace réservé du contenu 4"/>
          <p:cNvSpPr>
            <a:spLocks noGrp="1"/>
          </p:cNvSpPr>
          <p:nvPr>
            <p:ph idx="1"/>
          </p:nvPr>
        </p:nvSpPr>
        <p:spPr>
          <a:xfrm>
            <a:off x="1737874" y="1692166"/>
            <a:ext cx="9818250" cy="3777622"/>
          </a:xfrm>
        </p:spPr>
        <p:txBody>
          <a:bodyPr>
            <a:normAutofit fontScale="92500"/>
          </a:bodyPr>
          <a:lstStyle/>
          <a:p>
            <a:pPr marL="0" lvl="0" indent="0">
              <a:buNone/>
            </a:pPr>
            <a:r>
              <a:rPr lang="fr-FR" sz="2800" b="1" dirty="0" smtClean="0">
                <a:solidFill>
                  <a:srgbClr val="002060"/>
                </a:solidFill>
              </a:rPr>
              <a:t>A cette table, chacun parlera de deux domaines où il/elle a déjà beaucoup de maîtrise</a:t>
            </a:r>
            <a:r>
              <a:rPr lang="fr-FR" sz="2800" b="1" dirty="0">
                <a:solidFill>
                  <a:srgbClr val="002060"/>
                </a:solidFill>
              </a:rPr>
              <a:t> ?</a:t>
            </a:r>
            <a:r>
              <a:rPr lang="fr-FR" sz="2800" dirty="0">
                <a:solidFill>
                  <a:srgbClr val="002060"/>
                </a:solidFill>
              </a:rPr>
              <a:t> (2 réponses)</a:t>
            </a:r>
          </a:p>
          <a:p>
            <a:pPr marL="0" indent="0">
              <a:buNone/>
            </a:pPr>
            <a:endParaRPr lang="fr-FR" dirty="0">
              <a:solidFill>
                <a:srgbClr val="002060"/>
              </a:solidFill>
            </a:endParaRPr>
          </a:p>
          <a:p>
            <a:pPr marL="0" indent="0">
              <a:buNone/>
            </a:pPr>
            <a:r>
              <a:rPr lang="fr-FR" sz="2800" dirty="0" smtClean="0">
                <a:solidFill>
                  <a:srgbClr val="002060"/>
                </a:solidFill>
                <a:sym typeface="Wingdings"/>
              </a:rPr>
              <a:t></a:t>
            </a:r>
            <a:r>
              <a:rPr lang="fr-FR" sz="2800" dirty="0" smtClean="0">
                <a:solidFill>
                  <a:srgbClr val="002060"/>
                </a:solidFill>
              </a:rPr>
              <a:t>le sport </a:t>
            </a:r>
            <a:r>
              <a:rPr lang="fr-FR" sz="2800" dirty="0" smtClean="0">
                <a:solidFill>
                  <a:srgbClr val="002060"/>
                </a:solidFill>
                <a:sym typeface="Wingdings"/>
              </a:rPr>
              <a:t></a:t>
            </a:r>
            <a:r>
              <a:rPr lang="fr-FR" sz="2800" dirty="0" smtClean="0">
                <a:solidFill>
                  <a:srgbClr val="002060"/>
                </a:solidFill>
              </a:rPr>
              <a:t>une activité artistique (musique, danse, dessein, peinture, théâtre) </a:t>
            </a:r>
            <a:r>
              <a:rPr lang="fr-FR" sz="2800" dirty="0" smtClean="0">
                <a:solidFill>
                  <a:srgbClr val="002060"/>
                </a:solidFill>
                <a:sym typeface="Wingdings"/>
              </a:rPr>
              <a:t></a:t>
            </a:r>
            <a:r>
              <a:rPr lang="fr-FR" sz="2800" dirty="0" smtClean="0">
                <a:solidFill>
                  <a:srgbClr val="002060"/>
                </a:solidFill>
              </a:rPr>
              <a:t>jardinage </a:t>
            </a:r>
            <a:r>
              <a:rPr lang="fr-FR" sz="2800" dirty="0" smtClean="0">
                <a:solidFill>
                  <a:srgbClr val="002060"/>
                </a:solidFill>
                <a:sym typeface="Wingdings"/>
              </a:rPr>
              <a:t></a:t>
            </a:r>
            <a:r>
              <a:rPr lang="fr-FR" sz="2800" dirty="0" smtClean="0">
                <a:solidFill>
                  <a:srgbClr val="002060"/>
                </a:solidFill>
              </a:rPr>
              <a:t>travaux manuels </a:t>
            </a:r>
            <a:r>
              <a:rPr lang="fr-FR" sz="2800" dirty="0" smtClean="0">
                <a:solidFill>
                  <a:srgbClr val="002060"/>
                </a:solidFill>
                <a:sym typeface="Wingdings"/>
              </a:rPr>
              <a:t></a:t>
            </a:r>
            <a:r>
              <a:rPr lang="fr-FR" sz="2800" dirty="0" smtClean="0">
                <a:solidFill>
                  <a:srgbClr val="002060"/>
                </a:solidFill>
              </a:rPr>
              <a:t>cuisine </a:t>
            </a:r>
            <a:r>
              <a:rPr lang="fr-FR" sz="2800" dirty="0">
                <a:solidFill>
                  <a:srgbClr val="002060"/>
                </a:solidFill>
                <a:sym typeface="Wingdings"/>
              </a:rPr>
              <a:t> </a:t>
            </a:r>
            <a:r>
              <a:rPr lang="fr-FR" sz="2800" dirty="0" smtClean="0">
                <a:solidFill>
                  <a:srgbClr val="002060"/>
                </a:solidFill>
              </a:rPr>
              <a:t>nettoyage </a:t>
            </a:r>
            <a:r>
              <a:rPr lang="fr-FR" sz="2800" dirty="0" smtClean="0">
                <a:solidFill>
                  <a:srgbClr val="002060"/>
                </a:solidFill>
                <a:sym typeface="Wingdings"/>
              </a:rPr>
              <a:t></a:t>
            </a:r>
            <a:r>
              <a:rPr lang="fr-FR" sz="2800" dirty="0" smtClean="0">
                <a:solidFill>
                  <a:srgbClr val="002060"/>
                </a:solidFill>
              </a:rPr>
              <a:t>travaux ménagers </a:t>
            </a:r>
            <a:r>
              <a:rPr lang="fr-FR" sz="2800" dirty="0" smtClean="0">
                <a:solidFill>
                  <a:srgbClr val="002060"/>
                </a:solidFill>
                <a:sym typeface="Wingdings"/>
              </a:rPr>
              <a:t></a:t>
            </a:r>
            <a:r>
              <a:rPr lang="fr-FR" sz="2800" dirty="0" smtClean="0">
                <a:solidFill>
                  <a:srgbClr val="002060"/>
                </a:solidFill>
              </a:rPr>
              <a:t>esthétique </a:t>
            </a:r>
            <a:r>
              <a:rPr lang="fr-FR" sz="2800" dirty="0" smtClean="0">
                <a:solidFill>
                  <a:srgbClr val="002060"/>
                </a:solidFill>
                <a:sym typeface="Wingdings"/>
              </a:rPr>
              <a:t></a:t>
            </a:r>
            <a:r>
              <a:rPr lang="fr-FR" sz="2800" dirty="0" smtClean="0">
                <a:solidFill>
                  <a:srgbClr val="002060"/>
                </a:solidFill>
              </a:rPr>
              <a:t>décoration </a:t>
            </a:r>
            <a:r>
              <a:rPr lang="fr-FR" sz="2800" dirty="0" smtClean="0">
                <a:solidFill>
                  <a:srgbClr val="002060"/>
                </a:solidFill>
                <a:sym typeface="Wingdings"/>
              </a:rPr>
              <a:t></a:t>
            </a:r>
            <a:r>
              <a:rPr lang="fr-FR" sz="2800" dirty="0" smtClean="0">
                <a:solidFill>
                  <a:srgbClr val="002060"/>
                </a:solidFill>
              </a:rPr>
              <a:t>autres</a:t>
            </a:r>
            <a:endParaRPr lang="fr-FR" dirty="0">
              <a:solidFill>
                <a:srgbClr val="002060"/>
              </a:solidFill>
            </a:endParaRPr>
          </a:p>
          <a:p>
            <a:pPr marL="0" indent="0">
              <a:buNone/>
            </a:pPr>
            <a:r>
              <a:rPr lang="fr-FR" sz="2800" dirty="0" smtClean="0">
                <a:solidFill>
                  <a:srgbClr val="002060"/>
                </a:solidFill>
              </a:rPr>
              <a:t>Qu’est-ce qui vous a amené (e)à acquérir cette maîtrise ?</a:t>
            </a:r>
            <a:endParaRPr lang="fr-FR" sz="2800" dirty="0">
              <a:solidFill>
                <a:srgbClr val="002060"/>
              </a:solidFill>
            </a:endParaRPr>
          </a:p>
          <a:p>
            <a:pPr marL="0" indent="0">
              <a:buNone/>
            </a:pPr>
            <a:endParaRPr lang="fr-FR" sz="2800" dirty="0" smtClean="0"/>
          </a:p>
        </p:txBody>
      </p:sp>
    </p:spTree>
    <p:extLst>
      <p:ext uri="{BB962C8B-B14F-4D97-AF65-F5344CB8AC3E}">
        <p14:creationId xmlns:p14="http://schemas.microsoft.com/office/powerpoint/2010/main" val="850210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2434" y="690756"/>
            <a:ext cx="8911687" cy="1280890"/>
          </a:xfrm>
        </p:spPr>
        <p:txBody>
          <a:bodyPr/>
          <a:lstStyle/>
          <a:p>
            <a:r>
              <a:rPr lang="fr-FR" dirty="0" smtClean="0"/>
              <a:t>Table 2</a:t>
            </a:r>
            <a:endParaRPr lang="fr-FR" dirty="0"/>
          </a:p>
        </p:txBody>
      </p:sp>
      <p:sp>
        <p:nvSpPr>
          <p:cNvPr id="3" name="Espace réservé du contenu 2"/>
          <p:cNvSpPr>
            <a:spLocks noGrp="1"/>
          </p:cNvSpPr>
          <p:nvPr>
            <p:ph idx="1"/>
          </p:nvPr>
        </p:nvSpPr>
        <p:spPr>
          <a:xfrm>
            <a:off x="362607" y="1350341"/>
            <a:ext cx="11493062" cy="3032474"/>
          </a:xfrm>
        </p:spPr>
        <p:txBody>
          <a:bodyPr>
            <a:normAutofit fontScale="92500" lnSpcReduction="20000"/>
          </a:bodyPr>
          <a:lstStyle/>
          <a:p>
            <a:r>
              <a:rPr lang="fr-FR" sz="2400" dirty="0" smtClean="0"/>
              <a:t>Anne-Laure : j’ai fait du théâtre et du dessin. Mes 7 ans de théâtre m’ont surtout appris à parler en public. Et à être plus extravertie, à surmonter </a:t>
            </a:r>
            <a:r>
              <a:rPr lang="fr-FR" sz="2400" dirty="0"/>
              <a:t>m</a:t>
            </a:r>
            <a:r>
              <a:rPr lang="fr-FR" sz="2400" dirty="0" smtClean="0"/>
              <a:t>a timidité. J’aime dessiner, surtout les mangas. </a:t>
            </a:r>
          </a:p>
          <a:p>
            <a:r>
              <a:rPr lang="fr-FR" sz="2400" dirty="0" err="1" smtClean="0"/>
              <a:t>Rika</a:t>
            </a:r>
            <a:r>
              <a:rPr lang="fr-FR" sz="2400" dirty="0" smtClean="0"/>
              <a:t> : j’aime le dessin</a:t>
            </a:r>
            <a:r>
              <a:rPr lang="fr-FR" sz="2400" dirty="0"/>
              <a:t> </a:t>
            </a:r>
            <a:r>
              <a:rPr lang="fr-FR" sz="2400" dirty="0" smtClean="0"/>
              <a:t>et la musique. J’ai appris à jouer le koto*. Au départ, je n’étais pas douée en musique, et n’aimais pas trop cela, mais maintenant j’aime cela.</a:t>
            </a:r>
          </a:p>
          <a:p>
            <a:r>
              <a:rPr lang="fr-FR" sz="2400" dirty="0" err="1" smtClean="0"/>
              <a:t>Ajsela</a:t>
            </a:r>
            <a:r>
              <a:rPr lang="fr-FR" sz="2400" dirty="0" smtClean="0"/>
              <a:t> : je fais du dessin depuis que je suis très petite, j’aime les mangas, le dessin réaliste, les paysages) et j’aime aussi la cuisine (ma mère cuisine beaucoup et bien). J’ai préparé à manger pour mon anniversaire (15 personnes), beaucoup m’ont dit que c’était délicieux et cela voulait dire beaucoup pour moi. </a:t>
            </a:r>
            <a:endParaRPr lang="fr-FR" sz="2400" dirty="0"/>
          </a:p>
        </p:txBody>
      </p:sp>
      <p:sp>
        <p:nvSpPr>
          <p:cNvPr id="4" name="Rectangle 3"/>
          <p:cNvSpPr/>
          <p:nvPr/>
        </p:nvSpPr>
        <p:spPr>
          <a:xfrm>
            <a:off x="4650827" y="4855933"/>
            <a:ext cx="7204842" cy="1200329"/>
          </a:xfrm>
          <a:prstGeom prst="rect">
            <a:avLst/>
          </a:prstGeom>
        </p:spPr>
        <p:txBody>
          <a:bodyPr wrap="square">
            <a:spAutoFit/>
          </a:bodyPr>
          <a:lstStyle/>
          <a:p>
            <a:r>
              <a:rPr lang="fr-FR" sz="2400" b="1" dirty="0" smtClean="0">
                <a:latin typeface="Garamond" pitchFamily="18" charset="0"/>
              </a:rPr>
              <a:t>* koto</a:t>
            </a:r>
            <a:r>
              <a:rPr lang="fr-FR" sz="2400" dirty="0">
                <a:latin typeface="Garamond" pitchFamily="18" charset="0"/>
              </a:rPr>
              <a:t> (</a:t>
            </a:r>
            <a:r>
              <a:rPr lang="ja-JP" altLang="fr-FR" sz="2400" dirty="0">
                <a:latin typeface="Garamond" pitchFamily="18" charset="0"/>
              </a:rPr>
              <a:t>箏 </a:t>
            </a:r>
            <a:r>
              <a:rPr lang="fr-FR" sz="2400" dirty="0">
                <a:latin typeface="Garamond" pitchFamily="18" charset="0"/>
              </a:rPr>
              <a:t>en </a:t>
            </a:r>
            <a:r>
              <a:rPr lang="fr-FR" sz="2400" dirty="0" smtClean="0">
                <a:latin typeface="Garamond" pitchFamily="18" charset="0"/>
              </a:rPr>
              <a:t>japonais) : instrument </a:t>
            </a:r>
            <a:r>
              <a:rPr lang="fr-FR" sz="2400" dirty="0">
                <a:latin typeface="Garamond" pitchFamily="18" charset="0"/>
              </a:rPr>
              <a:t>de </a:t>
            </a:r>
            <a:r>
              <a:rPr lang="fr-FR" sz="2400" dirty="0" smtClean="0">
                <a:latin typeface="Garamond" pitchFamily="18" charset="0"/>
              </a:rPr>
              <a:t>musique à cordes pincées utilisé </a:t>
            </a:r>
            <a:r>
              <a:rPr lang="fr-FR" sz="2400" dirty="0">
                <a:latin typeface="Garamond" pitchFamily="18" charset="0"/>
              </a:rPr>
              <a:t>en musique japonaise traditionnelle, notamment dans </a:t>
            </a:r>
            <a:r>
              <a:rPr lang="fr-FR" sz="2400" dirty="0" smtClean="0">
                <a:latin typeface="Garamond" pitchFamily="18" charset="0"/>
              </a:rPr>
              <a:t>le kabuki</a:t>
            </a:r>
            <a:r>
              <a:rPr lang="fr-FR" sz="2400" dirty="0">
                <a:latin typeface="Garamond" pitchFamily="18" charset="0"/>
              </a:rPr>
              <a:t> et </a:t>
            </a:r>
            <a:r>
              <a:rPr lang="fr-FR" sz="2400" dirty="0" smtClean="0">
                <a:latin typeface="Garamond" pitchFamily="18" charset="0"/>
              </a:rPr>
              <a:t>le</a:t>
            </a:r>
            <a:r>
              <a:rPr lang="fr-FR" sz="2400" dirty="0">
                <a:latin typeface="Garamond" pitchFamily="18" charset="0"/>
              </a:rPr>
              <a:t> bunraku. </a:t>
            </a:r>
          </a:p>
        </p:txBody>
      </p:sp>
      <p:pic>
        <p:nvPicPr>
          <p:cNvPr id="1026" name="Picture 2" descr="http://www.geisha-art.pl/application/public/uploads/k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58" y="4432185"/>
            <a:ext cx="4116604" cy="2173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590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6859" y="656383"/>
            <a:ext cx="8911687" cy="1203948"/>
          </a:xfrm>
        </p:spPr>
        <p:txBody>
          <a:bodyPr>
            <a:normAutofit/>
          </a:bodyPr>
          <a:lstStyle/>
          <a:p>
            <a:r>
              <a:rPr lang="fr-FR" b="1" dirty="0" smtClean="0">
                <a:effectLst>
                  <a:outerShdw blurRad="38100" dist="38100" dir="2700000" algn="tl">
                    <a:srgbClr val="000000">
                      <a:alpha val="43137"/>
                    </a:srgbClr>
                  </a:outerShdw>
                </a:effectLst>
              </a:rPr>
              <a:t>Table 3  Résolutions – Vision 2020</a:t>
            </a:r>
            <a:br>
              <a:rPr lang="fr-FR" b="1" dirty="0" smtClean="0">
                <a:effectLst>
                  <a:outerShdw blurRad="38100" dist="38100" dir="2700000" algn="tl">
                    <a:srgbClr val="000000">
                      <a:alpha val="43137"/>
                    </a:srgbClr>
                  </a:outerShdw>
                </a:effectLst>
              </a:rPr>
            </a:br>
            <a:r>
              <a:rPr lang="fr-FR" b="1" dirty="0" smtClean="0">
                <a:effectLst>
                  <a:outerShdw blurRad="38100" dist="38100" dir="2700000" algn="tl">
                    <a:srgbClr val="000000">
                      <a:alpha val="43137"/>
                    </a:srgbClr>
                  </a:outerShdw>
                </a:effectLst>
              </a:rPr>
              <a:t>Le troisième grand commandement</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796859" y="2026024"/>
            <a:ext cx="9815329" cy="4500900"/>
          </a:xfrm>
        </p:spPr>
        <p:txBody>
          <a:bodyPr>
            <a:normAutofit/>
          </a:bodyPr>
          <a:lstStyle/>
          <a:p>
            <a:r>
              <a:rPr lang="fr-FR" sz="2400" dirty="0" smtClean="0"/>
              <a:t>La question écologique est aujourd’hui au cœur des préoccupations scientifiques, économiques et politiques (sommet de Paris sur le climat en décembre 2015)</a:t>
            </a:r>
          </a:p>
          <a:p>
            <a:r>
              <a:rPr lang="fr-FR" sz="2400" dirty="0" smtClean="0"/>
              <a:t>Le Pape François vient de publier l’encyclique </a:t>
            </a:r>
            <a:r>
              <a:rPr lang="fr-FR" sz="2400" i="1" dirty="0" err="1" smtClean="0"/>
              <a:t>Laudato</a:t>
            </a:r>
            <a:r>
              <a:rPr lang="fr-FR" sz="2400" i="1" dirty="0" smtClean="0"/>
              <a:t> Si </a:t>
            </a:r>
            <a:r>
              <a:rPr lang="fr-FR" sz="2400" dirty="0" smtClean="0"/>
              <a:t>consacrée à la nature. </a:t>
            </a:r>
          </a:p>
          <a:p>
            <a:r>
              <a:rPr lang="fr-FR" sz="2400" dirty="0" smtClean="0"/>
              <a:t>Qu’est-ce que la nature pour toutes les spiritualités ? Quelle est la responsabilité spirituelle de l’être humain par rapport à toutes les créatures ? Quel lien établir entre l’amour pour Dieu (Premier Commandement), l’amour du prochain (deuxième commandement) et l’amour de la création ? </a:t>
            </a:r>
            <a:endParaRPr lang="fr-FR" sz="2400" dirty="0"/>
          </a:p>
        </p:txBody>
      </p:sp>
    </p:spTree>
    <p:extLst>
      <p:ext uri="{BB962C8B-B14F-4D97-AF65-F5344CB8AC3E}">
        <p14:creationId xmlns:p14="http://schemas.microsoft.com/office/powerpoint/2010/main" val="181923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887" y="638443"/>
            <a:ext cx="8911687" cy="654329"/>
          </a:xfrm>
        </p:spPr>
        <p:txBody>
          <a:bodyPr/>
          <a:lstStyle/>
          <a:p>
            <a:r>
              <a:rPr lang="fr-FR" dirty="0" smtClean="0"/>
              <a:t>Table 3</a:t>
            </a:r>
            <a:endParaRPr lang="fr-FR" dirty="0"/>
          </a:p>
        </p:txBody>
      </p:sp>
      <p:sp>
        <p:nvSpPr>
          <p:cNvPr id="3" name="Espace réservé du contenu 2"/>
          <p:cNvSpPr>
            <a:spLocks noGrp="1"/>
          </p:cNvSpPr>
          <p:nvPr>
            <p:ph idx="1"/>
          </p:nvPr>
        </p:nvSpPr>
        <p:spPr>
          <a:xfrm>
            <a:off x="1765740" y="1664532"/>
            <a:ext cx="9869213" cy="4342130"/>
          </a:xfrm>
        </p:spPr>
        <p:txBody>
          <a:bodyPr>
            <a:normAutofit fontScale="85000" lnSpcReduction="20000"/>
          </a:bodyPr>
          <a:lstStyle/>
          <a:p>
            <a:r>
              <a:rPr lang="fr-FR" sz="2400" dirty="0" smtClean="0"/>
              <a:t>Sans faire le tour de toutes les spiritualités, reconnaissons que les monothéismes saluent et louent la nature comme la création de Dieu. </a:t>
            </a:r>
          </a:p>
          <a:p>
            <a:r>
              <a:rPr lang="fr-FR" sz="2400" dirty="0" smtClean="0"/>
              <a:t>Dans le bouddhisme, il n’y a pas de Dieu créateur, mais un grand respect de la nature et de ses lois. </a:t>
            </a:r>
          </a:p>
          <a:p>
            <a:r>
              <a:rPr lang="fr-FR" sz="2400" dirty="0"/>
              <a:t>Les </a:t>
            </a:r>
            <a:r>
              <a:rPr lang="fr-FR" sz="2400" b="1" dirty="0" err="1" smtClean="0"/>
              <a:t>Bishnoïs</a:t>
            </a:r>
            <a:r>
              <a:rPr lang="fr-FR" sz="2400" dirty="0" smtClean="0"/>
              <a:t> </a:t>
            </a:r>
            <a:r>
              <a:rPr lang="fr-FR" sz="2400" dirty="0"/>
              <a:t>sont les membres d'une communauté </a:t>
            </a:r>
            <a:r>
              <a:rPr lang="fr-FR" sz="2400" dirty="0" err="1"/>
              <a:t>vishnouïte</a:t>
            </a:r>
            <a:r>
              <a:rPr lang="fr-FR" sz="2400" dirty="0"/>
              <a:t> surtout présente dans l'État du Rajasthan, </a:t>
            </a:r>
            <a:r>
              <a:rPr lang="fr-FR" sz="2400" dirty="0" smtClean="0"/>
              <a:t>créée </a:t>
            </a:r>
            <a:r>
              <a:rPr lang="fr-FR" sz="2400" dirty="0"/>
              <a:t>par le guru </a:t>
            </a:r>
            <a:r>
              <a:rPr lang="fr-FR" sz="2400" dirty="0" err="1"/>
              <a:t>Jambeshwar</a:t>
            </a:r>
            <a:r>
              <a:rPr lang="fr-FR" sz="2400" dirty="0"/>
              <a:t> </a:t>
            </a:r>
            <a:r>
              <a:rPr lang="fr-FR" sz="2400" dirty="0" err="1"/>
              <a:t>Bhagavan</a:t>
            </a:r>
            <a:r>
              <a:rPr lang="fr-FR" sz="2400" dirty="0"/>
              <a:t>, appelé communément </a:t>
            </a:r>
            <a:r>
              <a:rPr lang="fr-FR" sz="2400" i="1" dirty="0" err="1" smtClean="0"/>
              <a:t>Jambaji</a:t>
            </a:r>
            <a:r>
              <a:rPr lang="fr-FR" sz="2400" i="1" dirty="0" smtClean="0"/>
              <a:t> </a:t>
            </a:r>
            <a:r>
              <a:rPr lang="fr-FR" sz="2400" dirty="0" smtClean="0"/>
              <a:t>(</a:t>
            </a:r>
            <a:r>
              <a:rPr lang="fr-FR" sz="2400" dirty="0"/>
              <a:t>1451-1536</a:t>
            </a:r>
            <a:r>
              <a:rPr lang="fr-FR" sz="2400" dirty="0" smtClean="0"/>
              <a:t>). </a:t>
            </a:r>
            <a:r>
              <a:rPr lang="fr-FR" sz="2400" dirty="0"/>
              <a:t>Ils se caractérisent par leur végétarisme, leur respect strict de toute forme de vie (</a:t>
            </a:r>
            <a:r>
              <a:rPr lang="fr-FR" sz="2400" dirty="0" smtClean="0"/>
              <a:t>non-violence), </a:t>
            </a:r>
            <a:r>
              <a:rPr lang="fr-FR" sz="2400" dirty="0"/>
              <a:t>leur protection des animaux et des </a:t>
            </a:r>
            <a:r>
              <a:rPr lang="fr-FR" sz="2400" dirty="0" smtClean="0"/>
              <a:t>arbres. </a:t>
            </a:r>
            <a:r>
              <a:rPr lang="fr-FR" sz="2400" dirty="0"/>
              <a:t>On les définit souvent comme ayant une forte conscience écologique. </a:t>
            </a:r>
            <a:endParaRPr lang="fr-FR" sz="2400" dirty="0" smtClean="0"/>
          </a:p>
          <a:p>
            <a:r>
              <a:rPr lang="fr-FR" sz="2400" dirty="0" smtClean="0"/>
              <a:t>Être humain : seigneur de la Création. En aimant Dieu et en aimant notre prochain (nos descendants notamment), nous prenons soin de l’environnement. </a:t>
            </a:r>
          </a:p>
          <a:p>
            <a:r>
              <a:rPr lang="fr-FR" sz="2400" dirty="0" smtClean="0"/>
              <a:t>La politique et l’économie excluent souvent la dimension </a:t>
            </a:r>
            <a:r>
              <a:rPr lang="fr-FR" sz="2400" dirty="0" err="1" smtClean="0"/>
              <a:t>dimension</a:t>
            </a:r>
            <a:r>
              <a:rPr lang="fr-FR" sz="2400" dirty="0" smtClean="0"/>
              <a:t> spirituelle</a:t>
            </a:r>
            <a:endParaRPr lang="fr-FR" sz="2400" dirty="0"/>
          </a:p>
        </p:txBody>
      </p:sp>
      <p:sp>
        <p:nvSpPr>
          <p:cNvPr id="4" name="Rectangle 3"/>
          <p:cNvSpPr/>
          <p:nvPr/>
        </p:nvSpPr>
        <p:spPr>
          <a:xfrm>
            <a:off x="210206" y="6208820"/>
            <a:ext cx="11981793" cy="61555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dirty="0" smtClean="0"/>
              <a:t>Pour approfondir ce sujet, lire </a:t>
            </a:r>
          </a:p>
          <a:p>
            <a:r>
              <a:rPr lang="fr-FR" sz="1600" dirty="0" smtClean="0"/>
              <a:t>www.lemondedesreligions.fr/actualite/la-nature-un-lieu-de-spiritualite-pour-les-peuples-du-sud-12-02-2015-4514_118.php</a:t>
            </a:r>
            <a:endParaRPr lang="fr-FR" sz="1600" dirty="0"/>
          </a:p>
        </p:txBody>
      </p:sp>
    </p:spTree>
    <p:extLst>
      <p:ext uri="{BB962C8B-B14F-4D97-AF65-F5344CB8AC3E}">
        <p14:creationId xmlns:p14="http://schemas.microsoft.com/office/powerpoint/2010/main" val="3811545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5294</TotalTime>
  <Words>2196</Words>
  <Application>Microsoft Office PowerPoint</Application>
  <PresentationFormat>Personnalisé</PresentationFormat>
  <Paragraphs>330</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Brin</vt:lpstr>
      <vt:lpstr>Les semaines de la nature</vt:lpstr>
      <vt:lpstr>Problématiques de Parole Donnée 217</vt:lpstr>
      <vt:lpstr>Présentation PowerPoint</vt:lpstr>
      <vt:lpstr>Table 1 Double chantier</vt:lpstr>
      <vt:lpstr>Table 1</vt:lpstr>
      <vt:lpstr>Table 2</vt:lpstr>
      <vt:lpstr>Table 2</vt:lpstr>
      <vt:lpstr>Table 3  Résolutions – Vision 2020 Le troisième grand commandement</vt:lpstr>
      <vt:lpstr>Table 3</vt:lpstr>
      <vt:lpstr>Exposé de Laurent Ladouce, directeur de l’Espace Culture et Paix</vt:lpstr>
      <vt:lpstr>Maîtrise et Créativité</vt:lpstr>
      <vt:lpstr>Spiritualité et développement durable</vt:lpstr>
      <vt:lpstr>Qu’est-ce que la créativité ?</vt:lpstr>
      <vt:lpstr>Présentation PowerPoint</vt:lpstr>
      <vt:lpstr>Théorie unificationniste du développement</vt:lpstr>
      <vt:lpstr>Les Trois Bénédictions Soyez féconds, multipliez, soumettez la terre et dominez-la (Gn 1.28)</vt:lpstr>
      <vt:lpstr>Présentation PowerPoint</vt:lpstr>
      <vt:lpstr>Dieu créa les êtres humains et leur dit : « Soumettez la terre » (Gn 1:28). Mais pour régner sur la création selon la parole de Dieu, l'être humain devait acquérir de façon responsable la qualification d’être le seigneur de la création. Dieu, le seigneur suprême, a la créativité qui le qualifie pour régner sur l'être humain ; l'être humain aurait donc dû se voir octroyer la créativité de Dieu afin d'exercer le règne sur la création. Ainsi, Dieu voulait-Il doter l'être humain de Sa créativité à condition qu'il remplisse sa part de responsabilité pour sa perfection tout au au long de sa période de croissance. Ainsi, l’être humain pourrait avoir reçu la créativité de Dieu et la qualification de régner sur la création, une fois qu'il se serait parfait en accomplissant sa part de responsabilité jusqu'à la fin de sa période de croissance.</vt:lpstr>
      <vt:lpstr>Présentation PowerPoint</vt:lpstr>
      <vt:lpstr>Présentation PowerPoint</vt:lpstr>
      <vt:lpstr>Dans son sens originel, une personne ne peut régner sur quelque chose que si elle l’a créée ; ainsi, nous ne pouvons pas, selon notre bon vouloir, exercer un règne sur quelque chose que quelqu'un d'autre a fait. L'être humain ne saurait, à sa guise, exercer le règne sur la création, car il fut créé après que toutes les autres choses aient été créées par Dieu. Cependant, les êtres humains ont été créés comme des enfants de Dieu, et devraient donc être autorisés à hériter de la propriété et des droits de leurs parents une fois qu'ils auraient grandi. Dès lors, Dieu voulait qu'Adam et Eve établissent une condition pour hériter de Son règne: Dieu leur enjoignit de croître, tout en accomplissant leur part de responsabilité. La condition posée pour eux était de se perfectionner en assumant leur responsabilité, de sorte que la condition soit considérée comme équivalente à avoir pris part à la création de l'univers par Dieu.</vt:lpstr>
      <vt:lpstr>Les êtres humains sont l'intégration de toutes les choses, un microcosme : la valeur d'un être humain équivaut à celle de l'univers entier. Par conséquent, si l'être humain s'était parfait, il aurait été considéré comme ayant la même valeur que s'il avait lui-même créé l'univers. Voilà pourquoi Dieu ordonna à Adam et Eve de remplir leur part de responsabilité. En somme, Dieu leur enjoignit de remplir leur part de responsabilité pour qu'ils établissent la condition d'avoir participé à la création de Dieu. </vt:lpstr>
      <vt:lpstr>Présentation PowerPoint</vt:lpstr>
      <vt:lpstr>A cet effet, dans le cadre du processus de croissance d'Adam et Eve, Dieu leur donna le commandement de ne pas manger du fruit de l'arbre de la connaissance du bien et du mal. Après leur avoir donné ce commandement, Dieu n'intervint pas dans leur comportement. En effet, si Dieu était intervenu, alors Dieu Lui-même aurait ignoré la part de responsabilité, ce qui aurait abouti à la contradiction qu'il permettait à Adam et Eve non qualifiés d'exercer le règne sur la création. Or il s'avéra qu'Adam et Eve ne purent observer le commandement de Dieu, et l'humanité est depuis lors incapable d'obtenir la qualification nécessaire pour exercer le règne sur toutes choses.</vt:lpstr>
      <vt:lpstr>L'être humain est donc devenu incapable d'hériter de la créativité de Dieu et se livre plutôt à des activités créatives basées sur l’individualisme et la seule raison. Ainsi, l’activité créatrice individuelle met en avant l'intérêt personnel. </vt:lpstr>
      <vt:lpstr>Présentation PowerPoint</vt:lpstr>
      <vt:lpstr>Présentation PowerPoint</vt:lpstr>
      <vt:lpstr>Présentation PowerPoint</vt:lpstr>
      <vt:lpstr>Présentation PowerPoint</vt:lpstr>
      <vt:lpstr>L ’amour vrai et l’amour faux</vt:lpstr>
      <vt:lpstr>Le mal être</vt:lpstr>
      <vt:lpstr>Conséquences du mal-être</vt:lpstr>
      <vt:lpstr>Les conséquences écologiques du mal-être</vt:lpstr>
      <vt:lpstr>« mal aimer »</vt:lpstr>
      <vt:lpstr>Conséquences du mal-aimer</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semaines de la nature</dc:title>
  <dc:creator>laurent ladouce</dc:creator>
  <cp:lastModifiedBy>PC</cp:lastModifiedBy>
  <cp:revision>268</cp:revision>
  <dcterms:created xsi:type="dcterms:W3CDTF">2015-06-01T10:46:43Z</dcterms:created>
  <dcterms:modified xsi:type="dcterms:W3CDTF">2015-10-02T08:21:22Z</dcterms:modified>
</cp:coreProperties>
</file>