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4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197" autoAdjust="0"/>
    <p:restoredTop sz="94660"/>
  </p:normalViewPr>
  <p:slideViewPr>
    <p:cSldViewPr snapToGrid="0">
      <p:cViewPr>
        <p:scale>
          <a:sx n="60" d="100"/>
          <a:sy n="60" d="100"/>
        </p:scale>
        <p:origin x="-108" y="-414"/>
      </p:cViewPr>
      <p:guideLst>
        <p:guide orient="horz" pos="2160"/>
        <p:guide pos="3840"/>
      </p:guideLst>
    </p:cSldViewPr>
  </p:slideViewPr>
  <p:notesTextViewPr>
    <p:cViewPr>
      <p:scale>
        <a:sx n="1" d="1"/>
        <a:sy n="1" d="1"/>
      </p:scale>
      <p:origin x="0" y="0"/>
    </p:cViewPr>
  </p:notesTextViewPr>
  <p:sorterViewPr>
    <p:cViewPr>
      <p:scale>
        <a:sx n="40" d="100"/>
        <a:sy n="40" d="100"/>
      </p:scale>
      <p:origin x="0" y="18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17.jpeg"/></Relationships>
</file>

<file path=ppt/diagrams/_rels/data8.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 Id="rId4"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A2778-7437-4EE3-A061-8AA725149782}"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fr-FR"/>
        </a:p>
      </dgm:t>
    </dgm:pt>
    <dgm:pt modelId="{FCBD747B-0111-4463-8619-9656807E36E6}">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Nature de la nature</a:t>
          </a:r>
          <a:endParaRPr lang="fr-FR" dirty="0"/>
        </a:p>
      </dgm:t>
    </dgm:pt>
    <dgm:pt modelId="{5C5D8991-284A-4D39-85CD-C75507DF1D9C}" type="parTrans" cxnId="{E5C0EDA3-7807-4E35-9A5E-678DE98E1CFC}">
      <dgm:prSet/>
      <dgm:spPr/>
      <dgm:t>
        <a:bodyPr/>
        <a:lstStyle/>
        <a:p>
          <a:endParaRPr lang="fr-FR"/>
        </a:p>
      </dgm:t>
    </dgm:pt>
    <dgm:pt modelId="{650A7113-B8C4-4892-8178-D3F3DF1E207C}" type="sibTrans" cxnId="{E5C0EDA3-7807-4E35-9A5E-678DE98E1CFC}">
      <dgm:prSet/>
      <dgm:spPr/>
      <dgm:t>
        <a:bodyPr/>
        <a:lstStyle/>
        <a:p>
          <a:endParaRPr lang="fr-FR"/>
        </a:p>
      </dgm:t>
    </dgm:pt>
    <dgm:pt modelId="{BBBDD5BB-9154-415B-AAAE-89ED3E45590C}">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2800" dirty="0" smtClean="0"/>
            <a:t>Parole Donnée N° 214 </a:t>
          </a:r>
          <a:endParaRPr lang="fr-FR" sz="2800" dirty="0"/>
        </a:p>
      </dgm:t>
    </dgm:pt>
    <dgm:pt modelId="{147DE851-9780-43AF-BAC6-4F1BAF32648B}" type="parTrans" cxnId="{A98F9825-2628-49E9-B0BE-3BA448B86E20}">
      <dgm:prSet/>
      <dgm:spPr/>
      <dgm:t>
        <a:bodyPr/>
        <a:lstStyle/>
        <a:p>
          <a:endParaRPr lang="fr-FR"/>
        </a:p>
      </dgm:t>
    </dgm:pt>
    <dgm:pt modelId="{33A12F66-1640-48C2-BAC7-F8119994D426}" type="sibTrans" cxnId="{A98F9825-2628-49E9-B0BE-3BA448B86E20}">
      <dgm:prSet/>
      <dgm:spPr/>
      <dgm:t>
        <a:bodyPr/>
        <a:lstStyle/>
        <a:p>
          <a:endParaRPr lang="fr-FR"/>
        </a:p>
      </dgm:t>
    </dgm:pt>
    <dgm:pt modelId="{56C384F2-4FAD-4B32-9EBE-27E0673DBD39}">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Premier parent, premier professeur</a:t>
          </a:r>
          <a:endParaRPr lang="fr-FR" dirty="0"/>
        </a:p>
      </dgm:t>
    </dgm:pt>
    <dgm:pt modelId="{32293368-7829-4F3A-A43F-3DC210B30128}" type="parTrans" cxnId="{1B530B4D-D2CC-4950-BADB-B1F7CB0FBEAC}">
      <dgm:prSet/>
      <dgm:spPr/>
      <dgm:t>
        <a:bodyPr/>
        <a:lstStyle/>
        <a:p>
          <a:endParaRPr lang="fr-FR"/>
        </a:p>
      </dgm:t>
    </dgm:pt>
    <dgm:pt modelId="{BF2D37C0-C1DA-41D1-A952-BCB491164ABB}" type="sibTrans" cxnId="{1B530B4D-D2CC-4950-BADB-B1F7CB0FBEAC}">
      <dgm:prSet/>
      <dgm:spPr/>
      <dgm:t>
        <a:bodyPr/>
        <a:lstStyle/>
        <a:p>
          <a:endParaRPr lang="fr-FR"/>
        </a:p>
      </dgm:t>
    </dgm:pt>
    <dgm:pt modelId="{7C9DA481-4CDF-4019-8FF4-06C3B470C9A1}">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FR" sz="2800" dirty="0" smtClean="0"/>
            <a:t>Parole Donnée N° 215</a:t>
          </a:r>
          <a:endParaRPr lang="fr-FR" sz="2800" dirty="0"/>
        </a:p>
      </dgm:t>
    </dgm:pt>
    <dgm:pt modelId="{3E8F7072-B8F0-4AFE-A0EB-B670C81477C4}" type="parTrans" cxnId="{82901C9F-0709-4970-90E8-B3FAE13C5E62}">
      <dgm:prSet/>
      <dgm:spPr/>
      <dgm:t>
        <a:bodyPr/>
        <a:lstStyle/>
        <a:p>
          <a:endParaRPr lang="fr-FR"/>
        </a:p>
      </dgm:t>
    </dgm:pt>
    <dgm:pt modelId="{80B1F0DF-3366-4B00-9741-A9DB5EA5FE65}" type="sibTrans" cxnId="{82901C9F-0709-4970-90E8-B3FAE13C5E62}">
      <dgm:prSet/>
      <dgm:spPr/>
      <dgm:t>
        <a:bodyPr/>
        <a:lstStyle/>
        <a:p>
          <a:endParaRPr lang="fr-FR"/>
        </a:p>
      </dgm:t>
    </dgm:pt>
    <dgm:pt modelId="{BBAFA716-3254-4D77-B0A5-9C1C6E81B533}">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Être naturel</a:t>
          </a:r>
          <a:endParaRPr lang="fr-FR" dirty="0"/>
        </a:p>
      </dgm:t>
    </dgm:pt>
    <dgm:pt modelId="{5E6F5607-6D7A-456B-A3D0-0E894A0784EB}" type="parTrans" cxnId="{B5492C21-472B-4842-A5DA-CAE0E5D7C82C}">
      <dgm:prSet/>
      <dgm:spPr/>
      <dgm:t>
        <a:bodyPr/>
        <a:lstStyle/>
        <a:p>
          <a:endParaRPr lang="fr-FR"/>
        </a:p>
      </dgm:t>
    </dgm:pt>
    <dgm:pt modelId="{711FD424-793F-45BF-97D1-FF88C399EC2D}" type="sibTrans" cxnId="{B5492C21-472B-4842-A5DA-CAE0E5D7C82C}">
      <dgm:prSet/>
      <dgm:spPr/>
      <dgm:t>
        <a:bodyPr/>
        <a:lstStyle/>
        <a:p>
          <a:endParaRPr lang="fr-FR"/>
        </a:p>
      </dgm:t>
    </dgm:pt>
    <dgm:pt modelId="{90F4224A-E2EA-4F3E-8F4C-FBE815068988}">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FR" sz="2400" dirty="0" smtClean="0"/>
            <a:t>Parole Donnée N°216</a:t>
          </a:r>
          <a:endParaRPr lang="fr-FR" sz="2400" dirty="0"/>
        </a:p>
      </dgm:t>
    </dgm:pt>
    <dgm:pt modelId="{3E7E4DA0-6AC9-442A-A704-47FEA5442C01}" type="parTrans" cxnId="{939D4B55-6CBF-4DBA-A492-E98E5C237A1D}">
      <dgm:prSet/>
      <dgm:spPr/>
      <dgm:t>
        <a:bodyPr/>
        <a:lstStyle/>
        <a:p>
          <a:endParaRPr lang="fr-FR"/>
        </a:p>
      </dgm:t>
    </dgm:pt>
    <dgm:pt modelId="{6F1FFDE2-60B9-4E8A-9B5C-66FF87ECA804}" type="sibTrans" cxnId="{939D4B55-6CBF-4DBA-A492-E98E5C237A1D}">
      <dgm:prSet/>
      <dgm:spPr/>
      <dgm:t>
        <a:bodyPr/>
        <a:lstStyle/>
        <a:p>
          <a:endParaRPr lang="fr-FR"/>
        </a:p>
      </dgm:t>
    </dgm:pt>
    <dgm:pt modelId="{D522A36B-6245-4F77-BA97-A234BE52C07F}">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Maîtriser sa nature</a:t>
          </a:r>
          <a:endParaRPr lang="fr-FR" dirty="0"/>
        </a:p>
      </dgm:t>
    </dgm:pt>
    <dgm:pt modelId="{15750D4E-3A01-4953-8F9C-124AA60D31AF}" type="parTrans" cxnId="{ED7A2077-80BC-443F-9ACC-4B0F0A85A654}">
      <dgm:prSet/>
      <dgm:spPr/>
      <dgm:t>
        <a:bodyPr/>
        <a:lstStyle/>
        <a:p>
          <a:endParaRPr lang="fr-FR"/>
        </a:p>
      </dgm:t>
    </dgm:pt>
    <dgm:pt modelId="{B6AFE12D-1204-4C73-BFF9-5E9DE23A4EED}" type="sibTrans" cxnId="{ED7A2077-80BC-443F-9ACC-4B0F0A85A654}">
      <dgm:prSet/>
      <dgm:spPr/>
      <dgm:t>
        <a:bodyPr/>
        <a:lstStyle/>
        <a:p>
          <a:endParaRPr lang="fr-FR"/>
        </a:p>
      </dgm:t>
    </dgm:pt>
    <dgm:pt modelId="{34158AC4-8493-4A6F-A4CB-52829D347A90}">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2800" dirty="0" smtClean="0"/>
            <a:t>Parole Donnée N° 217</a:t>
          </a:r>
          <a:endParaRPr lang="fr-FR" sz="2800" dirty="0"/>
        </a:p>
      </dgm:t>
    </dgm:pt>
    <dgm:pt modelId="{96B6C339-FB45-4153-A133-F5EFF0B69AAB}" type="parTrans" cxnId="{8DFB28C3-82FA-4107-8E04-B17C0098EBBB}">
      <dgm:prSet/>
      <dgm:spPr/>
      <dgm:t>
        <a:bodyPr/>
        <a:lstStyle/>
        <a:p>
          <a:endParaRPr lang="fr-FR"/>
        </a:p>
      </dgm:t>
    </dgm:pt>
    <dgm:pt modelId="{3BB75B41-DE21-4BF7-ADA7-55233FF6D58C}" type="sibTrans" cxnId="{8DFB28C3-82FA-4107-8E04-B17C0098EBBB}">
      <dgm:prSet/>
      <dgm:spPr/>
      <dgm:t>
        <a:bodyPr/>
        <a:lstStyle/>
        <a:p>
          <a:endParaRPr lang="fr-FR"/>
        </a:p>
      </dgm:t>
    </dgm:pt>
    <dgm:pt modelId="{B0889405-5429-4142-A7B2-D947847B596F}">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2800" dirty="0" smtClean="0"/>
            <a:t>Mercredi 3 juin</a:t>
          </a:r>
          <a:endParaRPr lang="fr-FR" sz="2800" dirty="0"/>
        </a:p>
      </dgm:t>
    </dgm:pt>
    <dgm:pt modelId="{BE2F7080-9EF2-4C1C-B81D-8F8EA445A204}" type="parTrans" cxnId="{346ECA5E-313D-4586-8F2E-62405FFE65C0}">
      <dgm:prSet/>
      <dgm:spPr/>
      <dgm:t>
        <a:bodyPr/>
        <a:lstStyle/>
        <a:p>
          <a:endParaRPr lang="fr-FR"/>
        </a:p>
      </dgm:t>
    </dgm:pt>
    <dgm:pt modelId="{C2C6A550-E0A2-4BAD-8394-06943CAE849E}" type="sibTrans" cxnId="{346ECA5E-313D-4586-8F2E-62405FFE65C0}">
      <dgm:prSet/>
      <dgm:spPr/>
      <dgm:t>
        <a:bodyPr/>
        <a:lstStyle/>
        <a:p>
          <a:endParaRPr lang="fr-FR"/>
        </a:p>
      </dgm:t>
    </dgm:pt>
    <dgm:pt modelId="{E04EF09B-FEC3-4C4F-B53D-87B5946E4B37}">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FR" sz="2800" dirty="0" smtClean="0"/>
            <a:t>Mercredi 10 juin</a:t>
          </a:r>
          <a:endParaRPr lang="fr-FR" sz="2800" dirty="0"/>
        </a:p>
      </dgm:t>
    </dgm:pt>
    <dgm:pt modelId="{F2F1DFD3-34D1-48C8-86AA-05C00BEA28C7}" type="parTrans" cxnId="{25FB0C05-4DC3-4B33-8CDC-F0979A2D2CEF}">
      <dgm:prSet/>
      <dgm:spPr/>
      <dgm:t>
        <a:bodyPr/>
        <a:lstStyle/>
        <a:p>
          <a:endParaRPr lang="fr-FR"/>
        </a:p>
      </dgm:t>
    </dgm:pt>
    <dgm:pt modelId="{20B542AC-49B9-4755-9716-0267B01F1B07}" type="sibTrans" cxnId="{25FB0C05-4DC3-4B33-8CDC-F0979A2D2CEF}">
      <dgm:prSet/>
      <dgm:spPr/>
      <dgm:t>
        <a:bodyPr/>
        <a:lstStyle/>
        <a:p>
          <a:endParaRPr lang="fr-FR"/>
        </a:p>
      </dgm:t>
    </dgm:pt>
    <dgm:pt modelId="{D30F6A30-9B63-4D5E-AC2B-82BE1AB2FFD2}">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FR" sz="2400" dirty="0" smtClean="0"/>
            <a:t>Mercredi 17 juin</a:t>
          </a:r>
          <a:endParaRPr lang="fr-FR" sz="2400" dirty="0"/>
        </a:p>
      </dgm:t>
    </dgm:pt>
    <dgm:pt modelId="{639A6345-31D1-4B5B-90D4-1AA31CE59B5D}" type="parTrans" cxnId="{42355158-FA0E-4668-8212-C33AFBED4C2D}">
      <dgm:prSet/>
      <dgm:spPr/>
      <dgm:t>
        <a:bodyPr/>
        <a:lstStyle/>
        <a:p>
          <a:endParaRPr lang="fr-FR"/>
        </a:p>
      </dgm:t>
    </dgm:pt>
    <dgm:pt modelId="{9F64F5AC-122B-4F22-9451-64795B876126}" type="sibTrans" cxnId="{42355158-FA0E-4668-8212-C33AFBED4C2D}">
      <dgm:prSet/>
      <dgm:spPr/>
      <dgm:t>
        <a:bodyPr/>
        <a:lstStyle/>
        <a:p>
          <a:endParaRPr lang="fr-FR"/>
        </a:p>
      </dgm:t>
    </dgm:pt>
    <dgm:pt modelId="{7F2EFA09-B599-4252-9BAE-C6434BF9262F}">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2800" dirty="0" smtClean="0"/>
            <a:t>Mercredi 24 juin</a:t>
          </a:r>
          <a:endParaRPr lang="fr-FR" sz="2800" dirty="0"/>
        </a:p>
      </dgm:t>
    </dgm:pt>
    <dgm:pt modelId="{28A58A65-019A-4238-90CB-EC1DF12228DD}" type="parTrans" cxnId="{CFE4AFC5-DB22-4238-84DB-5775F28DE8E2}">
      <dgm:prSet/>
      <dgm:spPr/>
      <dgm:t>
        <a:bodyPr/>
        <a:lstStyle/>
        <a:p>
          <a:endParaRPr lang="fr-FR"/>
        </a:p>
      </dgm:t>
    </dgm:pt>
    <dgm:pt modelId="{A75A3EC9-413B-4A54-AF16-99C2754189BF}" type="sibTrans" cxnId="{CFE4AFC5-DB22-4238-84DB-5775F28DE8E2}">
      <dgm:prSet/>
      <dgm:spPr/>
      <dgm:t>
        <a:bodyPr/>
        <a:lstStyle/>
        <a:p>
          <a:endParaRPr lang="fr-FR"/>
        </a:p>
      </dgm:t>
    </dgm:pt>
    <dgm:pt modelId="{9C1DBE6E-4270-4A3E-AE42-B859F0094802}" type="pres">
      <dgm:prSet presAssocID="{CD6A2778-7437-4EE3-A061-8AA725149782}" presName="cycleMatrixDiagram" presStyleCnt="0">
        <dgm:presLayoutVars>
          <dgm:chMax val="1"/>
          <dgm:dir/>
          <dgm:animLvl val="lvl"/>
          <dgm:resizeHandles val="exact"/>
        </dgm:presLayoutVars>
      </dgm:prSet>
      <dgm:spPr/>
      <dgm:t>
        <a:bodyPr/>
        <a:lstStyle/>
        <a:p>
          <a:endParaRPr lang="fr-FR"/>
        </a:p>
      </dgm:t>
    </dgm:pt>
    <dgm:pt modelId="{2886AA1B-4444-4B88-909C-648A2F4682B3}" type="pres">
      <dgm:prSet presAssocID="{CD6A2778-7437-4EE3-A061-8AA725149782}" presName="children" presStyleCnt="0"/>
      <dgm:spPr/>
      <dgm:t>
        <a:bodyPr/>
        <a:lstStyle/>
        <a:p>
          <a:endParaRPr lang="fr-FR"/>
        </a:p>
      </dgm:t>
    </dgm:pt>
    <dgm:pt modelId="{593A2B8E-924E-4543-A130-C15A39B36ABF}" type="pres">
      <dgm:prSet presAssocID="{CD6A2778-7437-4EE3-A061-8AA725149782}" presName="child1group" presStyleCnt="0"/>
      <dgm:spPr/>
      <dgm:t>
        <a:bodyPr/>
        <a:lstStyle/>
        <a:p>
          <a:endParaRPr lang="fr-FR"/>
        </a:p>
      </dgm:t>
    </dgm:pt>
    <dgm:pt modelId="{C030B350-DEA9-4703-9952-220966B46755}" type="pres">
      <dgm:prSet presAssocID="{CD6A2778-7437-4EE3-A061-8AA725149782}" presName="child1" presStyleLbl="bgAcc1" presStyleIdx="0" presStyleCnt="4" custScaleX="140277" custLinFactNeighborX="-33995"/>
      <dgm:spPr/>
      <dgm:t>
        <a:bodyPr/>
        <a:lstStyle/>
        <a:p>
          <a:endParaRPr lang="fr-FR"/>
        </a:p>
      </dgm:t>
    </dgm:pt>
    <dgm:pt modelId="{A1E435EE-0605-40BD-83E8-E7323D38312A}" type="pres">
      <dgm:prSet presAssocID="{CD6A2778-7437-4EE3-A061-8AA725149782}" presName="child1Text" presStyleLbl="bgAcc1" presStyleIdx="0" presStyleCnt="4">
        <dgm:presLayoutVars>
          <dgm:bulletEnabled val="1"/>
        </dgm:presLayoutVars>
      </dgm:prSet>
      <dgm:spPr/>
      <dgm:t>
        <a:bodyPr/>
        <a:lstStyle/>
        <a:p>
          <a:endParaRPr lang="fr-FR"/>
        </a:p>
      </dgm:t>
    </dgm:pt>
    <dgm:pt modelId="{38DC51DE-80B0-4A1C-923B-2C77792E79F6}" type="pres">
      <dgm:prSet presAssocID="{CD6A2778-7437-4EE3-A061-8AA725149782}" presName="child2group" presStyleCnt="0"/>
      <dgm:spPr/>
      <dgm:t>
        <a:bodyPr/>
        <a:lstStyle/>
        <a:p>
          <a:endParaRPr lang="fr-FR"/>
        </a:p>
      </dgm:t>
    </dgm:pt>
    <dgm:pt modelId="{722E14BD-1A02-435F-83C3-768CF01AA84D}" type="pres">
      <dgm:prSet presAssocID="{CD6A2778-7437-4EE3-A061-8AA725149782}" presName="child2" presStyleLbl="bgAcc1" presStyleIdx="1" presStyleCnt="4" custScaleX="140713" custLinFactNeighborX="52827" custLinFactNeighborY="-13246"/>
      <dgm:spPr/>
      <dgm:t>
        <a:bodyPr/>
        <a:lstStyle/>
        <a:p>
          <a:endParaRPr lang="fr-FR"/>
        </a:p>
      </dgm:t>
    </dgm:pt>
    <dgm:pt modelId="{A2D72325-0823-41A7-A98E-2F93F6EAAE86}" type="pres">
      <dgm:prSet presAssocID="{CD6A2778-7437-4EE3-A061-8AA725149782}" presName="child2Text" presStyleLbl="bgAcc1" presStyleIdx="1" presStyleCnt="4">
        <dgm:presLayoutVars>
          <dgm:bulletEnabled val="1"/>
        </dgm:presLayoutVars>
      </dgm:prSet>
      <dgm:spPr/>
      <dgm:t>
        <a:bodyPr/>
        <a:lstStyle/>
        <a:p>
          <a:endParaRPr lang="fr-FR"/>
        </a:p>
      </dgm:t>
    </dgm:pt>
    <dgm:pt modelId="{93B6D5C1-56C9-432B-B284-E2C44423E9F7}" type="pres">
      <dgm:prSet presAssocID="{CD6A2778-7437-4EE3-A061-8AA725149782}" presName="child3group" presStyleCnt="0"/>
      <dgm:spPr/>
      <dgm:t>
        <a:bodyPr/>
        <a:lstStyle/>
        <a:p>
          <a:endParaRPr lang="fr-FR"/>
        </a:p>
      </dgm:t>
    </dgm:pt>
    <dgm:pt modelId="{F1644160-372A-444E-82F6-182C893A76BF}" type="pres">
      <dgm:prSet presAssocID="{CD6A2778-7437-4EE3-A061-8AA725149782}" presName="child3" presStyleLbl="bgAcc1" presStyleIdx="2" presStyleCnt="4" custScaleX="138321" custLinFactNeighborX="27329" custLinFactNeighborY="1472"/>
      <dgm:spPr/>
      <dgm:t>
        <a:bodyPr/>
        <a:lstStyle/>
        <a:p>
          <a:endParaRPr lang="fr-FR"/>
        </a:p>
      </dgm:t>
    </dgm:pt>
    <dgm:pt modelId="{134EAC3F-5D9B-4E3D-8663-40BD3E069DD8}" type="pres">
      <dgm:prSet presAssocID="{CD6A2778-7437-4EE3-A061-8AA725149782}" presName="child3Text" presStyleLbl="bgAcc1" presStyleIdx="2" presStyleCnt="4">
        <dgm:presLayoutVars>
          <dgm:bulletEnabled val="1"/>
        </dgm:presLayoutVars>
      </dgm:prSet>
      <dgm:spPr/>
      <dgm:t>
        <a:bodyPr/>
        <a:lstStyle/>
        <a:p>
          <a:endParaRPr lang="fr-FR"/>
        </a:p>
      </dgm:t>
    </dgm:pt>
    <dgm:pt modelId="{87D9834C-EBAE-4748-80A4-3BBE3E3100AF}" type="pres">
      <dgm:prSet presAssocID="{CD6A2778-7437-4EE3-A061-8AA725149782}" presName="child4group" presStyleCnt="0"/>
      <dgm:spPr/>
      <dgm:t>
        <a:bodyPr/>
        <a:lstStyle/>
        <a:p>
          <a:endParaRPr lang="fr-FR"/>
        </a:p>
      </dgm:t>
    </dgm:pt>
    <dgm:pt modelId="{81F778AD-F18E-4A3A-8213-74956D3B6377}" type="pres">
      <dgm:prSet presAssocID="{CD6A2778-7437-4EE3-A061-8AA725149782}" presName="child4" presStyleLbl="bgAcc1" presStyleIdx="3" presStyleCnt="4" custScaleX="141312" custLinFactNeighborX="-46272" custLinFactNeighborY="-3434"/>
      <dgm:spPr/>
      <dgm:t>
        <a:bodyPr/>
        <a:lstStyle/>
        <a:p>
          <a:endParaRPr lang="fr-FR"/>
        </a:p>
      </dgm:t>
    </dgm:pt>
    <dgm:pt modelId="{8CE2E105-C3A4-44D0-914A-215C9A8D48C9}" type="pres">
      <dgm:prSet presAssocID="{CD6A2778-7437-4EE3-A061-8AA725149782}" presName="child4Text" presStyleLbl="bgAcc1" presStyleIdx="3" presStyleCnt="4">
        <dgm:presLayoutVars>
          <dgm:bulletEnabled val="1"/>
        </dgm:presLayoutVars>
      </dgm:prSet>
      <dgm:spPr/>
      <dgm:t>
        <a:bodyPr/>
        <a:lstStyle/>
        <a:p>
          <a:endParaRPr lang="fr-FR"/>
        </a:p>
      </dgm:t>
    </dgm:pt>
    <dgm:pt modelId="{85F0D766-3F08-42C0-A5AC-772506079297}" type="pres">
      <dgm:prSet presAssocID="{CD6A2778-7437-4EE3-A061-8AA725149782}" presName="childPlaceholder" presStyleCnt="0"/>
      <dgm:spPr/>
      <dgm:t>
        <a:bodyPr/>
        <a:lstStyle/>
        <a:p>
          <a:endParaRPr lang="fr-FR"/>
        </a:p>
      </dgm:t>
    </dgm:pt>
    <dgm:pt modelId="{AF712919-FC64-4DC3-BCF5-7FDE98CC6CE7}" type="pres">
      <dgm:prSet presAssocID="{CD6A2778-7437-4EE3-A061-8AA725149782}" presName="circle" presStyleCnt="0"/>
      <dgm:spPr/>
      <dgm:t>
        <a:bodyPr/>
        <a:lstStyle/>
        <a:p>
          <a:endParaRPr lang="fr-FR"/>
        </a:p>
      </dgm:t>
    </dgm:pt>
    <dgm:pt modelId="{BDE13315-3A15-497D-8DF4-0689A78ABE07}" type="pres">
      <dgm:prSet presAssocID="{CD6A2778-7437-4EE3-A061-8AA725149782}" presName="quadrant1" presStyleLbl="node1" presStyleIdx="0" presStyleCnt="4">
        <dgm:presLayoutVars>
          <dgm:chMax val="1"/>
          <dgm:bulletEnabled val="1"/>
        </dgm:presLayoutVars>
      </dgm:prSet>
      <dgm:spPr/>
      <dgm:t>
        <a:bodyPr/>
        <a:lstStyle/>
        <a:p>
          <a:endParaRPr lang="fr-FR"/>
        </a:p>
      </dgm:t>
    </dgm:pt>
    <dgm:pt modelId="{C8E6CD85-E492-4BC4-B2AB-0965796C9E21}" type="pres">
      <dgm:prSet presAssocID="{CD6A2778-7437-4EE3-A061-8AA725149782}" presName="quadrant2" presStyleLbl="node1" presStyleIdx="1" presStyleCnt="4">
        <dgm:presLayoutVars>
          <dgm:chMax val="1"/>
          <dgm:bulletEnabled val="1"/>
        </dgm:presLayoutVars>
      </dgm:prSet>
      <dgm:spPr/>
      <dgm:t>
        <a:bodyPr/>
        <a:lstStyle/>
        <a:p>
          <a:endParaRPr lang="fr-FR"/>
        </a:p>
      </dgm:t>
    </dgm:pt>
    <dgm:pt modelId="{43FCEC6B-E8A7-4AE5-B9BD-CD470FB0BBC1}" type="pres">
      <dgm:prSet presAssocID="{CD6A2778-7437-4EE3-A061-8AA725149782}" presName="quadrant3" presStyleLbl="node1" presStyleIdx="2" presStyleCnt="4">
        <dgm:presLayoutVars>
          <dgm:chMax val="1"/>
          <dgm:bulletEnabled val="1"/>
        </dgm:presLayoutVars>
      </dgm:prSet>
      <dgm:spPr/>
      <dgm:t>
        <a:bodyPr/>
        <a:lstStyle/>
        <a:p>
          <a:endParaRPr lang="fr-FR"/>
        </a:p>
      </dgm:t>
    </dgm:pt>
    <dgm:pt modelId="{1D22DCD3-0631-4080-B127-9C9EE396DAE6}" type="pres">
      <dgm:prSet presAssocID="{CD6A2778-7437-4EE3-A061-8AA725149782}" presName="quadrant4" presStyleLbl="node1" presStyleIdx="3" presStyleCnt="4">
        <dgm:presLayoutVars>
          <dgm:chMax val="1"/>
          <dgm:bulletEnabled val="1"/>
        </dgm:presLayoutVars>
      </dgm:prSet>
      <dgm:spPr/>
      <dgm:t>
        <a:bodyPr/>
        <a:lstStyle/>
        <a:p>
          <a:endParaRPr lang="fr-FR"/>
        </a:p>
      </dgm:t>
    </dgm:pt>
    <dgm:pt modelId="{7A628881-4C6C-4B65-AA50-C6470B3F7AC6}" type="pres">
      <dgm:prSet presAssocID="{CD6A2778-7437-4EE3-A061-8AA725149782}" presName="quadrantPlaceholder" presStyleCnt="0"/>
      <dgm:spPr/>
      <dgm:t>
        <a:bodyPr/>
        <a:lstStyle/>
        <a:p>
          <a:endParaRPr lang="fr-FR"/>
        </a:p>
      </dgm:t>
    </dgm:pt>
    <dgm:pt modelId="{FFC87321-5497-450E-A1FB-807E8A98775A}" type="pres">
      <dgm:prSet presAssocID="{CD6A2778-7437-4EE3-A061-8AA725149782}" presName="center1" presStyleLbl="fgShp" presStyleIdx="0" presStyleCnt="2"/>
      <dgm:spPr/>
      <dgm:t>
        <a:bodyPr/>
        <a:lstStyle/>
        <a:p>
          <a:endParaRPr lang="fr-FR"/>
        </a:p>
      </dgm:t>
    </dgm:pt>
    <dgm:pt modelId="{31424446-B85D-401E-9DA9-4862537A217C}" type="pres">
      <dgm:prSet presAssocID="{CD6A2778-7437-4EE3-A061-8AA725149782}" presName="center2" presStyleLbl="fgShp" presStyleIdx="1" presStyleCnt="2"/>
      <dgm:spPr/>
      <dgm:t>
        <a:bodyPr/>
        <a:lstStyle/>
        <a:p>
          <a:endParaRPr lang="fr-FR"/>
        </a:p>
      </dgm:t>
    </dgm:pt>
  </dgm:ptLst>
  <dgm:cxnLst>
    <dgm:cxn modelId="{E5C0EDA3-7807-4E35-9A5E-678DE98E1CFC}" srcId="{CD6A2778-7437-4EE3-A061-8AA725149782}" destId="{FCBD747B-0111-4463-8619-9656807E36E6}" srcOrd="0" destOrd="0" parTransId="{5C5D8991-284A-4D39-85CD-C75507DF1D9C}" sibTransId="{650A7113-B8C4-4892-8178-D3F3DF1E207C}"/>
    <dgm:cxn modelId="{B5492C21-472B-4842-A5DA-CAE0E5D7C82C}" srcId="{CD6A2778-7437-4EE3-A061-8AA725149782}" destId="{BBAFA716-3254-4D77-B0A5-9C1C6E81B533}" srcOrd="2" destOrd="0" parTransId="{5E6F5607-6D7A-456B-A3D0-0E894A0784EB}" sibTransId="{711FD424-793F-45BF-97D1-FF88C399EC2D}"/>
    <dgm:cxn modelId="{8EB033C4-FFAC-4FDE-90F8-BE3973BC8ED6}" type="presOf" srcId="{56C384F2-4FAD-4B32-9EBE-27E0673DBD39}" destId="{C8E6CD85-E492-4BC4-B2AB-0965796C9E21}" srcOrd="0" destOrd="0" presId="urn:microsoft.com/office/officeart/2005/8/layout/cycle4"/>
    <dgm:cxn modelId="{076F7612-7299-4D80-A05D-6F1ADBBA6E84}" type="presOf" srcId="{E04EF09B-FEC3-4C4F-B53D-87B5946E4B37}" destId="{722E14BD-1A02-435F-83C3-768CF01AA84D}" srcOrd="0" destOrd="1" presId="urn:microsoft.com/office/officeart/2005/8/layout/cycle4"/>
    <dgm:cxn modelId="{3B6AC66F-44E3-4DFD-8D59-786D5FF89FE5}" type="presOf" srcId="{D522A36B-6245-4F77-BA97-A234BE52C07F}" destId="{1D22DCD3-0631-4080-B127-9C9EE396DAE6}" srcOrd="0" destOrd="0" presId="urn:microsoft.com/office/officeart/2005/8/layout/cycle4"/>
    <dgm:cxn modelId="{3278E5B5-2B25-4EE8-9228-2231AE696291}" type="presOf" srcId="{7F2EFA09-B599-4252-9BAE-C6434BF9262F}" destId="{8CE2E105-C3A4-44D0-914A-215C9A8D48C9}" srcOrd="1" destOrd="1" presId="urn:microsoft.com/office/officeart/2005/8/layout/cycle4"/>
    <dgm:cxn modelId="{25FB0C05-4DC3-4B33-8CDC-F0979A2D2CEF}" srcId="{56C384F2-4FAD-4B32-9EBE-27E0673DBD39}" destId="{E04EF09B-FEC3-4C4F-B53D-87B5946E4B37}" srcOrd="1" destOrd="0" parTransId="{F2F1DFD3-34D1-48C8-86AA-05C00BEA28C7}" sibTransId="{20B542AC-49B9-4755-9716-0267B01F1B07}"/>
    <dgm:cxn modelId="{8E586A59-BB7A-43DF-9884-AC44133401E3}" type="presOf" srcId="{7C9DA481-4CDF-4019-8FF4-06C3B470C9A1}" destId="{A2D72325-0823-41A7-A98E-2F93F6EAAE86}" srcOrd="1" destOrd="0" presId="urn:microsoft.com/office/officeart/2005/8/layout/cycle4"/>
    <dgm:cxn modelId="{426868D1-54B4-4D68-95B8-0BCC84AF468E}" type="presOf" srcId="{BBBDD5BB-9154-415B-AAAE-89ED3E45590C}" destId="{C030B350-DEA9-4703-9952-220966B46755}" srcOrd="0" destOrd="0" presId="urn:microsoft.com/office/officeart/2005/8/layout/cycle4"/>
    <dgm:cxn modelId="{60C32BB4-FF90-48EE-B52C-5D95BD086DC9}" type="presOf" srcId="{34158AC4-8493-4A6F-A4CB-52829D347A90}" destId="{81F778AD-F18E-4A3A-8213-74956D3B6377}" srcOrd="0" destOrd="0" presId="urn:microsoft.com/office/officeart/2005/8/layout/cycle4"/>
    <dgm:cxn modelId="{1B530B4D-D2CC-4950-BADB-B1F7CB0FBEAC}" srcId="{CD6A2778-7437-4EE3-A061-8AA725149782}" destId="{56C384F2-4FAD-4B32-9EBE-27E0673DBD39}" srcOrd="1" destOrd="0" parTransId="{32293368-7829-4F3A-A43F-3DC210B30128}" sibTransId="{BF2D37C0-C1DA-41D1-A952-BCB491164ABB}"/>
    <dgm:cxn modelId="{04AEF060-E4FC-4915-87EE-E714A2CC5411}" type="presOf" srcId="{D30F6A30-9B63-4D5E-AC2B-82BE1AB2FFD2}" destId="{F1644160-372A-444E-82F6-182C893A76BF}" srcOrd="0" destOrd="1" presId="urn:microsoft.com/office/officeart/2005/8/layout/cycle4"/>
    <dgm:cxn modelId="{939D4B55-6CBF-4DBA-A492-E98E5C237A1D}" srcId="{BBAFA716-3254-4D77-B0A5-9C1C6E81B533}" destId="{90F4224A-E2EA-4F3E-8F4C-FBE815068988}" srcOrd="0" destOrd="0" parTransId="{3E7E4DA0-6AC9-442A-A704-47FEA5442C01}" sibTransId="{6F1FFDE2-60B9-4E8A-9B5C-66FF87ECA804}"/>
    <dgm:cxn modelId="{AA5B788A-254C-4B2E-934D-5D4B538E2DB1}" type="presOf" srcId="{B0889405-5429-4142-A7B2-D947847B596F}" destId="{C030B350-DEA9-4703-9952-220966B46755}" srcOrd="0" destOrd="1" presId="urn:microsoft.com/office/officeart/2005/8/layout/cycle4"/>
    <dgm:cxn modelId="{8BD822DB-0EC1-48A3-8262-46C93BAAFF6C}" type="presOf" srcId="{7F2EFA09-B599-4252-9BAE-C6434BF9262F}" destId="{81F778AD-F18E-4A3A-8213-74956D3B6377}" srcOrd="0" destOrd="1" presId="urn:microsoft.com/office/officeart/2005/8/layout/cycle4"/>
    <dgm:cxn modelId="{A02A77CA-B4D1-4B2D-9BA7-858EB9DD4A81}" type="presOf" srcId="{34158AC4-8493-4A6F-A4CB-52829D347A90}" destId="{8CE2E105-C3A4-44D0-914A-215C9A8D48C9}" srcOrd="1" destOrd="0" presId="urn:microsoft.com/office/officeart/2005/8/layout/cycle4"/>
    <dgm:cxn modelId="{D6553893-924D-4B75-8482-28CEC191BF05}" type="presOf" srcId="{CD6A2778-7437-4EE3-A061-8AA725149782}" destId="{9C1DBE6E-4270-4A3E-AE42-B859F0094802}" srcOrd="0" destOrd="0" presId="urn:microsoft.com/office/officeart/2005/8/layout/cycle4"/>
    <dgm:cxn modelId="{FB6C7D0A-0D9B-4E48-9ED4-6C99DB24DC0D}" type="presOf" srcId="{7C9DA481-4CDF-4019-8FF4-06C3B470C9A1}" destId="{722E14BD-1A02-435F-83C3-768CF01AA84D}" srcOrd="0" destOrd="0" presId="urn:microsoft.com/office/officeart/2005/8/layout/cycle4"/>
    <dgm:cxn modelId="{42355158-FA0E-4668-8212-C33AFBED4C2D}" srcId="{BBAFA716-3254-4D77-B0A5-9C1C6E81B533}" destId="{D30F6A30-9B63-4D5E-AC2B-82BE1AB2FFD2}" srcOrd="1" destOrd="0" parTransId="{639A6345-31D1-4B5B-90D4-1AA31CE59B5D}" sibTransId="{9F64F5AC-122B-4F22-9451-64795B876126}"/>
    <dgm:cxn modelId="{0E136AD7-09CB-4C10-9E9F-8BF6B8F7BBD0}" type="presOf" srcId="{E04EF09B-FEC3-4C4F-B53D-87B5946E4B37}" destId="{A2D72325-0823-41A7-A98E-2F93F6EAAE86}" srcOrd="1" destOrd="1" presId="urn:microsoft.com/office/officeart/2005/8/layout/cycle4"/>
    <dgm:cxn modelId="{42E7326C-847E-42DC-B9AE-F06BD5C38724}" type="presOf" srcId="{FCBD747B-0111-4463-8619-9656807E36E6}" destId="{BDE13315-3A15-497D-8DF4-0689A78ABE07}" srcOrd="0" destOrd="0" presId="urn:microsoft.com/office/officeart/2005/8/layout/cycle4"/>
    <dgm:cxn modelId="{82901C9F-0709-4970-90E8-B3FAE13C5E62}" srcId="{56C384F2-4FAD-4B32-9EBE-27E0673DBD39}" destId="{7C9DA481-4CDF-4019-8FF4-06C3B470C9A1}" srcOrd="0" destOrd="0" parTransId="{3E8F7072-B8F0-4AFE-A0EB-B670C81477C4}" sibTransId="{80B1F0DF-3366-4B00-9741-A9DB5EA5FE65}"/>
    <dgm:cxn modelId="{CFE4AFC5-DB22-4238-84DB-5775F28DE8E2}" srcId="{D522A36B-6245-4F77-BA97-A234BE52C07F}" destId="{7F2EFA09-B599-4252-9BAE-C6434BF9262F}" srcOrd="1" destOrd="0" parTransId="{28A58A65-019A-4238-90CB-EC1DF12228DD}" sibTransId="{A75A3EC9-413B-4A54-AF16-99C2754189BF}"/>
    <dgm:cxn modelId="{C73546AF-FF82-43F4-AABB-85EDBB9A86F6}" type="presOf" srcId="{90F4224A-E2EA-4F3E-8F4C-FBE815068988}" destId="{F1644160-372A-444E-82F6-182C893A76BF}" srcOrd="0" destOrd="0" presId="urn:microsoft.com/office/officeart/2005/8/layout/cycle4"/>
    <dgm:cxn modelId="{A98F9825-2628-49E9-B0BE-3BA448B86E20}" srcId="{FCBD747B-0111-4463-8619-9656807E36E6}" destId="{BBBDD5BB-9154-415B-AAAE-89ED3E45590C}" srcOrd="0" destOrd="0" parTransId="{147DE851-9780-43AF-BAC6-4F1BAF32648B}" sibTransId="{33A12F66-1640-48C2-BAC7-F8119994D426}"/>
    <dgm:cxn modelId="{83E4B13D-0C20-4142-ADDF-67932C0053AF}" type="presOf" srcId="{BBAFA716-3254-4D77-B0A5-9C1C6E81B533}" destId="{43FCEC6B-E8A7-4AE5-B9BD-CD470FB0BBC1}" srcOrd="0" destOrd="0" presId="urn:microsoft.com/office/officeart/2005/8/layout/cycle4"/>
    <dgm:cxn modelId="{31BD5F53-90EF-4ECA-9CDC-1F63875E1DE3}" type="presOf" srcId="{90F4224A-E2EA-4F3E-8F4C-FBE815068988}" destId="{134EAC3F-5D9B-4E3D-8663-40BD3E069DD8}" srcOrd="1" destOrd="0" presId="urn:microsoft.com/office/officeart/2005/8/layout/cycle4"/>
    <dgm:cxn modelId="{8DFB28C3-82FA-4107-8E04-B17C0098EBBB}" srcId="{D522A36B-6245-4F77-BA97-A234BE52C07F}" destId="{34158AC4-8493-4A6F-A4CB-52829D347A90}" srcOrd="0" destOrd="0" parTransId="{96B6C339-FB45-4153-A133-F5EFF0B69AAB}" sibTransId="{3BB75B41-DE21-4BF7-ADA7-55233FF6D58C}"/>
    <dgm:cxn modelId="{9E348F40-CCC6-4B56-AA9E-4D1C0E410A94}" type="presOf" srcId="{B0889405-5429-4142-A7B2-D947847B596F}" destId="{A1E435EE-0605-40BD-83E8-E7323D38312A}" srcOrd="1" destOrd="1" presId="urn:microsoft.com/office/officeart/2005/8/layout/cycle4"/>
    <dgm:cxn modelId="{346ECA5E-313D-4586-8F2E-62405FFE65C0}" srcId="{FCBD747B-0111-4463-8619-9656807E36E6}" destId="{B0889405-5429-4142-A7B2-D947847B596F}" srcOrd="1" destOrd="0" parTransId="{BE2F7080-9EF2-4C1C-B81D-8F8EA445A204}" sibTransId="{C2C6A550-E0A2-4BAD-8394-06943CAE849E}"/>
    <dgm:cxn modelId="{BF51F80B-AD39-4F4A-9BBC-939146FD7112}" type="presOf" srcId="{D30F6A30-9B63-4D5E-AC2B-82BE1AB2FFD2}" destId="{134EAC3F-5D9B-4E3D-8663-40BD3E069DD8}" srcOrd="1" destOrd="1" presId="urn:microsoft.com/office/officeart/2005/8/layout/cycle4"/>
    <dgm:cxn modelId="{ED7A2077-80BC-443F-9ACC-4B0F0A85A654}" srcId="{CD6A2778-7437-4EE3-A061-8AA725149782}" destId="{D522A36B-6245-4F77-BA97-A234BE52C07F}" srcOrd="3" destOrd="0" parTransId="{15750D4E-3A01-4953-8F9C-124AA60D31AF}" sibTransId="{B6AFE12D-1204-4C73-BFF9-5E9DE23A4EED}"/>
    <dgm:cxn modelId="{01EC2E14-055C-400D-BDE3-6A0C585221B1}" type="presOf" srcId="{BBBDD5BB-9154-415B-AAAE-89ED3E45590C}" destId="{A1E435EE-0605-40BD-83E8-E7323D38312A}" srcOrd="1" destOrd="0" presId="urn:microsoft.com/office/officeart/2005/8/layout/cycle4"/>
    <dgm:cxn modelId="{B0AFDD6C-ABCA-4CD5-B4AD-929D03EE7D43}" type="presParOf" srcId="{9C1DBE6E-4270-4A3E-AE42-B859F0094802}" destId="{2886AA1B-4444-4B88-909C-648A2F4682B3}" srcOrd="0" destOrd="0" presId="urn:microsoft.com/office/officeart/2005/8/layout/cycle4"/>
    <dgm:cxn modelId="{4DBD03C7-D218-4DDA-AC65-930B7CB3A2F3}" type="presParOf" srcId="{2886AA1B-4444-4B88-909C-648A2F4682B3}" destId="{593A2B8E-924E-4543-A130-C15A39B36ABF}" srcOrd="0" destOrd="0" presId="urn:microsoft.com/office/officeart/2005/8/layout/cycle4"/>
    <dgm:cxn modelId="{ABB541E6-7A5D-4FB1-B3F8-93FD8C1B7199}" type="presParOf" srcId="{593A2B8E-924E-4543-A130-C15A39B36ABF}" destId="{C030B350-DEA9-4703-9952-220966B46755}" srcOrd="0" destOrd="0" presId="urn:microsoft.com/office/officeart/2005/8/layout/cycle4"/>
    <dgm:cxn modelId="{1ADD0E16-62DD-4781-9DEF-1D8F78378AD3}" type="presParOf" srcId="{593A2B8E-924E-4543-A130-C15A39B36ABF}" destId="{A1E435EE-0605-40BD-83E8-E7323D38312A}" srcOrd="1" destOrd="0" presId="urn:microsoft.com/office/officeart/2005/8/layout/cycle4"/>
    <dgm:cxn modelId="{A7D199AC-B694-4B28-8BED-FF9A9CFB8BAE}" type="presParOf" srcId="{2886AA1B-4444-4B88-909C-648A2F4682B3}" destId="{38DC51DE-80B0-4A1C-923B-2C77792E79F6}" srcOrd="1" destOrd="0" presId="urn:microsoft.com/office/officeart/2005/8/layout/cycle4"/>
    <dgm:cxn modelId="{0E762A54-C5B9-4A0A-8932-1F838BE2381F}" type="presParOf" srcId="{38DC51DE-80B0-4A1C-923B-2C77792E79F6}" destId="{722E14BD-1A02-435F-83C3-768CF01AA84D}" srcOrd="0" destOrd="0" presId="urn:microsoft.com/office/officeart/2005/8/layout/cycle4"/>
    <dgm:cxn modelId="{1AB00C26-266A-4831-B9A4-67CAE27F6F4B}" type="presParOf" srcId="{38DC51DE-80B0-4A1C-923B-2C77792E79F6}" destId="{A2D72325-0823-41A7-A98E-2F93F6EAAE86}" srcOrd="1" destOrd="0" presId="urn:microsoft.com/office/officeart/2005/8/layout/cycle4"/>
    <dgm:cxn modelId="{0BAFDB0B-F324-4CD0-ABC7-6007326AD48B}" type="presParOf" srcId="{2886AA1B-4444-4B88-909C-648A2F4682B3}" destId="{93B6D5C1-56C9-432B-B284-E2C44423E9F7}" srcOrd="2" destOrd="0" presId="urn:microsoft.com/office/officeart/2005/8/layout/cycle4"/>
    <dgm:cxn modelId="{64B48731-FB9D-46FB-8519-E0540217F787}" type="presParOf" srcId="{93B6D5C1-56C9-432B-B284-E2C44423E9F7}" destId="{F1644160-372A-444E-82F6-182C893A76BF}" srcOrd="0" destOrd="0" presId="urn:microsoft.com/office/officeart/2005/8/layout/cycle4"/>
    <dgm:cxn modelId="{E08B4821-550C-4755-8990-2EEBEB848CAC}" type="presParOf" srcId="{93B6D5C1-56C9-432B-B284-E2C44423E9F7}" destId="{134EAC3F-5D9B-4E3D-8663-40BD3E069DD8}" srcOrd="1" destOrd="0" presId="urn:microsoft.com/office/officeart/2005/8/layout/cycle4"/>
    <dgm:cxn modelId="{48C70F9D-8508-489B-9260-3D2642D00823}" type="presParOf" srcId="{2886AA1B-4444-4B88-909C-648A2F4682B3}" destId="{87D9834C-EBAE-4748-80A4-3BBE3E3100AF}" srcOrd="3" destOrd="0" presId="urn:microsoft.com/office/officeart/2005/8/layout/cycle4"/>
    <dgm:cxn modelId="{9D61CB77-BABD-4184-A512-80CD120A6DC4}" type="presParOf" srcId="{87D9834C-EBAE-4748-80A4-3BBE3E3100AF}" destId="{81F778AD-F18E-4A3A-8213-74956D3B6377}" srcOrd="0" destOrd="0" presId="urn:microsoft.com/office/officeart/2005/8/layout/cycle4"/>
    <dgm:cxn modelId="{66A9E4CE-7399-426E-BEA6-907533DA65D1}" type="presParOf" srcId="{87D9834C-EBAE-4748-80A4-3BBE3E3100AF}" destId="{8CE2E105-C3A4-44D0-914A-215C9A8D48C9}" srcOrd="1" destOrd="0" presId="urn:microsoft.com/office/officeart/2005/8/layout/cycle4"/>
    <dgm:cxn modelId="{E2068624-9F93-4DA5-9612-C09F85EF39F9}" type="presParOf" srcId="{2886AA1B-4444-4B88-909C-648A2F4682B3}" destId="{85F0D766-3F08-42C0-A5AC-772506079297}" srcOrd="4" destOrd="0" presId="urn:microsoft.com/office/officeart/2005/8/layout/cycle4"/>
    <dgm:cxn modelId="{C6A0B729-E4F3-4ED5-8728-B0F6479F3A50}" type="presParOf" srcId="{9C1DBE6E-4270-4A3E-AE42-B859F0094802}" destId="{AF712919-FC64-4DC3-BCF5-7FDE98CC6CE7}" srcOrd="1" destOrd="0" presId="urn:microsoft.com/office/officeart/2005/8/layout/cycle4"/>
    <dgm:cxn modelId="{781E4116-8328-48CD-9C29-2FE0A8B6639D}" type="presParOf" srcId="{AF712919-FC64-4DC3-BCF5-7FDE98CC6CE7}" destId="{BDE13315-3A15-497D-8DF4-0689A78ABE07}" srcOrd="0" destOrd="0" presId="urn:microsoft.com/office/officeart/2005/8/layout/cycle4"/>
    <dgm:cxn modelId="{AE08A9F9-0D08-4C84-AF4C-376E77A3E362}" type="presParOf" srcId="{AF712919-FC64-4DC3-BCF5-7FDE98CC6CE7}" destId="{C8E6CD85-E492-4BC4-B2AB-0965796C9E21}" srcOrd="1" destOrd="0" presId="urn:microsoft.com/office/officeart/2005/8/layout/cycle4"/>
    <dgm:cxn modelId="{38DE6AEC-2984-462A-9AFF-33698F50055B}" type="presParOf" srcId="{AF712919-FC64-4DC3-BCF5-7FDE98CC6CE7}" destId="{43FCEC6B-E8A7-4AE5-B9BD-CD470FB0BBC1}" srcOrd="2" destOrd="0" presId="urn:microsoft.com/office/officeart/2005/8/layout/cycle4"/>
    <dgm:cxn modelId="{4D4F04E0-4246-4DB7-93D9-597EA551CDE5}" type="presParOf" srcId="{AF712919-FC64-4DC3-BCF5-7FDE98CC6CE7}" destId="{1D22DCD3-0631-4080-B127-9C9EE396DAE6}" srcOrd="3" destOrd="0" presId="urn:microsoft.com/office/officeart/2005/8/layout/cycle4"/>
    <dgm:cxn modelId="{BA70E164-5A38-481E-BDC5-6C2F338ACA17}" type="presParOf" srcId="{AF712919-FC64-4DC3-BCF5-7FDE98CC6CE7}" destId="{7A628881-4C6C-4B65-AA50-C6470B3F7AC6}" srcOrd="4" destOrd="0" presId="urn:microsoft.com/office/officeart/2005/8/layout/cycle4"/>
    <dgm:cxn modelId="{63241752-F33D-4CBB-B810-D9347F03F2DE}" type="presParOf" srcId="{9C1DBE6E-4270-4A3E-AE42-B859F0094802}" destId="{FFC87321-5497-450E-A1FB-807E8A98775A}" srcOrd="2" destOrd="0" presId="urn:microsoft.com/office/officeart/2005/8/layout/cycle4"/>
    <dgm:cxn modelId="{22266917-4112-43F8-BD07-C86AC5C4E358}" type="presParOf" srcId="{9C1DBE6E-4270-4A3E-AE42-B859F0094802}" destId="{31424446-B85D-401E-9DA9-4862537A217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A5E68-7346-4E1C-BD0F-68C7F74BD09F}" type="doc">
      <dgm:prSet loTypeId="urn:microsoft.com/office/officeart/2005/8/layout/pList2" loCatId="list" qsTypeId="urn:microsoft.com/office/officeart/2005/8/quickstyle/3d1" qsCatId="3D" csTypeId="urn:microsoft.com/office/officeart/2005/8/colors/accent1_2" csCatId="accent1" phldr="1"/>
      <dgm:spPr/>
    </dgm:pt>
    <dgm:pt modelId="{394EF514-BFB9-4F60-B0B5-A6DA963B71AB}">
      <dgm:prSet phldrT="[Texte]" custT="1">
        <dgm:style>
          <a:lnRef idx="0">
            <a:schemeClr val="accent6"/>
          </a:lnRef>
          <a:fillRef idx="3">
            <a:schemeClr val="accent6"/>
          </a:fillRef>
          <a:effectRef idx="3">
            <a:schemeClr val="accent6"/>
          </a:effectRef>
          <a:fontRef idx="minor">
            <a:schemeClr val="lt1"/>
          </a:fontRef>
        </dgm:style>
      </dgm:prSet>
      <dgm:spPr>
        <a:solidFill>
          <a:schemeClr val="accent1">
            <a:lumMod val="50000"/>
          </a:schemeClr>
        </a:solidFill>
      </dgm:spPr>
      <dgm:t>
        <a:bodyPr/>
        <a:lstStyle/>
        <a:p>
          <a:r>
            <a:rPr lang="fr-FR" sz="3200" dirty="0" smtClean="0">
              <a:effectLst>
                <a:outerShdw blurRad="38100" dist="38100" dir="2700000" algn="tl">
                  <a:srgbClr val="000000">
                    <a:alpha val="43137"/>
                  </a:srgbClr>
                </a:outerShdw>
              </a:effectLst>
              <a:latin typeface="Garamond" panose="02020404030301010803" pitchFamily="18" charset="0"/>
            </a:rPr>
            <a:t>Vous arrivez devant la nature avec des théories, la nature flanque tout par terre. </a:t>
          </a:r>
        </a:p>
        <a:p>
          <a:r>
            <a:rPr lang="fr-FR" sz="2800" i="1" dirty="0" smtClean="0">
              <a:latin typeface="Garamond" panose="02020404030301010803" pitchFamily="18" charset="0"/>
            </a:rPr>
            <a:t>Pierre Auguste Renoir</a:t>
          </a:r>
        </a:p>
        <a:p>
          <a:r>
            <a:rPr lang="fr-FR" sz="2800" i="1" dirty="0" smtClean="0">
              <a:latin typeface="Garamond" panose="02020404030301010803" pitchFamily="18" charset="0"/>
            </a:rPr>
            <a:t>(1841-1919)</a:t>
          </a:r>
          <a:endParaRPr lang="fr-FR" sz="2800" i="1" dirty="0">
            <a:latin typeface="Garamond" panose="02020404030301010803" pitchFamily="18" charset="0"/>
          </a:endParaRPr>
        </a:p>
      </dgm:t>
    </dgm:pt>
    <dgm:pt modelId="{F41AA519-9A0D-4FBA-AEE8-7C0A3172FDE0}" type="parTrans" cxnId="{064021C7-E1DB-47A6-A28B-B088818E0398}">
      <dgm:prSet/>
      <dgm:spPr/>
      <dgm:t>
        <a:bodyPr/>
        <a:lstStyle/>
        <a:p>
          <a:endParaRPr lang="fr-FR"/>
        </a:p>
      </dgm:t>
    </dgm:pt>
    <dgm:pt modelId="{64E6EF0C-F488-4224-AC1E-79B4CB0621F0}" type="sibTrans" cxnId="{064021C7-E1DB-47A6-A28B-B088818E0398}">
      <dgm:prSet/>
      <dgm:spPr/>
      <dgm:t>
        <a:bodyPr/>
        <a:lstStyle/>
        <a:p>
          <a:endParaRPr lang="fr-FR"/>
        </a:p>
      </dgm:t>
    </dgm:pt>
    <dgm:pt modelId="{3CBE5AE0-8BDC-42EA-BC79-8EB11A56EB09}">
      <dgm:prSet phldrT="[Texte]" custT="1">
        <dgm:style>
          <a:lnRef idx="0">
            <a:schemeClr val="accent1"/>
          </a:lnRef>
          <a:fillRef idx="3">
            <a:schemeClr val="accent1"/>
          </a:fillRef>
          <a:effectRef idx="3">
            <a:schemeClr val="accent1"/>
          </a:effectRef>
          <a:fontRef idx="minor">
            <a:schemeClr val="lt1"/>
          </a:fontRef>
        </dgm:style>
      </dgm:prSet>
      <dgm:spPr>
        <a:solidFill>
          <a:srgbClr val="FF0000"/>
        </a:solidFill>
      </dgm:spPr>
      <dgm:t>
        <a:bodyPr/>
        <a:lstStyle/>
        <a:p>
          <a:endParaRPr lang="fr-FR" sz="2700" dirty="0" smtClean="0">
            <a:effectLst>
              <a:outerShdw blurRad="38100" dist="38100" dir="2700000" algn="tl">
                <a:srgbClr val="000000">
                  <a:alpha val="43137"/>
                </a:srgbClr>
              </a:outerShdw>
            </a:effectLst>
            <a:latin typeface="Garamond" panose="02020404030301010803" pitchFamily="18" charset="0"/>
          </a:endParaRPr>
        </a:p>
        <a:p>
          <a:r>
            <a:rPr lang="fr-FR" sz="3200" dirty="0" smtClean="0">
              <a:effectLst>
                <a:outerShdw blurRad="38100" dist="38100" dir="2700000" algn="tl">
                  <a:srgbClr val="000000">
                    <a:alpha val="43137"/>
                  </a:srgbClr>
                </a:outerShdw>
              </a:effectLst>
              <a:latin typeface="Garamond" panose="02020404030301010803" pitchFamily="18" charset="0"/>
            </a:rPr>
            <a:t>La nature se plaît à la simplicité. Et la nature n’est pas idiote.</a:t>
          </a:r>
        </a:p>
        <a:p>
          <a:r>
            <a:rPr lang="fr-FR" sz="3200" i="1" dirty="0" smtClean="0">
              <a:effectLst>
                <a:outerShdw blurRad="38100" dist="38100" dir="2700000" algn="tl">
                  <a:srgbClr val="000000">
                    <a:alpha val="43137"/>
                  </a:srgbClr>
                </a:outerShdw>
              </a:effectLst>
              <a:latin typeface="Garamond" panose="02020404030301010803" pitchFamily="18" charset="0"/>
            </a:rPr>
            <a:t>Isaac Newton</a:t>
          </a:r>
        </a:p>
        <a:p>
          <a:endParaRPr lang="fr-FR" sz="2800" i="1" dirty="0"/>
        </a:p>
      </dgm:t>
    </dgm:pt>
    <dgm:pt modelId="{6BCBB6AA-11BA-42C1-B17B-7B2534C18252}" type="parTrans" cxnId="{238C4493-AF68-4123-A0A6-D21019169470}">
      <dgm:prSet/>
      <dgm:spPr/>
      <dgm:t>
        <a:bodyPr/>
        <a:lstStyle/>
        <a:p>
          <a:endParaRPr lang="fr-FR"/>
        </a:p>
      </dgm:t>
    </dgm:pt>
    <dgm:pt modelId="{76F903BF-A52F-4C81-ACA0-837BC77D03C1}" type="sibTrans" cxnId="{238C4493-AF68-4123-A0A6-D21019169470}">
      <dgm:prSet/>
      <dgm:spPr/>
      <dgm:t>
        <a:bodyPr/>
        <a:lstStyle/>
        <a:p>
          <a:endParaRPr lang="fr-FR"/>
        </a:p>
      </dgm:t>
    </dgm:pt>
    <dgm:pt modelId="{23103664-7DC4-4335-89AA-5B5CC9AB6907}">
      <dgm:prSet phldrT="[Texte]"/>
      <dgm:spPr>
        <a:solidFill>
          <a:srgbClr val="002060"/>
        </a:solidFill>
      </dgm:spPr>
      <dgm:t>
        <a:bodyPr/>
        <a:lstStyle/>
        <a:p>
          <a:r>
            <a:rPr lang="fr-FR" b="0" i="0" dirty="0" smtClean="0">
              <a:latin typeface="Garamond" panose="02020404030301010803" pitchFamily="18" charset="0"/>
            </a:rPr>
            <a:t>Loué sois-tu, mon Seigneur, par sœur notre mère Terre,</a:t>
          </a:r>
          <a:r>
            <a:rPr lang="fr-FR" dirty="0" smtClean="0">
              <a:latin typeface="Garamond" panose="02020404030301010803" pitchFamily="18" charset="0"/>
            </a:rPr>
            <a:t/>
          </a:r>
          <a:br>
            <a:rPr lang="fr-FR" dirty="0" smtClean="0">
              <a:latin typeface="Garamond" panose="02020404030301010803" pitchFamily="18" charset="0"/>
            </a:rPr>
          </a:br>
          <a:r>
            <a:rPr lang="fr-FR" b="0" i="0" dirty="0" smtClean="0">
              <a:latin typeface="Garamond" panose="02020404030301010803" pitchFamily="18" charset="0"/>
            </a:rPr>
            <a:t>laquelle nous soutient et nous gouverne,</a:t>
          </a:r>
          <a:r>
            <a:rPr lang="fr-FR" dirty="0" smtClean="0">
              <a:latin typeface="Garamond" panose="02020404030301010803" pitchFamily="18" charset="0"/>
            </a:rPr>
            <a:t/>
          </a:r>
          <a:br>
            <a:rPr lang="fr-FR" dirty="0" smtClean="0">
              <a:latin typeface="Garamond" panose="02020404030301010803" pitchFamily="18" charset="0"/>
            </a:rPr>
          </a:br>
          <a:r>
            <a:rPr lang="fr-FR" b="0" i="0" dirty="0" smtClean="0">
              <a:latin typeface="Garamond" panose="02020404030301010803" pitchFamily="18" charset="0"/>
            </a:rPr>
            <a:t>et produit divers fruits avec les fleurs colorées et l’herbe.</a:t>
          </a:r>
        </a:p>
        <a:p>
          <a:r>
            <a:rPr lang="fr-FR" b="0" i="1" dirty="0" smtClean="0">
              <a:latin typeface="Garamond" panose="02020404030301010803" pitchFamily="18" charset="0"/>
            </a:rPr>
            <a:t>Saint-François d’Assise</a:t>
          </a:r>
          <a:endParaRPr lang="fr-FR" i="1" dirty="0">
            <a:latin typeface="Garamond" panose="02020404030301010803" pitchFamily="18" charset="0"/>
          </a:endParaRPr>
        </a:p>
      </dgm:t>
    </dgm:pt>
    <dgm:pt modelId="{EFE07BD7-F80C-4115-AFB1-D93BEABA1113}" type="parTrans" cxnId="{BC25C682-8457-4694-97AE-585A9283C805}">
      <dgm:prSet/>
      <dgm:spPr/>
      <dgm:t>
        <a:bodyPr/>
        <a:lstStyle/>
        <a:p>
          <a:endParaRPr lang="fr-FR"/>
        </a:p>
      </dgm:t>
    </dgm:pt>
    <dgm:pt modelId="{FEB748C8-549C-41DD-9524-A28289E6F226}" type="sibTrans" cxnId="{BC25C682-8457-4694-97AE-585A9283C805}">
      <dgm:prSet/>
      <dgm:spPr/>
      <dgm:t>
        <a:bodyPr/>
        <a:lstStyle/>
        <a:p>
          <a:endParaRPr lang="fr-FR"/>
        </a:p>
      </dgm:t>
    </dgm:pt>
    <dgm:pt modelId="{19CB6A4F-0C50-4015-A1DF-768E1E9FEEC7}" type="pres">
      <dgm:prSet presAssocID="{777A5E68-7346-4E1C-BD0F-68C7F74BD09F}" presName="Name0" presStyleCnt="0">
        <dgm:presLayoutVars>
          <dgm:dir/>
          <dgm:resizeHandles val="exact"/>
        </dgm:presLayoutVars>
      </dgm:prSet>
      <dgm:spPr/>
    </dgm:pt>
    <dgm:pt modelId="{7697C14B-AA34-4A1E-9497-14C8572D56D8}" type="pres">
      <dgm:prSet presAssocID="{777A5E68-7346-4E1C-BD0F-68C7F74BD09F}" presName="bkgdShp" presStyleLbl="alignAccFollowNode1" presStyleIdx="0" presStyleCnt="1" custLinFactNeighborY="-8715"/>
      <dgm:spPr>
        <a:blipFill rotWithShape="0">
          <a:blip xmlns:r="http://schemas.openxmlformats.org/officeDocument/2006/relationships" r:embed="rId1"/>
          <a:tile tx="0" ty="0" sx="100000" sy="100000" flip="none" algn="tl"/>
        </a:blipFill>
      </dgm:spPr>
    </dgm:pt>
    <dgm:pt modelId="{76B52A2F-877C-436B-A97C-72D0488865CA}" type="pres">
      <dgm:prSet presAssocID="{777A5E68-7346-4E1C-BD0F-68C7F74BD09F}" presName="linComp" presStyleCnt="0"/>
      <dgm:spPr/>
    </dgm:pt>
    <dgm:pt modelId="{35354831-17E2-4228-8B72-69A34FD7EABC}" type="pres">
      <dgm:prSet presAssocID="{394EF514-BFB9-4F60-B0B5-A6DA963B71AB}" presName="compNode" presStyleCnt="0"/>
      <dgm:spPr/>
    </dgm:pt>
    <dgm:pt modelId="{855AEB3C-BC1B-4A41-89DC-AAE374C8666B}" type="pres">
      <dgm:prSet presAssocID="{394EF514-BFB9-4F60-B0B5-A6DA963B71AB}" presName="node" presStyleLbl="node1" presStyleIdx="0" presStyleCnt="3">
        <dgm:presLayoutVars>
          <dgm:bulletEnabled val="1"/>
        </dgm:presLayoutVars>
      </dgm:prSet>
      <dgm:spPr/>
      <dgm:t>
        <a:bodyPr/>
        <a:lstStyle/>
        <a:p>
          <a:endParaRPr lang="fr-FR"/>
        </a:p>
      </dgm:t>
    </dgm:pt>
    <dgm:pt modelId="{C6B84E56-BC59-44E5-8FCE-4B6C2546C6FA}" type="pres">
      <dgm:prSet presAssocID="{394EF514-BFB9-4F60-B0B5-A6DA963B71AB}" presName="invisiNode" presStyleLbl="node1" presStyleIdx="0" presStyleCnt="3"/>
      <dgm:spPr/>
    </dgm:pt>
    <dgm:pt modelId="{7A66C404-BD80-4F14-A434-06AD7E44D266}" type="pres">
      <dgm:prSet presAssocID="{394EF514-BFB9-4F60-B0B5-A6DA963B71AB}" presName="imagNode" presStyleLbl="fgImgPlace1" presStyleIdx="0" presStyleCnt="3" custScaleX="98475"/>
      <dgm:spPr>
        <a:blipFill rotWithShape="1">
          <a:blip xmlns:r="http://schemas.openxmlformats.org/officeDocument/2006/relationships" r:embed="rId2"/>
          <a:stretch>
            <a:fillRect/>
          </a:stretch>
        </a:blipFill>
      </dgm:spPr>
    </dgm:pt>
    <dgm:pt modelId="{85D404FB-D908-4AB5-94E2-CCB9A0B41B66}" type="pres">
      <dgm:prSet presAssocID="{64E6EF0C-F488-4224-AC1E-79B4CB0621F0}" presName="sibTrans" presStyleLbl="sibTrans2D1" presStyleIdx="0" presStyleCnt="0"/>
      <dgm:spPr/>
      <dgm:t>
        <a:bodyPr/>
        <a:lstStyle/>
        <a:p>
          <a:endParaRPr lang="fr-FR"/>
        </a:p>
      </dgm:t>
    </dgm:pt>
    <dgm:pt modelId="{5CC8851C-0E86-4ABD-8B94-942F0C456686}" type="pres">
      <dgm:prSet presAssocID="{3CBE5AE0-8BDC-42EA-BC79-8EB11A56EB09}" presName="compNode" presStyleCnt="0"/>
      <dgm:spPr/>
    </dgm:pt>
    <dgm:pt modelId="{69DBE490-A08F-4DD0-9CD1-9ED8C9142E92}" type="pres">
      <dgm:prSet presAssocID="{3CBE5AE0-8BDC-42EA-BC79-8EB11A56EB09}" presName="node" presStyleLbl="node1" presStyleIdx="1" presStyleCnt="3">
        <dgm:presLayoutVars>
          <dgm:bulletEnabled val="1"/>
        </dgm:presLayoutVars>
      </dgm:prSet>
      <dgm:spPr/>
      <dgm:t>
        <a:bodyPr/>
        <a:lstStyle/>
        <a:p>
          <a:endParaRPr lang="fr-FR"/>
        </a:p>
      </dgm:t>
    </dgm:pt>
    <dgm:pt modelId="{FA613308-2C98-47EA-BC70-D3806E403BEF}" type="pres">
      <dgm:prSet presAssocID="{3CBE5AE0-8BDC-42EA-BC79-8EB11A56EB09}" presName="invisiNode" presStyleLbl="node1" presStyleIdx="1" presStyleCnt="3"/>
      <dgm:spPr/>
    </dgm:pt>
    <dgm:pt modelId="{517EED37-C179-4620-AAF2-D9E3C4C5B550}" type="pres">
      <dgm:prSet presAssocID="{3CBE5AE0-8BDC-42EA-BC79-8EB11A56EB09}" presName="imagNode" presStyleLbl="fgImgPlace1" presStyleIdx="1" presStyleCnt="3" custScaleX="73853" custLinFactNeighborX="381" custLinFactNeighborY="-3015"/>
      <dgm:spPr>
        <a:blipFill rotWithShape="1">
          <a:blip xmlns:r="http://schemas.openxmlformats.org/officeDocument/2006/relationships" r:embed="rId3"/>
          <a:stretch>
            <a:fillRect/>
          </a:stretch>
        </a:blipFill>
      </dgm:spPr>
      <dgm:t>
        <a:bodyPr/>
        <a:lstStyle/>
        <a:p>
          <a:endParaRPr lang="fr-FR"/>
        </a:p>
      </dgm:t>
    </dgm:pt>
    <dgm:pt modelId="{426B689A-2856-4512-9F17-9B893A8E265D}" type="pres">
      <dgm:prSet presAssocID="{76F903BF-A52F-4C81-ACA0-837BC77D03C1}" presName="sibTrans" presStyleLbl="sibTrans2D1" presStyleIdx="0" presStyleCnt="0"/>
      <dgm:spPr/>
      <dgm:t>
        <a:bodyPr/>
        <a:lstStyle/>
        <a:p>
          <a:endParaRPr lang="fr-FR"/>
        </a:p>
      </dgm:t>
    </dgm:pt>
    <dgm:pt modelId="{097A5F5A-2EC6-4181-BF94-41D7BAF10B7E}" type="pres">
      <dgm:prSet presAssocID="{23103664-7DC4-4335-89AA-5B5CC9AB6907}" presName="compNode" presStyleCnt="0"/>
      <dgm:spPr/>
    </dgm:pt>
    <dgm:pt modelId="{8F00F5D9-A6B6-4739-8FC5-CA96E3D475B4}" type="pres">
      <dgm:prSet presAssocID="{23103664-7DC4-4335-89AA-5B5CC9AB6907}" presName="node" presStyleLbl="node1" presStyleIdx="2" presStyleCnt="3">
        <dgm:presLayoutVars>
          <dgm:bulletEnabled val="1"/>
        </dgm:presLayoutVars>
      </dgm:prSet>
      <dgm:spPr/>
      <dgm:t>
        <a:bodyPr/>
        <a:lstStyle/>
        <a:p>
          <a:endParaRPr lang="fr-FR"/>
        </a:p>
      </dgm:t>
    </dgm:pt>
    <dgm:pt modelId="{B44FE0A8-2076-4808-8CD9-4A22FE6463CA}" type="pres">
      <dgm:prSet presAssocID="{23103664-7DC4-4335-89AA-5B5CC9AB6907}" presName="invisiNode" presStyleLbl="node1" presStyleIdx="2" presStyleCnt="3"/>
      <dgm:spPr/>
    </dgm:pt>
    <dgm:pt modelId="{CC5A24D0-C67B-4017-87A9-DB94639A35B5}" type="pres">
      <dgm:prSet presAssocID="{23103664-7DC4-4335-89AA-5B5CC9AB6907}" presName="imagNode" presStyleLbl="fgImgPlace1" presStyleIdx="2" presStyleCnt="3"/>
      <dgm:spPr>
        <a:blipFill rotWithShape="1">
          <a:blip xmlns:r="http://schemas.openxmlformats.org/officeDocument/2006/relationships" r:embed="rId4"/>
          <a:stretch>
            <a:fillRect/>
          </a:stretch>
        </a:blipFill>
      </dgm:spPr>
    </dgm:pt>
  </dgm:ptLst>
  <dgm:cxnLst>
    <dgm:cxn modelId="{BC25C682-8457-4694-97AE-585A9283C805}" srcId="{777A5E68-7346-4E1C-BD0F-68C7F74BD09F}" destId="{23103664-7DC4-4335-89AA-5B5CC9AB6907}" srcOrd="2" destOrd="0" parTransId="{EFE07BD7-F80C-4115-AFB1-D93BEABA1113}" sibTransId="{FEB748C8-549C-41DD-9524-A28289E6F226}"/>
    <dgm:cxn modelId="{79334690-F6E5-4E62-BBB7-1E86BAD02AD1}" type="presOf" srcId="{76F903BF-A52F-4C81-ACA0-837BC77D03C1}" destId="{426B689A-2856-4512-9F17-9B893A8E265D}" srcOrd="0" destOrd="0" presId="urn:microsoft.com/office/officeart/2005/8/layout/pList2"/>
    <dgm:cxn modelId="{3C9964D5-7165-41BA-9C01-8418B0109FFB}" type="presOf" srcId="{394EF514-BFB9-4F60-B0B5-A6DA963B71AB}" destId="{855AEB3C-BC1B-4A41-89DC-AAE374C8666B}" srcOrd="0" destOrd="0" presId="urn:microsoft.com/office/officeart/2005/8/layout/pList2"/>
    <dgm:cxn modelId="{F2511A09-AC82-4961-A2D8-B8E1D4E25693}" type="presOf" srcId="{777A5E68-7346-4E1C-BD0F-68C7F74BD09F}" destId="{19CB6A4F-0C50-4015-A1DF-768E1E9FEEC7}" srcOrd="0" destOrd="0" presId="urn:microsoft.com/office/officeart/2005/8/layout/pList2"/>
    <dgm:cxn modelId="{58C294FE-83B3-427D-8071-58307EBB1CDA}" type="presOf" srcId="{64E6EF0C-F488-4224-AC1E-79B4CB0621F0}" destId="{85D404FB-D908-4AB5-94E2-CCB9A0B41B66}" srcOrd="0" destOrd="0" presId="urn:microsoft.com/office/officeart/2005/8/layout/pList2"/>
    <dgm:cxn modelId="{238C4493-AF68-4123-A0A6-D21019169470}" srcId="{777A5E68-7346-4E1C-BD0F-68C7F74BD09F}" destId="{3CBE5AE0-8BDC-42EA-BC79-8EB11A56EB09}" srcOrd="1" destOrd="0" parTransId="{6BCBB6AA-11BA-42C1-B17B-7B2534C18252}" sibTransId="{76F903BF-A52F-4C81-ACA0-837BC77D03C1}"/>
    <dgm:cxn modelId="{631F675A-CF9B-488F-BAD9-00A852BC4154}" type="presOf" srcId="{23103664-7DC4-4335-89AA-5B5CC9AB6907}" destId="{8F00F5D9-A6B6-4739-8FC5-CA96E3D475B4}" srcOrd="0" destOrd="0" presId="urn:microsoft.com/office/officeart/2005/8/layout/pList2"/>
    <dgm:cxn modelId="{8FE159C7-B5DA-4D49-8266-9F0EDF9575BD}" type="presOf" srcId="{3CBE5AE0-8BDC-42EA-BC79-8EB11A56EB09}" destId="{69DBE490-A08F-4DD0-9CD1-9ED8C9142E92}" srcOrd="0" destOrd="0" presId="urn:microsoft.com/office/officeart/2005/8/layout/pList2"/>
    <dgm:cxn modelId="{064021C7-E1DB-47A6-A28B-B088818E0398}" srcId="{777A5E68-7346-4E1C-BD0F-68C7F74BD09F}" destId="{394EF514-BFB9-4F60-B0B5-A6DA963B71AB}" srcOrd="0" destOrd="0" parTransId="{F41AA519-9A0D-4FBA-AEE8-7C0A3172FDE0}" sibTransId="{64E6EF0C-F488-4224-AC1E-79B4CB0621F0}"/>
    <dgm:cxn modelId="{3A719317-2489-48B9-9096-3978753547BF}" type="presParOf" srcId="{19CB6A4F-0C50-4015-A1DF-768E1E9FEEC7}" destId="{7697C14B-AA34-4A1E-9497-14C8572D56D8}" srcOrd="0" destOrd="0" presId="urn:microsoft.com/office/officeart/2005/8/layout/pList2"/>
    <dgm:cxn modelId="{0835F5CE-D904-42BF-965F-BDBA05BD0C3C}" type="presParOf" srcId="{19CB6A4F-0C50-4015-A1DF-768E1E9FEEC7}" destId="{76B52A2F-877C-436B-A97C-72D0488865CA}" srcOrd="1" destOrd="0" presId="urn:microsoft.com/office/officeart/2005/8/layout/pList2"/>
    <dgm:cxn modelId="{8BC1A4F9-79EA-4DB9-A71F-427027D3F193}" type="presParOf" srcId="{76B52A2F-877C-436B-A97C-72D0488865CA}" destId="{35354831-17E2-4228-8B72-69A34FD7EABC}" srcOrd="0" destOrd="0" presId="urn:microsoft.com/office/officeart/2005/8/layout/pList2"/>
    <dgm:cxn modelId="{BE77B9EF-5D36-4DB1-9538-7A614FFD7AEB}" type="presParOf" srcId="{35354831-17E2-4228-8B72-69A34FD7EABC}" destId="{855AEB3C-BC1B-4A41-89DC-AAE374C8666B}" srcOrd="0" destOrd="0" presId="urn:microsoft.com/office/officeart/2005/8/layout/pList2"/>
    <dgm:cxn modelId="{6A3C8496-5190-42AB-9D26-ECFDD70BFFB4}" type="presParOf" srcId="{35354831-17E2-4228-8B72-69A34FD7EABC}" destId="{C6B84E56-BC59-44E5-8FCE-4B6C2546C6FA}" srcOrd="1" destOrd="0" presId="urn:microsoft.com/office/officeart/2005/8/layout/pList2"/>
    <dgm:cxn modelId="{7BCC28EB-7997-4983-AB1C-3F4AAF184930}" type="presParOf" srcId="{35354831-17E2-4228-8B72-69A34FD7EABC}" destId="{7A66C404-BD80-4F14-A434-06AD7E44D266}" srcOrd="2" destOrd="0" presId="urn:microsoft.com/office/officeart/2005/8/layout/pList2"/>
    <dgm:cxn modelId="{BCED33F8-0F0D-498A-BBAF-9F3BB8FAC0A3}" type="presParOf" srcId="{76B52A2F-877C-436B-A97C-72D0488865CA}" destId="{85D404FB-D908-4AB5-94E2-CCB9A0B41B66}" srcOrd="1" destOrd="0" presId="urn:microsoft.com/office/officeart/2005/8/layout/pList2"/>
    <dgm:cxn modelId="{5A4A5451-A6AD-421E-8A7F-93B08BBBA64B}" type="presParOf" srcId="{76B52A2F-877C-436B-A97C-72D0488865CA}" destId="{5CC8851C-0E86-4ABD-8B94-942F0C456686}" srcOrd="2" destOrd="0" presId="urn:microsoft.com/office/officeart/2005/8/layout/pList2"/>
    <dgm:cxn modelId="{1E8A5157-B35C-440A-9505-3C0669EC7011}" type="presParOf" srcId="{5CC8851C-0E86-4ABD-8B94-942F0C456686}" destId="{69DBE490-A08F-4DD0-9CD1-9ED8C9142E92}" srcOrd="0" destOrd="0" presId="urn:microsoft.com/office/officeart/2005/8/layout/pList2"/>
    <dgm:cxn modelId="{E93D2195-AB6A-438F-BB58-3E3CB09D1A0D}" type="presParOf" srcId="{5CC8851C-0E86-4ABD-8B94-942F0C456686}" destId="{FA613308-2C98-47EA-BC70-D3806E403BEF}" srcOrd="1" destOrd="0" presId="urn:microsoft.com/office/officeart/2005/8/layout/pList2"/>
    <dgm:cxn modelId="{C94C4C2A-69B7-4E45-9451-F63B840938FF}" type="presParOf" srcId="{5CC8851C-0E86-4ABD-8B94-942F0C456686}" destId="{517EED37-C179-4620-AAF2-D9E3C4C5B550}" srcOrd="2" destOrd="0" presId="urn:microsoft.com/office/officeart/2005/8/layout/pList2"/>
    <dgm:cxn modelId="{7648D238-538A-4499-80D2-E537650FEA31}" type="presParOf" srcId="{76B52A2F-877C-436B-A97C-72D0488865CA}" destId="{426B689A-2856-4512-9F17-9B893A8E265D}" srcOrd="3" destOrd="0" presId="urn:microsoft.com/office/officeart/2005/8/layout/pList2"/>
    <dgm:cxn modelId="{2BB390B5-5EA1-4787-8BCD-9755064370CA}" type="presParOf" srcId="{76B52A2F-877C-436B-A97C-72D0488865CA}" destId="{097A5F5A-2EC6-4181-BF94-41D7BAF10B7E}" srcOrd="4" destOrd="0" presId="urn:microsoft.com/office/officeart/2005/8/layout/pList2"/>
    <dgm:cxn modelId="{9CEF3DC0-C85D-4412-8017-08CD96A396DE}" type="presParOf" srcId="{097A5F5A-2EC6-4181-BF94-41D7BAF10B7E}" destId="{8F00F5D9-A6B6-4739-8FC5-CA96E3D475B4}" srcOrd="0" destOrd="0" presId="urn:microsoft.com/office/officeart/2005/8/layout/pList2"/>
    <dgm:cxn modelId="{3BC0E07D-4DAB-4277-A1D5-D59617FD7422}" type="presParOf" srcId="{097A5F5A-2EC6-4181-BF94-41D7BAF10B7E}" destId="{B44FE0A8-2076-4808-8CD9-4A22FE6463CA}" srcOrd="1" destOrd="0" presId="urn:microsoft.com/office/officeart/2005/8/layout/pList2"/>
    <dgm:cxn modelId="{1164CE25-5F81-4E26-9AD3-2DD7EBF4EE29}" type="presParOf" srcId="{097A5F5A-2EC6-4181-BF94-41D7BAF10B7E}" destId="{CC5A24D0-C67B-4017-87A9-DB94639A35B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B04D3F-85E6-4CCC-B642-D91730BA8C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AC63631F-C83A-4064-9754-7DDDFE25459C}">
      <dgm:prSet phldrT="[Texte]" custT="1"/>
      <dgm:spPr/>
      <dgm:t>
        <a:bodyPr/>
        <a:lstStyle/>
        <a:p>
          <a:pPr algn="l"/>
          <a:endParaRPr lang="fr-FR" sz="1100" dirty="0" smtClean="0"/>
        </a:p>
        <a:p>
          <a:pPr algn="ctr"/>
          <a:endParaRPr lang="fr-FR" sz="2000" dirty="0" smtClean="0"/>
        </a:p>
        <a:p>
          <a:pPr algn="ctr"/>
          <a:endParaRPr lang="fr-FR" sz="1800" dirty="0" smtClean="0"/>
        </a:p>
        <a:p>
          <a:pPr algn="ctr"/>
          <a:r>
            <a:rPr lang="fr-FR" sz="4400" b="1" dirty="0" smtClean="0"/>
            <a:t>Aimer la nature</a:t>
          </a:r>
          <a:endParaRPr lang="fr-FR" sz="4400" b="1" dirty="0"/>
        </a:p>
      </dgm:t>
    </dgm:pt>
    <dgm:pt modelId="{9C854C2F-28DD-4613-A40D-ED69F632AD01}" type="parTrans" cxnId="{EB39B6A7-6D83-438C-8B3C-13DD28332084}">
      <dgm:prSet/>
      <dgm:spPr/>
      <dgm:t>
        <a:bodyPr/>
        <a:lstStyle/>
        <a:p>
          <a:endParaRPr lang="fr-FR"/>
        </a:p>
      </dgm:t>
    </dgm:pt>
    <dgm:pt modelId="{61E07FEF-C5AA-4CE5-AB20-53A8B2FD0746}" type="sibTrans" cxnId="{EB39B6A7-6D83-438C-8B3C-13DD28332084}">
      <dgm:prSet/>
      <dgm:spPr/>
      <dgm:t>
        <a:bodyPr/>
        <a:lstStyle/>
        <a:p>
          <a:endParaRPr lang="fr-FR"/>
        </a:p>
      </dgm:t>
    </dgm:pt>
    <dgm:pt modelId="{80160EB2-0902-4A7D-AE18-80191B614A3A}">
      <dgm:prSet phldrT="[Texte]" custT="1"/>
      <dgm:spPr/>
      <dgm:t>
        <a:bodyPr/>
        <a:lstStyle/>
        <a:p>
          <a:endParaRPr lang="fr-FR" sz="1800" dirty="0" smtClean="0"/>
        </a:p>
        <a:p>
          <a:r>
            <a:rPr lang="fr-FR" sz="3200" b="1" dirty="0" smtClean="0"/>
            <a:t>compréhension juste, parole juste</a:t>
          </a:r>
          <a:endParaRPr lang="fr-FR" sz="3200" b="1" dirty="0"/>
        </a:p>
      </dgm:t>
    </dgm:pt>
    <dgm:pt modelId="{2DA9290B-B709-4CB1-BF87-962293B84F0D}" type="parTrans" cxnId="{D019E4B5-CFD0-4876-9D61-CDD94D3743B8}">
      <dgm:prSet/>
      <dgm:spPr/>
      <dgm:t>
        <a:bodyPr/>
        <a:lstStyle/>
        <a:p>
          <a:endParaRPr lang="fr-FR"/>
        </a:p>
      </dgm:t>
    </dgm:pt>
    <dgm:pt modelId="{D1E16A2A-EA92-4DE7-9B02-8388DBD2BBD9}" type="sibTrans" cxnId="{D019E4B5-CFD0-4876-9D61-CDD94D3743B8}">
      <dgm:prSet/>
      <dgm:spPr/>
      <dgm:t>
        <a:bodyPr/>
        <a:lstStyle/>
        <a:p>
          <a:endParaRPr lang="fr-FR"/>
        </a:p>
      </dgm:t>
    </dgm:pt>
    <dgm:pt modelId="{3B7C1983-A7F5-487B-A1B5-1363012AC464}">
      <dgm:prSet phldrT="[Texte]" custT="1"/>
      <dgm:spPr/>
      <dgm:t>
        <a:bodyPr/>
        <a:lstStyle/>
        <a:p>
          <a:endParaRPr lang="fr-FR" sz="1800" dirty="0" smtClean="0"/>
        </a:p>
        <a:p>
          <a:r>
            <a:rPr lang="fr-FR" sz="3200" b="1" dirty="0" smtClean="0"/>
            <a:t>Mode d’existence juste</a:t>
          </a:r>
          <a:endParaRPr lang="fr-FR" sz="3200" b="1" dirty="0"/>
        </a:p>
      </dgm:t>
    </dgm:pt>
    <dgm:pt modelId="{BBF8CF95-418A-4F5A-84F7-DD5BFF6ABD3F}" type="parTrans" cxnId="{6B33EF51-BC72-4EDB-9B31-B0DA4F3841CD}">
      <dgm:prSet/>
      <dgm:spPr/>
      <dgm:t>
        <a:bodyPr/>
        <a:lstStyle/>
        <a:p>
          <a:endParaRPr lang="fr-FR"/>
        </a:p>
      </dgm:t>
    </dgm:pt>
    <dgm:pt modelId="{0E3973F5-C1CC-42C9-BA91-27EBAA988906}" type="sibTrans" cxnId="{6B33EF51-BC72-4EDB-9B31-B0DA4F3841CD}">
      <dgm:prSet/>
      <dgm:spPr/>
      <dgm:t>
        <a:bodyPr/>
        <a:lstStyle/>
        <a:p>
          <a:endParaRPr lang="fr-FR"/>
        </a:p>
      </dgm:t>
    </dgm:pt>
    <dgm:pt modelId="{A7C5ED87-78F9-4469-994D-D280A01059A3}">
      <dgm:prSet phldrT="[Texte]" custT="1"/>
      <dgm:spPr/>
      <dgm:t>
        <a:bodyPr/>
        <a:lstStyle/>
        <a:p>
          <a:endParaRPr lang="fr-FR" sz="1400" dirty="0" smtClean="0"/>
        </a:p>
        <a:p>
          <a:r>
            <a:rPr lang="fr-FR" sz="3200" b="1" dirty="0" smtClean="0"/>
            <a:t>Action juste</a:t>
          </a:r>
          <a:endParaRPr lang="fr-FR" sz="3200" b="1" dirty="0"/>
        </a:p>
      </dgm:t>
    </dgm:pt>
    <dgm:pt modelId="{81A73515-2820-4362-9FC5-F4EAEFC1FC56}" type="parTrans" cxnId="{07A1FA3E-E102-4E08-8CBE-4352FBFFC906}">
      <dgm:prSet/>
      <dgm:spPr/>
      <dgm:t>
        <a:bodyPr/>
        <a:lstStyle/>
        <a:p>
          <a:endParaRPr lang="fr-FR"/>
        </a:p>
      </dgm:t>
    </dgm:pt>
    <dgm:pt modelId="{C881689B-CB2F-40DA-B618-7EB7E71C117D}" type="sibTrans" cxnId="{07A1FA3E-E102-4E08-8CBE-4352FBFFC906}">
      <dgm:prSet/>
      <dgm:spPr/>
      <dgm:t>
        <a:bodyPr/>
        <a:lstStyle/>
        <a:p>
          <a:endParaRPr lang="fr-FR"/>
        </a:p>
      </dgm:t>
    </dgm:pt>
    <dgm:pt modelId="{93EB6147-1708-4F48-BE0D-FD0AE284A674}" type="pres">
      <dgm:prSet presAssocID="{68B04D3F-85E6-4CCC-B642-D91730BA8CFD}" presName="vert0" presStyleCnt="0">
        <dgm:presLayoutVars>
          <dgm:dir/>
          <dgm:animOne val="branch"/>
          <dgm:animLvl val="lvl"/>
        </dgm:presLayoutVars>
      </dgm:prSet>
      <dgm:spPr/>
      <dgm:t>
        <a:bodyPr/>
        <a:lstStyle/>
        <a:p>
          <a:endParaRPr lang="fr-FR"/>
        </a:p>
      </dgm:t>
    </dgm:pt>
    <dgm:pt modelId="{07E32715-C07B-4D57-90F0-F15FA07BE809}" type="pres">
      <dgm:prSet presAssocID="{AC63631F-C83A-4064-9754-7DDDFE25459C}" presName="thickLine" presStyleLbl="alignNode1" presStyleIdx="0" presStyleCnt="1"/>
      <dgm:spPr/>
    </dgm:pt>
    <dgm:pt modelId="{43158B67-B246-40F9-9F80-371C740892F8}" type="pres">
      <dgm:prSet presAssocID="{AC63631F-C83A-4064-9754-7DDDFE25459C}" presName="horz1" presStyleCnt="0"/>
      <dgm:spPr/>
    </dgm:pt>
    <dgm:pt modelId="{E4B8BBAC-5553-4AD5-8BF5-A55581F5E69F}" type="pres">
      <dgm:prSet presAssocID="{AC63631F-C83A-4064-9754-7DDDFE25459C}" presName="tx1" presStyleLbl="revTx" presStyleIdx="0" presStyleCnt="4" custScaleX="139884"/>
      <dgm:spPr/>
      <dgm:t>
        <a:bodyPr/>
        <a:lstStyle/>
        <a:p>
          <a:endParaRPr lang="fr-FR"/>
        </a:p>
      </dgm:t>
    </dgm:pt>
    <dgm:pt modelId="{C84BB09B-D280-41C1-869D-11D563D4E156}" type="pres">
      <dgm:prSet presAssocID="{AC63631F-C83A-4064-9754-7DDDFE25459C}" presName="vert1" presStyleCnt="0"/>
      <dgm:spPr/>
    </dgm:pt>
    <dgm:pt modelId="{1AF6D463-AFCF-40B6-9F32-B5EDC17FF9A1}" type="pres">
      <dgm:prSet presAssocID="{80160EB2-0902-4A7D-AE18-80191B614A3A}" presName="vertSpace2a" presStyleCnt="0"/>
      <dgm:spPr/>
    </dgm:pt>
    <dgm:pt modelId="{685661B0-DE00-4F24-AF41-8C7FEB7C991E}" type="pres">
      <dgm:prSet presAssocID="{80160EB2-0902-4A7D-AE18-80191B614A3A}" presName="horz2" presStyleCnt="0"/>
      <dgm:spPr/>
    </dgm:pt>
    <dgm:pt modelId="{75B89895-65BA-4AF3-9255-811944881C10}" type="pres">
      <dgm:prSet presAssocID="{80160EB2-0902-4A7D-AE18-80191B614A3A}" presName="horzSpace2" presStyleCnt="0"/>
      <dgm:spPr/>
    </dgm:pt>
    <dgm:pt modelId="{8FE8B5C8-1696-438D-9A3B-49820B68129A}" type="pres">
      <dgm:prSet presAssocID="{80160EB2-0902-4A7D-AE18-80191B614A3A}" presName="tx2" presStyleLbl="revTx" presStyleIdx="1" presStyleCnt="4"/>
      <dgm:spPr/>
      <dgm:t>
        <a:bodyPr/>
        <a:lstStyle/>
        <a:p>
          <a:endParaRPr lang="fr-FR"/>
        </a:p>
      </dgm:t>
    </dgm:pt>
    <dgm:pt modelId="{D6DB0551-CF44-4395-A169-11894D4EC212}" type="pres">
      <dgm:prSet presAssocID="{80160EB2-0902-4A7D-AE18-80191B614A3A}" presName="vert2" presStyleCnt="0"/>
      <dgm:spPr/>
    </dgm:pt>
    <dgm:pt modelId="{7521341B-1D0C-4D4A-BB3E-E63EE938BB0E}" type="pres">
      <dgm:prSet presAssocID="{80160EB2-0902-4A7D-AE18-80191B614A3A}" presName="thinLine2b" presStyleLbl="callout" presStyleIdx="0" presStyleCnt="3"/>
      <dgm:spPr/>
    </dgm:pt>
    <dgm:pt modelId="{281BA5C5-5EA7-4D28-96AF-4A508385AD70}" type="pres">
      <dgm:prSet presAssocID="{80160EB2-0902-4A7D-AE18-80191B614A3A}" presName="vertSpace2b" presStyleCnt="0"/>
      <dgm:spPr/>
    </dgm:pt>
    <dgm:pt modelId="{070C4B58-0AE9-4192-9783-70C5D310FA08}" type="pres">
      <dgm:prSet presAssocID="{3B7C1983-A7F5-487B-A1B5-1363012AC464}" presName="horz2" presStyleCnt="0"/>
      <dgm:spPr/>
    </dgm:pt>
    <dgm:pt modelId="{80ED177F-57BB-45C4-8648-DF32253ED4D3}" type="pres">
      <dgm:prSet presAssocID="{3B7C1983-A7F5-487B-A1B5-1363012AC464}" presName="horzSpace2" presStyleCnt="0"/>
      <dgm:spPr/>
    </dgm:pt>
    <dgm:pt modelId="{6DA3FA73-0980-4D8F-82C3-E0936459AFCF}" type="pres">
      <dgm:prSet presAssocID="{3B7C1983-A7F5-487B-A1B5-1363012AC464}" presName="tx2" presStyleLbl="revTx" presStyleIdx="2" presStyleCnt="4"/>
      <dgm:spPr/>
      <dgm:t>
        <a:bodyPr/>
        <a:lstStyle/>
        <a:p>
          <a:endParaRPr lang="fr-FR"/>
        </a:p>
      </dgm:t>
    </dgm:pt>
    <dgm:pt modelId="{6B99FE83-678E-4B1E-9C8F-7B7BFF9C2C9B}" type="pres">
      <dgm:prSet presAssocID="{3B7C1983-A7F5-487B-A1B5-1363012AC464}" presName="vert2" presStyleCnt="0"/>
      <dgm:spPr/>
    </dgm:pt>
    <dgm:pt modelId="{46DC9EDE-6380-4EFC-A544-FD9165FDF79F}" type="pres">
      <dgm:prSet presAssocID="{3B7C1983-A7F5-487B-A1B5-1363012AC464}" presName="thinLine2b" presStyleLbl="callout" presStyleIdx="1" presStyleCnt="3"/>
      <dgm:spPr/>
    </dgm:pt>
    <dgm:pt modelId="{306C8497-1A16-4787-BE8A-FD63BF041FA8}" type="pres">
      <dgm:prSet presAssocID="{3B7C1983-A7F5-487B-A1B5-1363012AC464}" presName="vertSpace2b" presStyleCnt="0"/>
      <dgm:spPr/>
    </dgm:pt>
    <dgm:pt modelId="{04684DDC-2E5C-4008-832F-61EBB795DC0F}" type="pres">
      <dgm:prSet presAssocID="{A7C5ED87-78F9-4469-994D-D280A01059A3}" presName="horz2" presStyleCnt="0"/>
      <dgm:spPr/>
    </dgm:pt>
    <dgm:pt modelId="{B277B132-70A5-47A0-9940-69C1D2A67AE0}" type="pres">
      <dgm:prSet presAssocID="{A7C5ED87-78F9-4469-994D-D280A01059A3}" presName="horzSpace2" presStyleCnt="0"/>
      <dgm:spPr/>
    </dgm:pt>
    <dgm:pt modelId="{6959B954-6408-48A9-970B-4B6759F9701A}" type="pres">
      <dgm:prSet presAssocID="{A7C5ED87-78F9-4469-994D-D280A01059A3}" presName="tx2" presStyleLbl="revTx" presStyleIdx="3" presStyleCnt="4"/>
      <dgm:spPr/>
      <dgm:t>
        <a:bodyPr/>
        <a:lstStyle/>
        <a:p>
          <a:endParaRPr lang="fr-FR"/>
        </a:p>
      </dgm:t>
    </dgm:pt>
    <dgm:pt modelId="{16EAD16B-5D50-4424-AF5A-319C124CF19A}" type="pres">
      <dgm:prSet presAssocID="{A7C5ED87-78F9-4469-994D-D280A01059A3}" presName="vert2" presStyleCnt="0"/>
      <dgm:spPr/>
    </dgm:pt>
    <dgm:pt modelId="{2E99B434-8758-4EF9-AB66-0D4865A12392}" type="pres">
      <dgm:prSet presAssocID="{A7C5ED87-78F9-4469-994D-D280A01059A3}" presName="thinLine2b" presStyleLbl="callout" presStyleIdx="2" presStyleCnt="3"/>
      <dgm:spPr/>
    </dgm:pt>
    <dgm:pt modelId="{5A59199C-7804-48DE-81E1-83089CCD70E3}" type="pres">
      <dgm:prSet presAssocID="{A7C5ED87-78F9-4469-994D-D280A01059A3}" presName="vertSpace2b" presStyleCnt="0"/>
      <dgm:spPr/>
    </dgm:pt>
  </dgm:ptLst>
  <dgm:cxnLst>
    <dgm:cxn modelId="{EB39B6A7-6D83-438C-8B3C-13DD28332084}" srcId="{68B04D3F-85E6-4CCC-B642-D91730BA8CFD}" destId="{AC63631F-C83A-4064-9754-7DDDFE25459C}" srcOrd="0" destOrd="0" parTransId="{9C854C2F-28DD-4613-A40D-ED69F632AD01}" sibTransId="{61E07FEF-C5AA-4CE5-AB20-53A8B2FD0746}"/>
    <dgm:cxn modelId="{D019E4B5-CFD0-4876-9D61-CDD94D3743B8}" srcId="{AC63631F-C83A-4064-9754-7DDDFE25459C}" destId="{80160EB2-0902-4A7D-AE18-80191B614A3A}" srcOrd="0" destOrd="0" parTransId="{2DA9290B-B709-4CB1-BF87-962293B84F0D}" sibTransId="{D1E16A2A-EA92-4DE7-9B02-8388DBD2BBD9}"/>
    <dgm:cxn modelId="{AE039C79-DB16-454D-99DE-1188FCA3C4CC}" type="presOf" srcId="{AC63631F-C83A-4064-9754-7DDDFE25459C}" destId="{E4B8BBAC-5553-4AD5-8BF5-A55581F5E69F}" srcOrd="0" destOrd="0" presId="urn:microsoft.com/office/officeart/2008/layout/LinedList"/>
    <dgm:cxn modelId="{07A1FA3E-E102-4E08-8CBE-4352FBFFC906}" srcId="{AC63631F-C83A-4064-9754-7DDDFE25459C}" destId="{A7C5ED87-78F9-4469-994D-D280A01059A3}" srcOrd="2" destOrd="0" parTransId="{81A73515-2820-4362-9FC5-F4EAEFC1FC56}" sibTransId="{C881689B-CB2F-40DA-B618-7EB7E71C117D}"/>
    <dgm:cxn modelId="{6B33EF51-BC72-4EDB-9B31-B0DA4F3841CD}" srcId="{AC63631F-C83A-4064-9754-7DDDFE25459C}" destId="{3B7C1983-A7F5-487B-A1B5-1363012AC464}" srcOrd="1" destOrd="0" parTransId="{BBF8CF95-418A-4F5A-84F7-DD5BFF6ABD3F}" sibTransId="{0E3973F5-C1CC-42C9-BA91-27EBAA988906}"/>
    <dgm:cxn modelId="{E755A410-F180-409C-AB04-AEE15232A4FA}" type="presOf" srcId="{80160EB2-0902-4A7D-AE18-80191B614A3A}" destId="{8FE8B5C8-1696-438D-9A3B-49820B68129A}" srcOrd="0" destOrd="0" presId="urn:microsoft.com/office/officeart/2008/layout/LinedList"/>
    <dgm:cxn modelId="{F4586D58-67B6-43A3-892F-7147337D5C92}" type="presOf" srcId="{68B04D3F-85E6-4CCC-B642-D91730BA8CFD}" destId="{93EB6147-1708-4F48-BE0D-FD0AE284A674}" srcOrd="0" destOrd="0" presId="urn:microsoft.com/office/officeart/2008/layout/LinedList"/>
    <dgm:cxn modelId="{ED81F841-A7ED-4455-AD1C-2FB988BA1841}" type="presOf" srcId="{A7C5ED87-78F9-4469-994D-D280A01059A3}" destId="{6959B954-6408-48A9-970B-4B6759F9701A}" srcOrd="0" destOrd="0" presId="urn:microsoft.com/office/officeart/2008/layout/LinedList"/>
    <dgm:cxn modelId="{C286658B-4AD6-4990-8D5C-BDBA603522DA}" type="presOf" srcId="{3B7C1983-A7F5-487B-A1B5-1363012AC464}" destId="{6DA3FA73-0980-4D8F-82C3-E0936459AFCF}" srcOrd="0" destOrd="0" presId="urn:microsoft.com/office/officeart/2008/layout/LinedList"/>
    <dgm:cxn modelId="{087FCADD-3D85-4A07-8EFE-619A5E2B5ED3}" type="presParOf" srcId="{93EB6147-1708-4F48-BE0D-FD0AE284A674}" destId="{07E32715-C07B-4D57-90F0-F15FA07BE809}" srcOrd="0" destOrd="0" presId="urn:microsoft.com/office/officeart/2008/layout/LinedList"/>
    <dgm:cxn modelId="{E681339D-90FD-4FD9-B0DA-3131BC9066C6}" type="presParOf" srcId="{93EB6147-1708-4F48-BE0D-FD0AE284A674}" destId="{43158B67-B246-40F9-9F80-371C740892F8}" srcOrd="1" destOrd="0" presId="urn:microsoft.com/office/officeart/2008/layout/LinedList"/>
    <dgm:cxn modelId="{F6CE801F-1CB5-411C-95AC-1A6E7DF1C872}" type="presParOf" srcId="{43158B67-B246-40F9-9F80-371C740892F8}" destId="{E4B8BBAC-5553-4AD5-8BF5-A55581F5E69F}" srcOrd="0" destOrd="0" presId="urn:microsoft.com/office/officeart/2008/layout/LinedList"/>
    <dgm:cxn modelId="{FD28F169-EF78-4A24-8E69-98B18EBD0D60}" type="presParOf" srcId="{43158B67-B246-40F9-9F80-371C740892F8}" destId="{C84BB09B-D280-41C1-869D-11D563D4E156}" srcOrd="1" destOrd="0" presId="urn:microsoft.com/office/officeart/2008/layout/LinedList"/>
    <dgm:cxn modelId="{63178CC2-8E14-48D3-B42C-911376EF5C36}" type="presParOf" srcId="{C84BB09B-D280-41C1-869D-11D563D4E156}" destId="{1AF6D463-AFCF-40B6-9F32-B5EDC17FF9A1}" srcOrd="0" destOrd="0" presId="urn:microsoft.com/office/officeart/2008/layout/LinedList"/>
    <dgm:cxn modelId="{B916F48B-3C79-4E43-8C11-D2560BD20FBB}" type="presParOf" srcId="{C84BB09B-D280-41C1-869D-11D563D4E156}" destId="{685661B0-DE00-4F24-AF41-8C7FEB7C991E}" srcOrd="1" destOrd="0" presId="urn:microsoft.com/office/officeart/2008/layout/LinedList"/>
    <dgm:cxn modelId="{A7A5456C-42FF-4022-B85A-6B419ADCD71C}" type="presParOf" srcId="{685661B0-DE00-4F24-AF41-8C7FEB7C991E}" destId="{75B89895-65BA-4AF3-9255-811944881C10}" srcOrd="0" destOrd="0" presId="urn:microsoft.com/office/officeart/2008/layout/LinedList"/>
    <dgm:cxn modelId="{60B5638E-608F-44D4-BB99-D6D3BB3C945C}" type="presParOf" srcId="{685661B0-DE00-4F24-AF41-8C7FEB7C991E}" destId="{8FE8B5C8-1696-438D-9A3B-49820B68129A}" srcOrd="1" destOrd="0" presId="urn:microsoft.com/office/officeart/2008/layout/LinedList"/>
    <dgm:cxn modelId="{F33C7E75-3463-4B15-B939-77FC3C5931C1}" type="presParOf" srcId="{685661B0-DE00-4F24-AF41-8C7FEB7C991E}" destId="{D6DB0551-CF44-4395-A169-11894D4EC212}" srcOrd="2" destOrd="0" presId="urn:microsoft.com/office/officeart/2008/layout/LinedList"/>
    <dgm:cxn modelId="{FEA96D4A-3ACE-40E2-B461-2FB5632002D9}" type="presParOf" srcId="{C84BB09B-D280-41C1-869D-11D563D4E156}" destId="{7521341B-1D0C-4D4A-BB3E-E63EE938BB0E}" srcOrd="2" destOrd="0" presId="urn:microsoft.com/office/officeart/2008/layout/LinedList"/>
    <dgm:cxn modelId="{DCC2925D-D635-4F1E-9660-09CF77D03421}" type="presParOf" srcId="{C84BB09B-D280-41C1-869D-11D563D4E156}" destId="{281BA5C5-5EA7-4D28-96AF-4A508385AD70}" srcOrd="3" destOrd="0" presId="urn:microsoft.com/office/officeart/2008/layout/LinedList"/>
    <dgm:cxn modelId="{713DF51B-AE93-4E2B-985B-86CD141C17C0}" type="presParOf" srcId="{C84BB09B-D280-41C1-869D-11D563D4E156}" destId="{070C4B58-0AE9-4192-9783-70C5D310FA08}" srcOrd="4" destOrd="0" presId="urn:microsoft.com/office/officeart/2008/layout/LinedList"/>
    <dgm:cxn modelId="{EE2B259E-B4F7-4158-98E9-42D88A08486F}" type="presParOf" srcId="{070C4B58-0AE9-4192-9783-70C5D310FA08}" destId="{80ED177F-57BB-45C4-8648-DF32253ED4D3}" srcOrd="0" destOrd="0" presId="urn:microsoft.com/office/officeart/2008/layout/LinedList"/>
    <dgm:cxn modelId="{F2C1919D-1CEC-4214-ACD8-DBDFC5702CCE}" type="presParOf" srcId="{070C4B58-0AE9-4192-9783-70C5D310FA08}" destId="{6DA3FA73-0980-4D8F-82C3-E0936459AFCF}" srcOrd="1" destOrd="0" presId="urn:microsoft.com/office/officeart/2008/layout/LinedList"/>
    <dgm:cxn modelId="{C0E3B000-4F8B-409A-B7BA-6E6214B5F5DC}" type="presParOf" srcId="{070C4B58-0AE9-4192-9783-70C5D310FA08}" destId="{6B99FE83-678E-4B1E-9C8F-7B7BFF9C2C9B}" srcOrd="2" destOrd="0" presId="urn:microsoft.com/office/officeart/2008/layout/LinedList"/>
    <dgm:cxn modelId="{4B419D0C-17A3-4AAE-A693-3D365614DFA5}" type="presParOf" srcId="{C84BB09B-D280-41C1-869D-11D563D4E156}" destId="{46DC9EDE-6380-4EFC-A544-FD9165FDF79F}" srcOrd="5" destOrd="0" presId="urn:microsoft.com/office/officeart/2008/layout/LinedList"/>
    <dgm:cxn modelId="{E4BBA166-DEF2-4CB6-A7BC-0C652BFC74EC}" type="presParOf" srcId="{C84BB09B-D280-41C1-869D-11D563D4E156}" destId="{306C8497-1A16-4787-BE8A-FD63BF041FA8}" srcOrd="6" destOrd="0" presId="urn:microsoft.com/office/officeart/2008/layout/LinedList"/>
    <dgm:cxn modelId="{CC93F69F-BC0C-4FDA-B684-36CF3B84FE0D}" type="presParOf" srcId="{C84BB09B-D280-41C1-869D-11D563D4E156}" destId="{04684DDC-2E5C-4008-832F-61EBB795DC0F}" srcOrd="7" destOrd="0" presId="urn:microsoft.com/office/officeart/2008/layout/LinedList"/>
    <dgm:cxn modelId="{1EDBA127-5026-44B1-97C6-E2FD4755AFE5}" type="presParOf" srcId="{04684DDC-2E5C-4008-832F-61EBB795DC0F}" destId="{B277B132-70A5-47A0-9940-69C1D2A67AE0}" srcOrd="0" destOrd="0" presId="urn:microsoft.com/office/officeart/2008/layout/LinedList"/>
    <dgm:cxn modelId="{C986E096-7228-44D1-AF54-41A45CB3FB6D}" type="presParOf" srcId="{04684DDC-2E5C-4008-832F-61EBB795DC0F}" destId="{6959B954-6408-48A9-970B-4B6759F9701A}" srcOrd="1" destOrd="0" presId="urn:microsoft.com/office/officeart/2008/layout/LinedList"/>
    <dgm:cxn modelId="{4BB80FE8-9C91-4787-8058-2D48065B171C}" type="presParOf" srcId="{04684DDC-2E5C-4008-832F-61EBB795DC0F}" destId="{16EAD16B-5D50-4424-AF5A-319C124CF19A}" srcOrd="2" destOrd="0" presId="urn:microsoft.com/office/officeart/2008/layout/LinedList"/>
    <dgm:cxn modelId="{27D41184-8652-45F6-8B30-F7F3820EF604}" type="presParOf" srcId="{C84BB09B-D280-41C1-869D-11D563D4E156}" destId="{2E99B434-8758-4EF9-AB66-0D4865A12392}" srcOrd="8" destOrd="0" presId="urn:microsoft.com/office/officeart/2008/layout/LinedList"/>
    <dgm:cxn modelId="{C1C27DE6-41C8-4E6C-BC6C-D65D55EB56E4}" type="presParOf" srcId="{C84BB09B-D280-41C1-869D-11D563D4E156}" destId="{5A59199C-7804-48DE-81E1-83089CCD70E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0E7F80-8846-4320-B62F-D690F4F364A5}"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fr-FR"/>
        </a:p>
      </dgm:t>
    </dgm:pt>
    <dgm:pt modelId="{47DA5DE3-0F72-4347-9B38-A79E1088997F}">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Représenter et soumettre la nature</a:t>
          </a:r>
          <a:endParaRPr lang="fr-FR" dirty="0"/>
        </a:p>
      </dgm:t>
    </dgm:pt>
    <dgm:pt modelId="{187140FD-B2CC-47C6-BE17-6B8075D98EE0}" type="parTrans" cxnId="{23B0F6CF-C7DF-40D7-80FD-99FA92BF85E5}">
      <dgm:prSet/>
      <dgm:spPr/>
      <dgm:t>
        <a:bodyPr/>
        <a:lstStyle/>
        <a:p>
          <a:endParaRPr lang="fr-FR"/>
        </a:p>
      </dgm:t>
    </dgm:pt>
    <dgm:pt modelId="{72DF0BB2-701C-4ABB-AB47-5D77A3B9E84F}" type="sibTrans" cxnId="{23B0F6CF-C7DF-40D7-80FD-99FA92BF85E5}">
      <dgm:prSet/>
      <dgm:spPr/>
      <dgm:t>
        <a:bodyPr/>
        <a:lstStyle/>
        <a:p>
          <a:endParaRPr lang="fr-FR"/>
        </a:p>
      </dgm:t>
    </dgm:pt>
    <dgm:pt modelId="{FC097D6E-8B2A-4B70-A0D7-23B38BE9B8BD}">
      <dgm:prSet phldrT="[Texte]" custT="1">
        <dgm:style>
          <a:lnRef idx="1">
            <a:schemeClr val="accent4"/>
          </a:lnRef>
          <a:fillRef idx="2">
            <a:schemeClr val="accent4"/>
          </a:fillRef>
          <a:effectRef idx="1">
            <a:schemeClr val="accent4"/>
          </a:effectRef>
          <a:fontRef idx="minor">
            <a:schemeClr val="dk1"/>
          </a:fontRef>
        </dgm:style>
      </dgm:prSet>
      <dgm:spPr/>
      <dgm:t>
        <a:bodyPr/>
        <a:lstStyle/>
        <a:p>
          <a:r>
            <a:rPr lang="fr-FR" sz="2000" b="1" dirty="0" smtClean="0">
              <a:solidFill>
                <a:schemeClr val="tx1"/>
              </a:solidFill>
            </a:rPr>
            <a:t>Rationalisme et empirisme</a:t>
          </a:r>
          <a:endParaRPr lang="fr-FR" sz="2000" b="1" dirty="0">
            <a:solidFill>
              <a:schemeClr val="tx1"/>
            </a:solidFill>
          </a:endParaRPr>
        </a:p>
      </dgm:t>
    </dgm:pt>
    <dgm:pt modelId="{3979C9F2-3257-405E-A22B-91C03ED8FD9E}" type="parTrans" cxnId="{6781BADD-C55A-450D-B385-25BD45106ED7}">
      <dgm:prSet/>
      <dgm:spPr/>
      <dgm:t>
        <a:bodyPr/>
        <a:lstStyle/>
        <a:p>
          <a:endParaRPr lang="fr-FR"/>
        </a:p>
      </dgm:t>
    </dgm:pt>
    <dgm:pt modelId="{C613335D-AB06-4FD3-A697-84627757838E}" type="sibTrans" cxnId="{6781BADD-C55A-450D-B385-25BD45106ED7}">
      <dgm:prSet/>
      <dgm:spPr/>
      <dgm:t>
        <a:bodyPr/>
        <a:lstStyle/>
        <a:p>
          <a:endParaRPr lang="fr-FR"/>
        </a:p>
      </dgm:t>
    </dgm:pt>
    <dgm:pt modelId="{89CA2742-70EF-4BF8-9F2B-5B3D5417E95A}">
      <dgm:prSet phldrT="[Texte]" custT="1">
        <dgm:style>
          <a:lnRef idx="1">
            <a:schemeClr val="accent4"/>
          </a:lnRef>
          <a:fillRef idx="2">
            <a:schemeClr val="accent4"/>
          </a:fillRef>
          <a:effectRef idx="1">
            <a:schemeClr val="accent4"/>
          </a:effectRef>
          <a:fontRef idx="minor">
            <a:schemeClr val="dk1"/>
          </a:fontRef>
        </dgm:style>
      </dgm:prSet>
      <dgm:spPr/>
      <dgm:t>
        <a:bodyPr/>
        <a:lstStyle/>
        <a:p>
          <a:r>
            <a:rPr lang="fr-FR" sz="1800" b="1" dirty="0" smtClean="0"/>
            <a:t>Sciences expérimentales</a:t>
          </a:r>
        </a:p>
        <a:p>
          <a:r>
            <a:rPr lang="fr-FR" sz="1800" b="1" dirty="0" smtClean="0"/>
            <a:t>(équations, modèles)</a:t>
          </a:r>
          <a:endParaRPr lang="fr-FR" sz="1800" b="1" dirty="0"/>
        </a:p>
      </dgm:t>
    </dgm:pt>
    <dgm:pt modelId="{A9CACBDD-B008-47CD-9651-6EC06A07A0AC}" type="parTrans" cxnId="{EF7735E0-CF29-4ADB-9C78-7943E0D7262D}">
      <dgm:prSet/>
      <dgm:spPr/>
      <dgm:t>
        <a:bodyPr/>
        <a:lstStyle/>
        <a:p>
          <a:endParaRPr lang="fr-FR"/>
        </a:p>
      </dgm:t>
    </dgm:pt>
    <dgm:pt modelId="{62E3E098-25FE-4440-8239-4AE822DE2EF2}" type="sibTrans" cxnId="{EF7735E0-CF29-4ADB-9C78-7943E0D7262D}">
      <dgm:prSet/>
      <dgm:spPr/>
      <dgm:t>
        <a:bodyPr/>
        <a:lstStyle/>
        <a:p>
          <a:endParaRPr lang="fr-FR"/>
        </a:p>
      </dgm:t>
    </dgm:pt>
    <dgm:pt modelId="{18554C4B-26BA-4055-BA5A-CD09F2E1CE2A}">
      <dgm:prSet phldrT="[Texte]" custT="1"/>
      <dgm:spPr>
        <a:solidFill>
          <a:srgbClr val="00B0F0">
            <a:alpha val="90000"/>
          </a:srgbClr>
        </a:solidFill>
      </dgm:spPr>
      <dgm:t>
        <a:bodyPr/>
        <a:lstStyle/>
        <a:p>
          <a:r>
            <a:rPr lang="fr-FR" sz="1800" b="1" dirty="0" smtClean="0">
              <a:solidFill>
                <a:schemeClr val="bg1"/>
              </a:solidFill>
            </a:rPr>
            <a:t>Technique</a:t>
          </a:r>
        </a:p>
        <a:p>
          <a:r>
            <a:rPr lang="fr-FR" sz="1800" b="1" dirty="0" smtClean="0">
              <a:solidFill>
                <a:schemeClr val="bg1"/>
              </a:solidFill>
            </a:rPr>
            <a:t>Économie</a:t>
          </a:r>
        </a:p>
        <a:p>
          <a:r>
            <a:rPr lang="fr-FR" sz="1800" b="1" dirty="0" smtClean="0">
              <a:solidFill>
                <a:schemeClr val="bg1"/>
              </a:solidFill>
            </a:rPr>
            <a:t>(rendement, production)</a:t>
          </a:r>
          <a:endParaRPr lang="fr-FR" sz="1800" b="1" dirty="0">
            <a:solidFill>
              <a:schemeClr val="bg1"/>
            </a:solidFill>
          </a:endParaRPr>
        </a:p>
      </dgm:t>
    </dgm:pt>
    <dgm:pt modelId="{43AC2449-6919-41BB-AFD0-1FF799767780}" type="parTrans" cxnId="{04DB80A1-56FA-43F9-848B-B15575EC08E2}">
      <dgm:prSet/>
      <dgm:spPr/>
      <dgm:t>
        <a:bodyPr/>
        <a:lstStyle/>
        <a:p>
          <a:endParaRPr lang="fr-FR"/>
        </a:p>
      </dgm:t>
    </dgm:pt>
    <dgm:pt modelId="{2B9C2190-3249-4A5B-9B20-F87EB1234E43}" type="sibTrans" cxnId="{04DB80A1-56FA-43F9-848B-B15575EC08E2}">
      <dgm:prSet/>
      <dgm:spPr/>
      <dgm:t>
        <a:bodyPr/>
        <a:lstStyle/>
        <a:p>
          <a:endParaRPr lang="fr-FR"/>
        </a:p>
      </dgm:t>
    </dgm:pt>
    <dgm:pt modelId="{3070DAC2-5D5B-4018-9FCD-78298AED1626}">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esthétique</a:t>
          </a:r>
          <a:endParaRPr lang="fr-FR" dirty="0"/>
        </a:p>
      </dgm:t>
    </dgm:pt>
    <dgm:pt modelId="{111DFD4C-A92E-4784-89EC-53C2B489B2D7}" type="parTrans" cxnId="{BF766C08-D252-47B6-9755-4E4A5DAB8CA3}">
      <dgm:prSet/>
      <dgm:spPr/>
      <dgm:t>
        <a:bodyPr/>
        <a:lstStyle/>
        <a:p>
          <a:endParaRPr lang="fr-FR"/>
        </a:p>
      </dgm:t>
    </dgm:pt>
    <dgm:pt modelId="{FFE60F48-F644-4876-82E8-1D4E08AF3185}" type="sibTrans" cxnId="{BF766C08-D252-47B6-9755-4E4A5DAB8CA3}">
      <dgm:prSet/>
      <dgm:spPr/>
      <dgm:t>
        <a:bodyPr/>
        <a:lstStyle/>
        <a:p>
          <a:endParaRPr lang="fr-FR"/>
        </a:p>
      </dgm:t>
    </dgm:pt>
    <dgm:pt modelId="{50CCFBDA-ED87-404B-B088-D013E9DC7731}">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Corps et Paysage dans l’art</a:t>
          </a:r>
          <a:endParaRPr lang="fr-FR" dirty="0"/>
        </a:p>
      </dgm:t>
    </dgm:pt>
    <dgm:pt modelId="{77211EB0-75F4-430D-B965-7135F7A1C04B}" type="parTrans" cxnId="{48374DA7-27C5-4FA8-8CE7-D5F30E3952E4}">
      <dgm:prSet/>
      <dgm:spPr/>
      <dgm:t>
        <a:bodyPr/>
        <a:lstStyle/>
        <a:p>
          <a:endParaRPr lang="fr-FR"/>
        </a:p>
      </dgm:t>
    </dgm:pt>
    <dgm:pt modelId="{952B603F-4BE6-4F42-B346-1F9662957BC4}" type="sibTrans" cxnId="{48374DA7-27C5-4FA8-8CE7-D5F30E3952E4}">
      <dgm:prSet/>
      <dgm:spPr/>
      <dgm:t>
        <a:bodyPr/>
        <a:lstStyle/>
        <a:p>
          <a:endParaRPr lang="fr-FR"/>
        </a:p>
      </dgm:t>
    </dgm:pt>
    <dgm:pt modelId="{37050398-A57B-41D6-AA7B-C70DD04ED59D}" type="pres">
      <dgm:prSet presAssocID="{530E7F80-8846-4320-B62F-D690F4F364A5}" presName="hierChild1" presStyleCnt="0">
        <dgm:presLayoutVars>
          <dgm:chPref val="1"/>
          <dgm:dir/>
          <dgm:animOne val="branch"/>
          <dgm:animLvl val="lvl"/>
          <dgm:resizeHandles/>
        </dgm:presLayoutVars>
      </dgm:prSet>
      <dgm:spPr/>
      <dgm:t>
        <a:bodyPr/>
        <a:lstStyle/>
        <a:p>
          <a:endParaRPr lang="fr-FR"/>
        </a:p>
      </dgm:t>
    </dgm:pt>
    <dgm:pt modelId="{0910DF08-DDCA-42E4-84DF-103A2836C698}" type="pres">
      <dgm:prSet presAssocID="{47DA5DE3-0F72-4347-9B38-A79E1088997F}" presName="hierRoot1" presStyleCnt="0"/>
      <dgm:spPr/>
    </dgm:pt>
    <dgm:pt modelId="{0F9E1FFA-FD1B-43D3-9E68-8362D1B154EB}" type="pres">
      <dgm:prSet presAssocID="{47DA5DE3-0F72-4347-9B38-A79E1088997F}" presName="composite" presStyleCnt="0"/>
      <dgm:spPr/>
    </dgm:pt>
    <dgm:pt modelId="{3E4FBFCF-98A9-4D01-ADC8-8B75977D3A9E}" type="pres">
      <dgm:prSet presAssocID="{47DA5DE3-0F72-4347-9B38-A79E1088997F}" presName="background" presStyleLbl="node0" presStyleIdx="0" presStyleCnt="1">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40C4D90D-F5CC-4FDA-B400-44F18E0632B3}" type="pres">
      <dgm:prSet presAssocID="{47DA5DE3-0F72-4347-9B38-A79E1088997F}" presName="text" presStyleLbl="fgAcc0" presStyleIdx="0" presStyleCnt="1">
        <dgm:presLayoutVars>
          <dgm:chPref val="3"/>
        </dgm:presLayoutVars>
      </dgm:prSet>
      <dgm:spPr/>
      <dgm:t>
        <a:bodyPr/>
        <a:lstStyle/>
        <a:p>
          <a:endParaRPr lang="fr-FR"/>
        </a:p>
      </dgm:t>
    </dgm:pt>
    <dgm:pt modelId="{8FFFBEEA-EAFD-4609-A86B-704B22987290}" type="pres">
      <dgm:prSet presAssocID="{47DA5DE3-0F72-4347-9B38-A79E1088997F}" presName="hierChild2" presStyleCnt="0"/>
      <dgm:spPr/>
    </dgm:pt>
    <dgm:pt modelId="{14CD2CB8-58EE-4546-A2A6-21FF78C4EDC8}" type="pres">
      <dgm:prSet presAssocID="{3979C9F2-3257-405E-A22B-91C03ED8FD9E}" presName="Name10" presStyleLbl="parChTrans1D2" presStyleIdx="0" presStyleCnt="2"/>
      <dgm:spPr/>
      <dgm:t>
        <a:bodyPr/>
        <a:lstStyle/>
        <a:p>
          <a:endParaRPr lang="fr-FR"/>
        </a:p>
      </dgm:t>
    </dgm:pt>
    <dgm:pt modelId="{A92E8244-B336-499E-BFE8-0EF69FF47BA9}" type="pres">
      <dgm:prSet presAssocID="{FC097D6E-8B2A-4B70-A0D7-23B38BE9B8BD}" presName="hierRoot2" presStyleCnt="0"/>
      <dgm:spPr/>
    </dgm:pt>
    <dgm:pt modelId="{56B0C7A4-C03D-4B17-9B3C-0FDC249532E9}" type="pres">
      <dgm:prSet presAssocID="{FC097D6E-8B2A-4B70-A0D7-23B38BE9B8BD}" presName="composite2" presStyleCnt="0"/>
      <dgm:spPr/>
    </dgm:pt>
    <dgm:pt modelId="{89190B7C-C823-47F6-9A6F-F868429AEE8A}" type="pres">
      <dgm:prSet presAssocID="{FC097D6E-8B2A-4B70-A0D7-23B38BE9B8BD}" presName="background2" presStyleLbl="node2" presStyleIdx="0" presStyleCnt="2">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62D5B0F5-E187-43C5-A8B7-E3F89CDA83C4}" type="pres">
      <dgm:prSet presAssocID="{FC097D6E-8B2A-4B70-A0D7-23B38BE9B8BD}" presName="text2" presStyleLbl="fgAcc2" presStyleIdx="0" presStyleCnt="2">
        <dgm:presLayoutVars>
          <dgm:chPref val="3"/>
        </dgm:presLayoutVars>
      </dgm:prSet>
      <dgm:spPr/>
      <dgm:t>
        <a:bodyPr/>
        <a:lstStyle/>
        <a:p>
          <a:endParaRPr lang="fr-FR"/>
        </a:p>
      </dgm:t>
    </dgm:pt>
    <dgm:pt modelId="{77BDCFFD-933E-4C93-9A33-1B6322ACD574}" type="pres">
      <dgm:prSet presAssocID="{FC097D6E-8B2A-4B70-A0D7-23B38BE9B8BD}" presName="hierChild3" presStyleCnt="0"/>
      <dgm:spPr/>
    </dgm:pt>
    <dgm:pt modelId="{C51761CE-EF8E-4B88-A11D-FAE7E5F222BA}" type="pres">
      <dgm:prSet presAssocID="{A9CACBDD-B008-47CD-9651-6EC06A07A0AC}" presName="Name17" presStyleLbl="parChTrans1D3" presStyleIdx="0" presStyleCnt="3"/>
      <dgm:spPr/>
      <dgm:t>
        <a:bodyPr/>
        <a:lstStyle/>
        <a:p>
          <a:endParaRPr lang="fr-FR"/>
        </a:p>
      </dgm:t>
    </dgm:pt>
    <dgm:pt modelId="{371B9E2A-CE8D-437D-93AB-CAF36735C5E9}" type="pres">
      <dgm:prSet presAssocID="{89CA2742-70EF-4BF8-9F2B-5B3D5417E95A}" presName="hierRoot3" presStyleCnt="0"/>
      <dgm:spPr/>
    </dgm:pt>
    <dgm:pt modelId="{46744349-BF41-4D4A-AEC1-15C9AD5EB8CC}" type="pres">
      <dgm:prSet presAssocID="{89CA2742-70EF-4BF8-9F2B-5B3D5417E95A}" presName="composite3" presStyleCnt="0"/>
      <dgm:spPr/>
    </dgm:pt>
    <dgm:pt modelId="{EED68C8F-AAD1-400C-B40C-57A99994D088}" type="pres">
      <dgm:prSet presAssocID="{89CA2742-70EF-4BF8-9F2B-5B3D5417E95A}" presName="background3" presStyleLbl="node3" presStyleIdx="0" presStyleCnt="3">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6D9649D3-71F1-4A49-8A5B-EFD526AD89F8}" type="pres">
      <dgm:prSet presAssocID="{89CA2742-70EF-4BF8-9F2B-5B3D5417E95A}" presName="text3" presStyleLbl="fgAcc3" presStyleIdx="0" presStyleCnt="3">
        <dgm:presLayoutVars>
          <dgm:chPref val="3"/>
        </dgm:presLayoutVars>
      </dgm:prSet>
      <dgm:spPr/>
      <dgm:t>
        <a:bodyPr/>
        <a:lstStyle/>
        <a:p>
          <a:endParaRPr lang="fr-FR"/>
        </a:p>
      </dgm:t>
    </dgm:pt>
    <dgm:pt modelId="{5A3C1F66-82ED-4A01-9757-B61C06A353D5}" type="pres">
      <dgm:prSet presAssocID="{89CA2742-70EF-4BF8-9F2B-5B3D5417E95A}" presName="hierChild4" presStyleCnt="0"/>
      <dgm:spPr/>
    </dgm:pt>
    <dgm:pt modelId="{CE088DB6-2E04-4A6D-9DFE-46113122A1B0}" type="pres">
      <dgm:prSet presAssocID="{43AC2449-6919-41BB-AFD0-1FF799767780}" presName="Name17" presStyleLbl="parChTrans1D3" presStyleIdx="1" presStyleCnt="3"/>
      <dgm:spPr/>
      <dgm:t>
        <a:bodyPr/>
        <a:lstStyle/>
        <a:p>
          <a:endParaRPr lang="fr-FR"/>
        </a:p>
      </dgm:t>
    </dgm:pt>
    <dgm:pt modelId="{2390A1D0-503D-42A8-A9E7-04019E3FDB6E}" type="pres">
      <dgm:prSet presAssocID="{18554C4B-26BA-4055-BA5A-CD09F2E1CE2A}" presName="hierRoot3" presStyleCnt="0"/>
      <dgm:spPr/>
    </dgm:pt>
    <dgm:pt modelId="{AE8AC541-7A85-4FD2-9FAD-6A329F8CCC1E}" type="pres">
      <dgm:prSet presAssocID="{18554C4B-26BA-4055-BA5A-CD09F2E1CE2A}" presName="composite3" presStyleCnt="0"/>
      <dgm:spPr/>
    </dgm:pt>
    <dgm:pt modelId="{8A078EFA-154C-4A7D-8649-1A7CCD7E5BA7}" type="pres">
      <dgm:prSet presAssocID="{18554C4B-26BA-4055-BA5A-CD09F2E1CE2A}" presName="background3" presStyleLbl="node3" presStyleIdx="1" presStyleCnt="3"/>
      <dgm:spPr>
        <a:solidFill>
          <a:srgbClr val="0070C0"/>
        </a:solidFill>
      </dgm:spPr>
    </dgm:pt>
    <dgm:pt modelId="{B036A80C-3875-4992-A3DE-FE400E0D48BD}" type="pres">
      <dgm:prSet presAssocID="{18554C4B-26BA-4055-BA5A-CD09F2E1CE2A}" presName="text3" presStyleLbl="fgAcc3" presStyleIdx="1" presStyleCnt="3">
        <dgm:presLayoutVars>
          <dgm:chPref val="3"/>
        </dgm:presLayoutVars>
      </dgm:prSet>
      <dgm:spPr/>
      <dgm:t>
        <a:bodyPr/>
        <a:lstStyle/>
        <a:p>
          <a:endParaRPr lang="fr-FR"/>
        </a:p>
      </dgm:t>
    </dgm:pt>
    <dgm:pt modelId="{99318618-8EB2-4CFB-96E6-756B0D7D74A0}" type="pres">
      <dgm:prSet presAssocID="{18554C4B-26BA-4055-BA5A-CD09F2E1CE2A}" presName="hierChild4" presStyleCnt="0"/>
      <dgm:spPr/>
    </dgm:pt>
    <dgm:pt modelId="{7B411B83-73E9-4820-A222-3DCF318CF9B7}" type="pres">
      <dgm:prSet presAssocID="{111DFD4C-A92E-4784-89EC-53C2B489B2D7}" presName="Name10" presStyleLbl="parChTrans1D2" presStyleIdx="1" presStyleCnt="2"/>
      <dgm:spPr/>
      <dgm:t>
        <a:bodyPr/>
        <a:lstStyle/>
        <a:p>
          <a:endParaRPr lang="fr-FR"/>
        </a:p>
      </dgm:t>
    </dgm:pt>
    <dgm:pt modelId="{5014E79B-8748-4C6C-9311-ECE46144E1CE}" type="pres">
      <dgm:prSet presAssocID="{3070DAC2-5D5B-4018-9FCD-78298AED1626}" presName="hierRoot2" presStyleCnt="0"/>
      <dgm:spPr/>
    </dgm:pt>
    <dgm:pt modelId="{F2E5C480-C230-442B-A06C-CF38B18088BF}" type="pres">
      <dgm:prSet presAssocID="{3070DAC2-5D5B-4018-9FCD-78298AED1626}" presName="composite2" presStyleCnt="0"/>
      <dgm:spPr/>
    </dgm:pt>
    <dgm:pt modelId="{598DF022-9694-41F0-AC3A-CB85AD733DF3}" type="pres">
      <dgm:prSet presAssocID="{3070DAC2-5D5B-4018-9FCD-78298AED1626}" presName="background2" presStyleLbl="node2" presStyleIdx="1" presStyleCnt="2"/>
      <dgm:spPr>
        <a:solidFill>
          <a:srgbClr val="FF0000"/>
        </a:solidFill>
      </dgm:spPr>
    </dgm:pt>
    <dgm:pt modelId="{D1729CBE-53F9-4936-87CE-EF4BA2296246}" type="pres">
      <dgm:prSet presAssocID="{3070DAC2-5D5B-4018-9FCD-78298AED1626}" presName="text2" presStyleLbl="fgAcc2" presStyleIdx="1" presStyleCnt="2">
        <dgm:presLayoutVars>
          <dgm:chPref val="3"/>
        </dgm:presLayoutVars>
      </dgm:prSet>
      <dgm:spPr/>
      <dgm:t>
        <a:bodyPr/>
        <a:lstStyle/>
        <a:p>
          <a:endParaRPr lang="fr-FR"/>
        </a:p>
      </dgm:t>
    </dgm:pt>
    <dgm:pt modelId="{A7E214AB-FB0D-4BAC-983B-F0F9ACB9B691}" type="pres">
      <dgm:prSet presAssocID="{3070DAC2-5D5B-4018-9FCD-78298AED1626}" presName="hierChild3" presStyleCnt="0"/>
      <dgm:spPr/>
    </dgm:pt>
    <dgm:pt modelId="{ADFA34FE-486E-42E6-9786-7AD0AB68B3EF}" type="pres">
      <dgm:prSet presAssocID="{77211EB0-75F4-430D-B965-7135F7A1C04B}" presName="Name17" presStyleLbl="parChTrans1D3" presStyleIdx="2" presStyleCnt="3"/>
      <dgm:spPr/>
      <dgm:t>
        <a:bodyPr/>
        <a:lstStyle/>
        <a:p>
          <a:endParaRPr lang="fr-FR"/>
        </a:p>
      </dgm:t>
    </dgm:pt>
    <dgm:pt modelId="{A7FD58B6-4A7A-4229-97BE-3A4B2C049720}" type="pres">
      <dgm:prSet presAssocID="{50CCFBDA-ED87-404B-B088-D013E9DC7731}" presName="hierRoot3" presStyleCnt="0"/>
      <dgm:spPr/>
    </dgm:pt>
    <dgm:pt modelId="{53BE4EC3-4323-43FB-AB1D-68687503F07F}" type="pres">
      <dgm:prSet presAssocID="{50CCFBDA-ED87-404B-B088-D013E9DC7731}" presName="composite3" presStyleCnt="0"/>
      <dgm:spPr/>
    </dgm:pt>
    <dgm:pt modelId="{C02E6150-6C08-4247-8C2A-3469352E6748}" type="pres">
      <dgm:prSet presAssocID="{50CCFBDA-ED87-404B-B088-D013E9DC7731}" presName="background3" presStyleLbl="node3" presStyleIdx="2" presStyleCnt="3"/>
      <dgm:spPr>
        <a:solidFill>
          <a:srgbClr val="FF0000"/>
        </a:solidFill>
      </dgm:spPr>
    </dgm:pt>
    <dgm:pt modelId="{9DA0E504-C34E-4B21-A4B4-C5D99249F12D}" type="pres">
      <dgm:prSet presAssocID="{50CCFBDA-ED87-404B-B088-D013E9DC7731}" presName="text3" presStyleLbl="fgAcc3" presStyleIdx="2" presStyleCnt="3">
        <dgm:presLayoutVars>
          <dgm:chPref val="3"/>
        </dgm:presLayoutVars>
      </dgm:prSet>
      <dgm:spPr/>
      <dgm:t>
        <a:bodyPr/>
        <a:lstStyle/>
        <a:p>
          <a:endParaRPr lang="fr-FR"/>
        </a:p>
      </dgm:t>
    </dgm:pt>
    <dgm:pt modelId="{AFC99AE4-F4B3-4BCC-8559-AB056C0CB851}" type="pres">
      <dgm:prSet presAssocID="{50CCFBDA-ED87-404B-B088-D013E9DC7731}" presName="hierChild4" presStyleCnt="0"/>
      <dgm:spPr/>
    </dgm:pt>
  </dgm:ptLst>
  <dgm:cxnLst>
    <dgm:cxn modelId="{263AA68D-B40B-4773-AD8D-857973DF5671}" type="presOf" srcId="{FC097D6E-8B2A-4B70-A0D7-23B38BE9B8BD}" destId="{62D5B0F5-E187-43C5-A8B7-E3F89CDA83C4}" srcOrd="0" destOrd="0" presId="urn:microsoft.com/office/officeart/2005/8/layout/hierarchy1"/>
    <dgm:cxn modelId="{4EDFDC2E-6361-41D7-8417-8B515DEBDED3}" type="presOf" srcId="{43AC2449-6919-41BB-AFD0-1FF799767780}" destId="{CE088DB6-2E04-4A6D-9DFE-46113122A1B0}" srcOrd="0" destOrd="0" presId="urn:microsoft.com/office/officeart/2005/8/layout/hierarchy1"/>
    <dgm:cxn modelId="{A0F63040-A8BD-4D39-BEE9-A965AC928E5F}" type="presOf" srcId="{3979C9F2-3257-405E-A22B-91C03ED8FD9E}" destId="{14CD2CB8-58EE-4546-A2A6-21FF78C4EDC8}" srcOrd="0" destOrd="0" presId="urn:microsoft.com/office/officeart/2005/8/layout/hierarchy1"/>
    <dgm:cxn modelId="{48374DA7-27C5-4FA8-8CE7-D5F30E3952E4}" srcId="{3070DAC2-5D5B-4018-9FCD-78298AED1626}" destId="{50CCFBDA-ED87-404B-B088-D013E9DC7731}" srcOrd="0" destOrd="0" parTransId="{77211EB0-75F4-430D-B965-7135F7A1C04B}" sibTransId="{952B603F-4BE6-4F42-B346-1F9662957BC4}"/>
    <dgm:cxn modelId="{BA1279A1-DF52-4917-B98B-DA186B7A7864}" type="presOf" srcId="{50CCFBDA-ED87-404B-B088-D013E9DC7731}" destId="{9DA0E504-C34E-4B21-A4B4-C5D99249F12D}" srcOrd="0" destOrd="0" presId="urn:microsoft.com/office/officeart/2005/8/layout/hierarchy1"/>
    <dgm:cxn modelId="{04DB80A1-56FA-43F9-848B-B15575EC08E2}" srcId="{FC097D6E-8B2A-4B70-A0D7-23B38BE9B8BD}" destId="{18554C4B-26BA-4055-BA5A-CD09F2E1CE2A}" srcOrd="1" destOrd="0" parTransId="{43AC2449-6919-41BB-AFD0-1FF799767780}" sibTransId="{2B9C2190-3249-4A5B-9B20-F87EB1234E43}"/>
    <dgm:cxn modelId="{6781BADD-C55A-450D-B385-25BD45106ED7}" srcId="{47DA5DE3-0F72-4347-9B38-A79E1088997F}" destId="{FC097D6E-8B2A-4B70-A0D7-23B38BE9B8BD}" srcOrd="0" destOrd="0" parTransId="{3979C9F2-3257-405E-A22B-91C03ED8FD9E}" sibTransId="{C613335D-AB06-4FD3-A697-84627757838E}"/>
    <dgm:cxn modelId="{F32C1F58-C905-4C33-AD79-1DAAA3DE3D05}" type="presOf" srcId="{18554C4B-26BA-4055-BA5A-CD09F2E1CE2A}" destId="{B036A80C-3875-4992-A3DE-FE400E0D48BD}" srcOrd="0" destOrd="0" presId="urn:microsoft.com/office/officeart/2005/8/layout/hierarchy1"/>
    <dgm:cxn modelId="{5722EC43-644A-41F2-B1DD-9BDD7BBAB3A8}" type="presOf" srcId="{A9CACBDD-B008-47CD-9651-6EC06A07A0AC}" destId="{C51761CE-EF8E-4B88-A11D-FAE7E5F222BA}" srcOrd="0" destOrd="0" presId="urn:microsoft.com/office/officeart/2005/8/layout/hierarchy1"/>
    <dgm:cxn modelId="{53757D8E-9924-4D2F-A4A9-9319C1EF8719}" type="presOf" srcId="{530E7F80-8846-4320-B62F-D690F4F364A5}" destId="{37050398-A57B-41D6-AA7B-C70DD04ED59D}" srcOrd="0" destOrd="0" presId="urn:microsoft.com/office/officeart/2005/8/layout/hierarchy1"/>
    <dgm:cxn modelId="{ABBD4D9B-0E5E-44EA-9B1B-1DFBB85B23EE}" type="presOf" srcId="{89CA2742-70EF-4BF8-9F2B-5B3D5417E95A}" destId="{6D9649D3-71F1-4A49-8A5B-EFD526AD89F8}" srcOrd="0" destOrd="0" presId="urn:microsoft.com/office/officeart/2005/8/layout/hierarchy1"/>
    <dgm:cxn modelId="{EF7735E0-CF29-4ADB-9C78-7943E0D7262D}" srcId="{FC097D6E-8B2A-4B70-A0D7-23B38BE9B8BD}" destId="{89CA2742-70EF-4BF8-9F2B-5B3D5417E95A}" srcOrd="0" destOrd="0" parTransId="{A9CACBDD-B008-47CD-9651-6EC06A07A0AC}" sibTransId="{62E3E098-25FE-4440-8239-4AE822DE2EF2}"/>
    <dgm:cxn modelId="{BF766C08-D252-47B6-9755-4E4A5DAB8CA3}" srcId="{47DA5DE3-0F72-4347-9B38-A79E1088997F}" destId="{3070DAC2-5D5B-4018-9FCD-78298AED1626}" srcOrd="1" destOrd="0" parTransId="{111DFD4C-A92E-4784-89EC-53C2B489B2D7}" sibTransId="{FFE60F48-F644-4876-82E8-1D4E08AF3185}"/>
    <dgm:cxn modelId="{8A7DA21E-0DFC-49FB-BC79-1EC7486457DB}" type="presOf" srcId="{77211EB0-75F4-430D-B965-7135F7A1C04B}" destId="{ADFA34FE-486E-42E6-9786-7AD0AB68B3EF}" srcOrd="0" destOrd="0" presId="urn:microsoft.com/office/officeart/2005/8/layout/hierarchy1"/>
    <dgm:cxn modelId="{CFA92A8E-5C6D-412A-BDBB-6321BB58F294}" type="presOf" srcId="{47DA5DE3-0F72-4347-9B38-A79E1088997F}" destId="{40C4D90D-F5CC-4FDA-B400-44F18E0632B3}" srcOrd="0" destOrd="0" presId="urn:microsoft.com/office/officeart/2005/8/layout/hierarchy1"/>
    <dgm:cxn modelId="{F568E0B9-7D08-4448-AFBD-9F72E7CEDDBA}" type="presOf" srcId="{111DFD4C-A92E-4784-89EC-53C2B489B2D7}" destId="{7B411B83-73E9-4820-A222-3DCF318CF9B7}" srcOrd="0" destOrd="0" presId="urn:microsoft.com/office/officeart/2005/8/layout/hierarchy1"/>
    <dgm:cxn modelId="{23B0F6CF-C7DF-40D7-80FD-99FA92BF85E5}" srcId="{530E7F80-8846-4320-B62F-D690F4F364A5}" destId="{47DA5DE3-0F72-4347-9B38-A79E1088997F}" srcOrd="0" destOrd="0" parTransId="{187140FD-B2CC-47C6-BE17-6B8075D98EE0}" sibTransId="{72DF0BB2-701C-4ABB-AB47-5D77A3B9E84F}"/>
    <dgm:cxn modelId="{4E5C3CD8-3350-48D7-9779-EFBAF73B7BEF}" type="presOf" srcId="{3070DAC2-5D5B-4018-9FCD-78298AED1626}" destId="{D1729CBE-53F9-4936-87CE-EF4BA2296246}" srcOrd="0" destOrd="0" presId="urn:microsoft.com/office/officeart/2005/8/layout/hierarchy1"/>
    <dgm:cxn modelId="{4EC7550D-E19B-41FC-9889-2A8DCAB604B6}" type="presParOf" srcId="{37050398-A57B-41D6-AA7B-C70DD04ED59D}" destId="{0910DF08-DDCA-42E4-84DF-103A2836C698}" srcOrd="0" destOrd="0" presId="urn:microsoft.com/office/officeart/2005/8/layout/hierarchy1"/>
    <dgm:cxn modelId="{77D82831-449E-443E-903F-F8B2CCC36B52}" type="presParOf" srcId="{0910DF08-DDCA-42E4-84DF-103A2836C698}" destId="{0F9E1FFA-FD1B-43D3-9E68-8362D1B154EB}" srcOrd="0" destOrd="0" presId="urn:microsoft.com/office/officeart/2005/8/layout/hierarchy1"/>
    <dgm:cxn modelId="{6CC344E2-CB37-46FD-BFEC-D85DAE9DD2EE}" type="presParOf" srcId="{0F9E1FFA-FD1B-43D3-9E68-8362D1B154EB}" destId="{3E4FBFCF-98A9-4D01-ADC8-8B75977D3A9E}" srcOrd="0" destOrd="0" presId="urn:microsoft.com/office/officeart/2005/8/layout/hierarchy1"/>
    <dgm:cxn modelId="{BF591FF1-63D4-499A-B530-021545713D7A}" type="presParOf" srcId="{0F9E1FFA-FD1B-43D3-9E68-8362D1B154EB}" destId="{40C4D90D-F5CC-4FDA-B400-44F18E0632B3}" srcOrd="1" destOrd="0" presId="urn:microsoft.com/office/officeart/2005/8/layout/hierarchy1"/>
    <dgm:cxn modelId="{9B385A5D-D58A-4F5E-BD05-986FA42AFE33}" type="presParOf" srcId="{0910DF08-DDCA-42E4-84DF-103A2836C698}" destId="{8FFFBEEA-EAFD-4609-A86B-704B22987290}" srcOrd="1" destOrd="0" presId="urn:microsoft.com/office/officeart/2005/8/layout/hierarchy1"/>
    <dgm:cxn modelId="{58920EFF-C78C-4C80-A7B4-42428652F2C1}" type="presParOf" srcId="{8FFFBEEA-EAFD-4609-A86B-704B22987290}" destId="{14CD2CB8-58EE-4546-A2A6-21FF78C4EDC8}" srcOrd="0" destOrd="0" presId="urn:microsoft.com/office/officeart/2005/8/layout/hierarchy1"/>
    <dgm:cxn modelId="{87E9F707-FC16-43B8-AAE1-C777417FDE4B}" type="presParOf" srcId="{8FFFBEEA-EAFD-4609-A86B-704B22987290}" destId="{A92E8244-B336-499E-BFE8-0EF69FF47BA9}" srcOrd="1" destOrd="0" presId="urn:microsoft.com/office/officeart/2005/8/layout/hierarchy1"/>
    <dgm:cxn modelId="{907DF744-C7CA-4215-AA59-2728E9A027B0}" type="presParOf" srcId="{A92E8244-B336-499E-BFE8-0EF69FF47BA9}" destId="{56B0C7A4-C03D-4B17-9B3C-0FDC249532E9}" srcOrd="0" destOrd="0" presId="urn:microsoft.com/office/officeart/2005/8/layout/hierarchy1"/>
    <dgm:cxn modelId="{73C0CC0A-9B2B-4D4F-9F45-32A3CF1BA80E}" type="presParOf" srcId="{56B0C7A4-C03D-4B17-9B3C-0FDC249532E9}" destId="{89190B7C-C823-47F6-9A6F-F868429AEE8A}" srcOrd="0" destOrd="0" presId="urn:microsoft.com/office/officeart/2005/8/layout/hierarchy1"/>
    <dgm:cxn modelId="{95F3C834-4902-464F-BD65-3A8B79E4BF9A}" type="presParOf" srcId="{56B0C7A4-C03D-4B17-9B3C-0FDC249532E9}" destId="{62D5B0F5-E187-43C5-A8B7-E3F89CDA83C4}" srcOrd="1" destOrd="0" presId="urn:microsoft.com/office/officeart/2005/8/layout/hierarchy1"/>
    <dgm:cxn modelId="{3554DCED-E5A8-423F-B32F-B0B20C05DE15}" type="presParOf" srcId="{A92E8244-B336-499E-BFE8-0EF69FF47BA9}" destId="{77BDCFFD-933E-4C93-9A33-1B6322ACD574}" srcOrd="1" destOrd="0" presId="urn:microsoft.com/office/officeart/2005/8/layout/hierarchy1"/>
    <dgm:cxn modelId="{CDF112DD-FA30-4EA6-B3EE-88EA986162E6}" type="presParOf" srcId="{77BDCFFD-933E-4C93-9A33-1B6322ACD574}" destId="{C51761CE-EF8E-4B88-A11D-FAE7E5F222BA}" srcOrd="0" destOrd="0" presId="urn:microsoft.com/office/officeart/2005/8/layout/hierarchy1"/>
    <dgm:cxn modelId="{689BE744-CD9C-4F26-AD95-5F54A2A23AB6}" type="presParOf" srcId="{77BDCFFD-933E-4C93-9A33-1B6322ACD574}" destId="{371B9E2A-CE8D-437D-93AB-CAF36735C5E9}" srcOrd="1" destOrd="0" presId="urn:microsoft.com/office/officeart/2005/8/layout/hierarchy1"/>
    <dgm:cxn modelId="{E0364E3F-80FC-4EBE-84FB-7B7307FF8DE5}" type="presParOf" srcId="{371B9E2A-CE8D-437D-93AB-CAF36735C5E9}" destId="{46744349-BF41-4D4A-AEC1-15C9AD5EB8CC}" srcOrd="0" destOrd="0" presId="urn:microsoft.com/office/officeart/2005/8/layout/hierarchy1"/>
    <dgm:cxn modelId="{0CFA7002-099F-4139-B4B6-B995CBF73F18}" type="presParOf" srcId="{46744349-BF41-4D4A-AEC1-15C9AD5EB8CC}" destId="{EED68C8F-AAD1-400C-B40C-57A99994D088}" srcOrd="0" destOrd="0" presId="urn:microsoft.com/office/officeart/2005/8/layout/hierarchy1"/>
    <dgm:cxn modelId="{353388D8-8E5B-41ED-9B9D-C2FCFC7C1FD9}" type="presParOf" srcId="{46744349-BF41-4D4A-AEC1-15C9AD5EB8CC}" destId="{6D9649D3-71F1-4A49-8A5B-EFD526AD89F8}" srcOrd="1" destOrd="0" presId="urn:microsoft.com/office/officeart/2005/8/layout/hierarchy1"/>
    <dgm:cxn modelId="{AB8E56B8-1F79-4285-9BCC-8288A347C156}" type="presParOf" srcId="{371B9E2A-CE8D-437D-93AB-CAF36735C5E9}" destId="{5A3C1F66-82ED-4A01-9757-B61C06A353D5}" srcOrd="1" destOrd="0" presId="urn:microsoft.com/office/officeart/2005/8/layout/hierarchy1"/>
    <dgm:cxn modelId="{216747E2-3598-4F3C-96B6-48F2EE7875E2}" type="presParOf" srcId="{77BDCFFD-933E-4C93-9A33-1B6322ACD574}" destId="{CE088DB6-2E04-4A6D-9DFE-46113122A1B0}" srcOrd="2" destOrd="0" presId="urn:microsoft.com/office/officeart/2005/8/layout/hierarchy1"/>
    <dgm:cxn modelId="{A57BBDE2-FAD3-4C56-A9FA-EAB2ECB44030}" type="presParOf" srcId="{77BDCFFD-933E-4C93-9A33-1B6322ACD574}" destId="{2390A1D0-503D-42A8-A9E7-04019E3FDB6E}" srcOrd="3" destOrd="0" presId="urn:microsoft.com/office/officeart/2005/8/layout/hierarchy1"/>
    <dgm:cxn modelId="{709BE3A4-0811-4AAB-820D-1B3939CD1F6D}" type="presParOf" srcId="{2390A1D0-503D-42A8-A9E7-04019E3FDB6E}" destId="{AE8AC541-7A85-4FD2-9FAD-6A329F8CCC1E}" srcOrd="0" destOrd="0" presId="urn:microsoft.com/office/officeart/2005/8/layout/hierarchy1"/>
    <dgm:cxn modelId="{A53E40FF-5A27-4599-8496-37040D6A0DBC}" type="presParOf" srcId="{AE8AC541-7A85-4FD2-9FAD-6A329F8CCC1E}" destId="{8A078EFA-154C-4A7D-8649-1A7CCD7E5BA7}" srcOrd="0" destOrd="0" presId="urn:microsoft.com/office/officeart/2005/8/layout/hierarchy1"/>
    <dgm:cxn modelId="{7E0539C5-02CF-4C14-8072-B49A08B0FAF0}" type="presParOf" srcId="{AE8AC541-7A85-4FD2-9FAD-6A329F8CCC1E}" destId="{B036A80C-3875-4992-A3DE-FE400E0D48BD}" srcOrd="1" destOrd="0" presId="urn:microsoft.com/office/officeart/2005/8/layout/hierarchy1"/>
    <dgm:cxn modelId="{6E7CF1AB-877A-4E77-B78F-7DD97CB8048B}" type="presParOf" srcId="{2390A1D0-503D-42A8-A9E7-04019E3FDB6E}" destId="{99318618-8EB2-4CFB-96E6-756B0D7D74A0}" srcOrd="1" destOrd="0" presId="urn:microsoft.com/office/officeart/2005/8/layout/hierarchy1"/>
    <dgm:cxn modelId="{6BA4539B-B23A-417D-85FC-5184A7219855}" type="presParOf" srcId="{8FFFBEEA-EAFD-4609-A86B-704B22987290}" destId="{7B411B83-73E9-4820-A222-3DCF318CF9B7}" srcOrd="2" destOrd="0" presId="urn:microsoft.com/office/officeart/2005/8/layout/hierarchy1"/>
    <dgm:cxn modelId="{6E907B35-7DCC-4470-A366-FFD3CDBCC666}" type="presParOf" srcId="{8FFFBEEA-EAFD-4609-A86B-704B22987290}" destId="{5014E79B-8748-4C6C-9311-ECE46144E1CE}" srcOrd="3" destOrd="0" presId="urn:microsoft.com/office/officeart/2005/8/layout/hierarchy1"/>
    <dgm:cxn modelId="{32CA4370-F3D3-4DB4-BDB9-36783D0BA4D8}" type="presParOf" srcId="{5014E79B-8748-4C6C-9311-ECE46144E1CE}" destId="{F2E5C480-C230-442B-A06C-CF38B18088BF}" srcOrd="0" destOrd="0" presId="urn:microsoft.com/office/officeart/2005/8/layout/hierarchy1"/>
    <dgm:cxn modelId="{40028360-D169-4161-B4C4-AE41FDF4DEB8}" type="presParOf" srcId="{F2E5C480-C230-442B-A06C-CF38B18088BF}" destId="{598DF022-9694-41F0-AC3A-CB85AD733DF3}" srcOrd="0" destOrd="0" presId="urn:microsoft.com/office/officeart/2005/8/layout/hierarchy1"/>
    <dgm:cxn modelId="{99439581-5120-4D65-B6A8-FFB0990E17B9}" type="presParOf" srcId="{F2E5C480-C230-442B-A06C-CF38B18088BF}" destId="{D1729CBE-53F9-4936-87CE-EF4BA2296246}" srcOrd="1" destOrd="0" presId="urn:microsoft.com/office/officeart/2005/8/layout/hierarchy1"/>
    <dgm:cxn modelId="{E76377AC-B1A3-42AF-AF0E-3ABFD9FB8BA8}" type="presParOf" srcId="{5014E79B-8748-4C6C-9311-ECE46144E1CE}" destId="{A7E214AB-FB0D-4BAC-983B-F0F9ACB9B691}" srcOrd="1" destOrd="0" presId="urn:microsoft.com/office/officeart/2005/8/layout/hierarchy1"/>
    <dgm:cxn modelId="{225D57AF-A825-4C7B-85C5-4A2323E629A5}" type="presParOf" srcId="{A7E214AB-FB0D-4BAC-983B-F0F9ACB9B691}" destId="{ADFA34FE-486E-42E6-9786-7AD0AB68B3EF}" srcOrd="0" destOrd="0" presId="urn:microsoft.com/office/officeart/2005/8/layout/hierarchy1"/>
    <dgm:cxn modelId="{0F7D1BC9-7945-4CEE-AB39-D407FD0A9AE5}" type="presParOf" srcId="{A7E214AB-FB0D-4BAC-983B-F0F9ACB9B691}" destId="{A7FD58B6-4A7A-4229-97BE-3A4B2C049720}" srcOrd="1" destOrd="0" presId="urn:microsoft.com/office/officeart/2005/8/layout/hierarchy1"/>
    <dgm:cxn modelId="{C6F8DF5C-5FA7-482A-AF9B-65B9DE0B42E3}" type="presParOf" srcId="{A7FD58B6-4A7A-4229-97BE-3A4B2C049720}" destId="{53BE4EC3-4323-43FB-AB1D-68687503F07F}" srcOrd="0" destOrd="0" presId="urn:microsoft.com/office/officeart/2005/8/layout/hierarchy1"/>
    <dgm:cxn modelId="{10BBEFED-8BF8-4184-87D2-FB689B3B30A3}" type="presParOf" srcId="{53BE4EC3-4323-43FB-AB1D-68687503F07F}" destId="{C02E6150-6C08-4247-8C2A-3469352E6748}" srcOrd="0" destOrd="0" presId="urn:microsoft.com/office/officeart/2005/8/layout/hierarchy1"/>
    <dgm:cxn modelId="{497457D3-10F5-4575-B35B-868FC0454DC9}" type="presParOf" srcId="{53BE4EC3-4323-43FB-AB1D-68687503F07F}" destId="{9DA0E504-C34E-4B21-A4B4-C5D99249F12D}" srcOrd="1" destOrd="0" presId="urn:microsoft.com/office/officeart/2005/8/layout/hierarchy1"/>
    <dgm:cxn modelId="{0D49719D-2C03-4D2C-B668-A5292D8F3AB3}" type="presParOf" srcId="{A7FD58B6-4A7A-4229-97BE-3A4B2C049720}" destId="{AFC99AE4-F4B3-4BCC-8559-AB056C0CB851}" srcOrd="1" destOrd="0" presId="urn:microsoft.com/office/officeart/2005/8/layout/hierarchy1"/>
  </dgm:cxnLst>
  <dgm:bg>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282E55-B1AC-4262-9C39-AFBC1311E10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r-FR"/>
        </a:p>
      </dgm:t>
    </dgm:pt>
    <dgm:pt modelId="{60B72060-0C39-4CF5-91DD-160D05C9D796}">
      <dgm:prSet phldrT="[Texte]">
        <dgm:style>
          <a:lnRef idx="1">
            <a:schemeClr val="accent1"/>
          </a:lnRef>
          <a:fillRef idx="2">
            <a:schemeClr val="accent1"/>
          </a:fillRef>
          <a:effectRef idx="1">
            <a:schemeClr val="accent1"/>
          </a:effectRef>
          <a:fontRef idx="minor">
            <a:schemeClr val="dk1"/>
          </a:fontRef>
        </dgm:style>
      </dgm:prSet>
      <dgm:spPr>
        <a:blipFill rotWithShape="0">
          <a:blip xmlns:r="http://schemas.openxmlformats.org/officeDocument/2006/relationships" r:embed="rId1"/>
          <a:tile tx="0" ty="0" sx="100000" sy="100000" flip="none" algn="tl"/>
        </a:blipFill>
        <a:ln w="57150">
          <a:solidFill>
            <a:srgbClr val="FF0000"/>
          </a:solidFill>
        </a:ln>
      </dgm:spPr>
      <dgm:t>
        <a:bodyPr/>
        <a:lstStyle/>
        <a:p>
          <a:r>
            <a:rPr lang="fr-FR" dirty="0" smtClean="0">
              <a:solidFill>
                <a:schemeClr val="bg1"/>
              </a:solidFill>
            </a:rPr>
            <a:t>nature</a:t>
          </a:r>
          <a:endParaRPr lang="fr-FR" dirty="0">
            <a:solidFill>
              <a:schemeClr val="bg1"/>
            </a:solidFill>
          </a:endParaRPr>
        </a:p>
      </dgm:t>
    </dgm:pt>
    <dgm:pt modelId="{B12765AE-31F3-4EBC-89FB-0933D10BA67F}" type="parTrans" cxnId="{45ED7E12-2D06-457C-8E2B-EF2167240BBF}">
      <dgm:prSet/>
      <dgm:spPr/>
      <dgm:t>
        <a:bodyPr/>
        <a:lstStyle/>
        <a:p>
          <a:endParaRPr lang="fr-FR"/>
        </a:p>
      </dgm:t>
    </dgm:pt>
    <dgm:pt modelId="{9BAD06B1-7833-43D2-8ACD-230FDD8B24FD}" type="sibTrans" cxnId="{45ED7E12-2D06-457C-8E2B-EF2167240BBF}">
      <dgm:prSet/>
      <dgm:spPr/>
      <dgm:t>
        <a:bodyPr/>
        <a:lstStyle/>
        <a:p>
          <a:endParaRPr lang="fr-FR"/>
        </a:p>
      </dgm:t>
    </dgm:pt>
    <dgm:pt modelId="{191C3942-556E-4B5C-9897-8AF98CA4765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C</a:t>
          </a:r>
          <a:endParaRPr lang="fr-FR" dirty="0"/>
        </a:p>
      </dgm:t>
    </dgm:pt>
    <dgm:pt modelId="{30F80C7E-7A5E-4151-B0DB-2136BD5ED7E9}" type="parTrans" cxnId="{05B259E6-228A-4614-933A-0A53CAB0F3C2}">
      <dgm:prSet/>
      <dgm:spPr/>
      <dgm:t>
        <a:bodyPr/>
        <a:lstStyle/>
        <a:p>
          <a:endParaRPr lang="fr-FR"/>
        </a:p>
      </dgm:t>
    </dgm:pt>
    <dgm:pt modelId="{478A5857-CECB-4C2B-8898-7E2570D284E2}" type="sibTrans" cxnId="{05B259E6-228A-4614-933A-0A53CAB0F3C2}">
      <dgm:prSet/>
      <dgm:spPr/>
      <dgm:t>
        <a:bodyPr/>
        <a:lstStyle/>
        <a:p>
          <a:endParaRPr lang="fr-FR"/>
        </a:p>
      </dgm:t>
    </dgm:pt>
    <dgm:pt modelId="{967A27B1-E3FD-49BE-A3C7-0DC0914D7B2A}">
      <dgm:prSet phldrT="[Texte]">
        <dgm:style>
          <a:lnRef idx="0">
            <a:schemeClr val="accent2"/>
          </a:lnRef>
          <a:fillRef idx="3">
            <a:schemeClr val="accent2"/>
          </a:fillRef>
          <a:effectRef idx="3">
            <a:schemeClr val="accent2"/>
          </a:effectRef>
          <a:fontRef idx="minor">
            <a:schemeClr val="lt1"/>
          </a:fontRef>
        </dgm:style>
      </dgm:prSet>
      <dgm:spPr>
        <a:solidFill>
          <a:srgbClr val="7030A0"/>
        </a:solidFill>
      </dgm:spPr>
      <dgm:t>
        <a:bodyPr/>
        <a:lstStyle/>
        <a:p>
          <a:r>
            <a:rPr lang="fr-FR" dirty="0" smtClean="0"/>
            <a:t>E</a:t>
          </a:r>
          <a:endParaRPr lang="fr-FR" dirty="0"/>
        </a:p>
      </dgm:t>
    </dgm:pt>
    <dgm:pt modelId="{0275E513-8534-4F8E-81F1-056623D4F858}" type="parTrans" cxnId="{9EC55C2E-40E7-4440-8F24-E203C1D08ECE}">
      <dgm:prSet/>
      <dgm:spPr/>
      <dgm:t>
        <a:bodyPr/>
        <a:lstStyle/>
        <a:p>
          <a:endParaRPr lang="fr-FR"/>
        </a:p>
      </dgm:t>
    </dgm:pt>
    <dgm:pt modelId="{D6452859-41F8-4922-8B2F-86175BEFFE77}" type="sibTrans" cxnId="{9EC55C2E-40E7-4440-8F24-E203C1D08ECE}">
      <dgm:prSet/>
      <dgm:spPr/>
      <dgm:t>
        <a:bodyPr/>
        <a:lstStyle/>
        <a:p>
          <a:endParaRPr lang="fr-FR"/>
        </a:p>
      </dgm:t>
    </dgm:pt>
    <dgm:pt modelId="{CE8EFA32-09FF-4B66-ABFE-F6FE077E054E}">
      <dgm:prSet phldrT="[Texte]">
        <dgm:style>
          <a:lnRef idx="2">
            <a:schemeClr val="accent4">
              <a:shade val="50000"/>
            </a:schemeClr>
          </a:lnRef>
          <a:fillRef idx="1">
            <a:schemeClr val="accent4"/>
          </a:fillRef>
          <a:effectRef idx="0">
            <a:schemeClr val="accent4"/>
          </a:effectRef>
          <a:fontRef idx="minor">
            <a:schemeClr val="lt1"/>
          </a:fontRef>
        </dgm:style>
      </dgm:prSet>
      <dgm:spPr>
        <a:solidFill>
          <a:srgbClr val="FF0000"/>
        </a:solidFill>
      </dgm:spPr>
      <dgm:t>
        <a:bodyPr/>
        <a:lstStyle/>
        <a:p>
          <a:r>
            <a:rPr lang="fr-FR" dirty="0" smtClean="0"/>
            <a:t>A</a:t>
          </a:r>
          <a:endParaRPr lang="fr-FR" dirty="0"/>
        </a:p>
      </dgm:t>
    </dgm:pt>
    <dgm:pt modelId="{6B2B13D6-669A-4661-BF29-FB5180B3FABC}" type="parTrans" cxnId="{4214892E-BB8D-472C-9C86-EE00356ACCC7}">
      <dgm:prSet/>
      <dgm:spPr/>
      <dgm:t>
        <a:bodyPr/>
        <a:lstStyle/>
        <a:p>
          <a:endParaRPr lang="fr-FR"/>
        </a:p>
      </dgm:t>
    </dgm:pt>
    <dgm:pt modelId="{A1A80FF9-5BDD-4CF5-8491-4A31D542B516}" type="sibTrans" cxnId="{4214892E-BB8D-472C-9C86-EE00356ACCC7}">
      <dgm:prSet/>
      <dgm:spPr/>
      <dgm:t>
        <a:bodyPr/>
        <a:lstStyle/>
        <a:p>
          <a:endParaRPr lang="fr-FR"/>
        </a:p>
      </dgm:t>
    </dgm:pt>
    <dgm:pt modelId="{89247EBD-63E8-4C53-9E43-2CCEF326E1CB}">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B</a:t>
          </a:r>
          <a:endParaRPr lang="fr-FR" dirty="0"/>
        </a:p>
      </dgm:t>
    </dgm:pt>
    <dgm:pt modelId="{03A5A255-9657-4BC8-9F1E-6E70286A5980}" type="parTrans" cxnId="{5808B0F3-1298-4B60-B1C1-E27D6B92BD5D}">
      <dgm:prSet/>
      <dgm:spPr/>
      <dgm:t>
        <a:bodyPr/>
        <a:lstStyle/>
        <a:p>
          <a:endParaRPr lang="fr-FR"/>
        </a:p>
      </dgm:t>
    </dgm:pt>
    <dgm:pt modelId="{221AE696-60FC-4D8A-82A8-54AE093C72EF}" type="sibTrans" cxnId="{5808B0F3-1298-4B60-B1C1-E27D6B92BD5D}">
      <dgm:prSet/>
      <dgm:spPr/>
      <dgm:t>
        <a:bodyPr/>
        <a:lstStyle/>
        <a:p>
          <a:endParaRPr lang="fr-FR"/>
        </a:p>
      </dgm:t>
    </dgm:pt>
    <dgm:pt modelId="{99D1E57A-A21C-40B8-9723-D59FA1BD3F69}">
      <dgm:prSet phldrT="[Texte]">
        <dgm:style>
          <a:lnRef idx="0">
            <a:schemeClr val="accent2"/>
          </a:lnRef>
          <a:fillRef idx="3">
            <a:schemeClr val="accent2"/>
          </a:fillRef>
          <a:effectRef idx="3">
            <a:schemeClr val="accent2"/>
          </a:effectRef>
          <a:fontRef idx="minor">
            <a:schemeClr val="lt1"/>
          </a:fontRef>
        </dgm:style>
      </dgm:prSet>
      <dgm:spPr>
        <a:solidFill>
          <a:srgbClr val="7030A0"/>
        </a:solidFill>
      </dgm:spPr>
      <dgm:t>
        <a:bodyPr/>
        <a:lstStyle/>
        <a:p>
          <a:r>
            <a:rPr lang="fr-FR" dirty="0" smtClean="0"/>
            <a:t>D</a:t>
          </a:r>
          <a:endParaRPr lang="fr-FR" dirty="0"/>
        </a:p>
      </dgm:t>
    </dgm:pt>
    <dgm:pt modelId="{DEB2FCAB-8BE9-4421-8F06-C5CDAC3AC0A3}" type="parTrans" cxnId="{22BE203B-AECD-432B-BDE8-688AC2188909}">
      <dgm:prSet/>
      <dgm:spPr/>
      <dgm:t>
        <a:bodyPr/>
        <a:lstStyle/>
        <a:p>
          <a:endParaRPr lang="fr-FR"/>
        </a:p>
      </dgm:t>
    </dgm:pt>
    <dgm:pt modelId="{C59E7F78-918B-4D4F-86F5-91F838B0F6C0}" type="sibTrans" cxnId="{22BE203B-AECD-432B-BDE8-688AC2188909}">
      <dgm:prSet/>
      <dgm:spPr/>
      <dgm:t>
        <a:bodyPr/>
        <a:lstStyle/>
        <a:p>
          <a:endParaRPr lang="fr-FR"/>
        </a:p>
      </dgm:t>
    </dgm:pt>
    <dgm:pt modelId="{866119A9-61C7-4B64-B8A7-910B48483B52}">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F</a:t>
          </a:r>
          <a:endParaRPr lang="fr-FR" dirty="0"/>
        </a:p>
      </dgm:t>
    </dgm:pt>
    <dgm:pt modelId="{CCF999E3-7F61-4AA3-9801-6F3F1C24530A}" type="parTrans" cxnId="{0BB2EBDE-9677-4463-91D7-03FD5A91C179}">
      <dgm:prSet/>
      <dgm:spPr/>
      <dgm:t>
        <a:bodyPr/>
        <a:lstStyle/>
        <a:p>
          <a:endParaRPr lang="fr-FR"/>
        </a:p>
      </dgm:t>
    </dgm:pt>
    <dgm:pt modelId="{2C4EAD39-7610-4233-B301-1FFF2556691D}" type="sibTrans" cxnId="{0BB2EBDE-9677-4463-91D7-03FD5A91C179}">
      <dgm:prSet/>
      <dgm:spPr/>
      <dgm:t>
        <a:bodyPr/>
        <a:lstStyle/>
        <a:p>
          <a:endParaRPr lang="fr-FR"/>
        </a:p>
      </dgm:t>
    </dgm:pt>
    <dgm:pt modelId="{C951C5C9-3F3B-496A-93BD-86017609A4E2}">
      <dgm:prSet phldrT="[Texte]">
        <dgm:style>
          <a:lnRef idx="0">
            <a:schemeClr val="dk1"/>
          </a:lnRef>
          <a:fillRef idx="3">
            <a:schemeClr val="dk1"/>
          </a:fillRef>
          <a:effectRef idx="3">
            <a:schemeClr val="dk1"/>
          </a:effectRef>
          <a:fontRef idx="minor">
            <a:schemeClr val="lt1"/>
          </a:fontRef>
        </dgm:style>
      </dgm:prSet>
      <dgm:spPr>
        <a:solidFill>
          <a:srgbClr val="002060"/>
        </a:solidFill>
      </dgm:spPr>
      <dgm:t>
        <a:bodyPr/>
        <a:lstStyle/>
        <a:p>
          <a:r>
            <a:rPr lang="fr-FR" dirty="0" smtClean="0"/>
            <a:t>G</a:t>
          </a:r>
          <a:endParaRPr lang="fr-FR" dirty="0"/>
        </a:p>
      </dgm:t>
    </dgm:pt>
    <dgm:pt modelId="{F9E3B90C-8910-4C9B-A3D8-16528D2B80E5}" type="parTrans" cxnId="{46B451DD-1FA6-4374-8FD8-460D637093AE}">
      <dgm:prSet/>
      <dgm:spPr/>
      <dgm:t>
        <a:bodyPr/>
        <a:lstStyle/>
        <a:p>
          <a:endParaRPr lang="fr-FR"/>
        </a:p>
      </dgm:t>
    </dgm:pt>
    <dgm:pt modelId="{EC536EB4-F36A-47E8-B22A-3505F89A7CD2}" type="sibTrans" cxnId="{46B451DD-1FA6-4374-8FD8-460D637093AE}">
      <dgm:prSet/>
      <dgm:spPr/>
      <dgm:t>
        <a:bodyPr/>
        <a:lstStyle/>
        <a:p>
          <a:endParaRPr lang="fr-FR"/>
        </a:p>
      </dgm:t>
    </dgm:pt>
    <dgm:pt modelId="{99FF06F1-A8C4-4B33-8A52-AB05B37A22AC}">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H</a:t>
          </a:r>
          <a:endParaRPr lang="fr-FR" dirty="0"/>
        </a:p>
      </dgm:t>
    </dgm:pt>
    <dgm:pt modelId="{B6DA9E6F-AF37-4254-9A6F-CA1C534CC4F5}" type="parTrans" cxnId="{DFC6738C-9A9D-4B0B-8015-827A2241C4C8}">
      <dgm:prSet/>
      <dgm:spPr/>
      <dgm:t>
        <a:bodyPr/>
        <a:lstStyle/>
        <a:p>
          <a:endParaRPr lang="fr-FR"/>
        </a:p>
      </dgm:t>
    </dgm:pt>
    <dgm:pt modelId="{127F0332-234A-494A-AE03-AED4AB5B811D}" type="sibTrans" cxnId="{DFC6738C-9A9D-4B0B-8015-827A2241C4C8}">
      <dgm:prSet/>
      <dgm:spPr/>
      <dgm:t>
        <a:bodyPr/>
        <a:lstStyle/>
        <a:p>
          <a:endParaRPr lang="fr-FR"/>
        </a:p>
      </dgm:t>
    </dgm:pt>
    <dgm:pt modelId="{4E576D54-3566-4338-BD83-0D2E6B2E2B2D}">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I</a:t>
          </a:r>
          <a:endParaRPr lang="fr-FR" dirty="0"/>
        </a:p>
      </dgm:t>
    </dgm:pt>
    <dgm:pt modelId="{7DB50249-F4A2-4196-8DFB-091134F1E6F1}" type="parTrans" cxnId="{68C29D0C-D2FB-4A8E-89A1-4DDA35D1F898}">
      <dgm:prSet/>
      <dgm:spPr/>
      <dgm:t>
        <a:bodyPr/>
        <a:lstStyle/>
        <a:p>
          <a:endParaRPr lang="fr-FR"/>
        </a:p>
      </dgm:t>
    </dgm:pt>
    <dgm:pt modelId="{A58EEE56-B071-4656-AE01-157021D07F5F}" type="sibTrans" cxnId="{68C29D0C-D2FB-4A8E-89A1-4DDA35D1F898}">
      <dgm:prSet/>
      <dgm:spPr/>
      <dgm:t>
        <a:bodyPr/>
        <a:lstStyle/>
        <a:p>
          <a:endParaRPr lang="fr-FR"/>
        </a:p>
      </dgm:t>
    </dgm:pt>
    <dgm:pt modelId="{1460A905-955A-416F-B559-F2CFE0A8FBBB}">
      <dgm:prSet/>
      <dgm:spPr/>
      <dgm:t>
        <a:bodyPr/>
        <a:lstStyle/>
        <a:p>
          <a:endParaRPr lang="fr-FR"/>
        </a:p>
      </dgm:t>
    </dgm:pt>
    <dgm:pt modelId="{2E44AF4C-16BE-48C6-98BD-97DEE507677B}" type="parTrans" cxnId="{38A15DC5-0D7A-4A83-9A85-191B6A6ED19C}">
      <dgm:prSet/>
      <dgm:spPr/>
      <dgm:t>
        <a:bodyPr/>
        <a:lstStyle/>
        <a:p>
          <a:endParaRPr lang="fr-FR"/>
        </a:p>
      </dgm:t>
    </dgm:pt>
    <dgm:pt modelId="{0E1B0D87-B350-4BFF-8485-968BECCE6743}" type="sibTrans" cxnId="{38A15DC5-0D7A-4A83-9A85-191B6A6ED19C}">
      <dgm:prSet/>
      <dgm:spPr/>
      <dgm:t>
        <a:bodyPr/>
        <a:lstStyle/>
        <a:p>
          <a:endParaRPr lang="fr-FR"/>
        </a:p>
      </dgm:t>
    </dgm:pt>
    <dgm:pt modelId="{2CA34000-A109-466F-9050-2E578E695F34}">
      <dgm:prSet/>
      <dgm:spPr/>
      <dgm:t>
        <a:bodyPr/>
        <a:lstStyle/>
        <a:p>
          <a:endParaRPr lang="fr-FR"/>
        </a:p>
      </dgm:t>
    </dgm:pt>
    <dgm:pt modelId="{84D7E9B7-DC8C-4AE7-A396-063E3CAFAB5A}" type="parTrans" cxnId="{D1BF1820-41E7-4023-BE29-CAE26223DBB1}">
      <dgm:prSet/>
      <dgm:spPr/>
      <dgm:t>
        <a:bodyPr/>
        <a:lstStyle/>
        <a:p>
          <a:endParaRPr lang="fr-FR"/>
        </a:p>
      </dgm:t>
    </dgm:pt>
    <dgm:pt modelId="{3449F2B4-ADBC-491B-BF45-DD0D2F787B3E}" type="sibTrans" cxnId="{D1BF1820-41E7-4023-BE29-CAE26223DBB1}">
      <dgm:prSet/>
      <dgm:spPr/>
      <dgm:t>
        <a:bodyPr/>
        <a:lstStyle/>
        <a:p>
          <a:endParaRPr lang="fr-FR"/>
        </a:p>
      </dgm:t>
    </dgm:pt>
    <dgm:pt modelId="{561586BE-79DB-4E31-A568-B8AE7EE33234}">
      <dgm:prSet/>
      <dgm:spPr/>
      <dgm:t>
        <a:bodyPr/>
        <a:lstStyle/>
        <a:p>
          <a:endParaRPr lang="fr-FR"/>
        </a:p>
      </dgm:t>
    </dgm:pt>
    <dgm:pt modelId="{A2E4E930-8BE9-4A45-96A7-2F097E8BC2F3}" type="parTrans" cxnId="{CFD0016E-1D60-42AB-9D71-3B1DAF8D45FA}">
      <dgm:prSet/>
      <dgm:spPr/>
      <dgm:t>
        <a:bodyPr/>
        <a:lstStyle/>
        <a:p>
          <a:endParaRPr lang="fr-FR"/>
        </a:p>
      </dgm:t>
    </dgm:pt>
    <dgm:pt modelId="{FB69F420-6451-4799-89CA-C892C55BE646}" type="sibTrans" cxnId="{CFD0016E-1D60-42AB-9D71-3B1DAF8D45FA}">
      <dgm:prSet/>
      <dgm:spPr/>
      <dgm:t>
        <a:bodyPr/>
        <a:lstStyle/>
        <a:p>
          <a:endParaRPr lang="fr-FR"/>
        </a:p>
      </dgm:t>
    </dgm:pt>
    <dgm:pt modelId="{6601E35C-9408-494D-A4CD-A1109B762AB8}">
      <dgm:prSet/>
      <dgm:spPr/>
      <dgm:t>
        <a:bodyPr/>
        <a:lstStyle/>
        <a:p>
          <a:endParaRPr lang="fr-FR"/>
        </a:p>
      </dgm:t>
    </dgm:pt>
    <dgm:pt modelId="{B978E883-1C07-4845-ADB2-D12DD0C2FFFF}" type="parTrans" cxnId="{7D8A85B1-1666-4C32-9D4F-7483CF224198}">
      <dgm:prSet/>
      <dgm:spPr/>
      <dgm:t>
        <a:bodyPr/>
        <a:lstStyle/>
        <a:p>
          <a:endParaRPr lang="fr-FR"/>
        </a:p>
      </dgm:t>
    </dgm:pt>
    <dgm:pt modelId="{BE6B45A9-1F72-41D7-B8D1-8DCA0B34030A}" type="sibTrans" cxnId="{7D8A85B1-1666-4C32-9D4F-7483CF224198}">
      <dgm:prSet/>
      <dgm:spPr/>
      <dgm:t>
        <a:bodyPr/>
        <a:lstStyle/>
        <a:p>
          <a:endParaRPr lang="fr-FR"/>
        </a:p>
      </dgm:t>
    </dgm:pt>
    <dgm:pt modelId="{6DFEFB9B-8934-4F01-8EC8-22532B2D255E}">
      <dgm:prSet/>
      <dgm:spPr/>
      <dgm:t>
        <a:bodyPr/>
        <a:lstStyle/>
        <a:p>
          <a:endParaRPr lang="fr-FR" b="0" i="0"/>
        </a:p>
      </dgm:t>
    </dgm:pt>
    <dgm:pt modelId="{A9BC2C88-1BB6-4520-955A-AB26145DC05C}" type="parTrans" cxnId="{CACBE221-70F3-4D28-9C44-C41D6EF43399}">
      <dgm:prSet/>
      <dgm:spPr/>
      <dgm:t>
        <a:bodyPr/>
        <a:lstStyle/>
        <a:p>
          <a:endParaRPr lang="fr-FR"/>
        </a:p>
      </dgm:t>
    </dgm:pt>
    <dgm:pt modelId="{3D7EB4EE-8DEF-498E-B6D3-536A4B957EA4}" type="sibTrans" cxnId="{CACBE221-70F3-4D28-9C44-C41D6EF43399}">
      <dgm:prSet/>
      <dgm:spPr/>
      <dgm:t>
        <a:bodyPr/>
        <a:lstStyle/>
        <a:p>
          <a:endParaRPr lang="fr-FR"/>
        </a:p>
      </dgm:t>
    </dgm:pt>
    <dgm:pt modelId="{240B5DCD-B2ED-4A64-970F-630DC9C619C9}">
      <dgm:prSet/>
      <dgm:spPr/>
      <dgm:t>
        <a:bodyPr/>
        <a:lstStyle/>
        <a:p>
          <a:endParaRPr lang="fr-FR"/>
        </a:p>
      </dgm:t>
    </dgm:pt>
    <dgm:pt modelId="{471A1D36-8DE3-4B79-94EC-522132386E11}" type="parTrans" cxnId="{254CACA7-2D0E-4BCA-8B30-0719EBDB4659}">
      <dgm:prSet/>
      <dgm:spPr/>
      <dgm:t>
        <a:bodyPr/>
        <a:lstStyle/>
        <a:p>
          <a:endParaRPr lang="fr-FR"/>
        </a:p>
      </dgm:t>
    </dgm:pt>
    <dgm:pt modelId="{879A9D37-CDF8-46C9-9BF9-194F4C021B55}" type="sibTrans" cxnId="{254CACA7-2D0E-4BCA-8B30-0719EBDB4659}">
      <dgm:prSet/>
      <dgm:spPr/>
      <dgm:t>
        <a:bodyPr/>
        <a:lstStyle/>
        <a:p>
          <a:endParaRPr lang="fr-FR"/>
        </a:p>
      </dgm:t>
    </dgm:pt>
    <dgm:pt modelId="{D1F4BEB1-A06A-4E38-8D67-9993F6524DEB}" type="pres">
      <dgm:prSet presAssocID="{06282E55-B1AC-4262-9C39-AFBC1311E10B}" presName="composite" presStyleCnt="0">
        <dgm:presLayoutVars>
          <dgm:chMax val="1"/>
          <dgm:dir/>
          <dgm:resizeHandles val="exact"/>
        </dgm:presLayoutVars>
      </dgm:prSet>
      <dgm:spPr/>
      <dgm:t>
        <a:bodyPr/>
        <a:lstStyle/>
        <a:p>
          <a:endParaRPr lang="fr-FR"/>
        </a:p>
      </dgm:t>
    </dgm:pt>
    <dgm:pt modelId="{6A2E7884-6712-48D1-9EA0-823309C52713}" type="pres">
      <dgm:prSet presAssocID="{06282E55-B1AC-4262-9C39-AFBC1311E10B}" presName="radial" presStyleCnt="0">
        <dgm:presLayoutVars>
          <dgm:animLvl val="ctr"/>
        </dgm:presLayoutVars>
      </dgm:prSet>
      <dgm:spPr/>
    </dgm:pt>
    <dgm:pt modelId="{EC3BA2BA-9AE2-4796-9B8F-6E8CD60EBCDD}" type="pres">
      <dgm:prSet presAssocID="{60B72060-0C39-4CF5-91DD-160D05C9D796}" presName="centerShape" presStyleLbl="vennNode1" presStyleIdx="0" presStyleCnt="10" custScaleX="230774" custScaleY="118351" custLinFactNeighborX="757" custLinFactNeighborY="13308"/>
      <dgm:spPr/>
      <dgm:t>
        <a:bodyPr/>
        <a:lstStyle/>
        <a:p>
          <a:endParaRPr lang="fr-FR"/>
        </a:p>
      </dgm:t>
    </dgm:pt>
    <dgm:pt modelId="{05E15C72-DE93-43C6-AF00-E03FCACE1813}" type="pres">
      <dgm:prSet presAssocID="{191C3942-556E-4B5C-9897-8AF98CA47653}" presName="node" presStyleLbl="vennNode1" presStyleIdx="1" presStyleCnt="10" custScaleX="40361" custScaleY="42415" custRadScaleRad="21611" custRadScaleInc="105917">
        <dgm:presLayoutVars>
          <dgm:bulletEnabled val="1"/>
        </dgm:presLayoutVars>
      </dgm:prSet>
      <dgm:spPr/>
      <dgm:t>
        <a:bodyPr/>
        <a:lstStyle/>
        <a:p>
          <a:endParaRPr lang="fr-FR"/>
        </a:p>
      </dgm:t>
    </dgm:pt>
    <dgm:pt modelId="{7C2CFDB1-42C2-447F-A01E-60A1838C95AC}" type="pres">
      <dgm:prSet presAssocID="{99D1E57A-A21C-40B8-9723-D59FA1BD3F69}" presName="node" presStyleLbl="vennNode1" presStyleIdx="2" presStyleCnt="10" custScaleX="40361" custScaleY="42415" custRadScaleRad="57449" custRadScaleInc="98536">
        <dgm:presLayoutVars>
          <dgm:bulletEnabled val="1"/>
        </dgm:presLayoutVars>
      </dgm:prSet>
      <dgm:spPr/>
      <dgm:t>
        <a:bodyPr/>
        <a:lstStyle/>
        <a:p>
          <a:endParaRPr lang="fr-FR"/>
        </a:p>
      </dgm:t>
    </dgm:pt>
    <dgm:pt modelId="{75B510E9-7C4B-4CBC-BE41-F45E8266F29F}" type="pres">
      <dgm:prSet presAssocID="{967A27B1-E3FD-49BE-A3C7-0DC0914D7B2A}" presName="node" presStyleLbl="vennNode1" presStyleIdx="3" presStyleCnt="10" custScaleX="46256" custScaleY="45203" custRadScaleRad="100338" custRadScaleInc="88168">
        <dgm:presLayoutVars>
          <dgm:bulletEnabled val="1"/>
        </dgm:presLayoutVars>
      </dgm:prSet>
      <dgm:spPr/>
      <dgm:t>
        <a:bodyPr/>
        <a:lstStyle/>
        <a:p>
          <a:endParaRPr lang="fr-FR"/>
        </a:p>
      </dgm:t>
    </dgm:pt>
    <dgm:pt modelId="{7026FE42-4C2C-48B7-823F-4972FA9AA44B}" type="pres">
      <dgm:prSet presAssocID="{866119A9-61C7-4B64-B8A7-910B48483B52}" presName="node" presStyleLbl="vennNode1" presStyleIdx="4" presStyleCnt="10" custFlipHor="0" custScaleX="72345" custScaleY="68661" custRadScaleRad="75448" custRadScaleInc="56013">
        <dgm:presLayoutVars>
          <dgm:bulletEnabled val="1"/>
        </dgm:presLayoutVars>
      </dgm:prSet>
      <dgm:spPr/>
      <dgm:t>
        <a:bodyPr/>
        <a:lstStyle/>
        <a:p>
          <a:endParaRPr lang="fr-FR"/>
        </a:p>
      </dgm:t>
    </dgm:pt>
    <dgm:pt modelId="{882E8B08-C4B0-4DC8-BF30-2AF7BF1CC08F}" type="pres">
      <dgm:prSet presAssocID="{C951C5C9-3F3B-496A-93BD-86017609A4E2}" presName="node" presStyleLbl="vennNode1" presStyleIdx="5" presStyleCnt="10" custScaleX="40361" custScaleY="42415" custRadScaleRad="71372" custRadScaleInc="46163">
        <dgm:presLayoutVars>
          <dgm:bulletEnabled val="1"/>
        </dgm:presLayoutVars>
      </dgm:prSet>
      <dgm:spPr/>
      <dgm:t>
        <a:bodyPr/>
        <a:lstStyle/>
        <a:p>
          <a:endParaRPr lang="fr-FR"/>
        </a:p>
      </dgm:t>
    </dgm:pt>
    <dgm:pt modelId="{5AECB74E-4C23-4B85-BA04-21459962A74F}" type="pres">
      <dgm:prSet presAssocID="{99FF06F1-A8C4-4B33-8A52-AB05B37A22AC}" presName="node" presStyleLbl="vennNode1" presStyleIdx="6" presStyleCnt="10" custScaleX="40361" custScaleY="42415" custRadScaleRad="76068" custRadScaleInc="18544">
        <dgm:presLayoutVars>
          <dgm:bulletEnabled val="1"/>
        </dgm:presLayoutVars>
      </dgm:prSet>
      <dgm:spPr/>
      <dgm:t>
        <a:bodyPr/>
        <a:lstStyle/>
        <a:p>
          <a:endParaRPr lang="fr-FR"/>
        </a:p>
      </dgm:t>
    </dgm:pt>
    <dgm:pt modelId="{950C537A-7414-461F-A655-849746C03D90}" type="pres">
      <dgm:prSet presAssocID="{4E576D54-3566-4338-BD83-0D2E6B2E2B2D}" presName="node" presStyleLbl="vennNode1" presStyleIdx="7" presStyleCnt="10" custScaleX="40361" custScaleY="42415" custRadScaleRad="89029" custRadScaleInc="-30893">
        <dgm:presLayoutVars>
          <dgm:bulletEnabled val="1"/>
        </dgm:presLayoutVars>
      </dgm:prSet>
      <dgm:spPr/>
      <dgm:t>
        <a:bodyPr/>
        <a:lstStyle/>
        <a:p>
          <a:endParaRPr lang="fr-FR"/>
        </a:p>
      </dgm:t>
    </dgm:pt>
    <dgm:pt modelId="{A5B580FA-5C89-4E4D-BAF3-CBDE16618704}" type="pres">
      <dgm:prSet presAssocID="{CE8EFA32-09FF-4B66-ABFE-F6FE077E054E}" presName="node" presStyleLbl="vennNode1" presStyleIdx="8" presStyleCnt="10" custScaleX="51089" custScaleY="52763" custRadScaleRad="84704" custRadScaleInc="-43044">
        <dgm:presLayoutVars>
          <dgm:bulletEnabled val="1"/>
        </dgm:presLayoutVars>
      </dgm:prSet>
      <dgm:spPr/>
      <dgm:t>
        <a:bodyPr/>
        <a:lstStyle/>
        <a:p>
          <a:endParaRPr lang="fr-FR"/>
        </a:p>
      </dgm:t>
    </dgm:pt>
    <dgm:pt modelId="{6B35B36E-A7CE-4DAB-9E1B-2B9A44B83AE4}" type="pres">
      <dgm:prSet presAssocID="{89247EBD-63E8-4C53-9E43-2CCEF326E1CB}" presName="node" presStyleLbl="vennNode1" presStyleIdx="9" presStyleCnt="10" custScaleX="27085" custScaleY="25769" custRadScaleRad="21447" custRadScaleInc="-25517">
        <dgm:presLayoutVars>
          <dgm:bulletEnabled val="1"/>
        </dgm:presLayoutVars>
      </dgm:prSet>
      <dgm:spPr/>
      <dgm:t>
        <a:bodyPr/>
        <a:lstStyle/>
        <a:p>
          <a:endParaRPr lang="fr-FR"/>
        </a:p>
      </dgm:t>
    </dgm:pt>
  </dgm:ptLst>
  <dgm:cxnLst>
    <dgm:cxn modelId="{C59E01AC-225D-48FF-9421-ABA3B94D2FB7}" type="presOf" srcId="{C951C5C9-3F3B-496A-93BD-86017609A4E2}" destId="{882E8B08-C4B0-4DC8-BF30-2AF7BF1CC08F}" srcOrd="0" destOrd="0" presId="urn:microsoft.com/office/officeart/2005/8/layout/radial3"/>
    <dgm:cxn modelId="{254CACA7-2D0E-4BCA-8B30-0719EBDB4659}" srcId="{06282E55-B1AC-4262-9C39-AFBC1311E10B}" destId="{240B5DCD-B2ED-4A64-970F-630DC9C619C9}" srcOrd="6" destOrd="0" parTransId="{471A1D36-8DE3-4B79-94EC-522132386E11}" sibTransId="{879A9D37-CDF8-46C9-9BF9-194F4C021B55}"/>
    <dgm:cxn modelId="{46B451DD-1FA6-4374-8FD8-460D637093AE}" srcId="{60B72060-0C39-4CF5-91DD-160D05C9D796}" destId="{C951C5C9-3F3B-496A-93BD-86017609A4E2}" srcOrd="4" destOrd="0" parTransId="{F9E3B90C-8910-4C9B-A3D8-16528D2B80E5}" sibTransId="{EC536EB4-F36A-47E8-B22A-3505F89A7CD2}"/>
    <dgm:cxn modelId="{C94BF2F8-CECD-49D6-8E4A-8DE3198452EE}" type="presOf" srcId="{99FF06F1-A8C4-4B33-8A52-AB05B37A22AC}" destId="{5AECB74E-4C23-4B85-BA04-21459962A74F}" srcOrd="0" destOrd="0" presId="urn:microsoft.com/office/officeart/2005/8/layout/radial3"/>
    <dgm:cxn modelId="{22BE203B-AECD-432B-BDE8-688AC2188909}" srcId="{60B72060-0C39-4CF5-91DD-160D05C9D796}" destId="{99D1E57A-A21C-40B8-9723-D59FA1BD3F69}" srcOrd="1" destOrd="0" parTransId="{DEB2FCAB-8BE9-4421-8F06-C5CDAC3AC0A3}" sibTransId="{C59E7F78-918B-4D4F-86F5-91F838B0F6C0}"/>
    <dgm:cxn modelId="{EE229333-AD2E-45CD-B274-D8E522D31E42}" type="presOf" srcId="{866119A9-61C7-4B64-B8A7-910B48483B52}" destId="{7026FE42-4C2C-48B7-823F-4972FA9AA44B}" srcOrd="0" destOrd="0" presId="urn:microsoft.com/office/officeart/2005/8/layout/radial3"/>
    <dgm:cxn modelId="{60C638E4-D751-4A79-8BEA-1EF88FBA0533}" type="presOf" srcId="{99D1E57A-A21C-40B8-9723-D59FA1BD3F69}" destId="{7C2CFDB1-42C2-447F-A01E-60A1838C95AC}" srcOrd="0" destOrd="0" presId="urn:microsoft.com/office/officeart/2005/8/layout/radial3"/>
    <dgm:cxn modelId="{1255722B-8154-4320-A796-D337B95DF801}" type="presOf" srcId="{89247EBD-63E8-4C53-9E43-2CCEF326E1CB}" destId="{6B35B36E-A7CE-4DAB-9E1B-2B9A44B83AE4}" srcOrd="0" destOrd="0" presId="urn:microsoft.com/office/officeart/2005/8/layout/radial3"/>
    <dgm:cxn modelId="{FC5A18D2-59D2-4405-8CEC-F6B57ECD56AE}" type="presOf" srcId="{4E576D54-3566-4338-BD83-0D2E6B2E2B2D}" destId="{950C537A-7414-461F-A655-849746C03D90}" srcOrd="0" destOrd="0" presId="urn:microsoft.com/office/officeart/2005/8/layout/radial3"/>
    <dgm:cxn modelId="{4214892E-BB8D-472C-9C86-EE00356ACCC7}" srcId="{60B72060-0C39-4CF5-91DD-160D05C9D796}" destId="{CE8EFA32-09FF-4B66-ABFE-F6FE077E054E}" srcOrd="7" destOrd="0" parTransId="{6B2B13D6-669A-4661-BF29-FB5180B3FABC}" sibTransId="{A1A80FF9-5BDD-4CF5-8491-4A31D542B516}"/>
    <dgm:cxn modelId="{8C7F9AA1-A163-4942-827A-BC7E9F208BD8}" type="presOf" srcId="{60B72060-0C39-4CF5-91DD-160D05C9D796}" destId="{EC3BA2BA-9AE2-4796-9B8F-6E8CD60EBCDD}" srcOrd="0" destOrd="0" presId="urn:microsoft.com/office/officeart/2005/8/layout/radial3"/>
    <dgm:cxn modelId="{CFD0016E-1D60-42AB-9D71-3B1DAF8D45FA}" srcId="{06282E55-B1AC-4262-9C39-AFBC1311E10B}" destId="{561586BE-79DB-4E31-A568-B8AE7EE33234}" srcOrd="3" destOrd="0" parTransId="{A2E4E930-8BE9-4A45-96A7-2F097E8BC2F3}" sibTransId="{FB69F420-6451-4799-89CA-C892C55BE646}"/>
    <dgm:cxn modelId="{38A74973-42EE-405C-88F8-E2238B4BF6DF}" type="presOf" srcId="{191C3942-556E-4B5C-9897-8AF98CA47653}" destId="{05E15C72-DE93-43C6-AF00-E03FCACE1813}" srcOrd="0" destOrd="0" presId="urn:microsoft.com/office/officeart/2005/8/layout/radial3"/>
    <dgm:cxn modelId="{7A875112-90A9-404D-BAF6-7FF1F80DDDBA}" type="presOf" srcId="{967A27B1-E3FD-49BE-A3C7-0DC0914D7B2A}" destId="{75B510E9-7C4B-4CBC-BE41-F45E8266F29F}" srcOrd="0" destOrd="0" presId="urn:microsoft.com/office/officeart/2005/8/layout/radial3"/>
    <dgm:cxn modelId="{D1BF1820-41E7-4023-BE29-CAE26223DBB1}" srcId="{06282E55-B1AC-4262-9C39-AFBC1311E10B}" destId="{2CA34000-A109-466F-9050-2E578E695F34}" srcOrd="2" destOrd="0" parTransId="{84D7E9B7-DC8C-4AE7-A396-063E3CAFAB5A}" sibTransId="{3449F2B4-ADBC-491B-BF45-DD0D2F787B3E}"/>
    <dgm:cxn modelId="{7D8A85B1-1666-4C32-9D4F-7483CF224198}" srcId="{06282E55-B1AC-4262-9C39-AFBC1311E10B}" destId="{6601E35C-9408-494D-A4CD-A1109B762AB8}" srcOrd="4" destOrd="0" parTransId="{B978E883-1C07-4845-ADB2-D12DD0C2FFFF}" sibTransId="{BE6B45A9-1F72-41D7-B8D1-8DCA0B34030A}"/>
    <dgm:cxn modelId="{CACBE221-70F3-4D28-9C44-C41D6EF43399}" srcId="{06282E55-B1AC-4262-9C39-AFBC1311E10B}" destId="{6DFEFB9B-8934-4F01-8EC8-22532B2D255E}" srcOrd="5" destOrd="0" parTransId="{A9BC2C88-1BB6-4520-955A-AB26145DC05C}" sibTransId="{3D7EB4EE-8DEF-498E-B6D3-536A4B957EA4}"/>
    <dgm:cxn modelId="{BEE3F55F-9F55-4281-AB2A-D18405CE14F3}" type="presOf" srcId="{06282E55-B1AC-4262-9C39-AFBC1311E10B}" destId="{D1F4BEB1-A06A-4E38-8D67-9993F6524DEB}" srcOrd="0" destOrd="0" presId="urn:microsoft.com/office/officeart/2005/8/layout/radial3"/>
    <dgm:cxn modelId="{68C29D0C-D2FB-4A8E-89A1-4DDA35D1F898}" srcId="{60B72060-0C39-4CF5-91DD-160D05C9D796}" destId="{4E576D54-3566-4338-BD83-0D2E6B2E2B2D}" srcOrd="6" destOrd="0" parTransId="{7DB50249-F4A2-4196-8DFB-091134F1E6F1}" sibTransId="{A58EEE56-B071-4656-AE01-157021D07F5F}"/>
    <dgm:cxn modelId="{BC4744E0-FD66-4617-945C-CF5D9139073E}" type="presOf" srcId="{CE8EFA32-09FF-4B66-ABFE-F6FE077E054E}" destId="{A5B580FA-5C89-4E4D-BAF3-CBDE16618704}" srcOrd="0" destOrd="0" presId="urn:microsoft.com/office/officeart/2005/8/layout/radial3"/>
    <dgm:cxn modelId="{9EC55C2E-40E7-4440-8F24-E203C1D08ECE}" srcId="{60B72060-0C39-4CF5-91DD-160D05C9D796}" destId="{967A27B1-E3FD-49BE-A3C7-0DC0914D7B2A}" srcOrd="2" destOrd="0" parTransId="{0275E513-8534-4F8E-81F1-056623D4F858}" sibTransId="{D6452859-41F8-4922-8B2F-86175BEFFE77}"/>
    <dgm:cxn modelId="{0BB2EBDE-9677-4463-91D7-03FD5A91C179}" srcId="{60B72060-0C39-4CF5-91DD-160D05C9D796}" destId="{866119A9-61C7-4B64-B8A7-910B48483B52}" srcOrd="3" destOrd="0" parTransId="{CCF999E3-7F61-4AA3-9801-6F3F1C24530A}" sibTransId="{2C4EAD39-7610-4233-B301-1FFF2556691D}"/>
    <dgm:cxn modelId="{45ED7E12-2D06-457C-8E2B-EF2167240BBF}" srcId="{06282E55-B1AC-4262-9C39-AFBC1311E10B}" destId="{60B72060-0C39-4CF5-91DD-160D05C9D796}" srcOrd="0" destOrd="0" parTransId="{B12765AE-31F3-4EBC-89FB-0933D10BA67F}" sibTransId="{9BAD06B1-7833-43D2-8ACD-230FDD8B24FD}"/>
    <dgm:cxn modelId="{38A15DC5-0D7A-4A83-9A85-191B6A6ED19C}" srcId="{06282E55-B1AC-4262-9C39-AFBC1311E10B}" destId="{1460A905-955A-416F-B559-F2CFE0A8FBBB}" srcOrd="1" destOrd="0" parTransId="{2E44AF4C-16BE-48C6-98BD-97DEE507677B}" sibTransId="{0E1B0D87-B350-4BFF-8485-968BECCE6743}"/>
    <dgm:cxn modelId="{05B259E6-228A-4614-933A-0A53CAB0F3C2}" srcId="{60B72060-0C39-4CF5-91DD-160D05C9D796}" destId="{191C3942-556E-4B5C-9897-8AF98CA47653}" srcOrd="0" destOrd="0" parTransId="{30F80C7E-7A5E-4151-B0DB-2136BD5ED7E9}" sibTransId="{478A5857-CECB-4C2B-8898-7E2570D284E2}"/>
    <dgm:cxn modelId="{5808B0F3-1298-4B60-B1C1-E27D6B92BD5D}" srcId="{60B72060-0C39-4CF5-91DD-160D05C9D796}" destId="{89247EBD-63E8-4C53-9E43-2CCEF326E1CB}" srcOrd="8" destOrd="0" parTransId="{03A5A255-9657-4BC8-9F1E-6E70286A5980}" sibTransId="{221AE696-60FC-4D8A-82A8-54AE093C72EF}"/>
    <dgm:cxn modelId="{DFC6738C-9A9D-4B0B-8015-827A2241C4C8}" srcId="{60B72060-0C39-4CF5-91DD-160D05C9D796}" destId="{99FF06F1-A8C4-4B33-8A52-AB05B37A22AC}" srcOrd="5" destOrd="0" parTransId="{B6DA9E6F-AF37-4254-9A6F-CA1C534CC4F5}" sibTransId="{127F0332-234A-494A-AE03-AED4AB5B811D}"/>
    <dgm:cxn modelId="{C5CD0FBA-8197-4D29-BC73-18D270B6AA74}" type="presParOf" srcId="{D1F4BEB1-A06A-4E38-8D67-9993F6524DEB}" destId="{6A2E7884-6712-48D1-9EA0-823309C52713}" srcOrd="0" destOrd="0" presId="urn:microsoft.com/office/officeart/2005/8/layout/radial3"/>
    <dgm:cxn modelId="{6EB62B7D-AB5B-45EC-9D5C-3FA4FDF601FC}" type="presParOf" srcId="{6A2E7884-6712-48D1-9EA0-823309C52713}" destId="{EC3BA2BA-9AE2-4796-9B8F-6E8CD60EBCDD}" srcOrd="0" destOrd="0" presId="urn:microsoft.com/office/officeart/2005/8/layout/radial3"/>
    <dgm:cxn modelId="{7A69E5E0-CFCF-4326-9A1F-0FB2B3755404}" type="presParOf" srcId="{6A2E7884-6712-48D1-9EA0-823309C52713}" destId="{05E15C72-DE93-43C6-AF00-E03FCACE1813}" srcOrd="1" destOrd="0" presId="urn:microsoft.com/office/officeart/2005/8/layout/radial3"/>
    <dgm:cxn modelId="{32D67975-D88C-4147-8268-D42B0B04C072}" type="presParOf" srcId="{6A2E7884-6712-48D1-9EA0-823309C52713}" destId="{7C2CFDB1-42C2-447F-A01E-60A1838C95AC}" srcOrd="2" destOrd="0" presId="urn:microsoft.com/office/officeart/2005/8/layout/radial3"/>
    <dgm:cxn modelId="{F8BFD036-8FF8-4AEE-9C3A-9390AF6B7377}" type="presParOf" srcId="{6A2E7884-6712-48D1-9EA0-823309C52713}" destId="{75B510E9-7C4B-4CBC-BE41-F45E8266F29F}" srcOrd="3" destOrd="0" presId="urn:microsoft.com/office/officeart/2005/8/layout/radial3"/>
    <dgm:cxn modelId="{CD8C61E2-5036-4CB1-87A2-4A51F28BC8A5}" type="presParOf" srcId="{6A2E7884-6712-48D1-9EA0-823309C52713}" destId="{7026FE42-4C2C-48B7-823F-4972FA9AA44B}" srcOrd="4" destOrd="0" presId="urn:microsoft.com/office/officeart/2005/8/layout/radial3"/>
    <dgm:cxn modelId="{B13CBC9F-E23F-4866-8EE3-2815E5A95120}" type="presParOf" srcId="{6A2E7884-6712-48D1-9EA0-823309C52713}" destId="{882E8B08-C4B0-4DC8-BF30-2AF7BF1CC08F}" srcOrd="5" destOrd="0" presId="urn:microsoft.com/office/officeart/2005/8/layout/radial3"/>
    <dgm:cxn modelId="{510FF90F-D46D-48CC-BE1D-B3ACB401EDD4}" type="presParOf" srcId="{6A2E7884-6712-48D1-9EA0-823309C52713}" destId="{5AECB74E-4C23-4B85-BA04-21459962A74F}" srcOrd="6" destOrd="0" presId="urn:microsoft.com/office/officeart/2005/8/layout/radial3"/>
    <dgm:cxn modelId="{F99F18B8-2070-4171-972B-8B53F68C7866}" type="presParOf" srcId="{6A2E7884-6712-48D1-9EA0-823309C52713}" destId="{950C537A-7414-461F-A655-849746C03D90}" srcOrd="7" destOrd="0" presId="urn:microsoft.com/office/officeart/2005/8/layout/radial3"/>
    <dgm:cxn modelId="{76667002-91D7-454A-8690-D36307C656F3}" type="presParOf" srcId="{6A2E7884-6712-48D1-9EA0-823309C52713}" destId="{A5B580FA-5C89-4E4D-BAF3-CBDE16618704}" srcOrd="8" destOrd="0" presId="urn:microsoft.com/office/officeart/2005/8/layout/radial3"/>
    <dgm:cxn modelId="{71F4F9F4-687E-4334-9F30-51C5FBF570CD}" type="presParOf" srcId="{6A2E7884-6712-48D1-9EA0-823309C52713}" destId="{6B35B36E-A7CE-4DAB-9E1B-2B9A44B83AE4}"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42C3C4-ED4F-4919-85EB-B6F7BF3BCBE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9F2AD695-9961-4DD8-A44D-C5BB739869E4}">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solidFill>
                <a:schemeClr val="tx1"/>
              </a:solidFill>
            </a:rPr>
            <a:t>Être humain</a:t>
          </a:r>
          <a:endParaRPr lang="fr-FR" dirty="0">
            <a:solidFill>
              <a:schemeClr val="tx1"/>
            </a:solidFill>
          </a:endParaRPr>
        </a:p>
      </dgm:t>
    </dgm:pt>
    <dgm:pt modelId="{EDDF45CA-2619-440D-ABC8-7876B626269D}" type="parTrans" cxnId="{79CD35C0-E977-444E-9C16-6A70A648E9A4}">
      <dgm:prSet/>
      <dgm:spPr/>
      <dgm:t>
        <a:bodyPr/>
        <a:lstStyle/>
        <a:p>
          <a:endParaRPr lang="fr-FR"/>
        </a:p>
      </dgm:t>
    </dgm:pt>
    <dgm:pt modelId="{EADCB266-8FFC-4E6E-BCDE-659E6D94FA33}" type="sibTrans" cxnId="{79CD35C0-E977-444E-9C16-6A70A648E9A4}">
      <dgm:prSet/>
      <dgm:spPr/>
      <dgm:t>
        <a:bodyPr/>
        <a:lstStyle/>
        <a:p>
          <a:endParaRPr lang="fr-FR"/>
        </a:p>
      </dgm:t>
    </dgm:pt>
    <dgm:pt modelId="{7A20853B-05FA-418A-A43B-06DEA7C722F6}">
      <dgm:prSet phldrT="[Texte]">
        <dgm:style>
          <a:lnRef idx="0">
            <a:schemeClr val="accent5"/>
          </a:lnRef>
          <a:fillRef idx="3">
            <a:schemeClr val="accent5"/>
          </a:fillRef>
          <a:effectRef idx="3">
            <a:schemeClr val="accent5"/>
          </a:effectRef>
          <a:fontRef idx="minor">
            <a:schemeClr val="lt1"/>
          </a:fontRef>
        </dgm:style>
      </dgm:prSet>
      <dgm:spPr>
        <a:solidFill>
          <a:srgbClr val="FF0000"/>
        </a:solidFill>
      </dgm:spPr>
      <dgm:t>
        <a:bodyPr/>
        <a:lstStyle/>
        <a:p>
          <a:r>
            <a:rPr lang="fr-FR" dirty="0" smtClean="0"/>
            <a:t>Être absolu</a:t>
          </a:r>
          <a:endParaRPr lang="fr-FR" dirty="0"/>
        </a:p>
      </dgm:t>
    </dgm:pt>
    <dgm:pt modelId="{6C0C2D91-707A-4C9A-A2BF-27C28A24656B}" type="parTrans" cxnId="{BAF3658F-C8D5-4CFA-A03E-35F7A9A15D54}">
      <dgm:prSet/>
      <dgm:spPr/>
      <dgm:t>
        <a:bodyPr/>
        <a:lstStyle/>
        <a:p>
          <a:endParaRPr lang="fr-FR"/>
        </a:p>
      </dgm:t>
    </dgm:pt>
    <dgm:pt modelId="{4D3F773C-4FA0-443F-91AD-9EC242932323}" type="sibTrans" cxnId="{BAF3658F-C8D5-4CFA-A03E-35F7A9A15D54}">
      <dgm:prSet/>
      <dgm:spPr/>
      <dgm:t>
        <a:bodyPr/>
        <a:lstStyle/>
        <a:p>
          <a:endParaRPr lang="fr-FR"/>
        </a:p>
      </dgm:t>
    </dgm:pt>
    <dgm:pt modelId="{A23B75A0-4FA6-4F6E-8071-B883F7E6B45D}">
      <dgm:prSet phldrT="[Texte]">
        <dgm:style>
          <a:lnRef idx="0">
            <a:schemeClr val="accent2"/>
          </a:lnRef>
          <a:fillRef idx="3">
            <a:schemeClr val="accent2"/>
          </a:fillRef>
          <a:effectRef idx="3">
            <a:schemeClr val="accent2"/>
          </a:effectRef>
          <a:fontRef idx="minor">
            <a:schemeClr val="lt1"/>
          </a:fontRef>
        </dgm:style>
      </dgm:prSet>
      <dgm:spPr>
        <a:solidFill>
          <a:srgbClr val="002060"/>
        </a:solidFill>
      </dgm:spPr>
      <dgm:t>
        <a:bodyPr/>
        <a:lstStyle/>
        <a:p>
          <a:r>
            <a:rPr lang="fr-FR" dirty="0" smtClean="0"/>
            <a:t>Toutes les choses</a:t>
          </a:r>
          <a:endParaRPr lang="fr-FR" dirty="0"/>
        </a:p>
      </dgm:t>
    </dgm:pt>
    <dgm:pt modelId="{0DD42AE0-0767-4832-8148-D479F6D19EEA}" type="parTrans" cxnId="{9CA1682C-0E6E-4117-94F8-8318B30F7D0E}">
      <dgm:prSet/>
      <dgm:spPr/>
      <dgm:t>
        <a:bodyPr/>
        <a:lstStyle/>
        <a:p>
          <a:endParaRPr lang="fr-FR"/>
        </a:p>
      </dgm:t>
    </dgm:pt>
    <dgm:pt modelId="{7C92C0BA-588C-4E6A-944B-734428902714}" type="sibTrans" cxnId="{9CA1682C-0E6E-4117-94F8-8318B30F7D0E}">
      <dgm:prSet/>
      <dgm:spPr/>
      <dgm:t>
        <a:bodyPr/>
        <a:lstStyle/>
        <a:p>
          <a:endParaRPr lang="fr-FR"/>
        </a:p>
      </dgm:t>
    </dgm:pt>
    <dgm:pt modelId="{BC7898BB-62EF-41D6-958F-D50DBC58D5AC}" type="pres">
      <dgm:prSet presAssocID="{FA42C3C4-ED4F-4919-85EB-B6F7BF3BCBEB}" presName="Name0" presStyleCnt="0">
        <dgm:presLayoutVars>
          <dgm:chMax val="1"/>
          <dgm:dir/>
          <dgm:animLvl val="ctr"/>
          <dgm:resizeHandles val="exact"/>
        </dgm:presLayoutVars>
      </dgm:prSet>
      <dgm:spPr/>
      <dgm:t>
        <a:bodyPr/>
        <a:lstStyle/>
        <a:p>
          <a:endParaRPr lang="fr-FR"/>
        </a:p>
      </dgm:t>
    </dgm:pt>
    <dgm:pt modelId="{A505E9F8-ACE9-4EFD-93E8-EBC138A4701A}" type="pres">
      <dgm:prSet presAssocID="{9F2AD695-9961-4DD8-A44D-C5BB739869E4}" presName="centerShape" presStyleLbl="node0" presStyleIdx="0" presStyleCnt="1"/>
      <dgm:spPr/>
      <dgm:t>
        <a:bodyPr/>
        <a:lstStyle/>
        <a:p>
          <a:endParaRPr lang="fr-FR"/>
        </a:p>
      </dgm:t>
    </dgm:pt>
    <dgm:pt modelId="{9E7079AE-FB43-4932-BFC7-C24839F11455}" type="pres">
      <dgm:prSet presAssocID="{6C0C2D91-707A-4C9A-A2BF-27C28A24656B}" presName="parTrans" presStyleLbl="sibTrans2D1" presStyleIdx="0" presStyleCnt="2"/>
      <dgm:spPr/>
      <dgm:t>
        <a:bodyPr/>
        <a:lstStyle/>
        <a:p>
          <a:endParaRPr lang="fr-FR"/>
        </a:p>
      </dgm:t>
    </dgm:pt>
    <dgm:pt modelId="{CEB2AD88-0EC0-45E1-97E1-9DBA2759ADD9}" type="pres">
      <dgm:prSet presAssocID="{6C0C2D91-707A-4C9A-A2BF-27C28A24656B}" presName="connectorText" presStyleLbl="sibTrans2D1" presStyleIdx="0" presStyleCnt="2"/>
      <dgm:spPr/>
      <dgm:t>
        <a:bodyPr/>
        <a:lstStyle/>
        <a:p>
          <a:endParaRPr lang="fr-FR"/>
        </a:p>
      </dgm:t>
    </dgm:pt>
    <dgm:pt modelId="{8235B85E-8891-4E26-9C57-C94A01FB6457}" type="pres">
      <dgm:prSet presAssocID="{7A20853B-05FA-418A-A43B-06DEA7C722F6}" presName="node" presStyleLbl="node1" presStyleIdx="0" presStyleCnt="2">
        <dgm:presLayoutVars>
          <dgm:bulletEnabled val="1"/>
        </dgm:presLayoutVars>
      </dgm:prSet>
      <dgm:spPr/>
      <dgm:t>
        <a:bodyPr/>
        <a:lstStyle/>
        <a:p>
          <a:endParaRPr lang="fr-FR"/>
        </a:p>
      </dgm:t>
    </dgm:pt>
    <dgm:pt modelId="{EC9F2FE9-C7F8-4A23-802B-FDD91FEEBBDA}" type="pres">
      <dgm:prSet presAssocID="{0DD42AE0-0767-4832-8148-D479F6D19EEA}" presName="parTrans" presStyleLbl="sibTrans2D1" presStyleIdx="1" presStyleCnt="2"/>
      <dgm:spPr/>
      <dgm:t>
        <a:bodyPr/>
        <a:lstStyle/>
        <a:p>
          <a:endParaRPr lang="fr-FR"/>
        </a:p>
      </dgm:t>
    </dgm:pt>
    <dgm:pt modelId="{B8051A9C-CC30-4249-BD24-0055B41850EE}" type="pres">
      <dgm:prSet presAssocID="{0DD42AE0-0767-4832-8148-D479F6D19EEA}" presName="connectorText" presStyleLbl="sibTrans2D1" presStyleIdx="1" presStyleCnt="2"/>
      <dgm:spPr/>
      <dgm:t>
        <a:bodyPr/>
        <a:lstStyle/>
        <a:p>
          <a:endParaRPr lang="fr-FR"/>
        </a:p>
      </dgm:t>
    </dgm:pt>
    <dgm:pt modelId="{13DD611A-B55A-46C7-9E21-F5EB5DDFDC09}" type="pres">
      <dgm:prSet presAssocID="{A23B75A0-4FA6-4F6E-8071-B883F7E6B45D}" presName="node" presStyleLbl="node1" presStyleIdx="1" presStyleCnt="2">
        <dgm:presLayoutVars>
          <dgm:bulletEnabled val="1"/>
        </dgm:presLayoutVars>
      </dgm:prSet>
      <dgm:spPr/>
      <dgm:t>
        <a:bodyPr/>
        <a:lstStyle/>
        <a:p>
          <a:endParaRPr lang="fr-FR"/>
        </a:p>
      </dgm:t>
    </dgm:pt>
  </dgm:ptLst>
  <dgm:cxnLst>
    <dgm:cxn modelId="{2B3608BB-13DD-44DB-BD31-7234BB22D2D9}" type="presOf" srcId="{9F2AD695-9961-4DD8-A44D-C5BB739869E4}" destId="{A505E9F8-ACE9-4EFD-93E8-EBC138A4701A}" srcOrd="0" destOrd="0" presId="urn:microsoft.com/office/officeart/2005/8/layout/radial5"/>
    <dgm:cxn modelId="{9CA1682C-0E6E-4117-94F8-8318B30F7D0E}" srcId="{9F2AD695-9961-4DD8-A44D-C5BB739869E4}" destId="{A23B75A0-4FA6-4F6E-8071-B883F7E6B45D}" srcOrd="1" destOrd="0" parTransId="{0DD42AE0-0767-4832-8148-D479F6D19EEA}" sibTransId="{7C92C0BA-588C-4E6A-944B-734428902714}"/>
    <dgm:cxn modelId="{4CB382A8-BBCA-4EEC-A712-5798DA4022A9}" type="presOf" srcId="{0DD42AE0-0767-4832-8148-D479F6D19EEA}" destId="{B8051A9C-CC30-4249-BD24-0055B41850EE}" srcOrd="1" destOrd="0" presId="urn:microsoft.com/office/officeart/2005/8/layout/radial5"/>
    <dgm:cxn modelId="{4EEA0B9E-EB19-430C-8A95-326B0B000D44}" type="presOf" srcId="{A23B75A0-4FA6-4F6E-8071-B883F7E6B45D}" destId="{13DD611A-B55A-46C7-9E21-F5EB5DDFDC09}" srcOrd="0" destOrd="0" presId="urn:microsoft.com/office/officeart/2005/8/layout/radial5"/>
    <dgm:cxn modelId="{40628033-6F22-4AB2-B46E-02FA63728F3C}" type="presOf" srcId="{7A20853B-05FA-418A-A43B-06DEA7C722F6}" destId="{8235B85E-8891-4E26-9C57-C94A01FB6457}" srcOrd="0" destOrd="0" presId="urn:microsoft.com/office/officeart/2005/8/layout/radial5"/>
    <dgm:cxn modelId="{79CD35C0-E977-444E-9C16-6A70A648E9A4}" srcId="{FA42C3C4-ED4F-4919-85EB-B6F7BF3BCBEB}" destId="{9F2AD695-9961-4DD8-A44D-C5BB739869E4}" srcOrd="0" destOrd="0" parTransId="{EDDF45CA-2619-440D-ABC8-7876B626269D}" sibTransId="{EADCB266-8FFC-4E6E-BCDE-659E6D94FA33}"/>
    <dgm:cxn modelId="{BAF3658F-C8D5-4CFA-A03E-35F7A9A15D54}" srcId="{9F2AD695-9961-4DD8-A44D-C5BB739869E4}" destId="{7A20853B-05FA-418A-A43B-06DEA7C722F6}" srcOrd="0" destOrd="0" parTransId="{6C0C2D91-707A-4C9A-A2BF-27C28A24656B}" sibTransId="{4D3F773C-4FA0-443F-91AD-9EC242932323}"/>
    <dgm:cxn modelId="{FC007BE3-0250-4815-B85F-6A79E4E5A1D7}" type="presOf" srcId="{6C0C2D91-707A-4C9A-A2BF-27C28A24656B}" destId="{9E7079AE-FB43-4932-BFC7-C24839F11455}" srcOrd="0" destOrd="0" presId="urn:microsoft.com/office/officeart/2005/8/layout/radial5"/>
    <dgm:cxn modelId="{A4C0DB6C-C53A-4BAE-8E7B-81B582C78FC1}" type="presOf" srcId="{FA42C3C4-ED4F-4919-85EB-B6F7BF3BCBEB}" destId="{BC7898BB-62EF-41D6-958F-D50DBC58D5AC}" srcOrd="0" destOrd="0" presId="urn:microsoft.com/office/officeart/2005/8/layout/radial5"/>
    <dgm:cxn modelId="{D2F92B47-CC6A-4EEA-A880-DBE68EFE6686}" type="presOf" srcId="{6C0C2D91-707A-4C9A-A2BF-27C28A24656B}" destId="{CEB2AD88-0EC0-45E1-97E1-9DBA2759ADD9}" srcOrd="1" destOrd="0" presId="urn:microsoft.com/office/officeart/2005/8/layout/radial5"/>
    <dgm:cxn modelId="{328851B6-155F-42CC-99DB-FFA2839F19DD}" type="presOf" srcId="{0DD42AE0-0767-4832-8148-D479F6D19EEA}" destId="{EC9F2FE9-C7F8-4A23-802B-FDD91FEEBBDA}" srcOrd="0" destOrd="0" presId="urn:microsoft.com/office/officeart/2005/8/layout/radial5"/>
    <dgm:cxn modelId="{5605CCAE-3E77-46FE-9DC7-A7E87A28EDFB}" type="presParOf" srcId="{BC7898BB-62EF-41D6-958F-D50DBC58D5AC}" destId="{A505E9F8-ACE9-4EFD-93E8-EBC138A4701A}" srcOrd="0" destOrd="0" presId="urn:microsoft.com/office/officeart/2005/8/layout/radial5"/>
    <dgm:cxn modelId="{38863060-C833-4CD7-955D-E4B8CC90C0E6}" type="presParOf" srcId="{BC7898BB-62EF-41D6-958F-D50DBC58D5AC}" destId="{9E7079AE-FB43-4932-BFC7-C24839F11455}" srcOrd="1" destOrd="0" presId="urn:microsoft.com/office/officeart/2005/8/layout/radial5"/>
    <dgm:cxn modelId="{9C0A3D4B-764F-413D-B0B8-6A184C26FEF7}" type="presParOf" srcId="{9E7079AE-FB43-4932-BFC7-C24839F11455}" destId="{CEB2AD88-0EC0-45E1-97E1-9DBA2759ADD9}" srcOrd="0" destOrd="0" presId="urn:microsoft.com/office/officeart/2005/8/layout/radial5"/>
    <dgm:cxn modelId="{97033201-167D-4DE6-B234-009F1DBEAFD1}" type="presParOf" srcId="{BC7898BB-62EF-41D6-958F-D50DBC58D5AC}" destId="{8235B85E-8891-4E26-9C57-C94A01FB6457}" srcOrd="2" destOrd="0" presId="urn:microsoft.com/office/officeart/2005/8/layout/radial5"/>
    <dgm:cxn modelId="{4EBC4658-45FA-455E-8C0A-401774E0BC64}" type="presParOf" srcId="{BC7898BB-62EF-41D6-958F-D50DBC58D5AC}" destId="{EC9F2FE9-C7F8-4A23-802B-FDD91FEEBBDA}" srcOrd="3" destOrd="0" presId="urn:microsoft.com/office/officeart/2005/8/layout/radial5"/>
    <dgm:cxn modelId="{0286CF60-EDB4-465D-A412-3B8800D2512A}" type="presParOf" srcId="{EC9F2FE9-C7F8-4A23-802B-FDD91FEEBBDA}" destId="{B8051A9C-CC30-4249-BD24-0055B41850EE}" srcOrd="0" destOrd="0" presId="urn:microsoft.com/office/officeart/2005/8/layout/radial5"/>
    <dgm:cxn modelId="{96B6CD46-A9CE-4C3B-AA90-DBC4EC7B96C6}" type="presParOf" srcId="{BC7898BB-62EF-41D6-958F-D50DBC58D5AC}" destId="{13DD611A-B55A-46C7-9E21-F5EB5DDFDC09}"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5322E1-9399-450A-A08E-98D4158A94F9}" type="doc">
      <dgm:prSet loTypeId="urn:microsoft.com/office/officeart/2005/8/layout/radial5" loCatId="relationship" qsTypeId="urn:microsoft.com/office/officeart/2005/8/quickstyle/simple5" qsCatId="simple" csTypeId="urn:microsoft.com/office/officeart/2005/8/colors/accent3_2" csCatId="accent3" phldr="1"/>
      <dgm:spPr/>
      <dgm:t>
        <a:bodyPr/>
        <a:lstStyle/>
        <a:p>
          <a:endParaRPr lang="fr-FR"/>
        </a:p>
      </dgm:t>
    </dgm:pt>
    <dgm:pt modelId="{5B4BF4FE-C4F2-4DD7-9804-483C3D88FA73}">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1600" dirty="0" smtClean="0"/>
            <a:t>division</a:t>
          </a:r>
          <a:endParaRPr lang="fr-FR" sz="1600" dirty="0"/>
        </a:p>
      </dgm:t>
    </dgm:pt>
    <dgm:pt modelId="{BE8CAC88-87CB-4D47-AA13-DE6907EC1D14}" type="parTrans" cxnId="{BE0C6A91-3045-405A-8292-7483A02738D6}">
      <dgm:prSet/>
      <dgm:spPr/>
      <dgm:t>
        <a:bodyPr/>
        <a:lstStyle/>
        <a:p>
          <a:endParaRPr lang="fr-FR"/>
        </a:p>
      </dgm:t>
    </dgm:pt>
    <dgm:pt modelId="{2D46B2A5-1B4F-4839-899F-B051BEDC2BAD}" type="sibTrans" cxnId="{BE0C6A91-3045-405A-8292-7483A02738D6}">
      <dgm:prSet/>
      <dgm:spPr/>
      <dgm:t>
        <a:bodyPr/>
        <a:lstStyle/>
        <a:p>
          <a:endParaRPr lang="fr-FR"/>
        </a:p>
      </dgm:t>
    </dgm:pt>
    <dgm:pt modelId="{EC0F9A2B-2193-4D68-A765-867E39B6FCBD}">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Origine</a:t>
          </a:r>
          <a:endParaRPr lang="fr-FR" dirty="0"/>
        </a:p>
      </dgm:t>
    </dgm:pt>
    <dgm:pt modelId="{DB7B1C65-BBF9-4161-A627-CC3CCE301C6B}" type="parTrans" cxnId="{DF0D75E8-C35B-4480-A80E-2D57656AB634}">
      <dgm:prSet>
        <dgm:style>
          <a:lnRef idx="0">
            <a:schemeClr val="accent4"/>
          </a:lnRef>
          <a:fillRef idx="3">
            <a:schemeClr val="accent4"/>
          </a:fillRef>
          <a:effectRef idx="3">
            <a:schemeClr val="accent4"/>
          </a:effectRef>
          <a:fontRef idx="minor">
            <a:schemeClr val="lt1"/>
          </a:fontRef>
        </dgm:style>
      </dgm:prSet>
      <dgm:spPr/>
      <dgm:t>
        <a:bodyPr/>
        <a:lstStyle/>
        <a:p>
          <a:endParaRPr lang="fr-FR"/>
        </a:p>
      </dgm:t>
    </dgm:pt>
    <dgm:pt modelId="{336A4251-9881-4936-8036-B2229B961547}" type="sibTrans" cxnId="{DF0D75E8-C35B-4480-A80E-2D57656AB634}">
      <dgm:prSet/>
      <dgm:spPr/>
      <dgm:t>
        <a:bodyPr/>
        <a:lstStyle/>
        <a:p>
          <a:endParaRPr lang="fr-FR"/>
        </a:p>
      </dgm:t>
    </dgm:pt>
    <dgm:pt modelId="{5BECCB15-FED1-4F9C-AD43-538281DA24F5}">
      <dgm:prSet phldrT="[Texte]">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dirty="0" smtClean="0"/>
            <a:t>Objet</a:t>
          </a:r>
          <a:endParaRPr lang="fr-FR" dirty="0"/>
        </a:p>
      </dgm:t>
    </dgm:pt>
    <dgm:pt modelId="{320A6EAE-697A-4A27-AF81-0DF58D2B7EDE}" type="parTrans" cxnId="{A9C09CB6-0267-48D8-B988-0F5DDA4BAF17}">
      <dgm:prSet/>
      <dgm:spPr/>
      <dgm:t>
        <a:bodyPr/>
        <a:lstStyle/>
        <a:p>
          <a:endParaRPr lang="fr-FR"/>
        </a:p>
      </dgm:t>
    </dgm:pt>
    <dgm:pt modelId="{B09C4A77-3D1A-4251-B278-CDC437875F66}" type="sibTrans" cxnId="{A9C09CB6-0267-48D8-B988-0F5DDA4BAF17}">
      <dgm:prSet/>
      <dgm:spPr/>
      <dgm:t>
        <a:bodyPr/>
        <a:lstStyle/>
        <a:p>
          <a:endParaRPr lang="fr-FR"/>
        </a:p>
      </dgm:t>
    </dgm:pt>
    <dgm:pt modelId="{E81A0ECC-A880-4042-9AA6-AA6158C40798}">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union</a:t>
          </a:r>
          <a:endParaRPr lang="fr-FR" dirty="0"/>
        </a:p>
      </dgm:t>
    </dgm:pt>
    <dgm:pt modelId="{EEA866F7-AD3C-46EF-97DA-79A22DED4FCA}" type="parTrans" cxnId="{BD473018-06CB-4FD0-BB71-0DB86E0CEC24}">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0AA0E390-16A4-4C4B-8D11-3620ABF31202}" type="sibTrans" cxnId="{BD473018-06CB-4FD0-BB71-0DB86E0CEC24}">
      <dgm:prSet/>
      <dgm:spPr/>
      <dgm:t>
        <a:bodyPr/>
        <a:lstStyle/>
        <a:p>
          <a:endParaRPr lang="fr-FR"/>
        </a:p>
      </dgm:t>
    </dgm:pt>
    <dgm:pt modelId="{C66EFC48-525F-4888-833C-0E27C3E6F18A}">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Sujet</a:t>
          </a:r>
          <a:endParaRPr lang="fr-FR" dirty="0"/>
        </a:p>
      </dgm:t>
    </dgm:pt>
    <dgm:pt modelId="{9854E93D-6BE2-4D80-8F08-AF2676843AFF}" type="parTrans" cxnId="{912B7376-6DC5-4220-81AA-042878C9779A}">
      <dgm:prSet/>
      <dgm:spPr/>
      <dgm:t>
        <a:bodyPr/>
        <a:lstStyle/>
        <a:p>
          <a:endParaRPr lang="fr-FR"/>
        </a:p>
      </dgm:t>
    </dgm:pt>
    <dgm:pt modelId="{1F807937-E7E3-440D-A226-4DDA53ED9875}" type="sibTrans" cxnId="{912B7376-6DC5-4220-81AA-042878C9779A}">
      <dgm:prSet/>
      <dgm:spPr/>
      <dgm:t>
        <a:bodyPr/>
        <a:lstStyle/>
        <a:p>
          <a:endParaRPr lang="fr-FR"/>
        </a:p>
      </dgm:t>
    </dgm:pt>
    <dgm:pt modelId="{57F4B77E-DD61-46F2-8D57-835B25196E6F}" type="pres">
      <dgm:prSet presAssocID="{235322E1-9399-450A-A08E-98D4158A94F9}" presName="Name0" presStyleCnt="0">
        <dgm:presLayoutVars>
          <dgm:chMax val="1"/>
          <dgm:dir/>
          <dgm:animLvl val="ctr"/>
          <dgm:resizeHandles val="exact"/>
        </dgm:presLayoutVars>
      </dgm:prSet>
      <dgm:spPr/>
      <dgm:t>
        <a:bodyPr/>
        <a:lstStyle/>
        <a:p>
          <a:endParaRPr lang="fr-FR"/>
        </a:p>
      </dgm:t>
    </dgm:pt>
    <dgm:pt modelId="{CD175FB2-CBA7-41F6-8141-36D918DD9A6A}" type="pres">
      <dgm:prSet presAssocID="{5B4BF4FE-C4F2-4DD7-9804-483C3D88FA73}" presName="centerShape" presStyleLbl="node0" presStyleIdx="0" presStyleCnt="1"/>
      <dgm:spPr/>
      <dgm:t>
        <a:bodyPr/>
        <a:lstStyle/>
        <a:p>
          <a:endParaRPr lang="fr-FR"/>
        </a:p>
      </dgm:t>
    </dgm:pt>
    <dgm:pt modelId="{E9BC30DB-B1A3-4BD6-B4ED-F50E7D5BFC6C}" type="pres">
      <dgm:prSet presAssocID="{DB7B1C65-BBF9-4161-A627-CC3CCE301C6B}" presName="parTrans" presStyleLbl="sibTrans2D1" presStyleIdx="0" presStyleCnt="4" custAng="10800000" custScaleX="226916" custScaleY="133262"/>
      <dgm:spPr/>
      <dgm:t>
        <a:bodyPr/>
        <a:lstStyle/>
        <a:p>
          <a:endParaRPr lang="fr-FR"/>
        </a:p>
      </dgm:t>
    </dgm:pt>
    <dgm:pt modelId="{8BB3371F-F83F-4B9E-BC63-C623AB586158}" type="pres">
      <dgm:prSet presAssocID="{DB7B1C65-BBF9-4161-A627-CC3CCE301C6B}" presName="connectorText" presStyleLbl="sibTrans2D1" presStyleIdx="0" presStyleCnt="4"/>
      <dgm:spPr/>
      <dgm:t>
        <a:bodyPr/>
        <a:lstStyle/>
        <a:p>
          <a:endParaRPr lang="fr-FR"/>
        </a:p>
      </dgm:t>
    </dgm:pt>
    <dgm:pt modelId="{1EF3E3E3-58BA-4C59-898A-E56638FA2C3F}" type="pres">
      <dgm:prSet presAssocID="{EC0F9A2B-2193-4D68-A765-867E39B6FCBD}" presName="node" presStyleLbl="node1" presStyleIdx="0" presStyleCnt="4" custRadScaleRad="129217" custRadScaleInc="-856">
        <dgm:presLayoutVars>
          <dgm:bulletEnabled val="1"/>
        </dgm:presLayoutVars>
      </dgm:prSet>
      <dgm:spPr/>
      <dgm:t>
        <a:bodyPr/>
        <a:lstStyle/>
        <a:p>
          <a:endParaRPr lang="fr-FR"/>
        </a:p>
      </dgm:t>
    </dgm:pt>
    <dgm:pt modelId="{FFCF4589-B5D2-4CBB-853F-D272516F45AB}" type="pres">
      <dgm:prSet presAssocID="{320A6EAE-697A-4A27-AF81-0DF58D2B7EDE}" presName="parTrans" presStyleLbl="sibTrans2D1" presStyleIdx="1" presStyleCnt="4"/>
      <dgm:spPr/>
      <dgm:t>
        <a:bodyPr/>
        <a:lstStyle/>
        <a:p>
          <a:endParaRPr lang="fr-FR"/>
        </a:p>
      </dgm:t>
    </dgm:pt>
    <dgm:pt modelId="{E704359C-731F-419A-9D4B-60A8B352F1A9}" type="pres">
      <dgm:prSet presAssocID="{320A6EAE-697A-4A27-AF81-0DF58D2B7EDE}" presName="connectorText" presStyleLbl="sibTrans2D1" presStyleIdx="1" presStyleCnt="4"/>
      <dgm:spPr/>
      <dgm:t>
        <a:bodyPr/>
        <a:lstStyle/>
        <a:p>
          <a:endParaRPr lang="fr-FR"/>
        </a:p>
      </dgm:t>
    </dgm:pt>
    <dgm:pt modelId="{0B857392-8BDD-476C-A225-5A82F77CA9C6}" type="pres">
      <dgm:prSet presAssocID="{5BECCB15-FED1-4F9C-AD43-538281DA24F5}" presName="node" presStyleLbl="node1" presStyleIdx="1" presStyleCnt="4">
        <dgm:presLayoutVars>
          <dgm:bulletEnabled val="1"/>
        </dgm:presLayoutVars>
      </dgm:prSet>
      <dgm:spPr/>
      <dgm:t>
        <a:bodyPr/>
        <a:lstStyle/>
        <a:p>
          <a:endParaRPr lang="fr-FR"/>
        </a:p>
      </dgm:t>
    </dgm:pt>
    <dgm:pt modelId="{9FE86B5A-FCCE-45A1-B6FF-C24663469A01}" type="pres">
      <dgm:prSet presAssocID="{EEA866F7-AD3C-46EF-97DA-79A22DED4FCA}" presName="parTrans" presStyleLbl="sibTrans2D1" presStyleIdx="2" presStyleCnt="4" custScaleX="149422"/>
      <dgm:spPr/>
      <dgm:t>
        <a:bodyPr/>
        <a:lstStyle/>
        <a:p>
          <a:endParaRPr lang="fr-FR"/>
        </a:p>
      </dgm:t>
    </dgm:pt>
    <dgm:pt modelId="{0E117C08-F049-4197-B5DB-B312CC9A5B27}" type="pres">
      <dgm:prSet presAssocID="{EEA866F7-AD3C-46EF-97DA-79A22DED4FCA}" presName="connectorText" presStyleLbl="sibTrans2D1" presStyleIdx="2" presStyleCnt="4"/>
      <dgm:spPr/>
      <dgm:t>
        <a:bodyPr/>
        <a:lstStyle/>
        <a:p>
          <a:endParaRPr lang="fr-FR"/>
        </a:p>
      </dgm:t>
    </dgm:pt>
    <dgm:pt modelId="{0DAD39AB-7BEB-4946-AEE0-B22C2E1A658B}" type="pres">
      <dgm:prSet presAssocID="{E81A0ECC-A880-4042-9AA6-AA6158C40798}" presName="node" presStyleLbl="node1" presStyleIdx="2" presStyleCnt="4" custRadScaleRad="137206" custRadScaleInc="806">
        <dgm:presLayoutVars>
          <dgm:bulletEnabled val="1"/>
        </dgm:presLayoutVars>
      </dgm:prSet>
      <dgm:spPr/>
      <dgm:t>
        <a:bodyPr/>
        <a:lstStyle/>
        <a:p>
          <a:endParaRPr lang="fr-FR"/>
        </a:p>
      </dgm:t>
    </dgm:pt>
    <dgm:pt modelId="{4EF5F8E3-81E2-415F-9D7D-F030816CE298}" type="pres">
      <dgm:prSet presAssocID="{9854E93D-6BE2-4D80-8F08-AF2676843AFF}" presName="parTrans" presStyleLbl="sibTrans2D1" presStyleIdx="3" presStyleCnt="4"/>
      <dgm:spPr/>
      <dgm:t>
        <a:bodyPr/>
        <a:lstStyle/>
        <a:p>
          <a:endParaRPr lang="fr-FR"/>
        </a:p>
      </dgm:t>
    </dgm:pt>
    <dgm:pt modelId="{63997DFD-914A-41B5-A0B7-9F08C959EAE7}" type="pres">
      <dgm:prSet presAssocID="{9854E93D-6BE2-4D80-8F08-AF2676843AFF}" presName="connectorText" presStyleLbl="sibTrans2D1" presStyleIdx="3" presStyleCnt="4"/>
      <dgm:spPr/>
      <dgm:t>
        <a:bodyPr/>
        <a:lstStyle/>
        <a:p>
          <a:endParaRPr lang="fr-FR"/>
        </a:p>
      </dgm:t>
    </dgm:pt>
    <dgm:pt modelId="{36E309BA-D0BA-4598-9CB2-9EBC7778434C}" type="pres">
      <dgm:prSet presAssocID="{C66EFC48-525F-4888-833C-0E27C3E6F18A}" presName="node" presStyleLbl="node1" presStyleIdx="3" presStyleCnt="4">
        <dgm:presLayoutVars>
          <dgm:bulletEnabled val="1"/>
        </dgm:presLayoutVars>
      </dgm:prSet>
      <dgm:spPr/>
      <dgm:t>
        <a:bodyPr/>
        <a:lstStyle/>
        <a:p>
          <a:endParaRPr lang="fr-FR"/>
        </a:p>
      </dgm:t>
    </dgm:pt>
  </dgm:ptLst>
  <dgm:cxnLst>
    <dgm:cxn modelId="{3137A7A7-0506-42A8-8279-DE52FE3A2245}" type="presOf" srcId="{EEA866F7-AD3C-46EF-97DA-79A22DED4FCA}" destId="{9FE86B5A-FCCE-45A1-B6FF-C24663469A01}" srcOrd="0" destOrd="0" presId="urn:microsoft.com/office/officeart/2005/8/layout/radial5"/>
    <dgm:cxn modelId="{0AEF5620-664A-41D0-9BEE-6E86ECA47599}" type="presOf" srcId="{5B4BF4FE-C4F2-4DD7-9804-483C3D88FA73}" destId="{CD175FB2-CBA7-41F6-8141-36D918DD9A6A}" srcOrd="0" destOrd="0" presId="urn:microsoft.com/office/officeart/2005/8/layout/radial5"/>
    <dgm:cxn modelId="{B5E4C44A-3B16-4D3C-81A0-A3C489A0B31F}" type="presOf" srcId="{235322E1-9399-450A-A08E-98D4158A94F9}" destId="{57F4B77E-DD61-46F2-8D57-835B25196E6F}" srcOrd="0" destOrd="0" presId="urn:microsoft.com/office/officeart/2005/8/layout/radial5"/>
    <dgm:cxn modelId="{8CEC9839-C8CF-46A2-8C61-610A98678872}" type="presOf" srcId="{5BECCB15-FED1-4F9C-AD43-538281DA24F5}" destId="{0B857392-8BDD-476C-A225-5A82F77CA9C6}" srcOrd="0" destOrd="0" presId="urn:microsoft.com/office/officeart/2005/8/layout/radial5"/>
    <dgm:cxn modelId="{99193B02-1630-4DDF-BA82-D826E32110E9}" type="presOf" srcId="{DB7B1C65-BBF9-4161-A627-CC3CCE301C6B}" destId="{E9BC30DB-B1A3-4BD6-B4ED-F50E7D5BFC6C}" srcOrd="0" destOrd="0" presId="urn:microsoft.com/office/officeart/2005/8/layout/radial5"/>
    <dgm:cxn modelId="{33103A26-780B-431F-9C55-F70AFEB0B8EA}" type="presOf" srcId="{EC0F9A2B-2193-4D68-A765-867E39B6FCBD}" destId="{1EF3E3E3-58BA-4C59-898A-E56638FA2C3F}" srcOrd="0" destOrd="0" presId="urn:microsoft.com/office/officeart/2005/8/layout/radial5"/>
    <dgm:cxn modelId="{BE0C6A91-3045-405A-8292-7483A02738D6}" srcId="{235322E1-9399-450A-A08E-98D4158A94F9}" destId="{5B4BF4FE-C4F2-4DD7-9804-483C3D88FA73}" srcOrd="0" destOrd="0" parTransId="{BE8CAC88-87CB-4D47-AA13-DE6907EC1D14}" sibTransId="{2D46B2A5-1B4F-4839-899F-B051BEDC2BAD}"/>
    <dgm:cxn modelId="{20695A9E-3732-4F92-83A1-0D1FF89A2440}" type="presOf" srcId="{C66EFC48-525F-4888-833C-0E27C3E6F18A}" destId="{36E309BA-D0BA-4598-9CB2-9EBC7778434C}" srcOrd="0" destOrd="0" presId="urn:microsoft.com/office/officeart/2005/8/layout/radial5"/>
    <dgm:cxn modelId="{A9C09CB6-0267-48D8-B988-0F5DDA4BAF17}" srcId="{5B4BF4FE-C4F2-4DD7-9804-483C3D88FA73}" destId="{5BECCB15-FED1-4F9C-AD43-538281DA24F5}" srcOrd="1" destOrd="0" parTransId="{320A6EAE-697A-4A27-AF81-0DF58D2B7EDE}" sibTransId="{B09C4A77-3D1A-4251-B278-CDC437875F66}"/>
    <dgm:cxn modelId="{72113164-5034-4FE0-A0F1-02A6A477771D}" type="presOf" srcId="{9854E93D-6BE2-4D80-8F08-AF2676843AFF}" destId="{4EF5F8E3-81E2-415F-9D7D-F030816CE298}" srcOrd="0" destOrd="0" presId="urn:microsoft.com/office/officeart/2005/8/layout/radial5"/>
    <dgm:cxn modelId="{912B7376-6DC5-4220-81AA-042878C9779A}" srcId="{5B4BF4FE-C4F2-4DD7-9804-483C3D88FA73}" destId="{C66EFC48-525F-4888-833C-0E27C3E6F18A}" srcOrd="3" destOrd="0" parTransId="{9854E93D-6BE2-4D80-8F08-AF2676843AFF}" sibTransId="{1F807937-E7E3-440D-A226-4DDA53ED9875}"/>
    <dgm:cxn modelId="{1B839A42-945A-498C-B157-23E531E304ED}" type="presOf" srcId="{320A6EAE-697A-4A27-AF81-0DF58D2B7EDE}" destId="{E704359C-731F-419A-9D4B-60A8B352F1A9}" srcOrd="1" destOrd="0" presId="urn:microsoft.com/office/officeart/2005/8/layout/radial5"/>
    <dgm:cxn modelId="{0D893A52-D75B-45EE-9847-CE8FFC5BAB35}" type="presOf" srcId="{DB7B1C65-BBF9-4161-A627-CC3CCE301C6B}" destId="{8BB3371F-F83F-4B9E-BC63-C623AB586158}" srcOrd="1" destOrd="0" presId="urn:microsoft.com/office/officeart/2005/8/layout/radial5"/>
    <dgm:cxn modelId="{DF0D75E8-C35B-4480-A80E-2D57656AB634}" srcId="{5B4BF4FE-C4F2-4DD7-9804-483C3D88FA73}" destId="{EC0F9A2B-2193-4D68-A765-867E39B6FCBD}" srcOrd="0" destOrd="0" parTransId="{DB7B1C65-BBF9-4161-A627-CC3CCE301C6B}" sibTransId="{336A4251-9881-4936-8036-B2229B961547}"/>
    <dgm:cxn modelId="{459C468F-787D-4445-A309-9C74565CE79D}" type="presOf" srcId="{EEA866F7-AD3C-46EF-97DA-79A22DED4FCA}" destId="{0E117C08-F049-4197-B5DB-B312CC9A5B27}" srcOrd="1" destOrd="0" presId="urn:microsoft.com/office/officeart/2005/8/layout/radial5"/>
    <dgm:cxn modelId="{BD473018-06CB-4FD0-BB71-0DB86E0CEC24}" srcId="{5B4BF4FE-C4F2-4DD7-9804-483C3D88FA73}" destId="{E81A0ECC-A880-4042-9AA6-AA6158C40798}" srcOrd="2" destOrd="0" parTransId="{EEA866F7-AD3C-46EF-97DA-79A22DED4FCA}" sibTransId="{0AA0E390-16A4-4C4B-8D11-3620ABF31202}"/>
    <dgm:cxn modelId="{60E20A59-20EF-4461-B952-5ABD94F83DEA}" type="presOf" srcId="{9854E93D-6BE2-4D80-8F08-AF2676843AFF}" destId="{63997DFD-914A-41B5-A0B7-9F08C959EAE7}" srcOrd="1" destOrd="0" presId="urn:microsoft.com/office/officeart/2005/8/layout/radial5"/>
    <dgm:cxn modelId="{DFBB2677-4DF2-4579-B30F-CA8DD8B488F3}" type="presOf" srcId="{E81A0ECC-A880-4042-9AA6-AA6158C40798}" destId="{0DAD39AB-7BEB-4946-AEE0-B22C2E1A658B}" srcOrd="0" destOrd="0" presId="urn:microsoft.com/office/officeart/2005/8/layout/radial5"/>
    <dgm:cxn modelId="{BC8947EB-A0D2-49E7-8DB2-FBD2B5500459}" type="presOf" srcId="{320A6EAE-697A-4A27-AF81-0DF58D2B7EDE}" destId="{FFCF4589-B5D2-4CBB-853F-D272516F45AB}" srcOrd="0" destOrd="0" presId="urn:microsoft.com/office/officeart/2005/8/layout/radial5"/>
    <dgm:cxn modelId="{9887C551-7A3E-487E-B3E4-BCEF5003E042}" type="presParOf" srcId="{57F4B77E-DD61-46F2-8D57-835B25196E6F}" destId="{CD175FB2-CBA7-41F6-8141-36D918DD9A6A}" srcOrd="0" destOrd="0" presId="urn:microsoft.com/office/officeart/2005/8/layout/radial5"/>
    <dgm:cxn modelId="{D44C361F-68DB-4E18-9E1E-E60932B85591}" type="presParOf" srcId="{57F4B77E-DD61-46F2-8D57-835B25196E6F}" destId="{E9BC30DB-B1A3-4BD6-B4ED-F50E7D5BFC6C}" srcOrd="1" destOrd="0" presId="urn:microsoft.com/office/officeart/2005/8/layout/radial5"/>
    <dgm:cxn modelId="{F5DF5809-988D-429B-B513-EFEF73836332}" type="presParOf" srcId="{E9BC30DB-B1A3-4BD6-B4ED-F50E7D5BFC6C}" destId="{8BB3371F-F83F-4B9E-BC63-C623AB586158}" srcOrd="0" destOrd="0" presId="urn:microsoft.com/office/officeart/2005/8/layout/radial5"/>
    <dgm:cxn modelId="{CF97B987-F569-46CF-B088-8E173574E6DD}" type="presParOf" srcId="{57F4B77E-DD61-46F2-8D57-835B25196E6F}" destId="{1EF3E3E3-58BA-4C59-898A-E56638FA2C3F}" srcOrd="2" destOrd="0" presId="urn:microsoft.com/office/officeart/2005/8/layout/radial5"/>
    <dgm:cxn modelId="{72F9FD03-4EF3-4965-A11E-3BC0B2F0B30C}" type="presParOf" srcId="{57F4B77E-DD61-46F2-8D57-835B25196E6F}" destId="{FFCF4589-B5D2-4CBB-853F-D272516F45AB}" srcOrd="3" destOrd="0" presId="urn:microsoft.com/office/officeart/2005/8/layout/radial5"/>
    <dgm:cxn modelId="{6CF0F830-4DBE-4F00-A1CE-F319B07A5EA0}" type="presParOf" srcId="{FFCF4589-B5D2-4CBB-853F-D272516F45AB}" destId="{E704359C-731F-419A-9D4B-60A8B352F1A9}" srcOrd="0" destOrd="0" presId="urn:microsoft.com/office/officeart/2005/8/layout/radial5"/>
    <dgm:cxn modelId="{51B9EBEB-C459-4F0F-9F4E-F3B89799C4FF}" type="presParOf" srcId="{57F4B77E-DD61-46F2-8D57-835B25196E6F}" destId="{0B857392-8BDD-476C-A225-5A82F77CA9C6}" srcOrd="4" destOrd="0" presId="urn:microsoft.com/office/officeart/2005/8/layout/radial5"/>
    <dgm:cxn modelId="{A4F3B1A5-AAB7-4433-B779-485E6AD3412C}" type="presParOf" srcId="{57F4B77E-DD61-46F2-8D57-835B25196E6F}" destId="{9FE86B5A-FCCE-45A1-B6FF-C24663469A01}" srcOrd="5" destOrd="0" presId="urn:microsoft.com/office/officeart/2005/8/layout/radial5"/>
    <dgm:cxn modelId="{E24B941B-43DE-4D1D-B700-FD4BBC7B3672}" type="presParOf" srcId="{9FE86B5A-FCCE-45A1-B6FF-C24663469A01}" destId="{0E117C08-F049-4197-B5DB-B312CC9A5B27}" srcOrd="0" destOrd="0" presId="urn:microsoft.com/office/officeart/2005/8/layout/radial5"/>
    <dgm:cxn modelId="{313ECCE2-8189-4152-B8AF-D46F50552D55}" type="presParOf" srcId="{57F4B77E-DD61-46F2-8D57-835B25196E6F}" destId="{0DAD39AB-7BEB-4946-AEE0-B22C2E1A658B}" srcOrd="6" destOrd="0" presId="urn:microsoft.com/office/officeart/2005/8/layout/radial5"/>
    <dgm:cxn modelId="{C50BA29F-DAAF-470E-90FC-CF8C1D60A605}" type="presParOf" srcId="{57F4B77E-DD61-46F2-8D57-835B25196E6F}" destId="{4EF5F8E3-81E2-415F-9D7D-F030816CE298}" srcOrd="7" destOrd="0" presId="urn:microsoft.com/office/officeart/2005/8/layout/radial5"/>
    <dgm:cxn modelId="{39E875B4-3636-4FC8-B7DE-88E6AFF059A1}" type="presParOf" srcId="{4EF5F8E3-81E2-415F-9D7D-F030816CE298}" destId="{63997DFD-914A-41B5-A0B7-9F08C959EAE7}" srcOrd="0" destOrd="0" presId="urn:microsoft.com/office/officeart/2005/8/layout/radial5"/>
    <dgm:cxn modelId="{93063A42-14C7-4341-86F2-119B44D5B3F7}" type="presParOf" srcId="{57F4B77E-DD61-46F2-8D57-835B25196E6F}" destId="{36E309BA-D0BA-4598-9CB2-9EBC7778434C}" srcOrd="8" destOrd="0" presId="urn:microsoft.com/office/officeart/2005/8/layout/radial5"/>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5322E1-9399-450A-A08E-98D4158A94F9}" type="doc">
      <dgm:prSet loTypeId="urn:microsoft.com/office/officeart/2005/8/layout/radial5" loCatId="relationship" qsTypeId="urn:microsoft.com/office/officeart/2005/8/quickstyle/simple5" qsCatId="simple" csTypeId="urn:microsoft.com/office/officeart/2005/8/colors/accent2_2" csCatId="accent2" phldr="1"/>
      <dgm:spPr/>
      <dgm:t>
        <a:bodyPr/>
        <a:lstStyle/>
        <a:p>
          <a:endParaRPr lang="fr-FR"/>
        </a:p>
      </dgm:t>
    </dgm:pt>
    <dgm:pt modelId="{5B4BF4FE-C4F2-4DD7-9804-483C3D88FA73}">
      <dgm:prSet phldrT="[Texte]" custT="1"/>
      <dgm:spPr/>
      <dgm:t>
        <a:bodyPr/>
        <a:lstStyle/>
        <a:p>
          <a:r>
            <a:rPr lang="fr-FR" sz="1600" dirty="0" smtClean="0"/>
            <a:t>division</a:t>
          </a:r>
          <a:endParaRPr lang="fr-FR" sz="1600" dirty="0"/>
        </a:p>
      </dgm:t>
    </dgm:pt>
    <dgm:pt modelId="{BE8CAC88-87CB-4D47-AA13-DE6907EC1D14}" type="parTrans" cxnId="{BE0C6A91-3045-405A-8292-7483A02738D6}">
      <dgm:prSet/>
      <dgm:spPr/>
      <dgm:t>
        <a:bodyPr/>
        <a:lstStyle/>
        <a:p>
          <a:endParaRPr lang="fr-FR"/>
        </a:p>
      </dgm:t>
    </dgm:pt>
    <dgm:pt modelId="{2D46B2A5-1B4F-4839-899F-B051BEDC2BAD}" type="sibTrans" cxnId="{BE0C6A91-3045-405A-8292-7483A02738D6}">
      <dgm:prSet/>
      <dgm:spPr/>
      <dgm:t>
        <a:bodyPr/>
        <a:lstStyle/>
        <a:p>
          <a:endParaRPr lang="fr-FR"/>
        </a:p>
      </dgm:t>
    </dgm:pt>
    <dgm:pt modelId="{EC0F9A2B-2193-4D68-A765-867E39B6FCBD}">
      <dgm:prSet phldrT="[Texte]"/>
      <dgm:spPr/>
      <dgm:t>
        <a:bodyPr/>
        <a:lstStyle/>
        <a:p>
          <a:r>
            <a:rPr lang="fr-FR" dirty="0" smtClean="0"/>
            <a:t>origine</a:t>
          </a:r>
          <a:endParaRPr lang="fr-FR" dirty="0"/>
        </a:p>
      </dgm:t>
    </dgm:pt>
    <dgm:pt modelId="{DB7B1C65-BBF9-4161-A627-CC3CCE301C6B}" type="parTrans" cxnId="{DF0D75E8-C35B-4480-A80E-2D57656AB634}">
      <dgm:prSet/>
      <dgm:spPr/>
      <dgm:t>
        <a:bodyPr/>
        <a:lstStyle/>
        <a:p>
          <a:endParaRPr lang="fr-FR"/>
        </a:p>
      </dgm:t>
    </dgm:pt>
    <dgm:pt modelId="{336A4251-9881-4936-8036-B2229B961547}" type="sibTrans" cxnId="{DF0D75E8-C35B-4480-A80E-2D57656AB634}">
      <dgm:prSet/>
      <dgm:spPr/>
      <dgm:t>
        <a:bodyPr/>
        <a:lstStyle/>
        <a:p>
          <a:endParaRPr lang="fr-FR"/>
        </a:p>
      </dgm:t>
    </dgm:pt>
    <dgm:pt modelId="{5BECCB15-FED1-4F9C-AD43-538281DA24F5}">
      <dgm:prSet phldrT="[Texte]" custT="1"/>
      <dgm:spPr/>
      <dgm:t>
        <a:bodyPr/>
        <a:lstStyle/>
        <a:p>
          <a:r>
            <a:rPr lang="fr-FR" sz="2000" dirty="0" smtClean="0"/>
            <a:t>Objet</a:t>
          </a:r>
          <a:endParaRPr lang="fr-FR" sz="2000" dirty="0"/>
        </a:p>
      </dgm:t>
    </dgm:pt>
    <dgm:pt modelId="{320A6EAE-697A-4A27-AF81-0DF58D2B7EDE}" type="parTrans" cxnId="{A9C09CB6-0267-48D8-B988-0F5DDA4BAF17}">
      <dgm:prSet/>
      <dgm:spPr/>
      <dgm:t>
        <a:bodyPr/>
        <a:lstStyle/>
        <a:p>
          <a:endParaRPr lang="fr-FR"/>
        </a:p>
      </dgm:t>
    </dgm:pt>
    <dgm:pt modelId="{B09C4A77-3D1A-4251-B278-CDC437875F66}" type="sibTrans" cxnId="{A9C09CB6-0267-48D8-B988-0F5DDA4BAF17}">
      <dgm:prSet/>
      <dgm:spPr/>
      <dgm:t>
        <a:bodyPr/>
        <a:lstStyle/>
        <a:p>
          <a:endParaRPr lang="fr-FR"/>
        </a:p>
      </dgm:t>
    </dgm:pt>
    <dgm:pt modelId="{E81A0ECC-A880-4042-9AA6-AA6158C40798}">
      <dgm:prSet phldrT="[Texte]" custT="1"/>
      <dgm:spPr/>
      <dgm:t>
        <a:bodyPr/>
        <a:lstStyle/>
        <a:p>
          <a:r>
            <a:rPr lang="fr-FR" sz="2000" dirty="0" smtClean="0"/>
            <a:t>Union</a:t>
          </a:r>
          <a:endParaRPr lang="fr-FR" sz="2000" dirty="0"/>
        </a:p>
      </dgm:t>
    </dgm:pt>
    <dgm:pt modelId="{EEA866F7-AD3C-46EF-97DA-79A22DED4FCA}" type="parTrans" cxnId="{BD473018-06CB-4FD0-BB71-0DB86E0CEC24}">
      <dgm:prSet/>
      <dgm:spPr/>
      <dgm:t>
        <a:bodyPr/>
        <a:lstStyle/>
        <a:p>
          <a:endParaRPr lang="fr-FR"/>
        </a:p>
      </dgm:t>
    </dgm:pt>
    <dgm:pt modelId="{0AA0E390-16A4-4C4B-8D11-3620ABF31202}" type="sibTrans" cxnId="{BD473018-06CB-4FD0-BB71-0DB86E0CEC24}">
      <dgm:prSet/>
      <dgm:spPr/>
      <dgm:t>
        <a:bodyPr/>
        <a:lstStyle/>
        <a:p>
          <a:endParaRPr lang="fr-FR"/>
        </a:p>
      </dgm:t>
    </dgm:pt>
    <dgm:pt modelId="{C66EFC48-525F-4888-833C-0E27C3E6F18A}">
      <dgm:prSet phldrT="[Texte]" custT="1"/>
      <dgm:spPr/>
      <dgm:t>
        <a:bodyPr/>
        <a:lstStyle/>
        <a:p>
          <a:r>
            <a:rPr lang="fr-FR" sz="2000" dirty="0" smtClean="0"/>
            <a:t>Sujet</a:t>
          </a:r>
          <a:endParaRPr lang="fr-FR" sz="2000" dirty="0"/>
        </a:p>
      </dgm:t>
    </dgm:pt>
    <dgm:pt modelId="{9854E93D-6BE2-4D80-8F08-AF2676843AFF}" type="parTrans" cxnId="{912B7376-6DC5-4220-81AA-042878C9779A}">
      <dgm:prSet/>
      <dgm:spPr/>
      <dgm:t>
        <a:bodyPr/>
        <a:lstStyle/>
        <a:p>
          <a:endParaRPr lang="fr-FR"/>
        </a:p>
      </dgm:t>
    </dgm:pt>
    <dgm:pt modelId="{1F807937-E7E3-440D-A226-4DDA53ED9875}" type="sibTrans" cxnId="{912B7376-6DC5-4220-81AA-042878C9779A}">
      <dgm:prSet/>
      <dgm:spPr/>
      <dgm:t>
        <a:bodyPr/>
        <a:lstStyle/>
        <a:p>
          <a:endParaRPr lang="fr-FR"/>
        </a:p>
      </dgm:t>
    </dgm:pt>
    <dgm:pt modelId="{57F4B77E-DD61-46F2-8D57-835B25196E6F}" type="pres">
      <dgm:prSet presAssocID="{235322E1-9399-450A-A08E-98D4158A94F9}" presName="Name0" presStyleCnt="0">
        <dgm:presLayoutVars>
          <dgm:chMax val="1"/>
          <dgm:dir/>
          <dgm:animLvl val="ctr"/>
          <dgm:resizeHandles val="exact"/>
        </dgm:presLayoutVars>
      </dgm:prSet>
      <dgm:spPr/>
      <dgm:t>
        <a:bodyPr/>
        <a:lstStyle/>
        <a:p>
          <a:endParaRPr lang="fr-FR"/>
        </a:p>
      </dgm:t>
    </dgm:pt>
    <dgm:pt modelId="{CD175FB2-CBA7-41F6-8141-36D918DD9A6A}" type="pres">
      <dgm:prSet presAssocID="{5B4BF4FE-C4F2-4DD7-9804-483C3D88FA73}" presName="centerShape" presStyleLbl="node0" presStyleIdx="0" presStyleCnt="1"/>
      <dgm:spPr/>
      <dgm:t>
        <a:bodyPr/>
        <a:lstStyle/>
        <a:p>
          <a:endParaRPr lang="fr-FR"/>
        </a:p>
      </dgm:t>
    </dgm:pt>
    <dgm:pt modelId="{E9BC30DB-B1A3-4BD6-B4ED-F50E7D5BFC6C}" type="pres">
      <dgm:prSet presAssocID="{DB7B1C65-BBF9-4161-A627-CC3CCE301C6B}" presName="parTrans" presStyleLbl="sibTrans2D1" presStyleIdx="0" presStyleCnt="4"/>
      <dgm:spPr/>
      <dgm:t>
        <a:bodyPr/>
        <a:lstStyle/>
        <a:p>
          <a:endParaRPr lang="fr-FR"/>
        </a:p>
      </dgm:t>
    </dgm:pt>
    <dgm:pt modelId="{8BB3371F-F83F-4B9E-BC63-C623AB586158}" type="pres">
      <dgm:prSet presAssocID="{DB7B1C65-BBF9-4161-A627-CC3CCE301C6B}" presName="connectorText" presStyleLbl="sibTrans2D1" presStyleIdx="0" presStyleCnt="4"/>
      <dgm:spPr/>
      <dgm:t>
        <a:bodyPr/>
        <a:lstStyle/>
        <a:p>
          <a:endParaRPr lang="fr-FR"/>
        </a:p>
      </dgm:t>
    </dgm:pt>
    <dgm:pt modelId="{1EF3E3E3-58BA-4C59-898A-E56638FA2C3F}" type="pres">
      <dgm:prSet presAssocID="{EC0F9A2B-2193-4D68-A765-867E39B6FCBD}" presName="node" presStyleLbl="node1" presStyleIdx="0" presStyleCnt="4">
        <dgm:presLayoutVars>
          <dgm:bulletEnabled val="1"/>
        </dgm:presLayoutVars>
      </dgm:prSet>
      <dgm:spPr/>
      <dgm:t>
        <a:bodyPr/>
        <a:lstStyle/>
        <a:p>
          <a:endParaRPr lang="fr-FR"/>
        </a:p>
      </dgm:t>
    </dgm:pt>
    <dgm:pt modelId="{FFCF4589-B5D2-4CBB-853F-D272516F45AB}" type="pres">
      <dgm:prSet presAssocID="{320A6EAE-697A-4A27-AF81-0DF58D2B7EDE}" presName="parTrans" presStyleLbl="sibTrans2D1" presStyleIdx="1" presStyleCnt="4"/>
      <dgm:spPr/>
      <dgm:t>
        <a:bodyPr/>
        <a:lstStyle/>
        <a:p>
          <a:endParaRPr lang="fr-FR"/>
        </a:p>
      </dgm:t>
    </dgm:pt>
    <dgm:pt modelId="{E704359C-731F-419A-9D4B-60A8B352F1A9}" type="pres">
      <dgm:prSet presAssocID="{320A6EAE-697A-4A27-AF81-0DF58D2B7EDE}" presName="connectorText" presStyleLbl="sibTrans2D1" presStyleIdx="1" presStyleCnt="4"/>
      <dgm:spPr/>
      <dgm:t>
        <a:bodyPr/>
        <a:lstStyle/>
        <a:p>
          <a:endParaRPr lang="fr-FR"/>
        </a:p>
      </dgm:t>
    </dgm:pt>
    <dgm:pt modelId="{0B857392-8BDD-476C-A225-5A82F77CA9C6}" type="pres">
      <dgm:prSet presAssocID="{5BECCB15-FED1-4F9C-AD43-538281DA24F5}" presName="node" presStyleLbl="node1" presStyleIdx="1" presStyleCnt="4">
        <dgm:presLayoutVars>
          <dgm:bulletEnabled val="1"/>
        </dgm:presLayoutVars>
      </dgm:prSet>
      <dgm:spPr/>
      <dgm:t>
        <a:bodyPr/>
        <a:lstStyle/>
        <a:p>
          <a:endParaRPr lang="fr-FR"/>
        </a:p>
      </dgm:t>
    </dgm:pt>
    <dgm:pt modelId="{9FE86B5A-FCCE-45A1-B6FF-C24663469A01}" type="pres">
      <dgm:prSet presAssocID="{EEA866F7-AD3C-46EF-97DA-79A22DED4FCA}" presName="parTrans" presStyleLbl="sibTrans2D1" presStyleIdx="2" presStyleCnt="4"/>
      <dgm:spPr/>
      <dgm:t>
        <a:bodyPr/>
        <a:lstStyle/>
        <a:p>
          <a:endParaRPr lang="fr-FR"/>
        </a:p>
      </dgm:t>
    </dgm:pt>
    <dgm:pt modelId="{0E117C08-F049-4197-B5DB-B312CC9A5B27}" type="pres">
      <dgm:prSet presAssocID="{EEA866F7-AD3C-46EF-97DA-79A22DED4FCA}" presName="connectorText" presStyleLbl="sibTrans2D1" presStyleIdx="2" presStyleCnt="4"/>
      <dgm:spPr/>
      <dgm:t>
        <a:bodyPr/>
        <a:lstStyle/>
        <a:p>
          <a:endParaRPr lang="fr-FR"/>
        </a:p>
      </dgm:t>
    </dgm:pt>
    <dgm:pt modelId="{0DAD39AB-7BEB-4946-AEE0-B22C2E1A658B}" type="pres">
      <dgm:prSet presAssocID="{E81A0ECC-A880-4042-9AA6-AA6158C40798}" presName="node" presStyleLbl="node1" presStyleIdx="2" presStyleCnt="4">
        <dgm:presLayoutVars>
          <dgm:bulletEnabled val="1"/>
        </dgm:presLayoutVars>
      </dgm:prSet>
      <dgm:spPr/>
      <dgm:t>
        <a:bodyPr/>
        <a:lstStyle/>
        <a:p>
          <a:endParaRPr lang="fr-FR"/>
        </a:p>
      </dgm:t>
    </dgm:pt>
    <dgm:pt modelId="{4EF5F8E3-81E2-415F-9D7D-F030816CE298}" type="pres">
      <dgm:prSet presAssocID="{9854E93D-6BE2-4D80-8F08-AF2676843AFF}" presName="parTrans" presStyleLbl="sibTrans2D1" presStyleIdx="3" presStyleCnt="4"/>
      <dgm:spPr/>
      <dgm:t>
        <a:bodyPr/>
        <a:lstStyle/>
        <a:p>
          <a:endParaRPr lang="fr-FR"/>
        </a:p>
      </dgm:t>
    </dgm:pt>
    <dgm:pt modelId="{63997DFD-914A-41B5-A0B7-9F08C959EAE7}" type="pres">
      <dgm:prSet presAssocID="{9854E93D-6BE2-4D80-8F08-AF2676843AFF}" presName="connectorText" presStyleLbl="sibTrans2D1" presStyleIdx="3" presStyleCnt="4"/>
      <dgm:spPr/>
      <dgm:t>
        <a:bodyPr/>
        <a:lstStyle/>
        <a:p>
          <a:endParaRPr lang="fr-FR"/>
        </a:p>
      </dgm:t>
    </dgm:pt>
    <dgm:pt modelId="{36E309BA-D0BA-4598-9CB2-9EBC7778434C}" type="pres">
      <dgm:prSet presAssocID="{C66EFC48-525F-4888-833C-0E27C3E6F18A}" presName="node" presStyleLbl="node1" presStyleIdx="3" presStyleCnt="4">
        <dgm:presLayoutVars>
          <dgm:bulletEnabled val="1"/>
        </dgm:presLayoutVars>
      </dgm:prSet>
      <dgm:spPr/>
      <dgm:t>
        <a:bodyPr/>
        <a:lstStyle/>
        <a:p>
          <a:endParaRPr lang="fr-FR"/>
        </a:p>
      </dgm:t>
    </dgm:pt>
  </dgm:ptLst>
  <dgm:cxnLst>
    <dgm:cxn modelId="{1202B774-F030-457C-A932-055350229A8A}" type="presOf" srcId="{DB7B1C65-BBF9-4161-A627-CC3CCE301C6B}" destId="{8BB3371F-F83F-4B9E-BC63-C623AB586158}" srcOrd="1" destOrd="0" presId="urn:microsoft.com/office/officeart/2005/8/layout/radial5"/>
    <dgm:cxn modelId="{96A75261-B335-4DC0-AAEE-36A8A6C9BBBE}" type="presOf" srcId="{320A6EAE-697A-4A27-AF81-0DF58D2B7EDE}" destId="{FFCF4589-B5D2-4CBB-853F-D272516F45AB}" srcOrd="0" destOrd="0" presId="urn:microsoft.com/office/officeart/2005/8/layout/radial5"/>
    <dgm:cxn modelId="{DDB908E9-2E27-4998-A883-3F4B4760CF3C}" type="presOf" srcId="{EEA866F7-AD3C-46EF-97DA-79A22DED4FCA}" destId="{9FE86B5A-FCCE-45A1-B6FF-C24663469A01}" srcOrd="0" destOrd="0" presId="urn:microsoft.com/office/officeart/2005/8/layout/radial5"/>
    <dgm:cxn modelId="{BE0C6A91-3045-405A-8292-7483A02738D6}" srcId="{235322E1-9399-450A-A08E-98D4158A94F9}" destId="{5B4BF4FE-C4F2-4DD7-9804-483C3D88FA73}" srcOrd="0" destOrd="0" parTransId="{BE8CAC88-87CB-4D47-AA13-DE6907EC1D14}" sibTransId="{2D46B2A5-1B4F-4839-899F-B051BEDC2BAD}"/>
    <dgm:cxn modelId="{CD9ED548-CFFA-4E12-B081-924C6E286D78}" type="presOf" srcId="{EEA866F7-AD3C-46EF-97DA-79A22DED4FCA}" destId="{0E117C08-F049-4197-B5DB-B312CC9A5B27}" srcOrd="1" destOrd="0" presId="urn:microsoft.com/office/officeart/2005/8/layout/radial5"/>
    <dgm:cxn modelId="{A9C09CB6-0267-48D8-B988-0F5DDA4BAF17}" srcId="{5B4BF4FE-C4F2-4DD7-9804-483C3D88FA73}" destId="{5BECCB15-FED1-4F9C-AD43-538281DA24F5}" srcOrd="1" destOrd="0" parTransId="{320A6EAE-697A-4A27-AF81-0DF58D2B7EDE}" sibTransId="{B09C4A77-3D1A-4251-B278-CDC437875F66}"/>
    <dgm:cxn modelId="{D0609E16-6554-4505-B56B-D2D546FCBBBC}" type="presOf" srcId="{5BECCB15-FED1-4F9C-AD43-538281DA24F5}" destId="{0B857392-8BDD-476C-A225-5A82F77CA9C6}" srcOrd="0" destOrd="0" presId="urn:microsoft.com/office/officeart/2005/8/layout/radial5"/>
    <dgm:cxn modelId="{912B7376-6DC5-4220-81AA-042878C9779A}" srcId="{5B4BF4FE-C4F2-4DD7-9804-483C3D88FA73}" destId="{C66EFC48-525F-4888-833C-0E27C3E6F18A}" srcOrd="3" destOrd="0" parTransId="{9854E93D-6BE2-4D80-8F08-AF2676843AFF}" sibTransId="{1F807937-E7E3-440D-A226-4DDA53ED9875}"/>
    <dgm:cxn modelId="{CC636653-B964-467B-8286-2576C31F43F8}" type="presOf" srcId="{9854E93D-6BE2-4D80-8F08-AF2676843AFF}" destId="{4EF5F8E3-81E2-415F-9D7D-F030816CE298}" srcOrd="0" destOrd="0" presId="urn:microsoft.com/office/officeart/2005/8/layout/radial5"/>
    <dgm:cxn modelId="{8059068F-3FB4-4D6D-8659-D4FA57854234}" type="presOf" srcId="{E81A0ECC-A880-4042-9AA6-AA6158C40798}" destId="{0DAD39AB-7BEB-4946-AEE0-B22C2E1A658B}" srcOrd="0" destOrd="0" presId="urn:microsoft.com/office/officeart/2005/8/layout/radial5"/>
    <dgm:cxn modelId="{3E093C84-8324-4FF6-87A2-75766DA6CD76}" type="presOf" srcId="{C66EFC48-525F-4888-833C-0E27C3E6F18A}" destId="{36E309BA-D0BA-4598-9CB2-9EBC7778434C}" srcOrd="0" destOrd="0" presId="urn:microsoft.com/office/officeart/2005/8/layout/radial5"/>
    <dgm:cxn modelId="{7E4964FE-E079-4761-BDF1-842ADDAED891}" type="presOf" srcId="{9854E93D-6BE2-4D80-8F08-AF2676843AFF}" destId="{63997DFD-914A-41B5-A0B7-9F08C959EAE7}" srcOrd="1" destOrd="0" presId="urn:microsoft.com/office/officeart/2005/8/layout/radial5"/>
    <dgm:cxn modelId="{8A1FCE57-932A-410F-BE10-C868A6079E85}" type="presOf" srcId="{DB7B1C65-BBF9-4161-A627-CC3CCE301C6B}" destId="{E9BC30DB-B1A3-4BD6-B4ED-F50E7D5BFC6C}" srcOrd="0" destOrd="0" presId="urn:microsoft.com/office/officeart/2005/8/layout/radial5"/>
    <dgm:cxn modelId="{DF0D75E8-C35B-4480-A80E-2D57656AB634}" srcId="{5B4BF4FE-C4F2-4DD7-9804-483C3D88FA73}" destId="{EC0F9A2B-2193-4D68-A765-867E39B6FCBD}" srcOrd="0" destOrd="0" parTransId="{DB7B1C65-BBF9-4161-A627-CC3CCE301C6B}" sibTransId="{336A4251-9881-4936-8036-B2229B961547}"/>
    <dgm:cxn modelId="{BD473018-06CB-4FD0-BB71-0DB86E0CEC24}" srcId="{5B4BF4FE-C4F2-4DD7-9804-483C3D88FA73}" destId="{E81A0ECC-A880-4042-9AA6-AA6158C40798}" srcOrd="2" destOrd="0" parTransId="{EEA866F7-AD3C-46EF-97DA-79A22DED4FCA}" sibTransId="{0AA0E390-16A4-4C4B-8D11-3620ABF31202}"/>
    <dgm:cxn modelId="{B6D4A923-603F-4D2C-9227-05A8004A4FBE}" type="presOf" srcId="{5B4BF4FE-C4F2-4DD7-9804-483C3D88FA73}" destId="{CD175FB2-CBA7-41F6-8141-36D918DD9A6A}" srcOrd="0" destOrd="0" presId="urn:microsoft.com/office/officeart/2005/8/layout/radial5"/>
    <dgm:cxn modelId="{5C0F189D-324D-4EB0-B287-7F245BFD46BB}" type="presOf" srcId="{235322E1-9399-450A-A08E-98D4158A94F9}" destId="{57F4B77E-DD61-46F2-8D57-835B25196E6F}" srcOrd="0" destOrd="0" presId="urn:microsoft.com/office/officeart/2005/8/layout/radial5"/>
    <dgm:cxn modelId="{8E9C4860-8ED5-41BD-8DF6-C36429BCADF3}" type="presOf" srcId="{320A6EAE-697A-4A27-AF81-0DF58D2B7EDE}" destId="{E704359C-731F-419A-9D4B-60A8B352F1A9}" srcOrd="1" destOrd="0" presId="urn:microsoft.com/office/officeart/2005/8/layout/radial5"/>
    <dgm:cxn modelId="{72A8385D-B148-41CB-B038-D29B60D9E2B7}" type="presOf" srcId="{EC0F9A2B-2193-4D68-A765-867E39B6FCBD}" destId="{1EF3E3E3-58BA-4C59-898A-E56638FA2C3F}" srcOrd="0" destOrd="0" presId="urn:microsoft.com/office/officeart/2005/8/layout/radial5"/>
    <dgm:cxn modelId="{94772C0F-E41A-42AE-93DB-4E3C6D541D2E}" type="presParOf" srcId="{57F4B77E-DD61-46F2-8D57-835B25196E6F}" destId="{CD175FB2-CBA7-41F6-8141-36D918DD9A6A}" srcOrd="0" destOrd="0" presId="urn:microsoft.com/office/officeart/2005/8/layout/radial5"/>
    <dgm:cxn modelId="{47964D9E-4A1D-47FF-9B9F-C4A23C1326F4}" type="presParOf" srcId="{57F4B77E-DD61-46F2-8D57-835B25196E6F}" destId="{E9BC30DB-B1A3-4BD6-B4ED-F50E7D5BFC6C}" srcOrd="1" destOrd="0" presId="urn:microsoft.com/office/officeart/2005/8/layout/radial5"/>
    <dgm:cxn modelId="{5C35D935-2C6E-402A-9591-EBFFBD519B4E}" type="presParOf" srcId="{E9BC30DB-B1A3-4BD6-B4ED-F50E7D5BFC6C}" destId="{8BB3371F-F83F-4B9E-BC63-C623AB586158}" srcOrd="0" destOrd="0" presId="urn:microsoft.com/office/officeart/2005/8/layout/radial5"/>
    <dgm:cxn modelId="{84F48BEE-6158-4A0C-955F-B40304812B6D}" type="presParOf" srcId="{57F4B77E-DD61-46F2-8D57-835B25196E6F}" destId="{1EF3E3E3-58BA-4C59-898A-E56638FA2C3F}" srcOrd="2" destOrd="0" presId="urn:microsoft.com/office/officeart/2005/8/layout/radial5"/>
    <dgm:cxn modelId="{FB5F061D-20F0-4CDB-8FCE-306784643926}" type="presParOf" srcId="{57F4B77E-DD61-46F2-8D57-835B25196E6F}" destId="{FFCF4589-B5D2-4CBB-853F-D272516F45AB}" srcOrd="3" destOrd="0" presId="urn:microsoft.com/office/officeart/2005/8/layout/radial5"/>
    <dgm:cxn modelId="{647A6FAC-270F-439D-8DC3-CE3F0075FDB7}" type="presParOf" srcId="{FFCF4589-B5D2-4CBB-853F-D272516F45AB}" destId="{E704359C-731F-419A-9D4B-60A8B352F1A9}" srcOrd="0" destOrd="0" presId="urn:microsoft.com/office/officeart/2005/8/layout/radial5"/>
    <dgm:cxn modelId="{0ED11086-29E6-422D-A71F-76108B19B2EC}" type="presParOf" srcId="{57F4B77E-DD61-46F2-8D57-835B25196E6F}" destId="{0B857392-8BDD-476C-A225-5A82F77CA9C6}" srcOrd="4" destOrd="0" presId="urn:microsoft.com/office/officeart/2005/8/layout/radial5"/>
    <dgm:cxn modelId="{24D76335-F111-4925-A923-CB23124D5BA2}" type="presParOf" srcId="{57F4B77E-DD61-46F2-8D57-835B25196E6F}" destId="{9FE86B5A-FCCE-45A1-B6FF-C24663469A01}" srcOrd="5" destOrd="0" presId="urn:microsoft.com/office/officeart/2005/8/layout/radial5"/>
    <dgm:cxn modelId="{93C7C6F5-434D-4856-B16D-20935244F07D}" type="presParOf" srcId="{9FE86B5A-FCCE-45A1-B6FF-C24663469A01}" destId="{0E117C08-F049-4197-B5DB-B312CC9A5B27}" srcOrd="0" destOrd="0" presId="urn:microsoft.com/office/officeart/2005/8/layout/radial5"/>
    <dgm:cxn modelId="{F22744C7-2F6C-4A56-AA36-4B07D967295A}" type="presParOf" srcId="{57F4B77E-DD61-46F2-8D57-835B25196E6F}" destId="{0DAD39AB-7BEB-4946-AEE0-B22C2E1A658B}" srcOrd="6" destOrd="0" presId="urn:microsoft.com/office/officeart/2005/8/layout/radial5"/>
    <dgm:cxn modelId="{430D21F6-EB88-4D3B-8E85-DD5EF48828F6}" type="presParOf" srcId="{57F4B77E-DD61-46F2-8D57-835B25196E6F}" destId="{4EF5F8E3-81E2-415F-9D7D-F030816CE298}" srcOrd="7" destOrd="0" presId="urn:microsoft.com/office/officeart/2005/8/layout/radial5"/>
    <dgm:cxn modelId="{C5E44516-2995-4488-B654-7D3F54C3CF4B}" type="presParOf" srcId="{4EF5F8E3-81E2-415F-9D7D-F030816CE298}" destId="{63997DFD-914A-41B5-A0B7-9F08C959EAE7}" srcOrd="0" destOrd="0" presId="urn:microsoft.com/office/officeart/2005/8/layout/radial5"/>
    <dgm:cxn modelId="{13AAF5C9-A2F1-426A-A6EF-5F0676BEAF77}" type="presParOf" srcId="{57F4B77E-DD61-46F2-8D57-835B25196E6F}" destId="{36E309BA-D0BA-4598-9CB2-9EBC7778434C}" srcOrd="8"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D05CC3-8DCE-4F27-BC00-274C57C1CCD5}" type="doc">
      <dgm:prSet loTypeId="urn:microsoft.com/office/officeart/2005/8/layout/radial5" loCatId="relationship" qsTypeId="urn:microsoft.com/office/officeart/2005/8/quickstyle/3d1" qsCatId="3D" csTypeId="urn:microsoft.com/office/officeart/2005/8/colors/colorful3" csCatId="colorful" phldr="1"/>
      <dgm:spPr/>
      <dgm:t>
        <a:bodyPr/>
        <a:lstStyle/>
        <a:p>
          <a:endParaRPr lang="fr-FR"/>
        </a:p>
      </dgm:t>
    </dgm:pt>
    <dgm:pt modelId="{CDE1E577-E2D3-4A6D-AEA7-B4A7FC21EC12}">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(2)</a:t>
          </a:r>
        </a:p>
        <a:p>
          <a:r>
            <a:rPr lang="fr-FR" dirty="0" smtClean="0"/>
            <a:t>Division</a:t>
          </a:r>
          <a:endParaRPr lang="fr-FR" dirty="0"/>
        </a:p>
      </dgm:t>
    </dgm:pt>
    <dgm:pt modelId="{1B158605-A240-45A8-A217-429D049C6831}" type="parTrans" cxnId="{2CAB6520-EC3B-4F70-933F-2115E75544E4}">
      <dgm:prSet/>
      <dgm:spPr/>
      <dgm:t>
        <a:bodyPr/>
        <a:lstStyle/>
        <a:p>
          <a:endParaRPr lang="fr-FR"/>
        </a:p>
      </dgm:t>
    </dgm:pt>
    <dgm:pt modelId="{8F1FA9D8-5261-4935-BF25-8F5E285F8099}" type="sibTrans" cxnId="{2CAB6520-EC3B-4F70-933F-2115E75544E4}">
      <dgm:prSet/>
      <dgm:spPr/>
      <dgm:t>
        <a:bodyPr/>
        <a:lstStyle/>
        <a:p>
          <a:endParaRPr lang="fr-FR"/>
        </a:p>
      </dgm:t>
    </dgm:pt>
    <dgm:pt modelId="{74BD4AD0-8C45-462E-8802-F3D154262944}">
      <dgm:prSet phldrT="[Texte]" custT="1">
        <dgm:style>
          <a:lnRef idx="1">
            <a:schemeClr val="accent5"/>
          </a:lnRef>
          <a:fillRef idx="3">
            <a:schemeClr val="accent5"/>
          </a:fillRef>
          <a:effectRef idx="2">
            <a:schemeClr val="accent5"/>
          </a:effectRef>
          <a:fontRef idx="minor">
            <a:schemeClr val="lt1"/>
          </a:fontRef>
        </dgm:style>
      </dgm:prSet>
      <dgm:spPr/>
      <dgm:t>
        <a:bodyPr/>
        <a:lstStyle/>
        <a:p>
          <a:r>
            <a:rPr lang="fr-FR" sz="2800" b="1" dirty="0" smtClean="0"/>
            <a:t>(1)</a:t>
          </a:r>
        </a:p>
        <a:p>
          <a:r>
            <a:rPr lang="fr-FR" sz="2000" b="1" dirty="0" smtClean="0"/>
            <a:t>Origine</a:t>
          </a:r>
          <a:endParaRPr lang="fr-FR" sz="2000" b="1" dirty="0"/>
        </a:p>
      </dgm:t>
    </dgm:pt>
    <dgm:pt modelId="{0F2548B4-3F93-4268-A803-7FEE6E991553}" type="parTrans" cxnId="{8D2D77E1-D596-4F81-91AE-ECE30E80ACDA}">
      <dgm:prSet/>
      <dgm:spPr>
        <a:solidFill>
          <a:schemeClr val="accent2"/>
        </a:solidFill>
        <a:ln>
          <a:solidFill>
            <a:srgbClr val="FF0000"/>
          </a:solidFill>
        </a:ln>
      </dgm:spPr>
      <dgm:t>
        <a:bodyPr/>
        <a:lstStyle/>
        <a:p>
          <a:endParaRPr lang="fr-FR"/>
        </a:p>
      </dgm:t>
    </dgm:pt>
    <dgm:pt modelId="{4938A5F0-C295-45C0-879B-3AE7EBC25132}" type="sibTrans" cxnId="{8D2D77E1-D596-4F81-91AE-ECE30E80ACDA}">
      <dgm:prSet/>
      <dgm:spPr/>
      <dgm:t>
        <a:bodyPr/>
        <a:lstStyle/>
        <a:p>
          <a:endParaRPr lang="fr-FR"/>
        </a:p>
      </dgm:t>
    </dgm:pt>
    <dgm:pt modelId="{9C60E4C0-71E2-4481-B824-6C6F4034C5AF}">
      <dgm:prSet phldrT="[Texte]" custT="1"/>
      <dgm:spPr>
        <a:solidFill>
          <a:schemeClr val="accent2"/>
        </a:solidFill>
      </dgm:spPr>
      <dgm:t>
        <a:bodyPr/>
        <a:lstStyle/>
        <a:p>
          <a:r>
            <a:rPr lang="fr-FR" sz="2400" b="1" dirty="0" smtClean="0"/>
            <a:t>Objet</a:t>
          </a:r>
          <a:endParaRPr lang="fr-FR" sz="2400" b="1" dirty="0"/>
        </a:p>
      </dgm:t>
    </dgm:pt>
    <dgm:pt modelId="{484C1324-96BE-4BD5-ADFC-8C16752CAFE7}" type="parTrans" cxnId="{365E51B2-61B3-4733-A43A-310BB98CF959}">
      <dgm:prSet/>
      <dgm:spPr>
        <a:solidFill>
          <a:schemeClr val="accent2"/>
        </a:solidFill>
      </dgm:spPr>
      <dgm:t>
        <a:bodyPr/>
        <a:lstStyle/>
        <a:p>
          <a:endParaRPr lang="fr-FR"/>
        </a:p>
      </dgm:t>
    </dgm:pt>
    <dgm:pt modelId="{68943AC2-591A-40A1-AADA-F22ADB57DD1A}" type="sibTrans" cxnId="{365E51B2-61B3-4733-A43A-310BB98CF959}">
      <dgm:prSet/>
      <dgm:spPr/>
      <dgm:t>
        <a:bodyPr/>
        <a:lstStyle/>
        <a:p>
          <a:endParaRPr lang="fr-FR"/>
        </a:p>
      </dgm:t>
    </dgm:pt>
    <dgm:pt modelId="{1E340312-15F7-422C-B6AF-BD6DDAD13D31}">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b="1" dirty="0" smtClean="0"/>
            <a:t>(3)</a:t>
          </a:r>
        </a:p>
        <a:p>
          <a:r>
            <a:rPr lang="fr-FR" sz="2400" b="1" dirty="0" smtClean="0"/>
            <a:t>Union</a:t>
          </a:r>
          <a:endParaRPr lang="fr-FR" sz="2400" b="1" dirty="0"/>
        </a:p>
      </dgm:t>
    </dgm:pt>
    <dgm:pt modelId="{F90AF245-747B-4A2E-A805-0A2F7BAF7EC8}" type="parTrans" cxnId="{8779EBB6-10C2-45C3-A442-BA2D99CD9146}">
      <dgm:prSet/>
      <dgm:spPr>
        <a:solidFill>
          <a:schemeClr val="accent2"/>
        </a:solidFill>
        <a:ln>
          <a:solidFill>
            <a:schemeClr val="accent1"/>
          </a:solidFill>
        </a:ln>
      </dgm:spPr>
      <dgm:t>
        <a:bodyPr/>
        <a:lstStyle/>
        <a:p>
          <a:endParaRPr lang="fr-FR"/>
        </a:p>
      </dgm:t>
    </dgm:pt>
    <dgm:pt modelId="{AB054552-2932-4E80-A076-43FE26B496B5}" type="sibTrans" cxnId="{8779EBB6-10C2-45C3-A442-BA2D99CD9146}">
      <dgm:prSet/>
      <dgm:spPr/>
      <dgm:t>
        <a:bodyPr/>
        <a:lstStyle/>
        <a:p>
          <a:endParaRPr lang="fr-FR"/>
        </a:p>
      </dgm:t>
    </dgm:pt>
    <dgm:pt modelId="{86218E43-54C5-4EE0-A1A0-8FCE093E227A}">
      <dgm:prSet phldrT="[Texte]" custT="1"/>
      <dgm:spPr>
        <a:solidFill>
          <a:schemeClr val="accent2"/>
        </a:solidFill>
      </dgm:spPr>
      <dgm:t>
        <a:bodyPr/>
        <a:lstStyle/>
        <a:p>
          <a:r>
            <a:rPr lang="fr-FR" sz="2400" b="1" dirty="0" smtClean="0"/>
            <a:t>Sujet</a:t>
          </a:r>
          <a:endParaRPr lang="fr-FR" sz="2400" b="1" dirty="0"/>
        </a:p>
      </dgm:t>
    </dgm:pt>
    <dgm:pt modelId="{66FA77F7-55F5-4240-AD48-606741BD962F}" type="parTrans" cxnId="{CEDF73F3-0C01-4004-9CD6-F77CE9F0C46F}">
      <dgm:prSet/>
      <dgm:spPr>
        <a:solidFill>
          <a:schemeClr val="accent2"/>
        </a:solidFill>
      </dgm:spPr>
      <dgm:t>
        <a:bodyPr/>
        <a:lstStyle/>
        <a:p>
          <a:endParaRPr lang="fr-FR"/>
        </a:p>
      </dgm:t>
    </dgm:pt>
    <dgm:pt modelId="{3E27BBF5-B810-4AAD-901E-F922A43DBCF2}" type="sibTrans" cxnId="{CEDF73F3-0C01-4004-9CD6-F77CE9F0C46F}">
      <dgm:prSet/>
      <dgm:spPr/>
      <dgm:t>
        <a:bodyPr/>
        <a:lstStyle/>
        <a:p>
          <a:endParaRPr lang="fr-FR"/>
        </a:p>
      </dgm:t>
    </dgm:pt>
    <dgm:pt modelId="{B1FDE5C0-707F-4004-8046-ECFFBB001AFB}" type="pres">
      <dgm:prSet presAssocID="{15D05CC3-8DCE-4F27-BC00-274C57C1CCD5}" presName="Name0" presStyleCnt="0">
        <dgm:presLayoutVars>
          <dgm:chMax val="1"/>
          <dgm:dir/>
          <dgm:animLvl val="ctr"/>
          <dgm:resizeHandles val="exact"/>
        </dgm:presLayoutVars>
      </dgm:prSet>
      <dgm:spPr/>
      <dgm:t>
        <a:bodyPr/>
        <a:lstStyle/>
        <a:p>
          <a:endParaRPr lang="fr-FR"/>
        </a:p>
      </dgm:t>
    </dgm:pt>
    <dgm:pt modelId="{6ABC54F9-1DF3-4E58-88D5-FA0FE459C872}" type="pres">
      <dgm:prSet presAssocID="{CDE1E577-E2D3-4A6D-AEA7-B4A7FC21EC12}" presName="centerShape" presStyleLbl="node0" presStyleIdx="0" presStyleCnt="1"/>
      <dgm:spPr/>
      <dgm:t>
        <a:bodyPr/>
        <a:lstStyle/>
        <a:p>
          <a:endParaRPr lang="fr-FR"/>
        </a:p>
      </dgm:t>
    </dgm:pt>
    <dgm:pt modelId="{FA411B34-DBAC-41D1-8C8C-14603F343E8A}" type="pres">
      <dgm:prSet presAssocID="{0F2548B4-3F93-4268-A803-7FEE6E991553}" presName="parTrans" presStyleLbl="sibTrans2D1" presStyleIdx="0" presStyleCnt="4"/>
      <dgm:spPr/>
      <dgm:t>
        <a:bodyPr/>
        <a:lstStyle/>
        <a:p>
          <a:endParaRPr lang="fr-FR"/>
        </a:p>
      </dgm:t>
    </dgm:pt>
    <dgm:pt modelId="{C62637D1-7ACA-4002-B825-A412A760C96E}" type="pres">
      <dgm:prSet presAssocID="{0F2548B4-3F93-4268-A803-7FEE6E991553}" presName="connectorText" presStyleLbl="sibTrans2D1" presStyleIdx="0" presStyleCnt="4"/>
      <dgm:spPr/>
      <dgm:t>
        <a:bodyPr/>
        <a:lstStyle/>
        <a:p>
          <a:endParaRPr lang="fr-FR"/>
        </a:p>
      </dgm:t>
    </dgm:pt>
    <dgm:pt modelId="{9EC3A0A0-2BBA-435A-96F1-ACFD0A0FA223}" type="pres">
      <dgm:prSet presAssocID="{74BD4AD0-8C45-462E-8802-F3D154262944}" presName="node" presStyleLbl="node1" presStyleIdx="0" presStyleCnt="4">
        <dgm:presLayoutVars>
          <dgm:bulletEnabled val="1"/>
        </dgm:presLayoutVars>
      </dgm:prSet>
      <dgm:spPr/>
      <dgm:t>
        <a:bodyPr/>
        <a:lstStyle/>
        <a:p>
          <a:endParaRPr lang="fr-FR"/>
        </a:p>
      </dgm:t>
    </dgm:pt>
    <dgm:pt modelId="{67F62E84-25D7-4DAE-BA56-17DC3E51476C}" type="pres">
      <dgm:prSet presAssocID="{484C1324-96BE-4BD5-ADFC-8C16752CAFE7}" presName="parTrans" presStyleLbl="sibTrans2D1" presStyleIdx="1" presStyleCnt="4"/>
      <dgm:spPr/>
      <dgm:t>
        <a:bodyPr/>
        <a:lstStyle/>
        <a:p>
          <a:endParaRPr lang="fr-FR"/>
        </a:p>
      </dgm:t>
    </dgm:pt>
    <dgm:pt modelId="{ABA12AE6-B2E0-49D2-9BD4-B067FEB09E33}" type="pres">
      <dgm:prSet presAssocID="{484C1324-96BE-4BD5-ADFC-8C16752CAFE7}" presName="connectorText" presStyleLbl="sibTrans2D1" presStyleIdx="1" presStyleCnt="4"/>
      <dgm:spPr/>
      <dgm:t>
        <a:bodyPr/>
        <a:lstStyle/>
        <a:p>
          <a:endParaRPr lang="fr-FR"/>
        </a:p>
      </dgm:t>
    </dgm:pt>
    <dgm:pt modelId="{D044C08C-DCFC-46CB-B77E-741C7B01BD8B}" type="pres">
      <dgm:prSet presAssocID="{9C60E4C0-71E2-4481-B824-6C6F4034C5AF}" presName="node" presStyleLbl="node1" presStyleIdx="1" presStyleCnt="4">
        <dgm:presLayoutVars>
          <dgm:bulletEnabled val="1"/>
        </dgm:presLayoutVars>
      </dgm:prSet>
      <dgm:spPr/>
      <dgm:t>
        <a:bodyPr/>
        <a:lstStyle/>
        <a:p>
          <a:endParaRPr lang="fr-FR"/>
        </a:p>
      </dgm:t>
    </dgm:pt>
    <dgm:pt modelId="{B0AD7A49-64CD-446B-BF40-8B79ADE0A13D}" type="pres">
      <dgm:prSet presAssocID="{F90AF245-747B-4A2E-A805-0A2F7BAF7EC8}" presName="parTrans" presStyleLbl="sibTrans2D1" presStyleIdx="2" presStyleCnt="4"/>
      <dgm:spPr/>
      <dgm:t>
        <a:bodyPr/>
        <a:lstStyle/>
        <a:p>
          <a:endParaRPr lang="fr-FR"/>
        </a:p>
      </dgm:t>
    </dgm:pt>
    <dgm:pt modelId="{AED038DE-1D90-4D16-B89C-4EAFB2EEB0F4}" type="pres">
      <dgm:prSet presAssocID="{F90AF245-747B-4A2E-A805-0A2F7BAF7EC8}" presName="connectorText" presStyleLbl="sibTrans2D1" presStyleIdx="2" presStyleCnt="4"/>
      <dgm:spPr/>
      <dgm:t>
        <a:bodyPr/>
        <a:lstStyle/>
        <a:p>
          <a:endParaRPr lang="fr-FR"/>
        </a:p>
      </dgm:t>
    </dgm:pt>
    <dgm:pt modelId="{AB654748-8D43-417A-A2D4-CC546468D9FC}" type="pres">
      <dgm:prSet presAssocID="{1E340312-15F7-422C-B6AF-BD6DDAD13D31}" presName="node" presStyleLbl="node1" presStyleIdx="2" presStyleCnt="4">
        <dgm:presLayoutVars>
          <dgm:bulletEnabled val="1"/>
        </dgm:presLayoutVars>
      </dgm:prSet>
      <dgm:spPr/>
      <dgm:t>
        <a:bodyPr/>
        <a:lstStyle/>
        <a:p>
          <a:endParaRPr lang="fr-FR"/>
        </a:p>
      </dgm:t>
    </dgm:pt>
    <dgm:pt modelId="{85833526-0B5D-47F6-ABA6-A99DF07B6986}" type="pres">
      <dgm:prSet presAssocID="{66FA77F7-55F5-4240-AD48-606741BD962F}" presName="parTrans" presStyleLbl="sibTrans2D1" presStyleIdx="3" presStyleCnt="4"/>
      <dgm:spPr/>
      <dgm:t>
        <a:bodyPr/>
        <a:lstStyle/>
        <a:p>
          <a:endParaRPr lang="fr-FR"/>
        </a:p>
      </dgm:t>
    </dgm:pt>
    <dgm:pt modelId="{732B0EC6-6860-400D-8376-E6AE2DC66244}" type="pres">
      <dgm:prSet presAssocID="{66FA77F7-55F5-4240-AD48-606741BD962F}" presName="connectorText" presStyleLbl="sibTrans2D1" presStyleIdx="3" presStyleCnt="4"/>
      <dgm:spPr/>
      <dgm:t>
        <a:bodyPr/>
        <a:lstStyle/>
        <a:p>
          <a:endParaRPr lang="fr-FR"/>
        </a:p>
      </dgm:t>
    </dgm:pt>
    <dgm:pt modelId="{E931C947-31D5-48CF-A2C7-92AE48D6307E}" type="pres">
      <dgm:prSet presAssocID="{86218E43-54C5-4EE0-A1A0-8FCE093E227A}" presName="node" presStyleLbl="node1" presStyleIdx="3" presStyleCnt="4">
        <dgm:presLayoutVars>
          <dgm:bulletEnabled val="1"/>
        </dgm:presLayoutVars>
      </dgm:prSet>
      <dgm:spPr/>
      <dgm:t>
        <a:bodyPr/>
        <a:lstStyle/>
        <a:p>
          <a:endParaRPr lang="fr-FR"/>
        </a:p>
      </dgm:t>
    </dgm:pt>
  </dgm:ptLst>
  <dgm:cxnLst>
    <dgm:cxn modelId="{365E51B2-61B3-4733-A43A-310BB98CF959}" srcId="{CDE1E577-E2D3-4A6D-AEA7-B4A7FC21EC12}" destId="{9C60E4C0-71E2-4481-B824-6C6F4034C5AF}" srcOrd="1" destOrd="0" parTransId="{484C1324-96BE-4BD5-ADFC-8C16752CAFE7}" sibTransId="{68943AC2-591A-40A1-AADA-F22ADB57DD1A}"/>
    <dgm:cxn modelId="{8CF168C7-B3DB-497B-BEBF-FFE7E144B02C}" type="presOf" srcId="{74BD4AD0-8C45-462E-8802-F3D154262944}" destId="{9EC3A0A0-2BBA-435A-96F1-ACFD0A0FA223}" srcOrd="0" destOrd="0" presId="urn:microsoft.com/office/officeart/2005/8/layout/radial5"/>
    <dgm:cxn modelId="{DE2BD594-FE14-421A-95F6-11496BB51EBB}" type="presOf" srcId="{9C60E4C0-71E2-4481-B824-6C6F4034C5AF}" destId="{D044C08C-DCFC-46CB-B77E-741C7B01BD8B}" srcOrd="0" destOrd="0" presId="urn:microsoft.com/office/officeart/2005/8/layout/radial5"/>
    <dgm:cxn modelId="{7D1AF744-0DC2-4E2E-B45C-E4138DFB9347}" type="presOf" srcId="{66FA77F7-55F5-4240-AD48-606741BD962F}" destId="{85833526-0B5D-47F6-ABA6-A99DF07B6986}" srcOrd="0" destOrd="0" presId="urn:microsoft.com/office/officeart/2005/8/layout/radial5"/>
    <dgm:cxn modelId="{A0347F36-A40C-4875-BC5D-461A33C36DA7}" type="presOf" srcId="{484C1324-96BE-4BD5-ADFC-8C16752CAFE7}" destId="{ABA12AE6-B2E0-49D2-9BD4-B067FEB09E33}" srcOrd="1" destOrd="0" presId="urn:microsoft.com/office/officeart/2005/8/layout/radial5"/>
    <dgm:cxn modelId="{8779EBB6-10C2-45C3-A442-BA2D99CD9146}" srcId="{CDE1E577-E2D3-4A6D-AEA7-B4A7FC21EC12}" destId="{1E340312-15F7-422C-B6AF-BD6DDAD13D31}" srcOrd="2" destOrd="0" parTransId="{F90AF245-747B-4A2E-A805-0A2F7BAF7EC8}" sibTransId="{AB054552-2932-4E80-A076-43FE26B496B5}"/>
    <dgm:cxn modelId="{1FA41ADF-8E91-4D96-A696-E56E2AE09E18}" type="presOf" srcId="{66FA77F7-55F5-4240-AD48-606741BD962F}" destId="{732B0EC6-6860-400D-8376-E6AE2DC66244}" srcOrd="1" destOrd="0" presId="urn:microsoft.com/office/officeart/2005/8/layout/radial5"/>
    <dgm:cxn modelId="{F0EDCEF8-4776-4D35-8C6B-B32FC250FC08}" type="presOf" srcId="{86218E43-54C5-4EE0-A1A0-8FCE093E227A}" destId="{E931C947-31D5-48CF-A2C7-92AE48D6307E}" srcOrd="0" destOrd="0" presId="urn:microsoft.com/office/officeart/2005/8/layout/radial5"/>
    <dgm:cxn modelId="{F7F99E21-8C71-4F26-872C-A2D6AEC6EB42}" type="presOf" srcId="{F90AF245-747B-4A2E-A805-0A2F7BAF7EC8}" destId="{B0AD7A49-64CD-446B-BF40-8B79ADE0A13D}" srcOrd="0" destOrd="0" presId="urn:microsoft.com/office/officeart/2005/8/layout/radial5"/>
    <dgm:cxn modelId="{8D2D77E1-D596-4F81-91AE-ECE30E80ACDA}" srcId="{CDE1E577-E2D3-4A6D-AEA7-B4A7FC21EC12}" destId="{74BD4AD0-8C45-462E-8802-F3D154262944}" srcOrd="0" destOrd="0" parTransId="{0F2548B4-3F93-4268-A803-7FEE6E991553}" sibTransId="{4938A5F0-C295-45C0-879B-3AE7EBC25132}"/>
    <dgm:cxn modelId="{CEDF73F3-0C01-4004-9CD6-F77CE9F0C46F}" srcId="{CDE1E577-E2D3-4A6D-AEA7-B4A7FC21EC12}" destId="{86218E43-54C5-4EE0-A1A0-8FCE093E227A}" srcOrd="3" destOrd="0" parTransId="{66FA77F7-55F5-4240-AD48-606741BD962F}" sibTransId="{3E27BBF5-B810-4AAD-901E-F922A43DBCF2}"/>
    <dgm:cxn modelId="{47B85D88-A8D2-4FDB-949D-53B86F273F53}" type="presOf" srcId="{0F2548B4-3F93-4268-A803-7FEE6E991553}" destId="{C62637D1-7ACA-4002-B825-A412A760C96E}" srcOrd="1" destOrd="0" presId="urn:microsoft.com/office/officeart/2005/8/layout/radial5"/>
    <dgm:cxn modelId="{2CAB6520-EC3B-4F70-933F-2115E75544E4}" srcId="{15D05CC3-8DCE-4F27-BC00-274C57C1CCD5}" destId="{CDE1E577-E2D3-4A6D-AEA7-B4A7FC21EC12}" srcOrd="0" destOrd="0" parTransId="{1B158605-A240-45A8-A217-429D049C6831}" sibTransId="{8F1FA9D8-5261-4935-BF25-8F5E285F8099}"/>
    <dgm:cxn modelId="{FC773F6C-8DEE-478E-9C70-9E8B3B66A634}" type="presOf" srcId="{1E340312-15F7-422C-B6AF-BD6DDAD13D31}" destId="{AB654748-8D43-417A-A2D4-CC546468D9FC}" srcOrd="0" destOrd="0" presId="urn:microsoft.com/office/officeart/2005/8/layout/radial5"/>
    <dgm:cxn modelId="{C195C07A-3854-49AB-8AF6-48D27B8A2212}" type="presOf" srcId="{484C1324-96BE-4BD5-ADFC-8C16752CAFE7}" destId="{67F62E84-25D7-4DAE-BA56-17DC3E51476C}" srcOrd="0" destOrd="0" presId="urn:microsoft.com/office/officeart/2005/8/layout/radial5"/>
    <dgm:cxn modelId="{55865911-ABA0-4C74-BDCA-CB508E32D60C}" type="presOf" srcId="{F90AF245-747B-4A2E-A805-0A2F7BAF7EC8}" destId="{AED038DE-1D90-4D16-B89C-4EAFB2EEB0F4}" srcOrd="1" destOrd="0" presId="urn:microsoft.com/office/officeart/2005/8/layout/radial5"/>
    <dgm:cxn modelId="{C397F10F-5F0C-4BC4-B338-ACEAFC34D341}" type="presOf" srcId="{15D05CC3-8DCE-4F27-BC00-274C57C1CCD5}" destId="{B1FDE5C0-707F-4004-8046-ECFFBB001AFB}" srcOrd="0" destOrd="0" presId="urn:microsoft.com/office/officeart/2005/8/layout/radial5"/>
    <dgm:cxn modelId="{69A36E12-4835-48F1-A8B2-097AD9A7E17B}" type="presOf" srcId="{CDE1E577-E2D3-4A6D-AEA7-B4A7FC21EC12}" destId="{6ABC54F9-1DF3-4E58-88D5-FA0FE459C872}" srcOrd="0" destOrd="0" presId="urn:microsoft.com/office/officeart/2005/8/layout/radial5"/>
    <dgm:cxn modelId="{57FD1CFE-CB02-41CB-AB7C-C2C35B62EB00}" type="presOf" srcId="{0F2548B4-3F93-4268-A803-7FEE6E991553}" destId="{FA411B34-DBAC-41D1-8C8C-14603F343E8A}" srcOrd="0" destOrd="0" presId="urn:microsoft.com/office/officeart/2005/8/layout/radial5"/>
    <dgm:cxn modelId="{EDCF71E3-8340-45F2-A9B4-D0E25077CB0F}" type="presParOf" srcId="{B1FDE5C0-707F-4004-8046-ECFFBB001AFB}" destId="{6ABC54F9-1DF3-4E58-88D5-FA0FE459C872}" srcOrd="0" destOrd="0" presId="urn:microsoft.com/office/officeart/2005/8/layout/radial5"/>
    <dgm:cxn modelId="{4D20EA62-4AB1-4C11-9385-A67A004B80CA}" type="presParOf" srcId="{B1FDE5C0-707F-4004-8046-ECFFBB001AFB}" destId="{FA411B34-DBAC-41D1-8C8C-14603F343E8A}" srcOrd="1" destOrd="0" presId="urn:microsoft.com/office/officeart/2005/8/layout/radial5"/>
    <dgm:cxn modelId="{FECAE891-A5FD-4A6F-A25B-FFA80535A9CD}" type="presParOf" srcId="{FA411B34-DBAC-41D1-8C8C-14603F343E8A}" destId="{C62637D1-7ACA-4002-B825-A412A760C96E}" srcOrd="0" destOrd="0" presId="urn:microsoft.com/office/officeart/2005/8/layout/radial5"/>
    <dgm:cxn modelId="{56B56C12-1024-4AAB-8EA6-756741AB6F94}" type="presParOf" srcId="{B1FDE5C0-707F-4004-8046-ECFFBB001AFB}" destId="{9EC3A0A0-2BBA-435A-96F1-ACFD0A0FA223}" srcOrd="2" destOrd="0" presId="urn:microsoft.com/office/officeart/2005/8/layout/radial5"/>
    <dgm:cxn modelId="{CE0FC82C-015A-4A40-A281-235FDD7C519D}" type="presParOf" srcId="{B1FDE5C0-707F-4004-8046-ECFFBB001AFB}" destId="{67F62E84-25D7-4DAE-BA56-17DC3E51476C}" srcOrd="3" destOrd="0" presId="urn:microsoft.com/office/officeart/2005/8/layout/radial5"/>
    <dgm:cxn modelId="{2767DE1C-5199-4DAA-8C86-3D2828A6C312}" type="presParOf" srcId="{67F62E84-25D7-4DAE-BA56-17DC3E51476C}" destId="{ABA12AE6-B2E0-49D2-9BD4-B067FEB09E33}" srcOrd="0" destOrd="0" presId="urn:microsoft.com/office/officeart/2005/8/layout/radial5"/>
    <dgm:cxn modelId="{C4FC67BF-1EFE-4BFE-A444-2ACD061E0B16}" type="presParOf" srcId="{B1FDE5C0-707F-4004-8046-ECFFBB001AFB}" destId="{D044C08C-DCFC-46CB-B77E-741C7B01BD8B}" srcOrd="4" destOrd="0" presId="urn:microsoft.com/office/officeart/2005/8/layout/radial5"/>
    <dgm:cxn modelId="{D598F05F-EC8D-486E-B58B-FC94F644A15E}" type="presParOf" srcId="{B1FDE5C0-707F-4004-8046-ECFFBB001AFB}" destId="{B0AD7A49-64CD-446B-BF40-8B79ADE0A13D}" srcOrd="5" destOrd="0" presId="urn:microsoft.com/office/officeart/2005/8/layout/radial5"/>
    <dgm:cxn modelId="{FC53849D-F76C-4BB3-BD84-189B1DC802B0}" type="presParOf" srcId="{B0AD7A49-64CD-446B-BF40-8B79ADE0A13D}" destId="{AED038DE-1D90-4D16-B89C-4EAFB2EEB0F4}" srcOrd="0" destOrd="0" presId="urn:microsoft.com/office/officeart/2005/8/layout/radial5"/>
    <dgm:cxn modelId="{3614950C-B211-4969-BBC4-6292E9B96754}" type="presParOf" srcId="{B1FDE5C0-707F-4004-8046-ECFFBB001AFB}" destId="{AB654748-8D43-417A-A2D4-CC546468D9FC}" srcOrd="6" destOrd="0" presId="urn:microsoft.com/office/officeart/2005/8/layout/radial5"/>
    <dgm:cxn modelId="{36DB74A3-CF8C-47D3-AA89-C55ED3997A2B}" type="presParOf" srcId="{B1FDE5C0-707F-4004-8046-ECFFBB001AFB}" destId="{85833526-0B5D-47F6-ABA6-A99DF07B6986}" srcOrd="7" destOrd="0" presId="urn:microsoft.com/office/officeart/2005/8/layout/radial5"/>
    <dgm:cxn modelId="{71C9169A-C6E0-402A-8581-2EC3CAC4467D}" type="presParOf" srcId="{85833526-0B5D-47F6-ABA6-A99DF07B6986}" destId="{732B0EC6-6860-400D-8376-E6AE2DC66244}" srcOrd="0" destOrd="0" presId="urn:microsoft.com/office/officeart/2005/8/layout/radial5"/>
    <dgm:cxn modelId="{0D500E65-F01B-4FB3-9D0A-04B50B7B9A3C}" type="presParOf" srcId="{B1FDE5C0-707F-4004-8046-ECFFBB001AFB}" destId="{E931C947-31D5-48CF-A2C7-92AE48D6307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4160-372A-444E-82F6-182C893A76BF}">
      <dsp:nvSpPr>
        <dsp:cNvPr id="0" name=""/>
        <dsp:cNvSpPr/>
      </dsp:nvSpPr>
      <dsp:spPr>
        <a:xfrm>
          <a:off x="7453821" y="4715256"/>
          <a:ext cx="4738178" cy="2218944"/>
        </a:xfrm>
        <a:prstGeom prst="roundRect">
          <a:avLst>
            <a:gd name="adj" fmla="val 10000"/>
          </a:avLst>
        </a:prstGeom>
        <a:solidFill>
          <a:schemeClr val="accent6">
            <a:tint val="70000"/>
            <a:lumMod val="104000"/>
          </a:schemeClr>
        </a:solidFill>
        <a:ln w="9525" cap="rnd" cmpd="sng" algn="ctr">
          <a:solidFill>
            <a:schemeClr val="accent6">
              <a:shade val="9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fr-FR" sz="2400" kern="1200" dirty="0" smtClean="0"/>
            <a:t>Parole Donnée N°216</a:t>
          </a:r>
          <a:endParaRPr lang="fr-FR" sz="2400" kern="1200" dirty="0"/>
        </a:p>
        <a:p>
          <a:pPr marL="228600" lvl="1" indent="-228600" algn="l" defTabSz="1066800">
            <a:lnSpc>
              <a:spcPct val="90000"/>
            </a:lnSpc>
            <a:spcBef>
              <a:spcPct val="0"/>
            </a:spcBef>
            <a:spcAft>
              <a:spcPct val="15000"/>
            </a:spcAft>
            <a:buChar char="••"/>
          </a:pPr>
          <a:r>
            <a:rPr lang="fr-FR" sz="2400" kern="1200" dirty="0" smtClean="0"/>
            <a:t>Mercredi 17 juin</a:t>
          </a:r>
          <a:endParaRPr lang="fr-FR" sz="2400" kern="1200" dirty="0"/>
        </a:p>
      </dsp:txBody>
      <dsp:txXfrm>
        <a:off x="8924017" y="5318735"/>
        <a:ext cx="3219239" cy="1566722"/>
      </dsp:txXfrm>
    </dsp:sp>
    <dsp:sp modelId="{81F778AD-F18E-4A3A-8213-74956D3B6377}">
      <dsp:nvSpPr>
        <dsp:cNvPr id="0" name=""/>
        <dsp:cNvSpPr/>
      </dsp:nvSpPr>
      <dsp:spPr>
        <a:xfrm>
          <a:off x="0" y="4639057"/>
          <a:ext cx="4840635" cy="2218944"/>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fr-FR" sz="2800" kern="1200" dirty="0" smtClean="0"/>
            <a:t>Parole Donnée N° 217</a:t>
          </a:r>
          <a:endParaRPr lang="fr-FR" sz="2800" kern="1200" dirty="0"/>
        </a:p>
        <a:p>
          <a:pPr marL="285750" lvl="1" indent="-285750" algn="l" defTabSz="1244600">
            <a:lnSpc>
              <a:spcPct val="90000"/>
            </a:lnSpc>
            <a:spcBef>
              <a:spcPct val="0"/>
            </a:spcBef>
            <a:spcAft>
              <a:spcPct val="15000"/>
            </a:spcAft>
            <a:buChar char="••"/>
          </a:pPr>
          <a:r>
            <a:rPr lang="fr-FR" sz="2800" kern="1200" dirty="0" smtClean="0"/>
            <a:t>Mercredi 24 juin</a:t>
          </a:r>
          <a:endParaRPr lang="fr-FR" sz="2800" kern="1200" dirty="0"/>
        </a:p>
      </dsp:txBody>
      <dsp:txXfrm>
        <a:off x="48743" y="5242536"/>
        <a:ext cx="3290958" cy="1566722"/>
      </dsp:txXfrm>
    </dsp:sp>
    <dsp:sp modelId="{722E14BD-1A02-435F-83C3-768CF01AA84D}">
      <dsp:nvSpPr>
        <dsp:cNvPr id="0" name=""/>
        <dsp:cNvSpPr/>
      </dsp:nvSpPr>
      <dsp:spPr>
        <a:xfrm>
          <a:off x="7371883" y="0"/>
          <a:ext cx="4820116" cy="2218944"/>
        </a:xfrm>
        <a:prstGeom prst="roundRect">
          <a:avLst>
            <a:gd name="adj" fmla="val 10000"/>
          </a:avLst>
        </a:prstGeom>
        <a:solidFill>
          <a:schemeClr val="accent5">
            <a:tint val="70000"/>
            <a:lumMod val="104000"/>
          </a:schemeClr>
        </a:solidFill>
        <a:ln w="9525" cap="rnd" cmpd="sng" algn="ctr">
          <a:solidFill>
            <a:schemeClr val="accent5">
              <a:shade val="90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fr-FR" sz="2800" kern="1200" dirty="0" smtClean="0"/>
            <a:t>Parole Donnée N° 215</a:t>
          </a:r>
          <a:endParaRPr lang="fr-FR" sz="2800" kern="1200" dirty="0"/>
        </a:p>
        <a:p>
          <a:pPr marL="285750" lvl="1" indent="-285750" algn="l" defTabSz="1244600">
            <a:lnSpc>
              <a:spcPct val="90000"/>
            </a:lnSpc>
            <a:spcBef>
              <a:spcPct val="0"/>
            </a:spcBef>
            <a:spcAft>
              <a:spcPct val="15000"/>
            </a:spcAft>
            <a:buChar char="••"/>
          </a:pPr>
          <a:r>
            <a:rPr lang="fr-FR" sz="2800" kern="1200" dirty="0" smtClean="0"/>
            <a:t>Mercredi 10 juin</a:t>
          </a:r>
          <a:endParaRPr lang="fr-FR" sz="2800" kern="1200" dirty="0"/>
        </a:p>
      </dsp:txBody>
      <dsp:txXfrm>
        <a:off x="8866661" y="48743"/>
        <a:ext cx="3276595" cy="1566722"/>
      </dsp:txXfrm>
    </dsp:sp>
    <dsp:sp modelId="{C030B350-DEA9-4703-9952-220966B46755}">
      <dsp:nvSpPr>
        <dsp:cNvPr id="0" name=""/>
        <dsp:cNvSpPr/>
      </dsp:nvSpPr>
      <dsp:spPr>
        <a:xfrm>
          <a:off x="0" y="0"/>
          <a:ext cx="4805181" cy="2218944"/>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fr-FR" sz="2800" kern="1200" dirty="0" smtClean="0"/>
            <a:t>Parole Donnée N° 214 </a:t>
          </a:r>
          <a:endParaRPr lang="fr-FR" sz="2800" kern="1200" dirty="0"/>
        </a:p>
        <a:p>
          <a:pPr marL="285750" lvl="1" indent="-285750" algn="l" defTabSz="1244600">
            <a:lnSpc>
              <a:spcPct val="90000"/>
            </a:lnSpc>
            <a:spcBef>
              <a:spcPct val="0"/>
            </a:spcBef>
            <a:spcAft>
              <a:spcPct val="15000"/>
            </a:spcAft>
            <a:buChar char="••"/>
          </a:pPr>
          <a:r>
            <a:rPr lang="fr-FR" sz="2800" kern="1200" dirty="0" smtClean="0"/>
            <a:t>Mercredi 3 juin</a:t>
          </a:r>
          <a:endParaRPr lang="fr-FR" sz="2800" kern="1200" dirty="0"/>
        </a:p>
      </dsp:txBody>
      <dsp:txXfrm>
        <a:off x="48743" y="48743"/>
        <a:ext cx="3266140" cy="1566722"/>
      </dsp:txXfrm>
    </dsp:sp>
    <dsp:sp modelId="{BDE13315-3A15-497D-8DF4-0689A78ABE07}">
      <dsp:nvSpPr>
        <dsp:cNvPr id="0" name=""/>
        <dsp:cNvSpPr/>
      </dsp:nvSpPr>
      <dsp:spPr>
        <a:xfrm>
          <a:off x="3024149" y="395249"/>
          <a:ext cx="3002508" cy="3002508"/>
        </a:xfrm>
        <a:prstGeom prst="pieWedge">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t>Nature de la nature</a:t>
          </a:r>
          <a:endParaRPr lang="fr-FR" sz="2700" kern="1200" dirty="0"/>
        </a:p>
      </dsp:txBody>
      <dsp:txXfrm>
        <a:off x="3903563" y="1274663"/>
        <a:ext cx="2123094" cy="2123094"/>
      </dsp:txXfrm>
    </dsp:sp>
    <dsp:sp modelId="{C8E6CD85-E492-4BC4-B2AB-0965796C9E21}">
      <dsp:nvSpPr>
        <dsp:cNvPr id="0" name=""/>
        <dsp:cNvSpPr/>
      </dsp:nvSpPr>
      <dsp:spPr>
        <a:xfrm rot="5400000">
          <a:off x="6165342" y="395249"/>
          <a:ext cx="3002508" cy="3002508"/>
        </a:xfrm>
        <a:prstGeom prst="pieWedge">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t>Premier parent, premier professeur</a:t>
          </a:r>
          <a:endParaRPr lang="fr-FR" sz="2700" kern="1200" dirty="0"/>
        </a:p>
      </dsp:txBody>
      <dsp:txXfrm rot="-5400000">
        <a:off x="6165342" y="1274663"/>
        <a:ext cx="2123094" cy="2123094"/>
      </dsp:txXfrm>
    </dsp:sp>
    <dsp:sp modelId="{43FCEC6B-E8A7-4AE5-B9BD-CD470FB0BBC1}">
      <dsp:nvSpPr>
        <dsp:cNvPr id="0" name=""/>
        <dsp:cNvSpPr/>
      </dsp:nvSpPr>
      <dsp:spPr>
        <a:xfrm rot="10800000">
          <a:off x="6165342" y="3536442"/>
          <a:ext cx="3002508" cy="3002508"/>
        </a:xfrm>
        <a:prstGeom prst="pieWedge">
          <a:avLst/>
        </a:prstGeom>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t>Être naturel</a:t>
          </a:r>
          <a:endParaRPr lang="fr-FR" sz="2700" kern="1200" dirty="0"/>
        </a:p>
      </dsp:txBody>
      <dsp:txXfrm rot="10800000">
        <a:off x="6165342" y="3536442"/>
        <a:ext cx="2123094" cy="2123094"/>
      </dsp:txXfrm>
    </dsp:sp>
    <dsp:sp modelId="{1D22DCD3-0631-4080-B127-9C9EE396DAE6}">
      <dsp:nvSpPr>
        <dsp:cNvPr id="0" name=""/>
        <dsp:cNvSpPr/>
      </dsp:nvSpPr>
      <dsp:spPr>
        <a:xfrm rot="16200000">
          <a:off x="3024149" y="3536442"/>
          <a:ext cx="3002508" cy="3002508"/>
        </a:xfrm>
        <a:prstGeom prst="pieWedge">
          <a:avLst/>
        </a:prstGeom>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r-FR" sz="2700" kern="1200" dirty="0" smtClean="0"/>
            <a:t>Maîtriser sa nature</a:t>
          </a:r>
          <a:endParaRPr lang="fr-FR" sz="2700" kern="1200" dirty="0"/>
        </a:p>
      </dsp:txBody>
      <dsp:txXfrm rot="5400000">
        <a:off x="3903563" y="3536442"/>
        <a:ext cx="2123094" cy="2123094"/>
      </dsp:txXfrm>
    </dsp:sp>
    <dsp:sp modelId="{FFC87321-5497-450E-A1FB-807E8A98775A}">
      <dsp:nvSpPr>
        <dsp:cNvPr id="0" name=""/>
        <dsp:cNvSpPr/>
      </dsp:nvSpPr>
      <dsp:spPr>
        <a:xfrm>
          <a:off x="5577668" y="2843022"/>
          <a:ext cx="1036662" cy="901446"/>
        </a:xfrm>
        <a:prstGeom prst="circularArrow">
          <a:avLst/>
        </a:prstGeom>
        <a:gradFill rotWithShape="0">
          <a:gsLst>
            <a:gs pos="0">
              <a:schemeClr val="accent2">
                <a:tint val="40000"/>
                <a:hueOff val="0"/>
                <a:satOff val="0"/>
                <a:lumOff val="0"/>
                <a:alphaOff val="0"/>
                <a:tint val="96000"/>
                <a:lumMod val="104000"/>
              </a:schemeClr>
            </a:gs>
            <a:gs pos="100000">
              <a:schemeClr val="accent2">
                <a:tint val="4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 modelId="{31424446-B85D-401E-9DA9-4862537A217C}">
      <dsp:nvSpPr>
        <dsp:cNvPr id="0" name=""/>
        <dsp:cNvSpPr/>
      </dsp:nvSpPr>
      <dsp:spPr>
        <a:xfrm rot="10800000">
          <a:off x="5577668" y="3189732"/>
          <a:ext cx="1036662" cy="901446"/>
        </a:xfrm>
        <a:prstGeom prst="circularArrow">
          <a:avLst/>
        </a:prstGeom>
        <a:gradFill rotWithShape="0">
          <a:gsLst>
            <a:gs pos="0">
              <a:schemeClr val="accent2">
                <a:tint val="40000"/>
                <a:hueOff val="0"/>
                <a:satOff val="0"/>
                <a:lumOff val="0"/>
                <a:alphaOff val="0"/>
                <a:tint val="96000"/>
                <a:lumMod val="104000"/>
              </a:schemeClr>
            </a:gs>
            <a:gs pos="100000">
              <a:schemeClr val="accent2">
                <a:tint val="4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C14B-AA34-4A1E-9497-14C8572D56D8}">
      <dsp:nvSpPr>
        <dsp:cNvPr id="0" name=""/>
        <dsp:cNvSpPr/>
      </dsp:nvSpPr>
      <dsp:spPr>
        <a:xfrm>
          <a:off x="0" y="0"/>
          <a:ext cx="12192000" cy="3086100"/>
        </a:xfrm>
        <a:prstGeom prst="roundRect">
          <a:avLst>
            <a:gd name="adj" fmla="val 10000"/>
          </a:avLst>
        </a:prstGeom>
        <a:blipFill rotWithShape="0">
          <a:blip xmlns:r="http://schemas.openxmlformats.org/officeDocument/2006/relationships" r:embed="rId1"/>
          <a:tile tx="0" ty="0" sx="100000" sy="100000" flip="none" algn="tl"/>
        </a:blip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A66C404-BD80-4F14-A434-06AD7E44D266}">
      <dsp:nvSpPr>
        <dsp:cNvPr id="0" name=""/>
        <dsp:cNvSpPr/>
      </dsp:nvSpPr>
      <dsp:spPr>
        <a:xfrm>
          <a:off x="393068" y="411480"/>
          <a:ext cx="3526783" cy="2263140"/>
        </a:xfrm>
        <a:prstGeom prst="roundRect">
          <a:avLst>
            <a:gd name="adj" fmla="val 10000"/>
          </a:avLst>
        </a:prstGeom>
        <a:blipFill rotWithShape="1">
          <a:blip xmlns:r="http://schemas.openxmlformats.org/officeDocument/2006/relationships" r:embed="rId2"/>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55AEB3C-BC1B-4A41-89DC-AAE374C8666B}">
      <dsp:nvSpPr>
        <dsp:cNvPr id="0" name=""/>
        <dsp:cNvSpPr/>
      </dsp:nvSpPr>
      <dsp:spPr>
        <a:xfrm rot="10800000">
          <a:off x="365759" y="3086099"/>
          <a:ext cx="3581400" cy="3771900"/>
        </a:xfrm>
        <a:prstGeom prst="round2SameRect">
          <a:avLst>
            <a:gd name="adj1" fmla="val 10500"/>
            <a:gd name="adj2" fmla="val 0"/>
          </a:avLst>
        </a:prstGeom>
        <a:solidFill>
          <a:schemeClr val="accent1">
            <a:lumMod val="50000"/>
          </a:schemeClr>
        </a:soli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6"/>
        </a:lnRef>
        <a:fillRef idx="3">
          <a:schemeClr val="accent6"/>
        </a:fillRef>
        <a:effectRef idx="3">
          <a:schemeClr val="accent6"/>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fr-FR" sz="3200" kern="1200" dirty="0" smtClean="0">
              <a:effectLst>
                <a:outerShdw blurRad="38100" dist="38100" dir="2700000" algn="tl">
                  <a:srgbClr val="000000">
                    <a:alpha val="43137"/>
                  </a:srgbClr>
                </a:outerShdw>
              </a:effectLst>
              <a:latin typeface="Garamond" panose="02020404030301010803" pitchFamily="18" charset="0"/>
            </a:rPr>
            <a:t>Vous arrivez devant la nature avec des théories, la nature flanque tout par terre. </a:t>
          </a:r>
        </a:p>
        <a:p>
          <a:pPr lvl="0" algn="ctr" defTabSz="1422400">
            <a:lnSpc>
              <a:spcPct val="90000"/>
            </a:lnSpc>
            <a:spcBef>
              <a:spcPct val="0"/>
            </a:spcBef>
            <a:spcAft>
              <a:spcPct val="35000"/>
            </a:spcAft>
          </a:pPr>
          <a:r>
            <a:rPr lang="fr-FR" sz="2800" i="1" kern="1200" dirty="0" smtClean="0">
              <a:latin typeface="Garamond" panose="02020404030301010803" pitchFamily="18" charset="0"/>
            </a:rPr>
            <a:t>Pierre Auguste Renoir</a:t>
          </a:r>
        </a:p>
        <a:p>
          <a:pPr lvl="0" algn="ctr" defTabSz="1422400">
            <a:lnSpc>
              <a:spcPct val="90000"/>
            </a:lnSpc>
            <a:spcBef>
              <a:spcPct val="0"/>
            </a:spcBef>
            <a:spcAft>
              <a:spcPct val="35000"/>
            </a:spcAft>
          </a:pPr>
          <a:r>
            <a:rPr lang="fr-FR" sz="2800" i="1" kern="1200" dirty="0" smtClean="0">
              <a:latin typeface="Garamond" panose="02020404030301010803" pitchFamily="18" charset="0"/>
            </a:rPr>
            <a:t>(1841-1919)</a:t>
          </a:r>
          <a:endParaRPr lang="fr-FR" sz="2800" i="1" kern="1200" dirty="0">
            <a:latin typeface="Garamond" panose="02020404030301010803" pitchFamily="18" charset="0"/>
          </a:endParaRPr>
        </a:p>
      </dsp:txBody>
      <dsp:txXfrm rot="10800000">
        <a:off x="475899" y="3086099"/>
        <a:ext cx="3361120" cy="3661760"/>
      </dsp:txXfrm>
    </dsp:sp>
    <dsp:sp modelId="{517EED37-C179-4620-AAF2-D9E3C4C5B550}">
      <dsp:nvSpPr>
        <dsp:cNvPr id="0" name=""/>
        <dsp:cNvSpPr/>
      </dsp:nvSpPr>
      <dsp:spPr>
        <a:xfrm>
          <a:off x="4787159" y="343246"/>
          <a:ext cx="2644971" cy="2263140"/>
        </a:xfrm>
        <a:prstGeom prst="roundRect">
          <a:avLst>
            <a:gd name="adj" fmla="val 10000"/>
          </a:avLst>
        </a:prstGeom>
        <a:blipFill rotWithShape="1">
          <a:blip xmlns:r="http://schemas.openxmlformats.org/officeDocument/2006/relationships" r:embed="rId3"/>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9DBE490-A08F-4DD0-9CD1-9ED8C9142E92}">
      <dsp:nvSpPr>
        <dsp:cNvPr id="0" name=""/>
        <dsp:cNvSpPr/>
      </dsp:nvSpPr>
      <dsp:spPr>
        <a:xfrm rot="10800000">
          <a:off x="4305300" y="3086099"/>
          <a:ext cx="3581400" cy="3771900"/>
        </a:xfrm>
        <a:prstGeom prst="round2SameRect">
          <a:avLst>
            <a:gd name="adj1" fmla="val 10500"/>
            <a:gd name="adj2" fmla="val 0"/>
          </a:avLst>
        </a:prstGeom>
        <a:solidFill>
          <a:srgbClr val="FF0000"/>
        </a:soli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endParaRPr lang="fr-FR" sz="2700" kern="1200" dirty="0" smtClean="0">
            <a:effectLst>
              <a:outerShdw blurRad="38100" dist="38100" dir="2700000" algn="tl">
                <a:srgbClr val="000000">
                  <a:alpha val="43137"/>
                </a:srgbClr>
              </a:outerShdw>
            </a:effectLst>
            <a:latin typeface="Garamond" panose="02020404030301010803" pitchFamily="18" charset="0"/>
          </a:endParaRPr>
        </a:p>
        <a:p>
          <a:pPr lvl="0" algn="ctr" defTabSz="1200150">
            <a:lnSpc>
              <a:spcPct val="90000"/>
            </a:lnSpc>
            <a:spcBef>
              <a:spcPct val="0"/>
            </a:spcBef>
            <a:spcAft>
              <a:spcPct val="35000"/>
            </a:spcAft>
          </a:pPr>
          <a:r>
            <a:rPr lang="fr-FR" sz="3200" kern="1200" dirty="0" smtClean="0">
              <a:effectLst>
                <a:outerShdw blurRad="38100" dist="38100" dir="2700000" algn="tl">
                  <a:srgbClr val="000000">
                    <a:alpha val="43137"/>
                  </a:srgbClr>
                </a:outerShdw>
              </a:effectLst>
              <a:latin typeface="Garamond" panose="02020404030301010803" pitchFamily="18" charset="0"/>
            </a:rPr>
            <a:t>La nature se plaît à la simplicité. Et la nature n’est pas idiote.</a:t>
          </a:r>
        </a:p>
        <a:p>
          <a:pPr lvl="0" algn="ctr" defTabSz="1200150">
            <a:lnSpc>
              <a:spcPct val="90000"/>
            </a:lnSpc>
            <a:spcBef>
              <a:spcPct val="0"/>
            </a:spcBef>
            <a:spcAft>
              <a:spcPct val="35000"/>
            </a:spcAft>
          </a:pPr>
          <a:r>
            <a:rPr lang="fr-FR" sz="3200" i="1" kern="1200" dirty="0" smtClean="0">
              <a:effectLst>
                <a:outerShdw blurRad="38100" dist="38100" dir="2700000" algn="tl">
                  <a:srgbClr val="000000">
                    <a:alpha val="43137"/>
                  </a:srgbClr>
                </a:outerShdw>
              </a:effectLst>
              <a:latin typeface="Garamond" panose="02020404030301010803" pitchFamily="18" charset="0"/>
            </a:rPr>
            <a:t>Isaac Newton</a:t>
          </a:r>
        </a:p>
        <a:p>
          <a:pPr lvl="0" algn="ctr" defTabSz="1200150">
            <a:lnSpc>
              <a:spcPct val="90000"/>
            </a:lnSpc>
            <a:spcBef>
              <a:spcPct val="0"/>
            </a:spcBef>
            <a:spcAft>
              <a:spcPct val="35000"/>
            </a:spcAft>
          </a:pPr>
          <a:endParaRPr lang="fr-FR" sz="2800" i="1" kern="1200" dirty="0"/>
        </a:p>
      </dsp:txBody>
      <dsp:txXfrm rot="10800000">
        <a:off x="4415440" y="3086099"/>
        <a:ext cx="3361120" cy="3661760"/>
      </dsp:txXfrm>
    </dsp:sp>
    <dsp:sp modelId="{CC5A24D0-C67B-4017-87A9-DB94639A35B5}">
      <dsp:nvSpPr>
        <dsp:cNvPr id="0" name=""/>
        <dsp:cNvSpPr/>
      </dsp:nvSpPr>
      <dsp:spPr>
        <a:xfrm>
          <a:off x="8244840" y="411480"/>
          <a:ext cx="3581400" cy="2263140"/>
        </a:xfrm>
        <a:prstGeom prst="roundRect">
          <a:avLst>
            <a:gd name="adj" fmla="val 10000"/>
          </a:avLst>
        </a:prstGeom>
        <a:blipFill rotWithShape="1">
          <a:blip xmlns:r="http://schemas.openxmlformats.org/officeDocument/2006/relationships" r:embed="rId4"/>
          <a:stretch>
            <a:fillRect/>
          </a:stretch>
        </a:blipFill>
        <a:ln>
          <a:noFill/>
        </a:ln>
        <a:effectLst>
          <a:outerShdw blurRad="38100" dist="25400" dir="5400000" rotWithShape="0">
            <a:srgbClr val="000000">
              <a:alpha val="2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F00F5D9-A6B6-4739-8FC5-CA96E3D475B4}">
      <dsp:nvSpPr>
        <dsp:cNvPr id="0" name=""/>
        <dsp:cNvSpPr/>
      </dsp:nvSpPr>
      <dsp:spPr>
        <a:xfrm rot="10800000">
          <a:off x="8244840" y="3086099"/>
          <a:ext cx="3581400" cy="3771900"/>
        </a:xfrm>
        <a:prstGeom prst="round2SameRect">
          <a:avLst>
            <a:gd name="adj1" fmla="val 10500"/>
            <a:gd name="adj2" fmla="val 0"/>
          </a:avLst>
        </a:prstGeom>
        <a:solidFill>
          <a:srgbClr val="002060"/>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fr-FR" sz="2700" b="0" i="0" kern="1200" dirty="0" smtClean="0">
              <a:latin typeface="Garamond" panose="02020404030301010803" pitchFamily="18" charset="0"/>
            </a:rPr>
            <a:t>Loué sois-tu, mon Seigneur, par sœur notre mère Terre,</a:t>
          </a:r>
          <a:r>
            <a:rPr lang="fr-FR" sz="2700" kern="1200" dirty="0" smtClean="0">
              <a:latin typeface="Garamond" panose="02020404030301010803" pitchFamily="18" charset="0"/>
            </a:rPr>
            <a:t/>
          </a:r>
          <a:br>
            <a:rPr lang="fr-FR" sz="2700" kern="1200" dirty="0" smtClean="0">
              <a:latin typeface="Garamond" panose="02020404030301010803" pitchFamily="18" charset="0"/>
            </a:rPr>
          </a:br>
          <a:r>
            <a:rPr lang="fr-FR" sz="2700" b="0" i="0" kern="1200" dirty="0" smtClean="0">
              <a:latin typeface="Garamond" panose="02020404030301010803" pitchFamily="18" charset="0"/>
            </a:rPr>
            <a:t>laquelle nous soutient et nous gouverne,</a:t>
          </a:r>
          <a:r>
            <a:rPr lang="fr-FR" sz="2700" kern="1200" dirty="0" smtClean="0">
              <a:latin typeface="Garamond" panose="02020404030301010803" pitchFamily="18" charset="0"/>
            </a:rPr>
            <a:t/>
          </a:r>
          <a:br>
            <a:rPr lang="fr-FR" sz="2700" kern="1200" dirty="0" smtClean="0">
              <a:latin typeface="Garamond" panose="02020404030301010803" pitchFamily="18" charset="0"/>
            </a:rPr>
          </a:br>
          <a:r>
            <a:rPr lang="fr-FR" sz="2700" b="0" i="0" kern="1200" dirty="0" smtClean="0">
              <a:latin typeface="Garamond" panose="02020404030301010803" pitchFamily="18" charset="0"/>
            </a:rPr>
            <a:t>et produit divers fruits avec les fleurs colorées et l’herbe.</a:t>
          </a:r>
        </a:p>
        <a:p>
          <a:pPr lvl="0" algn="ctr" defTabSz="1200150">
            <a:lnSpc>
              <a:spcPct val="90000"/>
            </a:lnSpc>
            <a:spcBef>
              <a:spcPct val="0"/>
            </a:spcBef>
            <a:spcAft>
              <a:spcPct val="35000"/>
            </a:spcAft>
          </a:pPr>
          <a:r>
            <a:rPr lang="fr-FR" sz="2700" b="0" i="1" kern="1200" dirty="0" smtClean="0">
              <a:latin typeface="Garamond" panose="02020404030301010803" pitchFamily="18" charset="0"/>
            </a:rPr>
            <a:t>Saint-François d’Assise</a:t>
          </a:r>
          <a:endParaRPr lang="fr-FR" sz="2700" i="1" kern="1200" dirty="0">
            <a:latin typeface="Garamond" panose="02020404030301010803" pitchFamily="18" charset="0"/>
          </a:endParaRPr>
        </a:p>
      </dsp:txBody>
      <dsp:txXfrm rot="10800000">
        <a:off x="8354980" y="3086099"/>
        <a:ext cx="3361120" cy="3661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32715-C07B-4D57-90F0-F15FA07BE809}">
      <dsp:nvSpPr>
        <dsp:cNvPr id="0" name=""/>
        <dsp:cNvSpPr/>
      </dsp:nvSpPr>
      <dsp:spPr>
        <a:xfrm>
          <a:off x="0" y="0"/>
          <a:ext cx="9782492"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B8BBAC-5553-4AD5-8BF5-A55581F5E69F}">
      <dsp:nvSpPr>
        <dsp:cNvPr id="0" name=""/>
        <dsp:cNvSpPr/>
      </dsp:nvSpPr>
      <dsp:spPr>
        <a:xfrm>
          <a:off x="0" y="0"/>
          <a:ext cx="2533704" cy="3177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fr-FR" sz="1100" kern="1200" dirty="0" smtClean="0"/>
        </a:p>
        <a:p>
          <a:pPr lvl="0" algn="ctr" defTabSz="488950">
            <a:lnSpc>
              <a:spcPct val="90000"/>
            </a:lnSpc>
            <a:spcBef>
              <a:spcPct val="0"/>
            </a:spcBef>
            <a:spcAft>
              <a:spcPct val="35000"/>
            </a:spcAft>
          </a:pPr>
          <a:endParaRPr lang="fr-FR" sz="2000" kern="1200" dirty="0" smtClean="0"/>
        </a:p>
        <a:p>
          <a:pPr lvl="0" algn="ctr" defTabSz="488950">
            <a:lnSpc>
              <a:spcPct val="90000"/>
            </a:lnSpc>
            <a:spcBef>
              <a:spcPct val="0"/>
            </a:spcBef>
            <a:spcAft>
              <a:spcPct val="35000"/>
            </a:spcAft>
          </a:pPr>
          <a:endParaRPr lang="fr-FR" sz="1800" kern="1200" dirty="0" smtClean="0"/>
        </a:p>
        <a:p>
          <a:pPr lvl="0" algn="ctr" defTabSz="488950">
            <a:lnSpc>
              <a:spcPct val="90000"/>
            </a:lnSpc>
            <a:spcBef>
              <a:spcPct val="0"/>
            </a:spcBef>
            <a:spcAft>
              <a:spcPct val="35000"/>
            </a:spcAft>
          </a:pPr>
          <a:r>
            <a:rPr lang="fr-FR" sz="4400" b="1" kern="1200" dirty="0" smtClean="0"/>
            <a:t>Aimer la nature</a:t>
          </a:r>
          <a:endParaRPr lang="fr-FR" sz="4400" b="1" kern="1200" dirty="0"/>
        </a:p>
      </dsp:txBody>
      <dsp:txXfrm>
        <a:off x="0" y="0"/>
        <a:ext cx="2533704" cy="3177803"/>
      </dsp:txXfrm>
    </dsp:sp>
    <dsp:sp modelId="{8FE8B5C8-1696-438D-9A3B-49820B68129A}">
      <dsp:nvSpPr>
        <dsp:cNvPr id="0" name=""/>
        <dsp:cNvSpPr/>
      </dsp:nvSpPr>
      <dsp:spPr>
        <a:xfrm>
          <a:off x="2669551" y="49653"/>
          <a:ext cx="7109312" cy="99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fr-FR" sz="1800" kern="1200" dirty="0" smtClean="0"/>
        </a:p>
        <a:p>
          <a:pPr lvl="0" algn="l" defTabSz="800100">
            <a:lnSpc>
              <a:spcPct val="90000"/>
            </a:lnSpc>
            <a:spcBef>
              <a:spcPct val="0"/>
            </a:spcBef>
            <a:spcAft>
              <a:spcPct val="35000"/>
            </a:spcAft>
          </a:pPr>
          <a:r>
            <a:rPr lang="fr-FR" sz="3200" b="1" kern="1200" dirty="0" smtClean="0"/>
            <a:t>compréhension juste, parole juste</a:t>
          </a:r>
          <a:endParaRPr lang="fr-FR" sz="3200" b="1" kern="1200" dirty="0"/>
        </a:p>
      </dsp:txBody>
      <dsp:txXfrm>
        <a:off x="2669551" y="49653"/>
        <a:ext cx="7109312" cy="993063"/>
      </dsp:txXfrm>
    </dsp:sp>
    <dsp:sp modelId="{7521341B-1D0C-4D4A-BB3E-E63EE938BB0E}">
      <dsp:nvSpPr>
        <dsp:cNvPr id="0" name=""/>
        <dsp:cNvSpPr/>
      </dsp:nvSpPr>
      <dsp:spPr>
        <a:xfrm>
          <a:off x="2533704" y="1042716"/>
          <a:ext cx="72451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A3FA73-0980-4D8F-82C3-E0936459AFCF}">
      <dsp:nvSpPr>
        <dsp:cNvPr id="0" name=""/>
        <dsp:cNvSpPr/>
      </dsp:nvSpPr>
      <dsp:spPr>
        <a:xfrm>
          <a:off x="2669551" y="1092369"/>
          <a:ext cx="7109312" cy="99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fr-FR" sz="1800" kern="1200" dirty="0" smtClean="0"/>
        </a:p>
        <a:p>
          <a:pPr lvl="0" algn="l" defTabSz="800100">
            <a:lnSpc>
              <a:spcPct val="90000"/>
            </a:lnSpc>
            <a:spcBef>
              <a:spcPct val="0"/>
            </a:spcBef>
            <a:spcAft>
              <a:spcPct val="35000"/>
            </a:spcAft>
          </a:pPr>
          <a:r>
            <a:rPr lang="fr-FR" sz="3200" b="1" kern="1200" dirty="0" smtClean="0"/>
            <a:t>Mode d’existence juste</a:t>
          </a:r>
          <a:endParaRPr lang="fr-FR" sz="3200" b="1" kern="1200" dirty="0"/>
        </a:p>
      </dsp:txBody>
      <dsp:txXfrm>
        <a:off x="2669551" y="1092369"/>
        <a:ext cx="7109312" cy="993063"/>
      </dsp:txXfrm>
    </dsp:sp>
    <dsp:sp modelId="{46DC9EDE-6380-4EFC-A544-FD9165FDF79F}">
      <dsp:nvSpPr>
        <dsp:cNvPr id="0" name=""/>
        <dsp:cNvSpPr/>
      </dsp:nvSpPr>
      <dsp:spPr>
        <a:xfrm>
          <a:off x="2533704" y="2085433"/>
          <a:ext cx="72451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9B954-6408-48A9-970B-4B6759F9701A}">
      <dsp:nvSpPr>
        <dsp:cNvPr id="0" name=""/>
        <dsp:cNvSpPr/>
      </dsp:nvSpPr>
      <dsp:spPr>
        <a:xfrm>
          <a:off x="2669551" y="2135086"/>
          <a:ext cx="7109312" cy="99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fr-FR" sz="1400" kern="1200" dirty="0" smtClean="0"/>
        </a:p>
        <a:p>
          <a:pPr lvl="0" algn="l" defTabSz="622300">
            <a:lnSpc>
              <a:spcPct val="90000"/>
            </a:lnSpc>
            <a:spcBef>
              <a:spcPct val="0"/>
            </a:spcBef>
            <a:spcAft>
              <a:spcPct val="35000"/>
            </a:spcAft>
          </a:pPr>
          <a:r>
            <a:rPr lang="fr-FR" sz="3200" b="1" kern="1200" dirty="0" smtClean="0"/>
            <a:t>Action juste</a:t>
          </a:r>
          <a:endParaRPr lang="fr-FR" sz="3200" b="1" kern="1200" dirty="0"/>
        </a:p>
      </dsp:txBody>
      <dsp:txXfrm>
        <a:off x="2669551" y="2135086"/>
        <a:ext cx="7109312" cy="993063"/>
      </dsp:txXfrm>
    </dsp:sp>
    <dsp:sp modelId="{2E99B434-8758-4EF9-AB66-0D4865A12392}">
      <dsp:nvSpPr>
        <dsp:cNvPr id="0" name=""/>
        <dsp:cNvSpPr/>
      </dsp:nvSpPr>
      <dsp:spPr>
        <a:xfrm>
          <a:off x="2533704" y="3128149"/>
          <a:ext cx="72451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A34FE-486E-42E6-9786-7AD0AB68B3EF}">
      <dsp:nvSpPr>
        <dsp:cNvPr id="0" name=""/>
        <dsp:cNvSpPr/>
      </dsp:nvSpPr>
      <dsp:spPr>
        <a:xfrm>
          <a:off x="6510498" y="3302763"/>
          <a:ext cx="91440" cy="614756"/>
        </a:xfrm>
        <a:custGeom>
          <a:avLst/>
          <a:gdLst/>
          <a:ahLst/>
          <a:cxnLst/>
          <a:rect l="0" t="0" r="0" b="0"/>
          <a:pathLst>
            <a:path>
              <a:moveTo>
                <a:pt x="45720" y="0"/>
              </a:moveTo>
              <a:lnTo>
                <a:pt x="45720" y="61475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11B83-73E9-4820-A222-3DCF318CF9B7}">
      <dsp:nvSpPr>
        <dsp:cNvPr id="0" name=""/>
        <dsp:cNvSpPr/>
      </dsp:nvSpPr>
      <dsp:spPr>
        <a:xfrm>
          <a:off x="4618590" y="1345760"/>
          <a:ext cx="1937627" cy="614756"/>
        </a:xfrm>
        <a:custGeom>
          <a:avLst/>
          <a:gdLst/>
          <a:ahLst/>
          <a:cxnLst/>
          <a:rect l="0" t="0" r="0" b="0"/>
          <a:pathLst>
            <a:path>
              <a:moveTo>
                <a:pt x="0" y="0"/>
              </a:moveTo>
              <a:lnTo>
                <a:pt x="0" y="418938"/>
              </a:lnTo>
              <a:lnTo>
                <a:pt x="1937627" y="418938"/>
              </a:lnTo>
              <a:lnTo>
                <a:pt x="1937627" y="61475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88DB6-2E04-4A6D-9DFE-46113122A1B0}">
      <dsp:nvSpPr>
        <dsp:cNvPr id="0" name=""/>
        <dsp:cNvSpPr/>
      </dsp:nvSpPr>
      <dsp:spPr>
        <a:xfrm>
          <a:off x="2680963" y="3302763"/>
          <a:ext cx="1291751" cy="614756"/>
        </a:xfrm>
        <a:custGeom>
          <a:avLst/>
          <a:gdLst/>
          <a:ahLst/>
          <a:cxnLst/>
          <a:rect l="0" t="0" r="0" b="0"/>
          <a:pathLst>
            <a:path>
              <a:moveTo>
                <a:pt x="0" y="0"/>
              </a:moveTo>
              <a:lnTo>
                <a:pt x="0" y="418938"/>
              </a:lnTo>
              <a:lnTo>
                <a:pt x="1291751" y="418938"/>
              </a:lnTo>
              <a:lnTo>
                <a:pt x="1291751" y="61475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761CE-EF8E-4B88-A11D-FAE7E5F222BA}">
      <dsp:nvSpPr>
        <dsp:cNvPr id="0" name=""/>
        <dsp:cNvSpPr/>
      </dsp:nvSpPr>
      <dsp:spPr>
        <a:xfrm>
          <a:off x="1389212" y="3302763"/>
          <a:ext cx="1291751" cy="614756"/>
        </a:xfrm>
        <a:custGeom>
          <a:avLst/>
          <a:gdLst/>
          <a:ahLst/>
          <a:cxnLst/>
          <a:rect l="0" t="0" r="0" b="0"/>
          <a:pathLst>
            <a:path>
              <a:moveTo>
                <a:pt x="1291751" y="0"/>
              </a:moveTo>
              <a:lnTo>
                <a:pt x="1291751" y="418938"/>
              </a:lnTo>
              <a:lnTo>
                <a:pt x="0" y="418938"/>
              </a:lnTo>
              <a:lnTo>
                <a:pt x="0" y="61475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D2CB8-58EE-4546-A2A6-21FF78C4EDC8}">
      <dsp:nvSpPr>
        <dsp:cNvPr id="0" name=""/>
        <dsp:cNvSpPr/>
      </dsp:nvSpPr>
      <dsp:spPr>
        <a:xfrm>
          <a:off x="2680963" y="1345760"/>
          <a:ext cx="1937627" cy="614756"/>
        </a:xfrm>
        <a:custGeom>
          <a:avLst/>
          <a:gdLst/>
          <a:ahLst/>
          <a:cxnLst/>
          <a:rect l="0" t="0" r="0" b="0"/>
          <a:pathLst>
            <a:path>
              <a:moveTo>
                <a:pt x="1937627" y="0"/>
              </a:moveTo>
              <a:lnTo>
                <a:pt x="1937627" y="418938"/>
              </a:lnTo>
              <a:lnTo>
                <a:pt x="0" y="418938"/>
              </a:lnTo>
              <a:lnTo>
                <a:pt x="0" y="61475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4FBFCF-98A9-4D01-ADC8-8B75977D3A9E}">
      <dsp:nvSpPr>
        <dsp:cNvPr id="0" name=""/>
        <dsp:cNvSpPr/>
      </dsp:nvSpPr>
      <dsp:spPr>
        <a:xfrm>
          <a:off x="3561703" y="3512"/>
          <a:ext cx="2113775" cy="1342247"/>
        </a:xfrm>
        <a:prstGeom prst="roundRect">
          <a:avLst>
            <a:gd name="adj" fmla="val 10000"/>
          </a:avLst>
        </a:prstGeom>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sp>
    <dsp:sp modelId="{40C4D90D-F5CC-4FDA-B400-44F18E0632B3}">
      <dsp:nvSpPr>
        <dsp:cNvPr id="0" name=""/>
        <dsp:cNvSpPr/>
      </dsp:nvSpPr>
      <dsp:spPr>
        <a:xfrm>
          <a:off x="3796567" y="226633"/>
          <a:ext cx="2113775" cy="1342247"/>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Représenter et soumettre la nature</a:t>
          </a:r>
          <a:endParaRPr lang="fr-FR" sz="2300" kern="1200" dirty="0"/>
        </a:p>
      </dsp:txBody>
      <dsp:txXfrm>
        <a:off x="3835880" y="265946"/>
        <a:ext cx="2035149" cy="1263621"/>
      </dsp:txXfrm>
    </dsp:sp>
    <dsp:sp modelId="{89190B7C-C823-47F6-9A6F-F868429AEE8A}">
      <dsp:nvSpPr>
        <dsp:cNvPr id="0" name=""/>
        <dsp:cNvSpPr/>
      </dsp:nvSpPr>
      <dsp:spPr>
        <a:xfrm>
          <a:off x="1624075" y="1960516"/>
          <a:ext cx="2113775" cy="1342247"/>
        </a:xfrm>
        <a:prstGeom prst="roundRect">
          <a:avLst>
            <a:gd name="adj" fmla="val 10000"/>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sp>
    <dsp:sp modelId="{62D5B0F5-E187-43C5-A8B7-E3F89CDA83C4}">
      <dsp:nvSpPr>
        <dsp:cNvPr id="0" name=""/>
        <dsp:cNvSpPr/>
      </dsp:nvSpPr>
      <dsp:spPr>
        <a:xfrm>
          <a:off x="1858939" y="2183637"/>
          <a:ext cx="2113775" cy="1342247"/>
        </a:xfrm>
        <a:prstGeom prst="roundRect">
          <a:avLst>
            <a:gd name="adj" fmla="val 10000"/>
          </a:avLst>
        </a:prstGeom>
        <a:solidFill>
          <a:schemeClr val="accent4">
            <a:tint val="70000"/>
            <a:lumMod val="104000"/>
          </a:schemeClr>
        </a:solidFill>
        <a:ln w="9525" cap="rnd" cmpd="sng" algn="ctr">
          <a:solidFill>
            <a:schemeClr val="accent4">
              <a:shade val="9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Rationalisme et empirisme</a:t>
          </a:r>
          <a:endParaRPr lang="fr-FR" sz="2000" b="1" kern="1200" dirty="0">
            <a:solidFill>
              <a:schemeClr val="tx1"/>
            </a:solidFill>
          </a:endParaRPr>
        </a:p>
      </dsp:txBody>
      <dsp:txXfrm>
        <a:off x="1898252" y="2222950"/>
        <a:ext cx="2035149" cy="1263621"/>
      </dsp:txXfrm>
    </dsp:sp>
    <dsp:sp modelId="{EED68C8F-AAD1-400C-B40C-57A99994D088}">
      <dsp:nvSpPr>
        <dsp:cNvPr id="0" name=""/>
        <dsp:cNvSpPr/>
      </dsp:nvSpPr>
      <dsp:spPr>
        <a:xfrm>
          <a:off x="332324" y="3917520"/>
          <a:ext cx="2113775" cy="1342247"/>
        </a:xfrm>
        <a:prstGeom prst="roundRect">
          <a:avLst>
            <a:gd name="adj" fmla="val 10000"/>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sp>
    <dsp:sp modelId="{6D9649D3-71F1-4A49-8A5B-EFD526AD89F8}">
      <dsp:nvSpPr>
        <dsp:cNvPr id="0" name=""/>
        <dsp:cNvSpPr/>
      </dsp:nvSpPr>
      <dsp:spPr>
        <a:xfrm>
          <a:off x="567188" y="4140640"/>
          <a:ext cx="2113775" cy="1342247"/>
        </a:xfrm>
        <a:prstGeom prst="roundRect">
          <a:avLst>
            <a:gd name="adj" fmla="val 10000"/>
          </a:avLst>
        </a:prstGeom>
        <a:solidFill>
          <a:schemeClr val="accent4">
            <a:tint val="70000"/>
            <a:lumMod val="104000"/>
          </a:schemeClr>
        </a:solidFill>
        <a:ln w="9525" cap="rnd" cmpd="sng" algn="ctr">
          <a:solidFill>
            <a:schemeClr val="accent4">
              <a:shade val="90000"/>
            </a:schemeClr>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Sciences expérimentales</a:t>
          </a:r>
        </a:p>
        <a:p>
          <a:pPr lvl="0" algn="ctr" defTabSz="800100">
            <a:lnSpc>
              <a:spcPct val="90000"/>
            </a:lnSpc>
            <a:spcBef>
              <a:spcPct val="0"/>
            </a:spcBef>
            <a:spcAft>
              <a:spcPct val="35000"/>
            </a:spcAft>
          </a:pPr>
          <a:r>
            <a:rPr lang="fr-FR" sz="1800" b="1" kern="1200" dirty="0" smtClean="0"/>
            <a:t>(équations, modèles)</a:t>
          </a:r>
          <a:endParaRPr lang="fr-FR" sz="1800" b="1" kern="1200" dirty="0"/>
        </a:p>
      </dsp:txBody>
      <dsp:txXfrm>
        <a:off x="606501" y="4179953"/>
        <a:ext cx="2035149" cy="1263621"/>
      </dsp:txXfrm>
    </dsp:sp>
    <dsp:sp modelId="{8A078EFA-154C-4A7D-8649-1A7CCD7E5BA7}">
      <dsp:nvSpPr>
        <dsp:cNvPr id="0" name=""/>
        <dsp:cNvSpPr/>
      </dsp:nvSpPr>
      <dsp:spPr>
        <a:xfrm>
          <a:off x="2915827" y="3917520"/>
          <a:ext cx="2113775" cy="1342247"/>
        </a:xfrm>
        <a:prstGeom prst="roundRect">
          <a:avLst>
            <a:gd name="adj" fmla="val 10000"/>
          </a:avLst>
        </a:prstGeom>
        <a:solidFill>
          <a:srgbClr val="0070C0"/>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B036A80C-3875-4992-A3DE-FE400E0D48BD}">
      <dsp:nvSpPr>
        <dsp:cNvPr id="0" name=""/>
        <dsp:cNvSpPr/>
      </dsp:nvSpPr>
      <dsp:spPr>
        <a:xfrm>
          <a:off x="3150691" y="4140640"/>
          <a:ext cx="2113775" cy="1342247"/>
        </a:xfrm>
        <a:prstGeom prst="roundRect">
          <a:avLst>
            <a:gd name="adj" fmla="val 10000"/>
          </a:avLst>
        </a:prstGeom>
        <a:solidFill>
          <a:srgbClr val="00B0F0">
            <a:alpha val="90000"/>
          </a:srgb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Technique</a:t>
          </a:r>
        </a:p>
        <a:p>
          <a:pPr lvl="0" algn="ctr" defTabSz="800100">
            <a:lnSpc>
              <a:spcPct val="90000"/>
            </a:lnSpc>
            <a:spcBef>
              <a:spcPct val="0"/>
            </a:spcBef>
            <a:spcAft>
              <a:spcPct val="35000"/>
            </a:spcAft>
          </a:pPr>
          <a:r>
            <a:rPr lang="fr-FR" sz="1800" b="1" kern="1200" dirty="0" smtClean="0">
              <a:solidFill>
                <a:schemeClr val="bg1"/>
              </a:solidFill>
            </a:rPr>
            <a:t>Économie</a:t>
          </a:r>
        </a:p>
        <a:p>
          <a:pPr lvl="0" algn="ctr" defTabSz="800100">
            <a:lnSpc>
              <a:spcPct val="90000"/>
            </a:lnSpc>
            <a:spcBef>
              <a:spcPct val="0"/>
            </a:spcBef>
            <a:spcAft>
              <a:spcPct val="35000"/>
            </a:spcAft>
          </a:pPr>
          <a:r>
            <a:rPr lang="fr-FR" sz="1800" b="1" kern="1200" dirty="0" smtClean="0">
              <a:solidFill>
                <a:schemeClr val="bg1"/>
              </a:solidFill>
            </a:rPr>
            <a:t>(rendement, production)</a:t>
          </a:r>
          <a:endParaRPr lang="fr-FR" sz="1800" b="1" kern="1200" dirty="0">
            <a:solidFill>
              <a:schemeClr val="bg1"/>
            </a:solidFill>
          </a:endParaRPr>
        </a:p>
      </dsp:txBody>
      <dsp:txXfrm>
        <a:off x="3190004" y="4179953"/>
        <a:ext cx="2035149" cy="1263621"/>
      </dsp:txXfrm>
    </dsp:sp>
    <dsp:sp modelId="{598DF022-9694-41F0-AC3A-CB85AD733DF3}">
      <dsp:nvSpPr>
        <dsp:cNvPr id="0" name=""/>
        <dsp:cNvSpPr/>
      </dsp:nvSpPr>
      <dsp:spPr>
        <a:xfrm>
          <a:off x="5499330" y="1960516"/>
          <a:ext cx="2113775" cy="1342247"/>
        </a:xfrm>
        <a:prstGeom prst="roundRect">
          <a:avLst>
            <a:gd name="adj" fmla="val 10000"/>
          </a:avLst>
        </a:prstGeom>
        <a:solidFill>
          <a:srgbClr val="FF0000"/>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D1729CBE-53F9-4936-87CE-EF4BA2296246}">
      <dsp:nvSpPr>
        <dsp:cNvPr id="0" name=""/>
        <dsp:cNvSpPr/>
      </dsp:nvSpPr>
      <dsp:spPr>
        <a:xfrm>
          <a:off x="5734194" y="2183637"/>
          <a:ext cx="2113775" cy="1342247"/>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esthétique</a:t>
          </a:r>
          <a:endParaRPr lang="fr-FR" sz="2300" kern="1200" dirty="0"/>
        </a:p>
      </dsp:txBody>
      <dsp:txXfrm>
        <a:off x="5773507" y="2222950"/>
        <a:ext cx="2035149" cy="1263621"/>
      </dsp:txXfrm>
    </dsp:sp>
    <dsp:sp modelId="{C02E6150-6C08-4247-8C2A-3469352E6748}">
      <dsp:nvSpPr>
        <dsp:cNvPr id="0" name=""/>
        <dsp:cNvSpPr/>
      </dsp:nvSpPr>
      <dsp:spPr>
        <a:xfrm>
          <a:off x="5499330" y="3917520"/>
          <a:ext cx="2113775" cy="1342247"/>
        </a:xfrm>
        <a:prstGeom prst="roundRect">
          <a:avLst>
            <a:gd name="adj" fmla="val 10000"/>
          </a:avLst>
        </a:prstGeom>
        <a:solidFill>
          <a:srgbClr val="FF0000"/>
        </a:soli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9DA0E504-C34E-4B21-A4B4-C5D99249F12D}">
      <dsp:nvSpPr>
        <dsp:cNvPr id="0" name=""/>
        <dsp:cNvSpPr/>
      </dsp:nvSpPr>
      <dsp:spPr>
        <a:xfrm>
          <a:off x="5734194" y="4140640"/>
          <a:ext cx="2113775" cy="1342247"/>
        </a:xfrm>
        <a:prstGeom prst="roundRect">
          <a:avLst>
            <a:gd name="adj" fmla="val 10000"/>
          </a:avLst>
        </a:prstGeom>
        <a:solidFill>
          <a:schemeClr val="accent2">
            <a:tint val="70000"/>
            <a:lumMod val="104000"/>
          </a:schemeClr>
        </a:soli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Corps et Paysage dans l’art</a:t>
          </a:r>
          <a:endParaRPr lang="fr-FR" sz="2300" kern="1200" dirty="0"/>
        </a:p>
      </dsp:txBody>
      <dsp:txXfrm>
        <a:off x="5773507" y="4179953"/>
        <a:ext cx="2035149" cy="1263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BA2BA-9AE2-4796-9B8F-6E8CD60EBCDD}">
      <dsp:nvSpPr>
        <dsp:cNvPr id="0" name=""/>
        <dsp:cNvSpPr/>
      </dsp:nvSpPr>
      <dsp:spPr>
        <a:xfrm>
          <a:off x="2709962" y="2478289"/>
          <a:ext cx="6854535" cy="3515305"/>
        </a:xfrm>
        <a:prstGeom prst="ellipse">
          <a:avLst/>
        </a:prstGeom>
        <a:blipFill rotWithShape="0">
          <a:blip xmlns:r="http://schemas.openxmlformats.org/officeDocument/2006/relationships" r:embed="rId1"/>
          <a:tile tx="0" ty="0" sx="100000" sy="100000" flip="none" algn="tl"/>
        </a:blipFill>
        <a:ln w="57150" cap="rnd" cmpd="sng" algn="ctr">
          <a:solidFill>
            <a:srgbClr val="FF0000"/>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r-FR" sz="6500" kern="1200" dirty="0" smtClean="0">
              <a:solidFill>
                <a:schemeClr val="bg1"/>
              </a:solidFill>
            </a:rPr>
            <a:t>nature</a:t>
          </a:r>
          <a:endParaRPr lang="fr-FR" sz="6500" kern="1200" dirty="0">
            <a:solidFill>
              <a:schemeClr val="bg1"/>
            </a:solidFill>
          </a:endParaRPr>
        </a:p>
      </dsp:txBody>
      <dsp:txXfrm>
        <a:off x="3713785" y="2993093"/>
        <a:ext cx="4846889" cy="2485697"/>
      </dsp:txXfrm>
    </dsp:sp>
    <dsp:sp modelId="{05E15C72-DE93-43C6-AF00-E03FCACE1813}">
      <dsp:nvSpPr>
        <dsp:cNvPr id="0" name=""/>
        <dsp:cNvSpPr/>
      </dsp:nvSpPr>
      <dsp:spPr>
        <a:xfrm>
          <a:off x="6192888" y="2761329"/>
          <a:ext cx="599408" cy="629913"/>
        </a:xfrm>
        <a:prstGeom prst="ellipse">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C</a:t>
          </a:r>
          <a:endParaRPr lang="fr-FR" sz="1600" kern="1200" dirty="0"/>
        </a:p>
      </dsp:txBody>
      <dsp:txXfrm>
        <a:off x="6280669" y="2853578"/>
        <a:ext cx="423846" cy="445415"/>
      </dsp:txXfrm>
    </dsp:sp>
    <dsp:sp modelId="{7C2CFDB1-42C2-447F-A01E-60A1838C95AC}">
      <dsp:nvSpPr>
        <dsp:cNvPr id="0" name=""/>
        <dsp:cNvSpPr/>
      </dsp:nvSpPr>
      <dsp:spPr>
        <a:xfrm>
          <a:off x="7334162" y="2908756"/>
          <a:ext cx="599408" cy="629913"/>
        </a:xfrm>
        <a:prstGeom prst="ellipse">
          <a:avLst/>
        </a:prstGeom>
        <a:solidFill>
          <a:srgbClr val="7030A0"/>
        </a:solidFill>
        <a:ln>
          <a:noFill/>
        </a:ln>
        <a:effectLst>
          <a:outerShdw blurRad="50800" dist="381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a:t>
          </a:r>
          <a:endParaRPr lang="fr-FR" sz="1600" kern="1200" dirty="0"/>
        </a:p>
      </dsp:txBody>
      <dsp:txXfrm>
        <a:off x="7421943" y="3001005"/>
        <a:ext cx="423846" cy="445415"/>
      </dsp:txXfrm>
    </dsp:sp>
    <dsp:sp modelId="{75B510E9-7C4B-4CBC-BE41-F45E8266F29F}">
      <dsp:nvSpPr>
        <dsp:cNvPr id="0" name=""/>
        <dsp:cNvSpPr/>
      </dsp:nvSpPr>
      <dsp:spPr>
        <a:xfrm>
          <a:off x="8223573" y="4341788"/>
          <a:ext cx="686956" cy="671318"/>
        </a:xfrm>
        <a:prstGeom prst="ellipse">
          <a:avLst/>
        </a:prstGeom>
        <a:solidFill>
          <a:srgbClr val="7030A0"/>
        </a:solidFill>
        <a:ln>
          <a:noFill/>
        </a:ln>
        <a:effectLst>
          <a:outerShdw blurRad="50800" dist="381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E</a:t>
          </a:r>
          <a:endParaRPr lang="fr-FR" sz="1600" kern="1200" dirty="0"/>
        </a:p>
      </dsp:txBody>
      <dsp:txXfrm>
        <a:off x="8324175" y="4440100"/>
        <a:ext cx="485752" cy="474694"/>
      </dsp:txXfrm>
    </dsp:sp>
    <dsp:sp modelId="{7026FE42-4C2C-48B7-823F-4972FA9AA44B}">
      <dsp:nvSpPr>
        <dsp:cNvPr id="0" name=""/>
        <dsp:cNvSpPr/>
      </dsp:nvSpPr>
      <dsp:spPr>
        <a:xfrm>
          <a:off x="6812284" y="4629262"/>
          <a:ext cx="1074409" cy="1019697"/>
        </a:xfrm>
        <a:prstGeom prst="ellipse">
          <a:avLst/>
        </a:prstGeom>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F</a:t>
          </a:r>
          <a:endParaRPr lang="fr-FR" sz="1600" kern="1200" dirty="0"/>
        </a:p>
      </dsp:txBody>
      <dsp:txXfrm>
        <a:off x="6969628" y="4778593"/>
        <a:ext cx="759721" cy="721035"/>
      </dsp:txXfrm>
    </dsp:sp>
    <dsp:sp modelId="{882E8B08-C4B0-4DC8-BF30-2AF7BF1CC08F}">
      <dsp:nvSpPr>
        <dsp:cNvPr id="0" name=""/>
        <dsp:cNvSpPr/>
      </dsp:nvSpPr>
      <dsp:spPr>
        <a:xfrm>
          <a:off x="5848354" y="5139116"/>
          <a:ext cx="599408" cy="629913"/>
        </a:xfrm>
        <a:prstGeom prst="ellipse">
          <a:avLst/>
        </a:prstGeom>
        <a:solidFill>
          <a:srgbClr val="002060"/>
        </a:solidFill>
        <a:ln>
          <a:noFill/>
        </a:ln>
        <a:effectLst>
          <a:outerShdw blurRad="50800" dist="38100" dir="5400000" rotWithShape="0">
            <a:srgbClr val="000000">
              <a:alpha val="60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G</a:t>
          </a:r>
          <a:endParaRPr lang="fr-FR" sz="1600" kern="1200" dirty="0"/>
        </a:p>
      </dsp:txBody>
      <dsp:txXfrm>
        <a:off x="5936135" y="5231365"/>
        <a:ext cx="423846" cy="445415"/>
      </dsp:txXfrm>
    </dsp:sp>
    <dsp:sp modelId="{5AECB74E-4C23-4B85-BA04-21459962A74F}">
      <dsp:nvSpPr>
        <dsp:cNvPr id="0" name=""/>
        <dsp:cNvSpPr/>
      </dsp:nvSpPr>
      <dsp:spPr>
        <a:xfrm>
          <a:off x="4842409" y="5035010"/>
          <a:ext cx="599408" cy="629913"/>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H</a:t>
          </a:r>
          <a:endParaRPr lang="fr-FR" sz="1600" kern="1200" dirty="0"/>
        </a:p>
      </dsp:txBody>
      <dsp:txXfrm>
        <a:off x="4930190" y="5127259"/>
        <a:ext cx="423846" cy="445415"/>
      </dsp:txXfrm>
    </dsp:sp>
    <dsp:sp modelId="{950C537A-7414-461F-A655-849746C03D90}">
      <dsp:nvSpPr>
        <dsp:cNvPr id="0" name=""/>
        <dsp:cNvSpPr/>
      </dsp:nvSpPr>
      <dsp:spPr>
        <a:xfrm>
          <a:off x="4004688" y="4829669"/>
          <a:ext cx="599408" cy="629913"/>
        </a:xfrm>
        <a:prstGeom prst="ellipse">
          <a:avLst/>
        </a:prstGeom>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I</a:t>
          </a:r>
          <a:endParaRPr lang="fr-FR" sz="1600" kern="1200" dirty="0"/>
        </a:p>
      </dsp:txBody>
      <dsp:txXfrm>
        <a:off x="4092469" y="4921918"/>
        <a:ext cx="423846" cy="445415"/>
      </dsp:txXfrm>
    </dsp:sp>
    <dsp:sp modelId="{A5B580FA-5C89-4E4D-BAF3-CBDE16618704}">
      <dsp:nvSpPr>
        <dsp:cNvPr id="0" name=""/>
        <dsp:cNvSpPr/>
      </dsp:nvSpPr>
      <dsp:spPr>
        <a:xfrm>
          <a:off x="3428192" y="3409131"/>
          <a:ext cx="758732" cy="783593"/>
        </a:xfrm>
        <a:prstGeom prst="ellipse">
          <a:avLst/>
        </a:prstGeom>
        <a:solidFill>
          <a:srgbClr val="FF0000"/>
        </a:solid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A</a:t>
          </a:r>
          <a:endParaRPr lang="fr-FR" sz="1600" kern="1200" dirty="0"/>
        </a:p>
      </dsp:txBody>
      <dsp:txXfrm>
        <a:off x="3539306" y="3523886"/>
        <a:ext cx="536504" cy="554083"/>
      </dsp:txXfrm>
    </dsp:sp>
    <dsp:sp modelId="{6B35B36E-A7CE-4DAB-9E1B-2B9A44B83AE4}">
      <dsp:nvSpPr>
        <dsp:cNvPr id="0" name=""/>
        <dsp:cNvSpPr/>
      </dsp:nvSpPr>
      <dsp:spPr>
        <a:xfrm>
          <a:off x="5446109" y="2945957"/>
          <a:ext cx="402244" cy="382700"/>
        </a:xfrm>
        <a:prstGeom prst="ellipse">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B</a:t>
          </a:r>
          <a:endParaRPr lang="fr-FR" sz="1600" kern="1200" dirty="0"/>
        </a:p>
      </dsp:txBody>
      <dsp:txXfrm>
        <a:off x="5505016" y="3002002"/>
        <a:ext cx="284430" cy="270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5E9F8-ACE9-4EFD-93E8-EBC138A4701A}">
      <dsp:nvSpPr>
        <dsp:cNvPr id="0" name=""/>
        <dsp:cNvSpPr/>
      </dsp:nvSpPr>
      <dsp:spPr>
        <a:xfrm>
          <a:off x="1794852" y="2061552"/>
          <a:ext cx="1469975" cy="1469975"/>
        </a:xfrm>
        <a:prstGeom prst="ellipse">
          <a:avLst/>
        </a:prstGeom>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solidFill>
                <a:schemeClr val="tx1"/>
              </a:solidFill>
            </a:rPr>
            <a:t>Être humain</a:t>
          </a:r>
          <a:endParaRPr lang="fr-FR" sz="2100" kern="1200" dirty="0">
            <a:solidFill>
              <a:schemeClr val="tx1"/>
            </a:solidFill>
          </a:endParaRPr>
        </a:p>
      </dsp:txBody>
      <dsp:txXfrm>
        <a:off x="2010125" y="2276825"/>
        <a:ext cx="1039429" cy="1039429"/>
      </dsp:txXfrm>
    </dsp:sp>
    <dsp:sp modelId="{9E7079AE-FB43-4932-BFC7-C24839F11455}">
      <dsp:nvSpPr>
        <dsp:cNvPr id="0" name=""/>
        <dsp:cNvSpPr/>
      </dsp:nvSpPr>
      <dsp:spPr>
        <a:xfrm rot="16200000">
          <a:off x="2374232" y="1526865"/>
          <a:ext cx="311214" cy="499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420914" y="1673505"/>
        <a:ext cx="217850" cy="299875"/>
      </dsp:txXfrm>
    </dsp:sp>
    <dsp:sp modelId="{8235B85E-8891-4E26-9C57-C94A01FB6457}">
      <dsp:nvSpPr>
        <dsp:cNvPr id="0" name=""/>
        <dsp:cNvSpPr/>
      </dsp:nvSpPr>
      <dsp:spPr>
        <a:xfrm>
          <a:off x="1794852" y="4379"/>
          <a:ext cx="1469975" cy="1469975"/>
        </a:xfrm>
        <a:prstGeom prst="ellipse">
          <a:avLst/>
        </a:prstGeom>
        <a:solidFill>
          <a:srgbClr val="FF0000"/>
        </a:soli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Être absolu</a:t>
          </a:r>
          <a:endParaRPr lang="fr-FR" sz="2100" kern="1200" dirty="0"/>
        </a:p>
      </dsp:txBody>
      <dsp:txXfrm>
        <a:off x="2010125" y="219652"/>
        <a:ext cx="1039429" cy="1039429"/>
      </dsp:txXfrm>
    </dsp:sp>
    <dsp:sp modelId="{EC9F2FE9-C7F8-4A23-802B-FDD91FEEBBDA}">
      <dsp:nvSpPr>
        <dsp:cNvPr id="0" name=""/>
        <dsp:cNvSpPr/>
      </dsp:nvSpPr>
      <dsp:spPr>
        <a:xfrm rot="5400000">
          <a:off x="2374232" y="3566422"/>
          <a:ext cx="311214" cy="4997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420914" y="3619698"/>
        <a:ext cx="217850" cy="299875"/>
      </dsp:txXfrm>
    </dsp:sp>
    <dsp:sp modelId="{13DD611A-B55A-46C7-9E21-F5EB5DDFDC09}">
      <dsp:nvSpPr>
        <dsp:cNvPr id="0" name=""/>
        <dsp:cNvSpPr/>
      </dsp:nvSpPr>
      <dsp:spPr>
        <a:xfrm>
          <a:off x="1794852" y="4118725"/>
          <a:ext cx="1469975" cy="1469975"/>
        </a:xfrm>
        <a:prstGeom prst="ellipse">
          <a:avLst/>
        </a:prstGeom>
        <a:solidFill>
          <a:srgbClr val="002060"/>
        </a:solidFill>
        <a:ln>
          <a:noFill/>
        </a:ln>
        <a:effectLst>
          <a:outerShdw blurRad="50800" dist="381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Toutes les choses</a:t>
          </a:r>
          <a:endParaRPr lang="fr-FR" sz="2100" kern="1200" dirty="0"/>
        </a:p>
      </dsp:txBody>
      <dsp:txXfrm>
        <a:off x="2010125" y="4333998"/>
        <a:ext cx="1039429" cy="10394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5FB2-CBA7-41F6-8141-36D918DD9A6A}">
      <dsp:nvSpPr>
        <dsp:cNvPr id="0" name=""/>
        <dsp:cNvSpPr/>
      </dsp:nvSpPr>
      <dsp:spPr>
        <a:xfrm>
          <a:off x="2026841" y="2706853"/>
          <a:ext cx="1444292" cy="1444292"/>
        </a:xfrm>
        <a:prstGeom prst="ellipse">
          <a:avLst/>
        </a:prstGeom>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division</a:t>
          </a:r>
          <a:endParaRPr lang="fr-FR" sz="1600" kern="1200" dirty="0"/>
        </a:p>
      </dsp:txBody>
      <dsp:txXfrm>
        <a:off x="2238353" y="2918365"/>
        <a:ext cx="1021268" cy="1021268"/>
      </dsp:txXfrm>
    </dsp:sp>
    <dsp:sp modelId="{E9BC30DB-B1A3-4BD6-B4ED-F50E7D5BFC6C}">
      <dsp:nvSpPr>
        <dsp:cNvPr id="0" name=""/>
        <dsp:cNvSpPr/>
      </dsp:nvSpPr>
      <dsp:spPr>
        <a:xfrm rot="5376888">
          <a:off x="2036370" y="1811918"/>
          <a:ext cx="1407889" cy="654395"/>
        </a:xfrm>
        <a:prstGeom prst="rightArrow">
          <a:avLst>
            <a:gd name="adj1" fmla="val 60000"/>
            <a:gd name="adj2" fmla="val 50000"/>
          </a:avLst>
        </a:prstGeom>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2133869" y="1844640"/>
        <a:ext cx="1211571" cy="392637"/>
      </dsp:txXfrm>
    </dsp:sp>
    <dsp:sp modelId="{1EF3E3E3-58BA-4C59-898A-E56638FA2C3F}">
      <dsp:nvSpPr>
        <dsp:cNvPr id="0" name=""/>
        <dsp:cNvSpPr/>
      </dsp:nvSpPr>
      <dsp:spPr>
        <a:xfrm>
          <a:off x="2009261" y="91968"/>
          <a:ext cx="1444292" cy="1444292"/>
        </a:xfrm>
        <a:prstGeom prst="ellipse">
          <a:avLst/>
        </a:prstGeom>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Origine</a:t>
          </a:r>
          <a:endParaRPr lang="fr-FR" sz="2100" kern="1200" dirty="0"/>
        </a:p>
      </dsp:txBody>
      <dsp:txXfrm>
        <a:off x="2220773" y="303480"/>
        <a:ext cx="1021268" cy="1021268"/>
      </dsp:txXfrm>
    </dsp:sp>
    <dsp:sp modelId="{FFCF4589-B5D2-4CBB-853F-D272516F45AB}">
      <dsp:nvSpPr>
        <dsp:cNvPr id="0" name=""/>
        <dsp:cNvSpPr/>
      </dsp:nvSpPr>
      <dsp:spPr>
        <a:xfrm>
          <a:off x="3598599" y="3183469"/>
          <a:ext cx="307077" cy="491059"/>
        </a:xfrm>
        <a:prstGeom prst="rightArrow">
          <a:avLst>
            <a:gd name="adj1" fmla="val 60000"/>
            <a:gd name="adj2" fmla="val 50000"/>
          </a:avLst>
        </a:prstGeom>
        <a:gradFill rotWithShape="0">
          <a:gsLst>
            <a:gs pos="0">
              <a:schemeClr val="accent3">
                <a:tint val="60000"/>
                <a:hueOff val="0"/>
                <a:satOff val="0"/>
                <a:lumOff val="0"/>
                <a:alphaOff val="0"/>
                <a:tint val="96000"/>
                <a:lumMod val="104000"/>
              </a:schemeClr>
            </a:gs>
            <a:gs pos="100000">
              <a:schemeClr val="accent3">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3598599" y="3281681"/>
        <a:ext cx="214954" cy="294635"/>
      </dsp:txXfrm>
    </dsp:sp>
    <dsp:sp modelId="{0B857392-8BDD-476C-A225-5A82F77CA9C6}">
      <dsp:nvSpPr>
        <dsp:cNvPr id="0" name=""/>
        <dsp:cNvSpPr/>
      </dsp:nvSpPr>
      <dsp:spPr>
        <a:xfrm>
          <a:off x="4050525" y="2706853"/>
          <a:ext cx="1444292" cy="1444292"/>
        </a:xfrm>
        <a:prstGeom prst="ellipse">
          <a:avLst/>
        </a:prstGeom>
        <a:solidFill>
          <a:srgbClr val="FF0000"/>
        </a:solidFill>
        <a:ln>
          <a:noFill/>
        </a:ln>
        <a:effectLst>
          <a:outerShdw blurRad="50800" dist="381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Objet</a:t>
          </a:r>
          <a:endParaRPr lang="fr-FR" sz="2100" kern="1200" dirty="0"/>
        </a:p>
      </dsp:txBody>
      <dsp:txXfrm>
        <a:off x="4262037" y="2918365"/>
        <a:ext cx="1021268" cy="1021268"/>
      </dsp:txXfrm>
    </dsp:sp>
    <dsp:sp modelId="{9FE86B5A-FCCE-45A1-B6FF-C24663469A01}">
      <dsp:nvSpPr>
        <dsp:cNvPr id="0" name=""/>
        <dsp:cNvSpPr/>
      </dsp:nvSpPr>
      <dsp:spPr>
        <a:xfrm rot="5422322">
          <a:off x="2240365" y="4517957"/>
          <a:ext cx="999913" cy="491059"/>
        </a:xfrm>
        <a:prstGeom prst="rightArrow">
          <a:avLst>
            <a:gd name="adj1" fmla="val 60000"/>
            <a:gd name="adj2" fmla="val 50000"/>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2314502" y="4542512"/>
        <a:ext cx="852595" cy="294635"/>
      </dsp:txXfrm>
    </dsp:sp>
    <dsp:sp modelId="{0DAD39AB-7BEB-4946-AEE0-B22C2E1A658B}">
      <dsp:nvSpPr>
        <dsp:cNvPr id="0" name=""/>
        <dsp:cNvSpPr/>
      </dsp:nvSpPr>
      <dsp:spPr>
        <a:xfrm>
          <a:off x="2009264" y="5413706"/>
          <a:ext cx="1444292" cy="1444292"/>
        </a:xfrm>
        <a:prstGeom prst="ellipse">
          <a:avLst/>
        </a:prstGeom>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union</a:t>
          </a:r>
          <a:endParaRPr lang="fr-FR" sz="2100" kern="1200" dirty="0"/>
        </a:p>
      </dsp:txBody>
      <dsp:txXfrm>
        <a:off x="2220776" y="5625218"/>
        <a:ext cx="1021268" cy="1021268"/>
      </dsp:txXfrm>
    </dsp:sp>
    <dsp:sp modelId="{4EF5F8E3-81E2-415F-9D7D-F030816CE298}">
      <dsp:nvSpPr>
        <dsp:cNvPr id="0" name=""/>
        <dsp:cNvSpPr/>
      </dsp:nvSpPr>
      <dsp:spPr>
        <a:xfrm rot="10800000">
          <a:off x="1592297" y="3183469"/>
          <a:ext cx="307077" cy="491059"/>
        </a:xfrm>
        <a:prstGeom prst="rightArrow">
          <a:avLst>
            <a:gd name="adj1" fmla="val 60000"/>
            <a:gd name="adj2" fmla="val 50000"/>
          </a:avLst>
        </a:prstGeom>
        <a:gradFill rotWithShape="0">
          <a:gsLst>
            <a:gs pos="0">
              <a:schemeClr val="accent3">
                <a:tint val="60000"/>
                <a:hueOff val="0"/>
                <a:satOff val="0"/>
                <a:lumOff val="0"/>
                <a:alphaOff val="0"/>
                <a:tint val="96000"/>
                <a:lumMod val="104000"/>
              </a:schemeClr>
            </a:gs>
            <a:gs pos="100000">
              <a:schemeClr val="accent3">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rot="10800000">
        <a:off x="1684420" y="3281681"/>
        <a:ext cx="214954" cy="294635"/>
      </dsp:txXfrm>
    </dsp:sp>
    <dsp:sp modelId="{36E309BA-D0BA-4598-9CB2-9EBC7778434C}">
      <dsp:nvSpPr>
        <dsp:cNvPr id="0" name=""/>
        <dsp:cNvSpPr/>
      </dsp:nvSpPr>
      <dsp:spPr>
        <a:xfrm>
          <a:off x="3157" y="2706853"/>
          <a:ext cx="1444292" cy="1444292"/>
        </a:xfrm>
        <a:prstGeom prst="ellipse">
          <a:avLst/>
        </a:prstGeom>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Sujet</a:t>
          </a:r>
          <a:endParaRPr lang="fr-FR" sz="2100" kern="1200" dirty="0"/>
        </a:p>
      </dsp:txBody>
      <dsp:txXfrm>
        <a:off x="214669" y="2918365"/>
        <a:ext cx="1021268" cy="10212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5FB2-CBA7-41F6-8141-36D918DD9A6A}">
      <dsp:nvSpPr>
        <dsp:cNvPr id="0" name=""/>
        <dsp:cNvSpPr/>
      </dsp:nvSpPr>
      <dsp:spPr>
        <a:xfrm>
          <a:off x="2501800" y="1532819"/>
          <a:ext cx="1092398" cy="1092398"/>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division</a:t>
          </a:r>
          <a:endParaRPr lang="fr-FR" sz="1600" kern="1200" dirty="0"/>
        </a:p>
      </dsp:txBody>
      <dsp:txXfrm>
        <a:off x="2661778" y="1692797"/>
        <a:ext cx="772442" cy="772442"/>
      </dsp:txXfrm>
    </dsp:sp>
    <dsp:sp modelId="{E9BC30DB-B1A3-4BD6-B4ED-F50E7D5BFC6C}">
      <dsp:nvSpPr>
        <dsp:cNvPr id="0" name=""/>
        <dsp:cNvSpPr/>
      </dsp:nvSpPr>
      <dsp:spPr>
        <a:xfrm rot="16200000">
          <a:off x="2932004" y="1134818"/>
          <a:ext cx="231990" cy="371415"/>
        </a:xfrm>
        <a:prstGeom prst="rightArrow">
          <a:avLst>
            <a:gd name="adj1" fmla="val 60000"/>
            <a:gd name="adj2" fmla="val 50000"/>
          </a:avLst>
        </a:prstGeom>
        <a:gradFill rotWithShape="0">
          <a:gsLst>
            <a:gs pos="0">
              <a:schemeClr val="accent2">
                <a:tint val="60000"/>
                <a:hueOff val="0"/>
                <a:satOff val="0"/>
                <a:lumOff val="0"/>
                <a:alphaOff val="0"/>
                <a:tint val="96000"/>
                <a:lumMod val="104000"/>
              </a:schemeClr>
            </a:gs>
            <a:gs pos="100000">
              <a:schemeClr val="accent2">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966803" y="1243900"/>
        <a:ext cx="162393" cy="222849"/>
      </dsp:txXfrm>
    </dsp:sp>
    <dsp:sp modelId="{1EF3E3E3-58BA-4C59-898A-E56638FA2C3F}">
      <dsp:nvSpPr>
        <dsp:cNvPr id="0" name=""/>
        <dsp:cNvSpPr/>
      </dsp:nvSpPr>
      <dsp:spPr>
        <a:xfrm>
          <a:off x="2501800" y="2702"/>
          <a:ext cx="1092398" cy="1092398"/>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origine</a:t>
          </a:r>
          <a:endParaRPr lang="fr-FR" sz="1700" kern="1200" dirty="0"/>
        </a:p>
      </dsp:txBody>
      <dsp:txXfrm>
        <a:off x="2661778" y="162680"/>
        <a:ext cx="772442" cy="772442"/>
      </dsp:txXfrm>
    </dsp:sp>
    <dsp:sp modelId="{FFCF4589-B5D2-4CBB-853F-D272516F45AB}">
      <dsp:nvSpPr>
        <dsp:cNvPr id="0" name=""/>
        <dsp:cNvSpPr/>
      </dsp:nvSpPr>
      <dsp:spPr>
        <a:xfrm>
          <a:off x="3690497" y="1893311"/>
          <a:ext cx="231990" cy="371415"/>
        </a:xfrm>
        <a:prstGeom prst="rightArrow">
          <a:avLst>
            <a:gd name="adj1" fmla="val 60000"/>
            <a:gd name="adj2" fmla="val 50000"/>
          </a:avLst>
        </a:prstGeom>
        <a:gradFill rotWithShape="0">
          <a:gsLst>
            <a:gs pos="0">
              <a:schemeClr val="accent2">
                <a:tint val="60000"/>
                <a:hueOff val="0"/>
                <a:satOff val="0"/>
                <a:lumOff val="0"/>
                <a:alphaOff val="0"/>
                <a:tint val="96000"/>
                <a:lumMod val="104000"/>
              </a:schemeClr>
            </a:gs>
            <a:gs pos="100000">
              <a:schemeClr val="accent2">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690497" y="1967594"/>
        <a:ext cx="162393" cy="222849"/>
      </dsp:txXfrm>
    </dsp:sp>
    <dsp:sp modelId="{0B857392-8BDD-476C-A225-5A82F77CA9C6}">
      <dsp:nvSpPr>
        <dsp:cNvPr id="0" name=""/>
        <dsp:cNvSpPr/>
      </dsp:nvSpPr>
      <dsp:spPr>
        <a:xfrm>
          <a:off x="4031917" y="1532819"/>
          <a:ext cx="1092398" cy="1092398"/>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Objet</a:t>
          </a:r>
          <a:endParaRPr lang="fr-FR" sz="2000" kern="1200" dirty="0"/>
        </a:p>
      </dsp:txBody>
      <dsp:txXfrm>
        <a:off x="4191895" y="1692797"/>
        <a:ext cx="772442" cy="772442"/>
      </dsp:txXfrm>
    </dsp:sp>
    <dsp:sp modelId="{9FE86B5A-FCCE-45A1-B6FF-C24663469A01}">
      <dsp:nvSpPr>
        <dsp:cNvPr id="0" name=""/>
        <dsp:cNvSpPr/>
      </dsp:nvSpPr>
      <dsp:spPr>
        <a:xfrm rot="5400000">
          <a:off x="2932004" y="2651803"/>
          <a:ext cx="231990" cy="371415"/>
        </a:xfrm>
        <a:prstGeom prst="rightArrow">
          <a:avLst>
            <a:gd name="adj1" fmla="val 60000"/>
            <a:gd name="adj2" fmla="val 50000"/>
          </a:avLst>
        </a:prstGeom>
        <a:gradFill rotWithShape="0">
          <a:gsLst>
            <a:gs pos="0">
              <a:schemeClr val="accent2">
                <a:tint val="60000"/>
                <a:hueOff val="0"/>
                <a:satOff val="0"/>
                <a:lumOff val="0"/>
                <a:alphaOff val="0"/>
                <a:tint val="96000"/>
                <a:lumMod val="104000"/>
              </a:schemeClr>
            </a:gs>
            <a:gs pos="100000">
              <a:schemeClr val="accent2">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966803" y="2691288"/>
        <a:ext cx="162393" cy="222849"/>
      </dsp:txXfrm>
    </dsp:sp>
    <dsp:sp modelId="{0DAD39AB-7BEB-4946-AEE0-B22C2E1A658B}">
      <dsp:nvSpPr>
        <dsp:cNvPr id="0" name=""/>
        <dsp:cNvSpPr/>
      </dsp:nvSpPr>
      <dsp:spPr>
        <a:xfrm>
          <a:off x="2501800" y="3062936"/>
          <a:ext cx="1092398" cy="1092398"/>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Union</a:t>
          </a:r>
          <a:endParaRPr lang="fr-FR" sz="2000" kern="1200" dirty="0"/>
        </a:p>
      </dsp:txBody>
      <dsp:txXfrm>
        <a:off x="2661778" y="3222914"/>
        <a:ext cx="772442" cy="772442"/>
      </dsp:txXfrm>
    </dsp:sp>
    <dsp:sp modelId="{4EF5F8E3-81E2-415F-9D7D-F030816CE298}">
      <dsp:nvSpPr>
        <dsp:cNvPr id="0" name=""/>
        <dsp:cNvSpPr/>
      </dsp:nvSpPr>
      <dsp:spPr>
        <a:xfrm rot="10800000">
          <a:off x="2173511" y="1893311"/>
          <a:ext cx="231990" cy="371415"/>
        </a:xfrm>
        <a:prstGeom prst="rightArrow">
          <a:avLst>
            <a:gd name="adj1" fmla="val 60000"/>
            <a:gd name="adj2" fmla="val 50000"/>
          </a:avLst>
        </a:prstGeom>
        <a:gradFill rotWithShape="0">
          <a:gsLst>
            <a:gs pos="0">
              <a:schemeClr val="accent2">
                <a:tint val="60000"/>
                <a:hueOff val="0"/>
                <a:satOff val="0"/>
                <a:lumOff val="0"/>
                <a:alphaOff val="0"/>
                <a:tint val="96000"/>
                <a:lumMod val="104000"/>
              </a:schemeClr>
            </a:gs>
            <a:gs pos="100000">
              <a:schemeClr val="accent2">
                <a:tint val="6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2243108" y="1967594"/>
        <a:ext cx="162393" cy="222849"/>
      </dsp:txXfrm>
    </dsp:sp>
    <dsp:sp modelId="{36E309BA-D0BA-4598-9CB2-9EBC7778434C}">
      <dsp:nvSpPr>
        <dsp:cNvPr id="0" name=""/>
        <dsp:cNvSpPr/>
      </dsp:nvSpPr>
      <dsp:spPr>
        <a:xfrm>
          <a:off x="971683" y="1532819"/>
          <a:ext cx="1092398" cy="1092398"/>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Sujet</a:t>
          </a:r>
          <a:endParaRPr lang="fr-FR" sz="2000" kern="1200" dirty="0"/>
        </a:p>
      </dsp:txBody>
      <dsp:txXfrm>
        <a:off x="1131661" y="1692797"/>
        <a:ext cx="772442" cy="7724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C54F9-1DF3-4E58-88D5-FA0FE459C872}">
      <dsp:nvSpPr>
        <dsp:cNvPr id="0" name=""/>
        <dsp:cNvSpPr/>
      </dsp:nvSpPr>
      <dsp:spPr>
        <a:xfrm>
          <a:off x="2756978" y="2431590"/>
          <a:ext cx="1734171" cy="1734171"/>
        </a:xfrm>
        <a:prstGeom prst="ellipse">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(2)</a:t>
          </a:r>
        </a:p>
        <a:p>
          <a:pPr lvl="0" algn="ctr" defTabSz="1111250">
            <a:lnSpc>
              <a:spcPct val="90000"/>
            </a:lnSpc>
            <a:spcBef>
              <a:spcPct val="0"/>
            </a:spcBef>
            <a:spcAft>
              <a:spcPct val="35000"/>
            </a:spcAft>
          </a:pPr>
          <a:r>
            <a:rPr lang="fr-FR" sz="2500" kern="1200" dirty="0" smtClean="0"/>
            <a:t>Division</a:t>
          </a:r>
          <a:endParaRPr lang="fr-FR" sz="2500" kern="1200" dirty="0"/>
        </a:p>
      </dsp:txBody>
      <dsp:txXfrm>
        <a:off x="3010941" y="2685553"/>
        <a:ext cx="1226245" cy="1226245"/>
      </dsp:txXfrm>
    </dsp:sp>
    <dsp:sp modelId="{FA411B34-DBAC-41D1-8C8C-14603F343E8A}">
      <dsp:nvSpPr>
        <dsp:cNvPr id="0" name=""/>
        <dsp:cNvSpPr/>
      </dsp:nvSpPr>
      <dsp:spPr>
        <a:xfrm rot="16200000">
          <a:off x="3439959" y="1799834"/>
          <a:ext cx="368209" cy="589618"/>
        </a:xfrm>
        <a:prstGeom prst="rightArrow">
          <a:avLst>
            <a:gd name="adj1" fmla="val 60000"/>
            <a:gd name="adj2" fmla="val 50000"/>
          </a:avLst>
        </a:prstGeom>
        <a:solidFill>
          <a:schemeClr val="accent2"/>
        </a:solidFill>
        <a:ln>
          <a:solidFill>
            <a:srgbClr val="FF0000"/>
          </a:solid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495191" y="1972990"/>
        <a:ext cx="257746" cy="353770"/>
      </dsp:txXfrm>
    </dsp:sp>
    <dsp:sp modelId="{9EC3A0A0-2BBA-435A-96F1-ACFD0A0FA223}">
      <dsp:nvSpPr>
        <dsp:cNvPr id="0" name=""/>
        <dsp:cNvSpPr/>
      </dsp:nvSpPr>
      <dsp:spPr>
        <a:xfrm>
          <a:off x="2756978" y="2684"/>
          <a:ext cx="1734171" cy="1734171"/>
        </a:xfrm>
        <a:prstGeom prst="ellipse">
          <a:avLst/>
        </a:prstGeom>
        <a:gradFill rotWithShape="1">
          <a:gsLst>
            <a:gs pos="0">
              <a:schemeClr val="accent5">
                <a:tint val="96000"/>
                <a:lumMod val="104000"/>
              </a:schemeClr>
            </a:gs>
            <a:gs pos="100000">
              <a:schemeClr val="accent5">
                <a:shade val="98000"/>
                <a:lumMod val="94000"/>
              </a:schemeClr>
            </a:gs>
          </a:gsLst>
          <a:lin ang="5400000" scaled="0"/>
        </a:gradFill>
        <a:ln w="9525" cap="rnd" cmpd="sng" algn="ctr">
          <a:solidFill>
            <a:schemeClr val="accent5">
              <a:shade val="90000"/>
            </a:schemeClr>
          </a:solidFill>
          <a:prstDash val="solid"/>
        </a:ln>
        <a:effectLst>
          <a:outerShdw blurRad="38100" dist="25400" dir="5400000" rotWithShape="0">
            <a:srgbClr val="000000">
              <a:alpha val="25000"/>
            </a:srgbClr>
          </a:outerShdw>
        </a:effectLst>
        <a:scene3d>
          <a:camera prst="orthographicFront"/>
          <a:lightRig rig="flat"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t>(1)</a:t>
          </a:r>
        </a:p>
        <a:p>
          <a:pPr lvl="0" algn="ctr" defTabSz="1244600">
            <a:lnSpc>
              <a:spcPct val="90000"/>
            </a:lnSpc>
            <a:spcBef>
              <a:spcPct val="0"/>
            </a:spcBef>
            <a:spcAft>
              <a:spcPct val="35000"/>
            </a:spcAft>
          </a:pPr>
          <a:r>
            <a:rPr lang="fr-FR" sz="2000" b="1" kern="1200" dirty="0" smtClean="0"/>
            <a:t>Origine</a:t>
          </a:r>
          <a:endParaRPr lang="fr-FR" sz="2000" b="1" kern="1200" dirty="0"/>
        </a:p>
      </dsp:txBody>
      <dsp:txXfrm>
        <a:off x="3010941" y="256647"/>
        <a:ext cx="1226245" cy="1226245"/>
      </dsp:txXfrm>
    </dsp:sp>
    <dsp:sp modelId="{67F62E84-25D7-4DAE-BA56-17DC3E51476C}">
      <dsp:nvSpPr>
        <dsp:cNvPr id="0" name=""/>
        <dsp:cNvSpPr/>
      </dsp:nvSpPr>
      <dsp:spPr>
        <a:xfrm>
          <a:off x="4643991" y="3003866"/>
          <a:ext cx="368209" cy="589618"/>
        </a:xfrm>
        <a:prstGeom prst="rightArrow">
          <a:avLst>
            <a:gd name="adj1" fmla="val 60000"/>
            <a:gd name="adj2" fmla="val 50000"/>
          </a:avLst>
        </a:prstGeom>
        <a:solidFill>
          <a:schemeClr val="accent2"/>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4643991" y="3121790"/>
        <a:ext cx="257746" cy="353770"/>
      </dsp:txXfrm>
    </dsp:sp>
    <dsp:sp modelId="{D044C08C-DCFC-46CB-B77E-741C7B01BD8B}">
      <dsp:nvSpPr>
        <dsp:cNvPr id="0" name=""/>
        <dsp:cNvSpPr/>
      </dsp:nvSpPr>
      <dsp:spPr>
        <a:xfrm>
          <a:off x="5185884" y="2431590"/>
          <a:ext cx="1734171" cy="1734171"/>
        </a:xfrm>
        <a:prstGeom prst="ellipse">
          <a:avLst/>
        </a:prstGeom>
        <a:solidFill>
          <a:schemeClr val="accent2"/>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Objet</a:t>
          </a:r>
          <a:endParaRPr lang="fr-FR" sz="2400" b="1" kern="1200" dirty="0"/>
        </a:p>
      </dsp:txBody>
      <dsp:txXfrm>
        <a:off x="5439847" y="2685553"/>
        <a:ext cx="1226245" cy="1226245"/>
      </dsp:txXfrm>
    </dsp:sp>
    <dsp:sp modelId="{B0AD7A49-64CD-446B-BF40-8B79ADE0A13D}">
      <dsp:nvSpPr>
        <dsp:cNvPr id="0" name=""/>
        <dsp:cNvSpPr/>
      </dsp:nvSpPr>
      <dsp:spPr>
        <a:xfrm rot="5400000">
          <a:off x="3439959" y="4207899"/>
          <a:ext cx="368209" cy="589618"/>
        </a:xfrm>
        <a:prstGeom prst="rightArrow">
          <a:avLst>
            <a:gd name="adj1" fmla="val 60000"/>
            <a:gd name="adj2" fmla="val 50000"/>
          </a:avLst>
        </a:prstGeom>
        <a:solidFill>
          <a:schemeClr val="accent2"/>
        </a:solidFill>
        <a:ln>
          <a:solidFill>
            <a:schemeClr val="accent1"/>
          </a:solid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495191" y="4270592"/>
        <a:ext cx="257746" cy="353770"/>
      </dsp:txXfrm>
    </dsp:sp>
    <dsp:sp modelId="{AB654748-8D43-417A-A2D4-CC546468D9FC}">
      <dsp:nvSpPr>
        <dsp:cNvPr id="0" name=""/>
        <dsp:cNvSpPr/>
      </dsp:nvSpPr>
      <dsp:spPr>
        <a:xfrm>
          <a:off x="2756978" y="4860496"/>
          <a:ext cx="1734171" cy="1734171"/>
        </a:xfrm>
        <a:prstGeom prst="ellipse">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a:scene3d>
          <a:camera prst="orthographicFront"/>
          <a:lightRig rig="flat" dir="t"/>
        </a:scene3d>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(3)</a:t>
          </a:r>
        </a:p>
        <a:p>
          <a:pPr lvl="0" algn="ctr" defTabSz="1066800">
            <a:lnSpc>
              <a:spcPct val="90000"/>
            </a:lnSpc>
            <a:spcBef>
              <a:spcPct val="0"/>
            </a:spcBef>
            <a:spcAft>
              <a:spcPct val="35000"/>
            </a:spcAft>
          </a:pPr>
          <a:r>
            <a:rPr lang="fr-FR" sz="2400" b="1" kern="1200" dirty="0" smtClean="0"/>
            <a:t>Union</a:t>
          </a:r>
          <a:endParaRPr lang="fr-FR" sz="2400" b="1" kern="1200" dirty="0"/>
        </a:p>
      </dsp:txBody>
      <dsp:txXfrm>
        <a:off x="3010941" y="5114459"/>
        <a:ext cx="1226245" cy="1226245"/>
      </dsp:txXfrm>
    </dsp:sp>
    <dsp:sp modelId="{85833526-0B5D-47F6-ABA6-A99DF07B6986}">
      <dsp:nvSpPr>
        <dsp:cNvPr id="0" name=""/>
        <dsp:cNvSpPr/>
      </dsp:nvSpPr>
      <dsp:spPr>
        <a:xfrm rot="10800000">
          <a:off x="2235927" y="3003866"/>
          <a:ext cx="368209" cy="589618"/>
        </a:xfrm>
        <a:prstGeom prst="rightArrow">
          <a:avLst>
            <a:gd name="adj1" fmla="val 60000"/>
            <a:gd name="adj2" fmla="val 50000"/>
          </a:avLst>
        </a:prstGeom>
        <a:solidFill>
          <a:schemeClr val="accent2"/>
        </a:soli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2346390" y="3121790"/>
        <a:ext cx="257746" cy="353770"/>
      </dsp:txXfrm>
    </dsp:sp>
    <dsp:sp modelId="{E931C947-31D5-48CF-A2C7-92AE48D6307E}">
      <dsp:nvSpPr>
        <dsp:cNvPr id="0" name=""/>
        <dsp:cNvSpPr/>
      </dsp:nvSpPr>
      <dsp:spPr>
        <a:xfrm>
          <a:off x="328072" y="2431590"/>
          <a:ext cx="1734171" cy="1734171"/>
        </a:xfrm>
        <a:prstGeom prst="ellipse">
          <a:avLst/>
        </a:prstGeom>
        <a:solidFill>
          <a:schemeClr val="accent2"/>
        </a:soli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Sujet</a:t>
          </a:r>
          <a:endParaRPr lang="fr-FR" sz="2400" b="1" kern="1200" dirty="0"/>
        </a:p>
      </dsp:txBody>
      <dsp:txXfrm>
        <a:off x="582035" y="2685553"/>
        <a:ext cx="1226245" cy="122624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D733-5941-49C7-80C2-AC368502DABB}" type="datetimeFigureOut">
              <a:rPr lang="fr-FR" smtClean="0"/>
              <a:t>02/10/2015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B01F-B8EA-40AE-AD74-7F8F0A684319}" type="slidenum">
              <a:rPr lang="fr-FR" smtClean="0"/>
              <a:t>‹N°›</a:t>
            </a:fld>
            <a:endParaRPr lang="fr-FR"/>
          </a:p>
        </p:txBody>
      </p:sp>
    </p:spTree>
    <p:extLst>
      <p:ext uri="{BB962C8B-B14F-4D97-AF65-F5344CB8AC3E}">
        <p14:creationId xmlns:p14="http://schemas.microsoft.com/office/powerpoint/2010/main" val="392414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3FD51B7-7C7E-4EC8-BE3E-8A272E9B043C}" type="slidenum">
              <a:rPr lang="en-US" altLang="fr-FR" smtClean="0"/>
              <a:pPr>
                <a:spcBef>
                  <a:spcPct val="0"/>
                </a:spcBef>
              </a:pPr>
              <a:t>23</a:t>
            </a:fld>
            <a:endParaRPr lang="en-US" altLang="fr-FR"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2400" b="1" smtClean="0">
                <a:latin typeface="Arial" panose="020B0604020202020204" pitchFamily="34" charset="0"/>
              </a:rPr>
              <a:t>En résumé, chaque être existant  et chaque chose est composé d’un aspect extérieur visible et d’un aspect intérieur invisible</a:t>
            </a:r>
          </a:p>
        </p:txBody>
      </p:sp>
    </p:spTree>
    <p:extLst>
      <p:ext uri="{BB962C8B-B14F-4D97-AF65-F5344CB8AC3E}">
        <p14:creationId xmlns:p14="http://schemas.microsoft.com/office/powerpoint/2010/main" val="223966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Medium" pitchFamily="34" charset="0"/>
                <a:ea typeface="ＭＳ Ｐゴシック" charset="-128"/>
              </a:defRPr>
            </a:lvl1pPr>
            <a:lvl2pPr marL="742950" indent="-285750" eaLnBrk="0" hangingPunct="0">
              <a:defRPr sz="2400">
                <a:solidFill>
                  <a:schemeClr val="tx1"/>
                </a:solidFill>
                <a:latin typeface="Franklin Gothic Medium" pitchFamily="34" charset="0"/>
                <a:ea typeface="ＭＳ Ｐゴシック" charset="-128"/>
              </a:defRPr>
            </a:lvl2pPr>
            <a:lvl3pPr marL="1143000" indent="-228600" eaLnBrk="0" hangingPunct="0">
              <a:defRPr sz="2400">
                <a:solidFill>
                  <a:schemeClr val="tx1"/>
                </a:solidFill>
                <a:latin typeface="Franklin Gothic Medium" pitchFamily="34" charset="0"/>
                <a:ea typeface="ＭＳ Ｐゴシック" charset="-128"/>
              </a:defRPr>
            </a:lvl3pPr>
            <a:lvl4pPr marL="1600200" indent="-228600" eaLnBrk="0" hangingPunct="0">
              <a:defRPr sz="2400">
                <a:solidFill>
                  <a:schemeClr val="tx1"/>
                </a:solidFill>
                <a:latin typeface="Franklin Gothic Medium" pitchFamily="34" charset="0"/>
                <a:ea typeface="ＭＳ Ｐゴシック" charset="-128"/>
              </a:defRPr>
            </a:lvl4pPr>
            <a:lvl5pPr marL="2057400" indent="-228600" eaLnBrk="0" hangingPunct="0">
              <a:defRPr sz="2400">
                <a:solidFill>
                  <a:schemeClr val="tx1"/>
                </a:solidFill>
                <a:latin typeface="Franklin Gothic Medium"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9pPr>
          </a:lstStyle>
          <a:p>
            <a:pPr eaLnBrk="1" hangingPunct="1"/>
            <a:fld id="{694910A6-42BA-4EE2-BB78-3ED219593E3B}" type="slidenum">
              <a:rPr lang="en-US" sz="1200"/>
              <a:pPr eaLnBrk="1" hangingPunct="1"/>
              <a:t>32</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ea typeface="ＭＳ Ｐゴシック" charset="-128"/>
            </a:endParaRPr>
          </a:p>
        </p:txBody>
      </p:sp>
    </p:spTree>
    <p:extLst>
      <p:ext uri="{BB962C8B-B14F-4D97-AF65-F5344CB8AC3E}">
        <p14:creationId xmlns:p14="http://schemas.microsoft.com/office/powerpoint/2010/main" val="424675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16F94B0-F4F3-41B2-9AE9-76BA17F66BA7}" type="slidenum">
              <a:rPr lang="en-US" altLang="fr-FR" smtClean="0"/>
              <a:pPr>
                <a:spcBef>
                  <a:spcPct val="0"/>
                </a:spcBef>
              </a:pPr>
              <a:t>46</a:t>
            </a:fld>
            <a:endParaRPr lang="en-US" altLang="fr-FR" smtClean="0"/>
          </a:p>
        </p:txBody>
      </p:sp>
    </p:spTree>
    <p:extLst>
      <p:ext uri="{BB962C8B-B14F-4D97-AF65-F5344CB8AC3E}">
        <p14:creationId xmlns:p14="http://schemas.microsoft.com/office/powerpoint/2010/main" val="310772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1997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372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709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1473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303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60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0952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681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588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7437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72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61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6826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4012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8368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0006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6278010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5/5c/Caspar_David_Friedrich_013.jpg"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pinterest.com/pin/33319607240273158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Everest_North_Face_toward_Base_Camp_Tibet_Luca_Galuzzi_2006_edit_1.jpg?uselang=fr" TargetMode="External"/><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commons.wikimedia.org/wiki/File:MarianatrenchmapFR.png?uselang=fr"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riceminister.com/mfp/3004082/la-methode-tome-1-la-nature-de-la-nature-edgar-morin-livre"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www.priceminister.com/mfp/18909/le-paradigme-perdu-la-nature-humaine-edgar-morin"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ommons.wikimedia.org/wiki/File:Yin_yang.svg?uselang=f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Standing_wave.gif?uselang=fr"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commons.wikimedia.org/wiki/File:Taxonomic_hierarchy.svg?uselang=fr"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semaines de la nature</a:t>
            </a:r>
            <a:endParaRPr lang="fr-FR" dirty="0"/>
          </a:p>
        </p:txBody>
      </p:sp>
      <p:sp>
        <p:nvSpPr>
          <p:cNvPr id="3" name="Sous-titre 2"/>
          <p:cNvSpPr>
            <a:spLocks noGrp="1"/>
          </p:cNvSpPr>
          <p:nvPr>
            <p:ph type="subTitle" idx="1"/>
          </p:nvPr>
        </p:nvSpPr>
        <p:spPr/>
        <p:txBody>
          <a:bodyPr>
            <a:normAutofit lnSpcReduction="10000"/>
          </a:bodyPr>
          <a:lstStyle/>
          <a:p>
            <a:r>
              <a:rPr lang="fr-FR" dirty="0" smtClean="0"/>
              <a:t>Espace Culture et paix</a:t>
            </a:r>
          </a:p>
          <a:p>
            <a:endParaRPr lang="fr-FR" dirty="0"/>
          </a:p>
          <a:p>
            <a:r>
              <a:rPr lang="fr-FR" dirty="0" smtClean="0"/>
              <a:t>www.culture-et-paix.org</a:t>
            </a:r>
            <a:endParaRPr lang="fr-FR" dirty="0"/>
          </a:p>
        </p:txBody>
      </p:sp>
    </p:spTree>
    <p:extLst>
      <p:ext uri="{BB962C8B-B14F-4D97-AF65-F5344CB8AC3E}">
        <p14:creationId xmlns:p14="http://schemas.microsoft.com/office/powerpoint/2010/main" val="30161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228" y="688574"/>
            <a:ext cx="8911687" cy="541136"/>
          </a:xfrm>
        </p:spPr>
        <p:txBody>
          <a:bodyPr>
            <a:normAutofit fontScale="90000"/>
          </a:bodyPr>
          <a:lstStyle/>
          <a:p>
            <a:r>
              <a:rPr lang="fr-FR" dirty="0" smtClean="0"/>
              <a:t>Table 2</a:t>
            </a:r>
            <a:endParaRPr lang="fr-FR" dirty="0"/>
          </a:p>
        </p:txBody>
      </p:sp>
      <p:sp>
        <p:nvSpPr>
          <p:cNvPr id="3" name="Espace réservé du contenu 2"/>
          <p:cNvSpPr>
            <a:spLocks noGrp="1"/>
          </p:cNvSpPr>
          <p:nvPr>
            <p:ph idx="1"/>
          </p:nvPr>
        </p:nvSpPr>
        <p:spPr>
          <a:xfrm>
            <a:off x="204952" y="1308538"/>
            <a:ext cx="11987048" cy="5549462"/>
          </a:xfrm>
        </p:spPr>
        <p:txBody>
          <a:bodyPr>
            <a:normAutofit fontScale="92500" lnSpcReduction="10000"/>
          </a:bodyPr>
          <a:lstStyle/>
          <a:p>
            <a:r>
              <a:rPr lang="fr-FR" sz="2000" b="1" dirty="0" smtClean="0">
                <a:effectLst>
                  <a:outerShdw blurRad="38100" dist="38100" dir="2700000" algn="tl">
                    <a:srgbClr val="000000">
                      <a:alpha val="43137"/>
                    </a:srgbClr>
                  </a:outerShdw>
                </a:effectLst>
              </a:rPr>
              <a:t>L’usage de la nature est « naturel », mais comporte des abus casés par l’égoïsme, l’ignorance, l’irresponsabilité, l’amour faux. L’amour vrai conduit au bon usage.</a:t>
            </a:r>
          </a:p>
          <a:p>
            <a:r>
              <a:rPr lang="fr-FR" sz="2000" b="1" dirty="0" smtClean="0">
                <a:effectLst>
                  <a:outerShdw blurRad="38100" dist="38100" dir="2700000" algn="tl">
                    <a:srgbClr val="000000">
                      <a:alpha val="43137"/>
                    </a:srgbClr>
                  </a:outerShdw>
                </a:effectLst>
              </a:rPr>
              <a:t>Compréhension juste : l’être humain est très au-dessus de la nature. Mais négliger la nature, c’est aussi se négliger et détruire son humanité. D’un autre côté, l’écologie radicale ou excessive (</a:t>
            </a:r>
            <a:r>
              <a:rPr lang="fr-FR" sz="2000" b="1" i="1" dirty="0" err="1" smtClean="0">
                <a:effectLst>
                  <a:outerShdw blurRad="38100" dist="38100" dir="2700000" algn="tl">
                    <a:srgbClr val="000000">
                      <a:alpha val="43137"/>
                    </a:srgbClr>
                  </a:outerShdw>
                </a:effectLst>
              </a:rPr>
              <a:t>deep</a:t>
            </a:r>
            <a:r>
              <a:rPr lang="fr-FR" sz="2000" b="1" i="1" dirty="0" smtClean="0">
                <a:effectLst>
                  <a:outerShdw blurRad="38100" dist="38100" dir="2700000" algn="tl">
                    <a:srgbClr val="000000">
                      <a:alpha val="43137"/>
                    </a:srgbClr>
                  </a:outerShdw>
                </a:effectLst>
              </a:rPr>
              <a:t> </a:t>
            </a:r>
            <a:r>
              <a:rPr lang="fr-FR" sz="2000" b="1" i="1" dirty="0" err="1" smtClean="0">
                <a:effectLst>
                  <a:outerShdw blurRad="38100" dist="38100" dir="2700000" algn="tl">
                    <a:srgbClr val="000000">
                      <a:alpha val="43137"/>
                    </a:srgbClr>
                  </a:outerShdw>
                </a:effectLst>
              </a:rPr>
              <a:t>ecology</a:t>
            </a:r>
            <a:r>
              <a:rPr lang="fr-FR" sz="2000" b="1" dirty="0" smtClean="0">
                <a:effectLst>
                  <a:outerShdw blurRad="38100" dist="38100" dir="2700000" algn="tl">
                    <a:srgbClr val="000000">
                      <a:alpha val="43137"/>
                    </a:srgbClr>
                  </a:outerShdw>
                </a:effectLst>
              </a:rPr>
              <a:t>) fait de l’être humain un perpétuel suspect et ennemi, ce qui est exagéré</a:t>
            </a:r>
          </a:p>
          <a:p>
            <a:r>
              <a:rPr lang="fr-FR" sz="2000" b="1" dirty="0" smtClean="0">
                <a:effectLst>
                  <a:outerShdw blurRad="38100" dist="38100" dir="2700000" algn="tl">
                    <a:srgbClr val="000000">
                      <a:alpha val="43137"/>
                    </a:srgbClr>
                  </a:outerShdw>
                </a:effectLst>
              </a:rPr>
              <a:t>La communion avec la nature est importante. Il n’y a pas de mensonges dans la nature, alors que la pensée humaine en comporte beaucoup. La nature enseigne la droiture et l’honnêteté.</a:t>
            </a:r>
          </a:p>
          <a:p>
            <a:r>
              <a:rPr lang="fr-FR" sz="2000" b="1" dirty="0" smtClean="0">
                <a:effectLst>
                  <a:outerShdw blurRad="38100" dist="38100" dir="2700000" algn="tl">
                    <a:srgbClr val="000000">
                      <a:alpha val="43137"/>
                    </a:srgbClr>
                  </a:outerShdw>
                </a:effectLst>
              </a:rPr>
              <a:t>Le mode d’existence juste consiste à éviter d’épuiser la terre. Il n’est pas bon de vouloir tout </a:t>
            </a:r>
            <a:r>
              <a:rPr lang="fr-FR" sz="2000" b="1" dirty="0" err="1" smtClean="0">
                <a:effectLst>
                  <a:outerShdw blurRad="38100" dist="38100" dir="2700000" algn="tl">
                    <a:srgbClr val="000000">
                      <a:alpha val="43137"/>
                    </a:srgbClr>
                  </a:outerShdw>
                </a:effectLst>
              </a:rPr>
              <a:t>tout</a:t>
            </a:r>
            <a:r>
              <a:rPr lang="fr-FR" sz="2000" b="1" dirty="0" smtClean="0">
                <a:effectLst>
                  <a:outerShdw blurRad="38100" dist="38100" dir="2700000" algn="tl">
                    <a:srgbClr val="000000">
                      <a:alpha val="43137"/>
                    </a:srgbClr>
                  </a:outerShdw>
                </a:effectLst>
              </a:rPr>
              <a:t> de suite, il faut privilégier le renouvelable, et préserver ce qui existe déjà. La rentabilité immédiate est à proscrire, et les extractions excessives du sol doivent céder la place à davantage d’énergie renouvelable. Le recyclage tarde encore à se mettre en place. </a:t>
            </a:r>
          </a:p>
          <a:p>
            <a:r>
              <a:rPr lang="fr-FR" sz="2000" b="1" dirty="0" smtClean="0">
                <a:effectLst>
                  <a:outerShdw blurRad="38100" dist="38100" dir="2700000" algn="tl">
                    <a:srgbClr val="000000">
                      <a:alpha val="43137"/>
                    </a:srgbClr>
                  </a:outerShdw>
                </a:effectLst>
              </a:rPr>
              <a:t>Il fait éduquer les gens sur les choses, aller dans les jardins, c’est facile à mettre en place. </a:t>
            </a:r>
          </a:p>
          <a:p>
            <a:r>
              <a:rPr lang="fr-FR" sz="2000" b="1" dirty="0" smtClean="0">
                <a:effectLst>
                  <a:outerShdw blurRad="38100" dist="38100" dir="2700000" algn="tl">
                    <a:srgbClr val="000000">
                      <a:alpha val="43137"/>
                    </a:srgbClr>
                  </a:outerShdw>
                </a:effectLst>
              </a:rPr>
              <a:t>On doit être en accord avec son corps, apprendre à respirer, redécouvrir le goût. Il est bon de manger cru de temps en temps, de retrouver le goût simple, non assaisonné, non travaillé. </a:t>
            </a:r>
          </a:p>
          <a:p>
            <a:r>
              <a:rPr lang="fr-FR" sz="2000" b="1" dirty="0" smtClean="0">
                <a:effectLst>
                  <a:outerShdw blurRad="38100" dist="38100" dir="2700000" algn="tl">
                    <a:srgbClr val="000000">
                      <a:alpha val="43137"/>
                    </a:srgbClr>
                  </a:outerShdw>
                </a:effectLst>
              </a:rPr>
              <a:t>L’action juste commence par bien informer pour responsabiliser. Il faut passer aux énergies nouvelles.</a:t>
            </a:r>
            <a:r>
              <a:rPr lang="fr-FR" sz="2000" b="1" dirty="0">
                <a:effectLst>
                  <a:outerShdw blurRad="38100" dist="38100" dir="2700000" algn="tl">
                    <a:srgbClr val="000000">
                      <a:alpha val="43137"/>
                    </a:srgbClr>
                  </a:outerShdw>
                </a:effectLst>
              </a:rPr>
              <a:t> </a:t>
            </a:r>
            <a:r>
              <a:rPr lang="fr-FR" sz="2000" b="1" dirty="0" smtClean="0">
                <a:effectLst>
                  <a:outerShdw blurRad="38100" dist="38100" dir="2700000" algn="tl">
                    <a:srgbClr val="000000">
                      <a:alpha val="43137"/>
                    </a:srgbClr>
                  </a:outerShdw>
                </a:effectLst>
              </a:rPr>
              <a:t>On doit développer les zones d’élevage en pleine mer. Il faut savoir aussi manger autre chose (algues, insectes). Il s’agit de mieux mûrir les technologies, et de mieux les maîtriser.</a:t>
            </a:r>
            <a:endParaRPr lang="fr-F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8158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859281" y="624110"/>
            <a:ext cx="9645332" cy="991330"/>
          </a:xfrm>
        </p:spPr>
        <p:txBody>
          <a:bodyPr>
            <a:normAutofit fontScale="90000"/>
          </a:bodyPr>
          <a:lstStyle/>
          <a:p>
            <a:pPr algn="ctr"/>
            <a:r>
              <a:rPr lang="fr-FR" sz="6700" b="1" dirty="0" smtClean="0">
                <a:effectLst>
                  <a:outerShdw blurRad="38100" dist="38100" dir="2700000" algn="tl">
                    <a:srgbClr val="000000">
                      <a:alpha val="43137"/>
                    </a:srgbClr>
                  </a:outerShdw>
                </a:effectLst>
              </a:rPr>
              <a:t>Deuxième partie</a:t>
            </a: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a:t/>
            </a:r>
            <a:br>
              <a:rPr lang="fr-FR" dirty="0"/>
            </a:br>
            <a:r>
              <a:rPr lang="fr-FR" dirty="0"/>
              <a:t/>
            </a:r>
            <a:br>
              <a:rPr lang="fr-FR" dirty="0"/>
            </a:br>
            <a:r>
              <a:rPr lang="fr-FR" dirty="0"/>
              <a:t/>
            </a:r>
            <a:br>
              <a:rPr lang="fr-FR" dirty="0"/>
            </a:br>
            <a:r>
              <a:rPr lang="fr-FR" dirty="0" smtClean="0"/>
              <a:t/>
            </a:r>
            <a:br>
              <a:rPr lang="fr-FR" dirty="0" smtClean="0"/>
            </a:br>
            <a:endParaRPr lang="fr-FR" dirty="0"/>
          </a:p>
        </p:txBody>
      </p:sp>
      <p:pic>
        <p:nvPicPr>
          <p:cNvPr id="2050" name="Picture 2" descr="Aimer la Nature (Love the Nature)'s photos | Facebook by lara.san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66251" y="1744979"/>
            <a:ext cx="7312025" cy="49409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49320" y="6016729"/>
            <a:ext cx="4238307" cy="646331"/>
          </a:xfrm>
          <a:prstGeom prst="rect">
            <a:avLst/>
          </a:prstGeom>
        </p:spPr>
        <p:txBody>
          <a:bodyPr wrap="square">
            <a:spAutoFit/>
          </a:bodyPr>
          <a:lstStyle/>
          <a:p>
            <a:pPr algn="ctr"/>
            <a:r>
              <a:rPr lang="fr-FR" dirty="0">
                <a:solidFill>
                  <a:schemeClr val="bg1"/>
                </a:solidFill>
              </a:rPr>
              <a:t>exposé de Laurent </a:t>
            </a:r>
            <a:r>
              <a:rPr lang="fr-FR" dirty="0" err="1">
                <a:solidFill>
                  <a:schemeClr val="bg1"/>
                </a:solidFill>
              </a:rPr>
              <a:t>Ladouce</a:t>
            </a:r>
            <a:r>
              <a:rPr lang="fr-FR" dirty="0">
                <a:solidFill>
                  <a:schemeClr val="bg1"/>
                </a:solidFill>
              </a:rPr>
              <a:t/>
            </a:r>
            <a:br>
              <a:rPr lang="fr-FR" dirty="0">
                <a:solidFill>
                  <a:schemeClr val="bg1"/>
                </a:solidFill>
              </a:rPr>
            </a:br>
            <a:r>
              <a:rPr lang="fr-FR" dirty="0">
                <a:solidFill>
                  <a:schemeClr val="bg1"/>
                </a:solidFill>
              </a:rPr>
              <a:t>directeur de l’Espace Culture et Paix</a:t>
            </a:r>
          </a:p>
        </p:txBody>
      </p:sp>
    </p:spTree>
    <p:extLst>
      <p:ext uri="{BB962C8B-B14F-4D97-AF65-F5344CB8AC3E}">
        <p14:creationId xmlns:p14="http://schemas.microsoft.com/office/powerpoint/2010/main" val="3254606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ile:Caspar David Friedrich 013.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1075" y="2285998"/>
            <a:ext cx="5570851" cy="431291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628556" y="572547"/>
            <a:ext cx="8911687" cy="720596"/>
          </a:xfrm>
        </p:spPr>
        <p:txBody>
          <a:bodyPr>
            <a:normAutofit/>
          </a:bodyPr>
          <a:lstStyle/>
          <a:p>
            <a:r>
              <a:rPr lang="fr-FR" dirty="0" smtClean="0"/>
              <a:t>La « grande découverte » </a:t>
            </a:r>
            <a:endParaRPr lang="fr-FR" dirty="0"/>
          </a:p>
        </p:txBody>
      </p:sp>
      <p:pic>
        <p:nvPicPr>
          <p:cNvPr id="3077" name="Picture 5" descr="Caspar David Friedrich | Der Wanderer über dem Nebelmeer">
            <a:hlinkClick r:id="rId4" tooltip="The Wanderer over the Sea of Fog,” Caspar David Friedrich (1774–1840) Der Wanders, Casper David, Wanders Über, Caspar David Friedrich, Über Dem, Art, Ancient Greece, Dem Nebelm, The Sea"/>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51949" y="2285998"/>
            <a:ext cx="3404175" cy="43129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76551" y="1388780"/>
            <a:ext cx="10263351" cy="646331"/>
          </a:xfrm>
          <a:prstGeom prst="rect">
            <a:avLst/>
          </a:prstGeom>
        </p:spPr>
        <p:txBody>
          <a:bodyPr wrap="square">
            <a:spAutoFit/>
          </a:bodyPr>
          <a:lstStyle/>
          <a:p>
            <a:r>
              <a:rPr lang="fr-FR" dirty="0" err="1" smtClean="0"/>
              <a:t>Caspar</a:t>
            </a:r>
            <a:r>
              <a:rPr lang="fr-FR" dirty="0" smtClean="0"/>
              <a:t> Friedrich(1774-1840), peintre romantique allemand. Son œuvre est une méditation puissante sur les liens mystérieux entre  l’être humain et la  nature.</a:t>
            </a:r>
            <a:endParaRPr lang="fr-FR" dirty="0"/>
          </a:p>
        </p:txBody>
      </p:sp>
    </p:spTree>
    <p:extLst>
      <p:ext uri="{BB962C8B-B14F-4D97-AF65-F5344CB8AC3E}">
        <p14:creationId xmlns:p14="http://schemas.microsoft.com/office/powerpoint/2010/main" val="2235988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0056" y="608345"/>
            <a:ext cx="8911687" cy="731724"/>
          </a:xfrm>
        </p:spPr>
        <p:txBody>
          <a:bodyPr>
            <a:noAutofit/>
          </a:bodyPr>
          <a:lstStyle/>
          <a:p>
            <a:r>
              <a:rPr lang="fr-FR" sz="4400" b="1" dirty="0" smtClean="0"/>
              <a:t>La grande découverte</a:t>
            </a:r>
            <a:endParaRPr lang="fr-FR" sz="4400" b="1" dirty="0"/>
          </a:p>
        </p:txBody>
      </p:sp>
      <p:sp>
        <p:nvSpPr>
          <p:cNvPr id="3" name="Espace réservé du contenu 2"/>
          <p:cNvSpPr>
            <a:spLocks noGrp="1"/>
          </p:cNvSpPr>
          <p:nvPr>
            <p:ph idx="1"/>
          </p:nvPr>
        </p:nvSpPr>
        <p:spPr>
          <a:xfrm>
            <a:off x="1797269" y="1487214"/>
            <a:ext cx="9738874" cy="4850524"/>
          </a:xfrm>
        </p:spPr>
        <p:txBody>
          <a:bodyPr>
            <a:normAutofit lnSpcReduction="10000"/>
          </a:bodyPr>
          <a:lstStyle/>
          <a:p>
            <a:r>
              <a:rPr lang="fr-FR" sz="2400" b="1" dirty="0" smtClean="0">
                <a:effectLst>
                  <a:outerShdw blurRad="38100" dist="38100" dir="2700000" algn="tl">
                    <a:srgbClr val="000000">
                      <a:alpha val="43137"/>
                    </a:srgbClr>
                  </a:outerShdw>
                </a:effectLst>
              </a:rPr>
              <a:t>En quelques siècles, depuis la Renaissance, l’être humain a exploré et cartographié le globe terrestre. Dressant peu à peu un inventaire de toutes les espèces végétales et animales, il a atteint les continents les plus éloignés, les sommets les plus inaccessibles, le fond des mers. Il a aussi commencé à explorer l’espace. </a:t>
            </a:r>
          </a:p>
          <a:p>
            <a:r>
              <a:rPr lang="fr-FR" sz="2400" b="1" dirty="0" smtClean="0">
                <a:effectLst>
                  <a:outerShdw blurRad="38100" dist="38100" dir="2700000" algn="tl">
                    <a:srgbClr val="000000">
                      <a:alpha val="43137"/>
                    </a:srgbClr>
                  </a:outerShdw>
                </a:effectLst>
              </a:rPr>
              <a:t>Tout cela a amené une démythologisation de la nature, sa désacralisation quasi complète, dans une double approche : scientifique et technique, d’une part, esthétique d’autre part. Par ces deux approches, l’être humain a voulu percer la nature de la nature.</a:t>
            </a:r>
          </a:p>
          <a:p>
            <a:r>
              <a:rPr lang="fr-FR" sz="2400" b="1" dirty="0" smtClean="0">
                <a:effectLst>
                  <a:outerShdw blurRad="38100" dist="38100" dir="2700000" algn="tl">
                    <a:srgbClr val="000000">
                      <a:alpha val="43137"/>
                    </a:srgbClr>
                  </a:outerShdw>
                </a:effectLst>
              </a:rPr>
              <a:t>De plus, l’être humain en est venu à comprendre les lois les plus fondamentales de la nature</a:t>
            </a: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473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9380336" cy="763626"/>
          </a:xfrm>
        </p:spPr>
        <p:txBody>
          <a:bodyPr/>
          <a:lstStyle/>
          <a:p>
            <a:r>
              <a:rPr lang="fr-FR" dirty="0" smtClean="0"/>
              <a:t>Quelques dates</a:t>
            </a:r>
            <a:endParaRPr lang="fr-FR" dirty="0"/>
          </a:p>
        </p:txBody>
      </p:sp>
      <p:sp>
        <p:nvSpPr>
          <p:cNvPr id="3" name="Espace réservé du contenu 2"/>
          <p:cNvSpPr>
            <a:spLocks noGrp="1"/>
          </p:cNvSpPr>
          <p:nvPr>
            <p:ph idx="1"/>
          </p:nvPr>
        </p:nvSpPr>
        <p:spPr>
          <a:xfrm>
            <a:off x="2589212" y="1387737"/>
            <a:ext cx="5865466" cy="5238974"/>
          </a:xfrm>
        </p:spPr>
        <p:txBody>
          <a:bodyPr>
            <a:normAutofit/>
          </a:bodyPr>
          <a:lstStyle/>
          <a:p>
            <a:r>
              <a:rPr lang="fr-FR" dirty="0" smtClean="0"/>
              <a:t>1492 : découverte de l’Amérique</a:t>
            </a:r>
          </a:p>
          <a:p>
            <a:r>
              <a:rPr lang="fr-FR" dirty="0" smtClean="0"/>
              <a:t>1522 : fin de la première circumnavigation</a:t>
            </a:r>
          </a:p>
          <a:p>
            <a:r>
              <a:rPr lang="fr-FR" dirty="0" smtClean="0"/>
              <a:t>1687 : </a:t>
            </a:r>
            <a:r>
              <a:rPr lang="fr-FR" i="1" dirty="0"/>
              <a:t>Principes mathématiques de la philosophie </a:t>
            </a:r>
            <a:r>
              <a:rPr lang="fr-FR" i="1" dirty="0" smtClean="0"/>
              <a:t>naturelle</a:t>
            </a:r>
          </a:p>
          <a:p>
            <a:r>
              <a:rPr lang="fr-FR" dirty="0" smtClean="0"/>
              <a:t>18e siècle : révolution de la vapeur</a:t>
            </a:r>
          </a:p>
          <a:p>
            <a:r>
              <a:rPr lang="fr-FR" dirty="0" smtClean="0"/>
              <a:t>19</a:t>
            </a:r>
            <a:r>
              <a:rPr lang="fr-FR" baseline="30000" dirty="0" smtClean="0"/>
              <a:t>e</a:t>
            </a:r>
            <a:r>
              <a:rPr lang="fr-FR" dirty="0" smtClean="0"/>
              <a:t> siècle : </a:t>
            </a:r>
            <a:r>
              <a:rPr lang="fr-FR" sz="1600" dirty="0" smtClean="0"/>
              <a:t>révolution du charbon</a:t>
            </a:r>
          </a:p>
          <a:p>
            <a:r>
              <a:rPr lang="fr-FR" sz="1600" dirty="0" smtClean="0"/>
              <a:t>20</a:t>
            </a:r>
            <a:r>
              <a:rPr lang="fr-FR" sz="1600" baseline="30000" dirty="0" smtClean="0"/>
              <a:t>e</a:t>
            </a:r>
            <a:r>
              <a:rPr lang="fr-FR" sz="1600" dirty="0" smtClean="0"/>
              <a:t> siècle : révolution du pétrole, de l’électricité, du nucléaire</a:t>
            </a:r>
          </a:p>
          <a:p>
            <a:r>
              <a:rPr lang="fr-FR" sz="1600" dirty="0" smtClean="0"/>
              <a:t>1915 Théorie de la relativité générale</a:t>
            </a:r>
          </a:p>
          <a:p>
            <a:r>
              <a:rPr lang="fr-FR" sz="1600" dirty="0" smtClean="0"/>
              <a:t>1950 : ascension de l’Everest</a:t>
            </a:r>
          </a:p>
          <a:p>
            <a:r>
              <a:rPr lang="fr-FR" sz="1600" dirty="0" smtClean="0"/>
              <a:t>1960 : la fosse des Mariannes est atteinte</a:t>
            </a:r>
          </a:p>
          <a:p>
            <a:r>
              <a:rPr lang="fr-FR" sz="1600" dirty="0" smtClean="0"/>
              <a:t>1968 : un petit pas pour l’homme, un grand pas pour l’humanité</a:t>
            </a:r>
            <a:endParaRPr lang="fr-FR" sz="1600" dirty="0"/>
          </a:p>
        </p:txBody>
      </p:sp>
      <p:pic>
        <p:nvPicPr>
          <p:cNvPr id="1026" name="Picture 2" descr="http://www.oopartir.com/photos/pic_photo_para-669.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90791" y="710195"/>
            <a:ext cx="3382470" cy="1606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face Nord de l'Everest vue en direction du camp de base tibétain.">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287" y="1476371"/>
            <a:ext cx="2355925" cy="15734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 Petit Pas Pour l'Homme et Un Grand Pas Pour l'Humanité"/>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90791" y="2486567"/>
            <a:ext cx="3382470" cy="41401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thumb/3/3f/MarianatrenchmapFR.png/250px-MarianatrenchmapFR.png">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8767" y="3476271"/>
            <a:ext cx="238125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10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700310"/>
            <a:ext cx="9828211" cy="671290"/>
          </a:xfrm>
        </p:spPr>
        <p:txBody>
          <a:bodyPr>
            <a:normAutofit/>
          </a:bodyPr>
          <a:lstStyle/>
          <a:p>
            <a:r>
              <a:rPr lang="fr-FR" sz="3200" dirty="0" smtClean="0"/>
              <a:t>Désacralisation et représentation de la nature</a:t>
            </a:r>
            <a:endParaRPr lang="fr-FR" sz="3200"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2356829367"/>
              </p:ext>
            </p:extLst>
          </p:nvPr>
        </p:nvGraphicFramePr>
        <p:xfrm>
          <a:off x="3900474" y="1371599"/>
          <a:ext cx="8180294" cy="5486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2"/>
          <p:cNvSpPr txBox="1">
            <a:spLocks/>
          </p:cNvSpPr>
          <p:nvPr/>
        </p:nvSpPr>
        <p:spPr>
          <a:xfrm>
            <a:off x="328247" y="1566892"/>
            <a:ext cx="3868616" cy="504533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dk1"/>
                </a:solidFill>
                <a:latin typeface="+mn-lt"/>
                <a:ea typeface="+mn-ea"/>
                <a:cs typeface="+mn-cs"/>
              </a:defRPr>
            </a:lvl9pPr>
          </a:lstStyle>
          <a:p>
            <a:r>
              <a:rPr lang="fr-FR" sz="2400" b="1" dirty="0" smtClean="0"/>
              <a:t>Fin d’une perception magique et animiste de la nature </a:t>
            </a:r>
          </a:p>
          <a:p>
            <a:r>
              <a:rPr lang="fr-FR" sz="2400" b="1" dirty="0" smtClean="0"/>
              <a:t>tentative de s’approprier et maîtriser la nature depuis 500 ans. </a:t>
            </a:r>
          </a:p>
          <a:p>
            <a:r>
              <a:rPr lang="fr-FR" sz="2400" b="1" dirty="0" smtClean="0"/>
              <a:t>Conquérir le globe, l’océan, l’espace</a:t>
            </a:r>
          </a:p>
        </p:txBody>
      </p:sp>
    </p:spTree>
    <p:extLst>
      <p:ext uri="{BB962C8B-B14F-4D97-AF65-F5344CB8AC3E}">
        <p14:creationId xmlns:p14="http://schemas.microsoft.com/office/powerpoint/2010/main" val="1835122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2526" y="635610"/>
            <a:ext cx="8911687" cy="773642"/>
          </a:xfrm>
        </p:spPr>
        <p:txBody>
          <a:bodyPr/>
          <a:lstStyle/>
          <a:p>
            <a:r>
              <a:rPr lang="fr-FR" dirty="0" smtClean="0"/>
              <a:t>Étymologie et synonymes de « nature »</a:t>
            </a:r>
            <a:endParaRPr lang="fr-FR" dirty="0"/>
          </a:p>
        </p:txBody>
      </p:sp>
      <p:sp>
        <p:nvSpPr>
          <p:cNvPr id="4" name="Espace réservé du texte 3"/>
          <p:cNvSpPr>
            <a:spLocks noGrp="1"/>
          </p:cNvSpPr>
          <p:nvPr>
            <p:ph type="body" idx="1"/>
          </p:nvPr>
        </p:nvSpPr>
        <p:spPr>
          <a:xfrm>
            <a:off x="1652526" y="1584530"/>
            <a:ext cx="5286157" cy="576262"/>
          </a:xfrm>
        </p:spPr>
        <p:style>
          <a:lnRef idx="0">
            <a:schemeClr val="accent2"/>
          </a:lnRef>
          <a:fillRef idx="3">
            <a:schemeClr val="accent2"/>
          </a:fillRef>
          <a:effectRef idx="3">
            <a:schemeClr val="accent2"/>
          </a:effectRef>
          <a:fontRef idx="minor">
            <a:schemeClr val="lt1"/>
          </a:fontRef>
        </p:style>
        <p:txBody>
          <a:bodyPr/>
          <a:lstStyle/>
          <a:p>
            <a:r>
              <a:rPr lang="fr-FR" dirty="0" smtClean="0"/>
              <a:t>étymologie</a:t>
            </a:r>
            <a:endParaRPr lang="fr-FR" dirty="0"/>
          </a:p>
        </p:txBody>
      </p:sp>
      <p:sp>
        <p:nvSpPr>
          <p:cNvPr id="3" name="Espace réservé du contenu 2"/>
          <p:cNvSpPr>
            <a:spLocks noGrp="1"/>
          </p:cNvSpPr>
          <p:nvPr>
            <p:ph sz="half" idx="2"/>
          </p:nvPr>
        </p:nvSpPr>
        <p:spPr>
          <a:xfrm>
            <a:off x="1652527" y="2545738"/>
            <a:ext cx="5286156" cy="376039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fr-FR" sz="2000" dirty="0" err="1" smtClean="0"/>
              <a:t>Natura</a:t>
            </a:r>
            <a:r>
              <a:rPr lang="fr-FR" sz="2000" dirty="0" smtClean="0"/>
              <a:t> vient du latin </a:t>
            </a:r>
            <a:r>
              <a:rPr lang="fr-FR" sz="2000" dirty="0" err="1" smtClean="0"/>
              <a:t>nasco</a:t>
            </a:r>
            <a:r>
              <a:rPr lang="fr-FR" sz="2000" dirty="0" smtClean="0"/>
              <a:t>, naître = Nature : « ce </a:t>
            </a:r>
            <a:r>
              <a:rPr lang="fr-FR" sz="2000" dirty="0"/>
              <a:t>qui existe depuis la </a:t>
            </a:r>
            <a:r>
              <a:rPr lang="fr-FR" sz="2000" dirty="0" smtClean="0"/>
              <a:t>naissance » </a:t>
            </a:r>
          </a:p>
          <a:p>
            <a:r>
              <a:rPr lang="fr-FR" sz="2000" dirty="0" smtClean="0"/>
              <a:t>ce </a:t>
            </a:r>
            <a:r>
              <a:rPr lang="fr-FR" sz="2000" dirty="0"/>
              <a:t>qui est dans son état </a:t>
            </a:r>
            <a:r>
              <a:rPr lang="fr-FR" sz="2000" i="1" dirty="0"/>
              <a:t>natif</a:t>
            </a:r>
            <a:r>
              <a:rPr lang="fr-FR" sz="2000" dirty="0"/>
              <a:t>, </a:t>
            </a:r>
            <a:r>
              <a:rPr lang="fr-FR" sz="2000" i="1" dirty="0" smtClean="0"/>
              <a:t>sauvage</a:t>
            </a:r>
            <a:r>
              <a:rPr lang="fr-FR" sz="2000" dirty="0" smtClean="0"/>
              <a:t>, non modifié. « Espace vierge »</a:t>
            </a:r>
            <a:endParaRPr lang="fr-FR" sz="2000" dirty="0"/>
          </a:p>
          <a:p>
            <a:r>
              <a:rPr lang="fr-FR" sz="2000" dirty="0" smtClean="0"/>
              <a:t>A suivi sa « pente naturelle </a:t>
            </a:r>
            <a:r>
              <a:rPr lang="fr-FR" sz="2000" dirty="0"/>
              <a:t>», sans être « dénaturé </a:t>
            </a:r>
            <a:r>
              <a:rPr lang="fr-FR" sz="2000" dirty="0" smtClean="0"/>
              <a:t>»,</a:t>
            </a:r>
          </a:p>
          <a:p>
            <a:r>
              <a:rPr lang="fr-FR" sz="2000" dirty="0" smtClean="0"/>
              <a:t>On appelle </a:t>
            </a:r>
            <a:r>
              <a:rPr lang="fr-FR" sz="2000" i="1" dirty="0" smtClean="0"/>
              <a:t>naturel</a:t>
            </a:r>
            <a:r>
              <a:rPr lang="fr-FR" sz="2000" dirty="0"/>
              <a:t> </a:t>
            </a:r>
            <a:r>
              <a:rPr lang="fr-FR" sz="2000" dirty="0" smtClean="0"/>
              <a:t>un comportement qui </a:t>
            </a:r>
            <a:r>
              <a:rPr lang="fr-FR" sz="2000" dirty="0"/>
              <a:t>n'a pas été </a:t>
            </a:r>
            <a:r>
              <a:rPr lang="fr-FR" sz="2000" dirty="0" smtClean="0"/>
              <a:t>transformé par </a:t>
            </a:r>
            <a:r>
              <a:rPr lang="fr-FR" sz="2000" dirty="0"/>
              <a:t>un artifice </a:t>
            </a:r>
            <a:r>
              <a:rPr lang="fr-FR" sz="2000" dirty="0" smtClean="0"/>
              <a:t>quelconque. Désigne aussi </a:t>
            </a:r>
            <a:r>
              <a:rPr lang="fr-FR" sz="2000" dirty="0"/>
              <a:t>un comportement </a:t>
            </a:r>
            <a:r>
              <a:rPr lang="fr-FR" sz="2000" dirty="0" smtClean="0"/>
              <a:t>spontané, mais aussi, paradoxalement, acquis.</a:t>
            </a:r>
          </a:p>
          <a:p>
            <a:endParaRPr lang="fr-FR" dirty="0"/>
          </a:p>
        </p:txBody>
      </p:sp>
      <p:sp>
        <p:nvSpPr>
          <p:cNvPr id="5" name="Espace réservé du texte 4"/>
          <p:cNvSpPr>
            <a:spLocks noGrp="1"/>
          </p:cNvSpPr>
          <p:nvPr>
            <p:ph type="body" sz="quarter" idx="3"/>
          </p:nvPr>
        </p:nvSpPr>
        <p:spPr>
          <a:xfrm>
            <a:off x="7156109" y="1592317"/>
            <a:ext cx="4685371" cy="544042"/>
          </a:xfrm>
        </p:spPr>
        <p:style>
          <a:lnRef idx="0">
            <a:schemeClr val="accent5"/>
          </a:lnRef>
          <a:fillRef idx="3">
            <a:schemeClr val="accent5"/>
          </a:fillRef>
          <a:effectRef idx="3">
            <a:schemeClr val="accent5"/>
          </a:effectRef>
          <a:fontRef idx="minor">
            <a:schemeClr val="lt1"/>
          </a:fontRef>
        </p:style>
        <p:txBody>
          <a:bodyPr/>
          <a:lstStyle/>
          <a:p>
            <a:r>
              <a:rPr lang="fr-FR" dirty="0" smtClean="0"/>
              <a:t>synonymes</a:t>
            </a:r>
            <a:endParaRPr lang="fr-FR" dirty="0"/>
          </a:p>
        </p:txBody>
      </p:sp>
      <p:sp>
        <p:nvSpPr>
          <p:cNvPr id="6" name="Espace réservé du contenu 5"/>
          <p:cNvSpPr>
            <a:spLocks noGrp="1"/>
          </p:cNvSpPr>
          <p:nvPr>
            <p:ph sz="quarter" idx="4"/>
          </p:nvPr>
        </p:nvSpPr>
        <p:spPr>
          <a:xfrm>
            <a:off x="7166956" y="2545738"/>
            <a:ext cx="4689763" cy="3855062"/>
          </a:xfrm>
        </p:spPr>
        <p:style>
          <a:lnRef idx="1">
            <a:schemeClr val="accent5"/>
          </a:lnRef>
          <a:fillRef idx="2">
            <a:schemeClr val="accent5"/>
          </a:fillRef>
          <a:effectRef idx="1">
            <a:schemeClr val="accent5"/>
          </a:effectRef>
          <a:fontRef idx="minor">
            <a:schemeClr val="dk1"/>
          </a:fontRef>
        </p:style>
        <p:txBody>
          <a:bodyPr>
            <a:normAutofit/>
          </a:bodyPr>
          <a:lstStyle/>
          <a:p>
            <a:pPr lvl="0"/>
            <a:r>
              <a:rPr lang="fr-FR" sz="2000" dirty="0"/>
              <a:t>condition, état, substance</a:t>
            </a:r>
          </a:p>
          <a:p>
            <a:r>
              <a:rPr lang="fr-FR" sz="2000" dirty="0" smtClean="0"/>
              <a:t>création</a:t>
            </a:r>
            <a:r>
              <a:rPr lang="fr-FR" sz="2000" dirty="0"/>
              <a:t>, monde, univers</a:t>
            </a:r>
          </a:p>
          <a:p>
            <a:pPr lvl="0"/>
            <a:r>
              <a:rPr lang="fr-FR" sz="2000" dirty="0" smtClean="0"/>
              <a:t>campagne</a:t>
            </a:r>
            <a:r>
              <a:rPr lang="fr-FR" sz="2000" dirty="0"/>
              <a:t>, </a:t>
            </a:r>
            <a:r>
              <a:rPr lang="fr-FR" sz="2000" dirty="0" smtClean="0"/>
              <a:t>environnement </a:t>
            </a:r>
            <a:endParaRPr lang="fr-FR" sz="2000" dirty="0"/>
          </a:p>
          <a:p>
            <a:pPr lvl="0"/>
            <a:r>
              <a:rPr lang="fr-FR" sz="2000" dirty="0" smtClean="0"/>
              <a:t>instinct, spontanéité</a:t>
            </a:r>
            <a:endParaRPr lang="fr-FR" sz="2000" dirty="0"/>
          </a:p>
          <a:p>
            <a:pPr lvl="0"/>
            <a:r>
              <a:rPr lang="fr-FR" sz="2000" dirty="0"/>
              <a:t>attribut, </a:t>
            </a:r>
            <a:r>
              <a:rPr lang="fr-FR" sz="2000" dirty="0" smtClean="0"/>
              <a:t>catégorie</a:t>
            </a:r>
            <a:r>
              <a:rPr lang="fr-FR" sz="2000" dirty="0"/>
              <a:t>, espèce, essence, genre, propriété</a:t>
            </a:r>
          </a:p>
          <a:p>
            <a:pPr lvl="0"/>
            <a:r>
              <a:rPr lang="fr-FR" sz="2000" dirty="0"/>
              <a:t>inclination, individualité, génie</a:t>
            </a:r>
            <a:r>
              <a:rPr lang="fr-FR" sz="2000" dirty="0" smtClean="0"/>
              <a:t>, </a:t>
            </a:r>
            <a:r>
              <a:rPr lang="fr-FR" sz="2000" dirty="0"/>
              <a:t>personnalité, penchant, </a:t>
            </a:r>
            <a:r>
              <a:rPr lang="fr-FR" sz="2000" dirty="0" smtClean="0"/>
              <a:t>trempe</a:t>
            </a:r>
            <a:endParaRPr lang="fr-FR" sz="2000" dirty="0"/>
          </a:p>
        </p:txBody>
      </p:sp>
    </p:spTree>
    <p:extLst>
      <p:ext uri="{BB962C8B-B14F-4D97-AF65-F5344CB8AC3E}">
        <p14:creationId xmlns:p14="http://schemas.microsoft.com/office/powerpoint/2010/main" val="3267003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6913" y="705326"/>
            <a:ext cx="9826387" cy="727019"/>
          </a:xfrm>
        </p:spPr>
        <p:txBody>
          <a:bodyPr>
            <a:normAutofit/>
          </a:bodyPr>
          <a:lstStyle/>
          <a:p>
            <a:r>
              <a:rPr lang="fr-FR" sz="2800" b="1" dirty="0" smtClean="0"/>
              <a:t>Qu’entendons-nous par « nature de la nature » ?</a:t>
            </a:r>
            <a:endParaRPr lang="fr-FR" sz="2800" b="1" dirty="0"/>
          </a:p>
        </p:txBody>
      </p:sp>
      <p:sp>
        <p:nvSpPr>
          <p:cNvPr id="3" name="Espace réservé du contenu 2"/>
          <p:cNvSpPr>
            <a:spLocks noGrp="1"/>
          </p:cNvSpPr>
          <p:nvPr>
            <p:ph idx="1"/>
          </p:nvPr>
        </p:nvSpPr>
        <p:spPr>
          <a:xfrm>
            <a:off x="2156346" y="1645692"/>
            <a:ext cx="5679116" cy="5334001"/>
          </a:xfrm>
        </p:spPr>
        <p:txBody>
          <a:bodyPr>
            <a:normAutofit fontScale="85000" lnSpcReduction="10000"/>
          </a:bodyPr>
          <a:lstStyle/>
          <a:p>
            <a:r>
              <a:rPr lang="fr-FR" sz="2400" dirty="0" smtClean="0"/>
              <a:t>Nature: « ce qui est là, la réalité, l’ensemble des êtres »</a:t>
            </a:r>
          </a:p>
          <a:p>
            <a:r>
              <a:rPr lang="fr-FR" sz="2400" b="1" dirty="0" smtClean="0"/>
              <a:t>Que </a:t>
            </a:r>
            <a:r>
              <a:rPr lang="fr-FR" sz="2400" dirty="0" smtClean="0"/>
              <a:t>sont les êtres </a:t>
            </a:r>
            <a:r>
              <a:rPr lang="fr-FR" sz="2400" dirty="0"/>
              <a:t>? </a:t>
            </a:r>
            <a:r>
              <a:rPr lang="fr-FR" sz="2400" b="1" dirty="0"/>
              <a:t>De quoi </a:t>
            </a:r>
            <a:r>
              <a:rPr lang="fr-FR" sz="2400" dirty="0" smtClean="0"/>
              <a:t>sont-ils faits ? Pourquoi </a:t>
            </a:r>
            <a:r>
              <a:rPr lang="fr-FR" sz="2400" dirty="0"/>
              <a:t>les choses </a:t>
            </a:r>
            <a:r>
              <a:rPr lang="fr-FR" sz="2400" dirty="0" smtClean="0"/>
              <a:t>sont ainsi </a:t>
            </a:r>
            <a:r>
              <a:rPr lang="fr-FR" sz="2400" dirty="0"/>
              <a:t>faites </a:t>
            </a:r>
            <a:r>
              <a:rPr lang="fr-FR" sz="2400" dirty="0" smtClean="0"/>
              <a:t>?</a:t>
            </a:r>
            <a:r>
              <a:rPr lang="fr-FR" sz="2400" dirty="0"/>
              <a:t> </a:t>
            </a:r>
            <a:r>
              <a:rPr lang="fr-FR" sz="2400" dirty="0" smtClean="0"/>
              <a:t>=&gt; Recherche </a:t>
            </a:r>
            <a:r>
              <a:rPr lang="fr-FR" sz="2400" dirty="0"/>
              <a:t>des </a:t>
            </a:r>
            <a:r>
              <a:rPr lang="fr-FR" sz="2400" dirty="0" smtClean="0"/>
              <a:t>éléments fondamentaux</a:t>
            </a:r>
            <a:endParaRPr lang="fr-FR" sz="2400" dirty="0"/>
          </a:p>
          <a:p>
            <a:r>
              <a:rPr lang="fr-FR" sz="2400" b="1" dirty="0" smtClean="0"/>
              <a:t>Comment</a:t>
            </a:r>
            <a:r>
              <a:rPr lang="fr-FR" sz="2400" dirty="0" smtClean="0"/>
              <a:t> </a:t>
            </a:r>
            <a:r>
              <a:rPr lang="fr-FR" sz="2400" dirty="0"/>
              <a:t>sont-elles </a:t>
            </a:r>
            <a:r>
              <a:rPr lang="fr-FR" sz="2400" dirty="0" smtClean="0"/>
              <a:t>liées entre elles ? Quel est la nature de leur lien ? Recherche des lois </a:t>
            </a:r>
            <a:r>
              <a:rPr lang="fr-FR" sz="2400" dirty="0"/>
              <a:t>universelles à l’œuvre dans tout </a:t>
            </a:r>
            <a:r>
              <a:rPr lang="fr-FR" sz="2400" dirty="0" smtClean="0"/>
              <a:t>l’univers</a:t>
            </a:r>
          </a:p>
          <a:p>
            <a:r>
              <a:rPr lang="fr-FR" sz="2400" dirty="0" smtClean="0"/>
              <a:t>Qu’est-ce que l’homme ? </a:t>
            </a:r>
            <a:r>
              <a:rPr lang="fr-FR" sz="2400" b="1" dirty="0" smtClean="0"/>
              <a:t>Qui est-il </a:t>
            </a:r>
            <a:r>
              <a:rPr lang="fr-FR" sz="2400" dirty="0" smtClean="0"/>
              <a:t>? Quelle est la nature de la nature humaine ? </a:t>
            </a:r>
          </a:p>
          <a:p>
            <a:r>
              <a:rPr lang="fr-FR" sz="2400" b="1" dirty="0" smtClean="0"/>
              <a:t>Pourquoi </a:t>
            </a:r>
            <a:r>
              <a:rPr lang="fr-FR" sz="2400" dirty="0" smtClean="0"/>
              <a:t>y a-t-il quelque chose plutôt que rien ? Qu’est-ce que l’univers pris dans son ensemble ? Que peut-on dire sur sa provenance, sa raison d’être, sa finalité ?</a:t>
            </a:r>
          </a:p>
        </p:txBody>
      </p:sp>
      <p:pic>
        <p:nvPicPr>
          <p:cNvPr id="5" name="Picture 4" descr="La Methode - Tome 1, La Nature De La Nature de Edgar Morin">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3161" y="1523999"/>
            <a:ext cx="1903185" cy="2788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Le Paradigme Perdu - La Nature Humaine de Edgar Morin">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38739" y="1814491"/>
            <a:ext cx="1766707" cy="2894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descr="http://ecx.images-amazon.com/images/I/41j8PReixT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13747" y="1814491"/>
            <a:ext cx="1853691" cy="286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824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4294967295"/>
            <p:extLst>
              <p:ext uri="{D42A27DB-BD31-4B8C-83A1-F6EECF244321}">
                <p14:modId xmlns:p14="http://schemas.microsoft.com/office/powerpoint/2010/main" val="341378897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0" y="2248610"/>
            <a:ext cx="2606040" cy="3416320"/>
          </a:xfrm>
          <a:prstGeom prst="rect">
            <a:avLst/>
          </a:prstGeom>
          <a:solidFill>
            <a:srgbClr val="FF0000"/>
          </a:solidFill>
        </p:spPr>
        <p:txBody>
          <a:bodyPr wrap="square">
            <a:spAutoFit/>
          </a:bodyPr>
          <a:lstStyle/>
          <a:p>
            <a:pPr lvl="0"/>
            <a:r>
              <a:rPr lang="fr-FR" b="1" dirty="0" smtClean="0">
                <a:solidFill>
                  <a:schemeClr val="bg1"/>
                </a:solidFill>
              </a:rPr>
              <a:t>Quoi ? </a:t>
            </a:r>
          </a:p>
          <a:p>
            <a:pPr lvl="0"/>
            <a:r>
              <a:rPr lang="fr-FR" dirty="0" smtClean="0">
                <a:solidFill>
                  <a:schemeClr val="bg1"/>
                </a:solidFill>
              </a:rPr>
              <a:t>Quiddité</a:t>
            </a:r>
          </a:p>
          <a:p>
            <a:pPr lvl="0"/>
            <a:r>
              <a:rPr lang="fr-FR" dirty="0">
                <a:solidFill>
                  <a:schemeClr val="bg1"/>
                </a:solidFill>
              </a:rPr>
              <a:t>Le support de l’essence, « ce qui fait qu’un être est ce qu’il est </a:t>
            </a:r>
            <a:r>
              <a:rPr lang="fr-FR" dirty="0" smtClean="0">
                <a:solidFill>
                  <a:schemeClr val="bg1"/>
                </a:solidFill>
              </a:rPr>
              <a:t>»</a:t>
            </a:r>
          </a:p>
          <a:p>
            <a:pPr lvl="0"/>
            <a:r>
              <a:rPr lang="fr-FR" dirty="0" smtClean="0">
                <a:solidFill>
                  <a:schemeClr val="bg1"/>
                </a:solidFill>
              </a:rPr>
              <a:t>Propriétés, fonctions</a:t>
            </a:r>
          </a:p>
          <a:p>
            <a:pPr lvl="0"/>
            <a:r>
              <a:rPr lang="fr-FR" dirty="0" smtClean="0">
                <a:solidFill>
                  <a:schemeClr val="bg1"/>
                </a:solidFill>
              </a:rPr>
              <a:t>Être (identité) et acte. Il est dans la nature du chat de miauler</a:t>
            </a:r>
          </a:p>
          <a:p>
            <a:pPr lvl="0"/>
            <a:endParaRPr lang="fr-FR" dirty="0"/>
          </a:p>
        </p:txBody>
      </p:sp>
      <p:sp>
        <p:nvSpPr>
          <p:cNvPr id="6" name="Rectangle 5"/>
          <p:cNvSpPr/>
          <p:nvPr/>
        </p:nvSpPr>
        <p:spPr>
          <a:xfrm>
            <a:off x="10001922" y="3328610"/>
            <a:ext cx="2042160" cy="1600438"/>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fr-FR" sz="2000" b="1" dirty="0" smtClean="0"/>
              <a:t>Comment ?</a:t>
            </a:r>
          </a:p>
          <a:p>
            <a:pPr lvl="0"/>
            <a:r>
              <a:rPr lang="fr-FR" sz="2000" dirty="0" smtClean="0"/>
              <a:t>Forces</a:t>
            </a:r>
          </a:p>
          <a:p>
            <a:pPr lvl="0"/>
            <a:r>
              <a:rPr lang="fr-FR" sz="2000" dirty="0" smtClean="0"/>
              <a:t>Relations</a:t>
            </a:r>
          </a:p>
          <a:p>
            <a:pPr lvl="0"/>
            <a:r>
              <a:rPr lang="fr-FR" sz="2000" dirty="0" smtClean="0"/>
              <a:t>interactions</a:t>
            </a:r>
          </a:p>
          <a:p>
            <a:pPr lvl="0"/>
            <a:endParaRPr lang="fr-FR" dirty="0"/>
          </a:p>
        </p:txBody>
      </p:sp>
      <p:cxnSp>
        <p:nvCxnSpPr>
          <p:cNvPr id="7" name="Connecteur droit avec flèche 6"/>
          <p:cNvCxnSpPr/>
          <p:nvPr/>
        </p:nvCxnSpPr>
        <p:spPr>
          <a:xfrm flipH="1" flipV="1">
            <a:off x="7783283" y="3667699"/>
            <a:ext cx="370115" cy="58766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8153398" y="3531937"/>
            <a:ext cx="413657" cy="65306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167691" y="3858468"/>
            <a:ext cx="6096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65862" y="1494262"/>
            <a:ext cx="4417421" cy="923330"/>
          </a:xfrm>
          <a:prstGeom prst="rect">
            <a:avLst/>
          </a:prstGeom>
          <a:solidFill>
            <a:srgbClr val="00206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b="1" i="1" dirty="0" smtClean="0"/>
              <a:t>Pour quoi ? </a:t>
            </a:r>
            <a:r>
              <a:rPr lang="fr-FR" i="1" dirty="0" smtClean="0"/>
              <a:t>Nature </a:t>
            </a:r>
            <a:r>
              <a:rPr lang="fr-FR" i="1" dirty="0"/>
              <a:t>des choses</a:t>
            </a:r>
            <a:r>
              <a:rPr lang="fr-FR" dirty="0"/>
              <a:t>. </a:t>
            </a:r>
            <a:endParaRPr lang="fr-FR" dirty="0" smtClean="0"/>
          </a:p>
          <a:p>
            <a:pPr algn="ctr"/>
            <a:r>
              <a:rPr lang="fr-FR" dirty="0" smtClean="0"/>
              <a:t>Ordre </a:t>
            </a:r>
            <a:r>
              <a:rPr lang="fr-FR" dirty="0"/>
              <a:t>nécessaire ou gouverné par une </a:t>
            </a:r>
            <a:r>
              <a:rPr lang="fr-FR" b="1" dirty="0" smtClean="0"/>
              <a:t>finalité </a:t>
            </a:r>
            <a:r>
              <a:rPr lang="fr-FR" dirty="0" smtClean="0"/>
              <a:t>(Dessein, Providence)</a:t>
            </a:r>
            <a:r>
              <a:rPr lang="fr-FR" dirty="0"/>
              <a:t> </a:t>
            </a:r>
          </a:p>
        </p:txBody>
      </p:sp>
      <p:sp>
        <p:nvSpPr>
          <p:cNvPr id="18" name="Rectangle 17"/>
          <p:cNvSpPr/>
          <p:nvPr/>
        </p:nvSpPr>
        <p:spPr>
          <a:xfrm>
            <a:off x="2001882" y="6138833"/>
            <a:ext cx="8382000" cy="646331"/>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b="1" dirty="0" smtClean="0"/>
              <a:t>Pourquoi ?</a:t>
            </a:r>
            <a:r>
              <a:rPr lang="fr-FR" dirty="0" smtClean="0"/>
              <a:t>« force </a:t>
            </a:r>
            <a:r>
              <a:rPr lang="fr-FR" dirty="0"/>
              <a:t>active qui a établi et maintient l'ordre de </a:t>
            </a:r>
            <a:r>
              <a:rPr lang="fr-FR" dirty="0" smtClean="0"/>
              <a:t>l'univers »</a:t>
            </a:r>
          </a:p>
          <a:p>
            <a:r>
              <a:rPr lang="fr-FR" dirty="0" smtClean="0"/>
              <a:t>Pourquoi y a-t-il quelque chose plutôt que rien ? (Leibnitz)</a:t>
            </a:r>
            <a:endParaRPr lang="fr-FR" dirty="0"/>
          </a:p>
        </p:txBody>
      </p:sp>
      <p:sp>
        <p:nvSpPr>
          <p:cNvPr id="11" name="Rectangle 10"/>
          <p:cNvSpPr/>
          <p:nvPr/>
        </p:nvSpPr>
        <p:spPr>
          <a:xfrm>
            <a:off x="1766787" y="714494"/>
            <a:ext cx="4081567"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sz="2800" dirty="0"/>
              <a:t>La nature de </a:t>
            </a:r>
            <a:r>
              <a:rPr lang="fr-FR" sz="2800" dirty="0" smtClean="0"/>
              <a:t>la nature</a:t>
            </a:r>
            <a:endParaRPr lang="fr-FR" sz="2800" dirty="0"/>
          </a:p>
        </p:txBody>
      </p:sp>
      <p:cxnSp>
        <p:nvCxnSpPr>
          <p:cNvPr id="13" name="Connecteur droit avec flèche 12"/>
          <p:cNvCxnSpPr/>
          <p:nvPr/>
        </p:nvCxnSpPr>
        <p:spPr>
          <a:xfrm>
            <a:off x="4146176" y="4052186"/>
            <a:ext cx="316455" cy="3674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3833568" y="4136745"/>
            <a:ext cx="49943" cy="6929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 descr="HD Wallpapers Nature HD Wallpapers Natu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52179" y="223207"/>
            <a:ext cx="3991903" cy="223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40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9005" y="654590"/>
            <a:ext cx="5819555" cy="656050"/>
          </a:xfrm>
        </p:spPr>
        <p:txBody>
          <a:bodyPr>
            <a:normAutofit/>
          </a:bodyPr>
          <a:lstStyle/>
          <a:p>
            <a:r>
              <a:rPr lang="fr-FR" dirty="0" smtClean="0"/>
              <a:t>Pensée de l’Unification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37537140"/>
              </p:ext>
            </p:extLst>
          </p:nvPr>
        </p:nvGraphicFramePr>
        <p:xfrm>
          <a:off x="213360" y="1264920"/>
          <a:ext cx="5059680" cy="559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715400" y="1796534"/>
            <a:ext cx="8061822" cy="461665"/>
          </a:xfrm>
          <a:prstGeom prst="rect">
            <a:avLst/>
          </a:prstGeom>
          <a:solidFill>
            <a:srgbClr val="FF0000"/>
          </a:solidFill>
        </p:spPr>
        <p:txBody>
          <a:bodyPr wrap="none">
            <a:spAutoFit/>
          </a:bodyPr>
          <a:lstStyle/>
          <a:p>
            <a:r>
              <a:rPr lang="fr-FR" sz="2400" dirty="0" smtClean="0">
                <a:solidFill>
                  <a:schemeClr val="bg1"/>
                </a:solidFill>
              </a:rPr>
              <a:t>Théorie de l’image originelle (Pourquoi ? Pour quoi ?)</a:t>
            </a:r>
            <a:endParaRPr lang="fr-FR" sz="2400" dirty="0">
              <a:solidFill>
                <a:schemeClr val="bg1"/>
              </a:solidFill>
            </a:endParaRPr>
          </a:p>
        </p:txBody>
      </p:sp>
      <p:sp>
        <p:nvSpPr>
          <p:cNvPr id="6" name="Rectangle 5"/>
          <p:cNvSpPr/>
          <p:nvPr/>
        </p:nvSpPr>
        <p:spPr>
          <a:xfrm>
            <a:off x="3715400" y="3698171"/>
            <a:ext cx="8061822" cy="83099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dirty="0" smtClean="0">
                <a:solidFill>
                  <a:srgbClr val="002060"/>
                </a:solidFill>
              </a:rPr>
              <a:t>Théorie de la nature humaine originelle</a:t>
            </a:r>
          </a:p>
          <a:p>
            <a:r>
              <a:rPr lang="fr-FR" sz="2400" dirty="0">
                <a:solidFill>
                  <a:srgbClr val="002060"/>
                </a:solidFill>
              </a:rPr>
              <a:t>R</a:t>
            </a:r>
            <a:r>
              <a:rPr lang="fr-FR" sz="2400" dirty="0" smtClean="0">
                <a:solidFill>
                  <a:srgbClr val="002060"/>
                </a:solidFill>
              </a:rPr>
              <a:t>essemblance directe (en image) Qui ?</a:t>
            </a:r>
            <a:endParaRPr lang="fr-FR" sz="2400" dirty="0">
              <a:solidFill>
                <a:srgbClr val="002060"/>
              </a:solidFill>
            </a:endParaRPr>
          </a:p>
        </p:txBody>
      </p:sp>
      <p:sp>
        <p:nvSpPr>
          <p:cNvPr id="7" name="Rectangle 6"/>
          <p:cNvSpPr/>
          <p:nvPr/>
        </p:nvSpPr>
        <p:spPr>
          <a:xfrm>
            <a:off x="3715400" y="5883531"/>
            <a:ext cx="7544053" cy="830997"/>
          </a:xfrm>
          <a:prstGeom prst="rect">
            <a:avLst/>
          </a:prstGeom>
          <a:solidFill>
            <a:srgbClr val="002060"/>
          </a:solidFill>
        </p:spPr>
        <p:txBody>
          <a:bodyPr wrap="none">
            <a:spAutoFit/>
          </a:bodyPr>
          <a:lstStyle/>
          <a:p>
            <a:r>
              <a:rPr lang="fr-FR" sz="2400" dirty="0" smtClean="0">
                <a:solidFill>
                  <a:schemeClr val="bg1"/>
                </a:solidFill>
              </a:rPr>
              <a:t>Ontologie = ressemblance indirecte (symbolique)</a:t>
            </a:r>
          </a:p>
          <a:p>
            <a:r>
              <a:rPr lang="fr-FR" sz="2400" dirty="0" smtClean="0">
                <a:solidFill>
                  <a:schemeClr val="bg1"/>
                </a:solidFill>
              </a:rPr>
              <a:t>Quoi ? Comment ? Où ? Quand ?</a:t>
            </a:r>
            <a:endParaRPr lang="fr-FR" sz="2400" dirty="0">
              <a:solidFill>
                <a:schemeClr val="bg1"/>
              </a:solidFill>
            </a:endParaRPr>
          </a:p>
        </p:txBody>
      </p:sp>
    </p:spTree>
    <p:extLst>
      <p:ext uri="{BB962C8B-B14F-4D97-AF65-F5344CB8AC3E}">
        <p14:creationId xmlns:p14="http://schemas.microsoft.com/office/powerpoint/2010/main" val="1340391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extLst>
              <p:ext uri="{D42A27DB-BD31-4B8C-83A1-F6EECF244321}">
                <p14:modId xmlns:p14="http://schemas.microsoft.com/office/powerpoint/2010/main" val="535798874"/>
              </p:ext>
            </p:extLst>
          </p:nvPr>
        </p:nvGraphicFramePr>
        <p:xfrm>
          <a:off x="0" y="0"/>
          <a:ext cx="12192000"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969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2107" y="685800"/>
            <a:ext cx="8248669" cy="575686"/>
          </a:xfrm>
        </p:spPr>
        <p:txBody>
          <a:bodyPr>
            <a:noAutofit/>
          </a:bodyPr>
          <a:lstStyle/>
          <a:p>
            <a:r>
              <a:rPr lang="fr-FR" sz="2800" b="1" dirty="0" smtClean="0"/>
              <a:t>Image Divine et Caractère Divin</a:t>
            </a:r>
            <a:endParaRPr lang="fr-FR" sz="2800" b="1" dirty="0"/>
          </a:p>
        </p:txBody>
      </p:sp>
      <p:sp>
        <p:nvSpPr>
          <p:cNvPr id="5" name="Accolade fermante 4"/>
          <p:cNvSpPr/>
          <p:nvPr/>
        </p:nvSpPr>
        <p:spPr>
          <a:xfrm flipH="1">
            <a:off x="1727774" y="3597683"/>
            <a:ext cx="285752" cy="2286016"/>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p:cNvSpPr/>
          <p:nvPr/>
        </p:nvSpPr>
        <p:spPr>
          <a:xfrm>
            <a:off x="190502" y="4227947"/>
            <a:ext cx="2095472" cy="830997"/>
          </a:xfrm>
          <a:prstGeom prst="rect">
            <a:avLst/>
          </a:prstGeom>
        </p:spPr>
        <p:txBody>
          <a:bodyPr wrap="square">
            <a:spAutoFit/>
          </a:bodyPr>
          <a:lstStyle/>
          <a:p>
            <a:r>
              <a:rPr lang="fr-FR" sz="2400" dirty="0" smtClean="0"/>
              <a:t>Image originelle</a:t>
            </a:r>
            <a:endParaRPr lang="fr-FR" sz="2400" dirty="0"/>
          </a:p>
        </p:txBody>
      </p:sp>
      <p:sp>
        <p:nvSpPr>
          <p:cNvPr id="7" name="Rectangle 6"/>
          <p:cNvSpPr/>
          <p:nvPr/>
        </p:nvSpPr>
        <p:spPr>
          <a:xfrm>
            <a:off x="2013526" y="3293022"/>
            <a:ext cx="1231427" cy="523220"/>
          </a:xfrm>
          <a:prstGeom prst="rect">
            <a:avLst/>
          </a:prstGeom>
        </p:spPr>
        <p:txBody>
          <a:bodyPr wrap="none">
            <a:spAutoFit/>
          </a:bodyPr>
          <a:lstStyle/>
          <a:p>
            <a:r>
              <a:rPr lang="fr-FR" sz="2800" dirty="0" smtClean="0">
                <a:latin typeface="Arial Narrow" pitchFamily="34" charset="0"/>
              </a:rPr>
              <a:t>attributs</a:t>
            </a:r>
            <a:endParaRPr lang="fr-FR" sz="2800" dirty="0">
              <a:latin typeface="Arial Narrow" pitchFamily="34" charset="0"/>
            </a:endParaRPr>
          </a:p>
        </p:txBody>
      </p:sp>
      <p:sp>
        <p:nvSpPr>
          <p:cNvPr id="8" name="Rectangle 7"/>
          <p:cNvSpPr/>
          <p:nvPr/>
        </p:nvSpPr>
        <p:spPr>
          <a:xfrm>
            <a:off x="2013526" y="5572140"/>
            <a:ext cx="2190765" cy="523220"/>
          </a:xfrm>
          <a:prstGeom prst="rect">
            <a:avLst/>
          </a:prstGeom>
        </p:spPr>
        <p:txBody>
          <a:bodyPr wrap="square">
            <a:spAutoFit/>
          </a:bodyPr>
          <a:lstStyle/>
          <a:p>
            <a:r>
              <a:rPr lang="fr-FR" sz="2800" dirty="0" smtClean="0">
                <a:latin typeface="Arial Narrow" pitchFamily="34" charset="0"/>
              </a:rPr>
              <a:t>structure</a:t>
            </a:r>
            <a:endParaRPr lang="fr-FR" sz="2800" dirty="0">
              <a:latin typeface="Arial Narrow" pitchFamily="34" charset="0"/>
            </a:endParaRPr>
          </a:p>
        </p:txBody>
      </p:sp>
      <p:sp>
        <p:nvSpPr>
          <p:cNvPr id="9" name="Rectangle 8"/>
          <p:cNvSpPr/>
          <p:nvPr/>
        </p:nvSpPr>
        <p:spPr>
          <a:xfrm>
            <a:off x="4037524" y="6179362"/>
            <a:ext cx="5650906" cy="461665"/>
          </a:xfrm>
          <a:prstGeom prst="rect">
            <a:avLst/>
          </a:prstGeom>
        </p:spPr>
        <p:txBody>
          <a:bodyPr wrap="none">
            <a:spAutoFit/>
          </a:bodyPr>
          <a:lstStyle/>
          <a:p>
            <a:r>
              <a:rPr lang="fr-FR" sz="2400" dirty="0" smtClean="0"/>
              <a:t>Fondement des 4 Positions (espace) </a:t>
            </a:r>
            <a:endParaRPr lang="fr-FR" sz="2400" dirty="0"/>
          </a:p>
        </p:txBody>
      </p:sp>
      <p:sp>
        <p:nvSpPr>
          <p:cNvPr id="10" name="Rectangle 9"/>
          <p:cNvSpPr/>
          <p:nvPr/>
        </p:nvSpPr>
        <p:spPr>
          <a:xfrm>
            <a:off x="4037524" y="5119369"/>
            <a:ext cx="5334037" cy="461665"/>
          </a:xfrm>
          <a:prstGeom prst="rect">
            <a:avLst/>
          </a:prstGeom>
        </p:spPr>
        <p:txBody>
          <a:bodyPr wrap="square">
            <a:spAutoFit/>
          </a:bodyPr>
          <a:lstStyle/>
          <a:p>
            <a:r>
              <a:rPr lang="fr-FR" sz="2400" dirty="0" smtClean="0"/>
              <a:t>Origine-Division-Union (temps)</a:t>
            </a:r>
            <a:endParaRPr lang="fr-FR" sz="2400" dirty="0"/>
          </a:p>
        </p:txBody>
      </p:sp>
      <p:sp>
        <p:nvSpPr>
          <p:cNvPr id="11" name="Accolade fermante 10"/>
          <p:cNvSpPr/>
          <p:nvPr/>
        </p:nvSpPr>
        <p:spPr>
          <a:xfrm flipH="1">
            <a:off x="3517401" y="5380979"/>
            <a:ext cx="483084" cy="1059993"/>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fermante 11"/>
          <p:cNvSpPr/>
          <p:nvPr/>
        </p:nvSpPr>
        <p:spPr>
          <a:xfrm flipH="1">
            <a:off x="3259968" y="2670858"/>
            <a:ext cx="666755" cy="1785950"/>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Accolade fermante 12"/>
          <p:cNvSpPr/>
          <p:nvPr/>
        </p:nvSpPr>
        <p:spPr>
          <a:xfrm flipH="1">
            <a:off x="5903177" y="3939538"/>
            <a:ext cx="517826" cy="992007"/>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Accolade fermante 13"/>
          <p:cNvSpPr/>
          <p:nvPr/>
        </p:nvSpPr>
        <p:spPr>
          <a:xfrm flipH="1">
            <a:off x="5662024" y="1997559"/>
            <a:ext cx="482306" cy="1357322"/>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ccolade fermante 14"/>
          <p:cNvSpPr/>
          <p:nvPr/>
        </p:nvSpPr>
        <p:spPr>
          <a:xfrm flipH="1">
            <a:off x="7516384" y="1176021"/>
            <a:ext cx="666755" cy="1643074"/>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Rectangle 15"/>
          <p:cNvSpPr/>
          <p:nvPr/>
        </p:nvSpPr>
        <p:spPr>
          <a:xfrm>
            <a:off x="4037524" y="2376630"/>
            <a:ext cx="1620957" cy="461665"/>
          </a:xfrm>
          <a:prstGeom prst="rect">
            <a:avLst/>
          </a:prstGeom>
        </p:spPr>
        <p:txBody>
          <a:bodyPr wrap="none">
            <a:spAutoFit/>
          </a:bodyPr>
          <a:lstStyle/>
          <a:p>
            <a:r>
              <a:rPr lang="fr-FR" sz="2400" dirty="0" smtClean="0">
                <a:latin typeface="Arial Narrow" pitchFamily="34" charset="0"/>
              </a:rPr>
              <a:t>Image divine</a:t>
            </a:r>
            <a:endParaRPr lang="fr-FR" sz="2400" dirty="0">
              <a:latin typeface="Arial Narrow" pitchFamily="34" charset="0"/>
            </a:endParaRPr>
          </a:p>
        </p:txBody>
      </p:sp>
      <p:sp>
        <p:nvSpPr>
          <p:cNvPr id="17" name="Rectangle 16"/>
          <p:cNvSpPr/>
          <p:nvPr/>
        </p:nvSpPr>
        <p:spPr>
          <a:xfrm>
            <a:off x="4037524" y="4162580"/>
            <a:ext cx="2667018" cy="461665"/>
          </a:xfrm>
          <a:prstGeom prst="rect">
            <a:avLst/>
          </a:prstGeom>
        </p:spPr>
        <p:txBody>
          <a:bodyPr wrap="square">
            <a:spAutoFit/>
          </a:bodyPr>
          <a:lstStyle/>
          <a:p>
            <a:r>
              <a:rPr lang="fr-FR" sz="2400" dirty="0" smtClean="0">
                <a:latin typeface="Arial Narrow" pitchFamily="34" charset="0"/>
              </a:rPr>
              <a:t>Caractère divin</a:t>
            </a:r>
            <a:endParaRPr lang="fr-FR" sz="2400" dirty="0">
              <a:latin typeface="Arial Narrow" pitchFamily="34" charset="0"/>
            </a:endParaRPr>
          </a:p>
        </p:txBody>
      </p:sp>
      <p:sp>
        <p:nvSpPr>
          <p:cNvPr id="18" name="Rectangle 17"/>
          <p:cNvSpPr/>
          <p:nvPr/>
        </p:nvSpPr>
        <p:spPr>
          <a:xfrm>
            <a:off x="6134996" y="1582060"/>
            <a:ext cx="1394934" cy="830997"/>
          </a:xfrm>
          <a:prstGeom prst="rect">
            <a:avLst/>
          </a:prstGeom>
        </p:spPr>
        <p:txBody>
          <a:bodyPr wrap="none">
            <a:spAutoFit/>
          </a:bodyPr>
          <a:lstStyle/>
          <a:p>
            <a:r>
              <a:rPr lang="fr-FR" sz="2400" dirty="0" smtClean="0">
                <a:latin typeface="Arial Narrow" pitchFamily="34" charset="0"/>
              </a:rPr>
              <a:t>Image </a:t>
            </a:r>
          </a:p>
          <a:p>
            <a:r>
              <a:rPr lang="fr-FR" sz="2400" dirty="0" smtClean="0">
                <a:latin typeface="Arial Narrow" pitchFamily="34" charset="0"/>
              </a:rPr>
              <a:t>universelle</a:t>
            </a:r>
            <a:endParaRPr lang="fr-FR" sz="2400" dirty="0">
              <a:latin typeface="Arial Narrow" pitchFamily="34" charset="0"/>
            </a:endParaRPr>
          </a:p>
        </p:txBody>
      </p:sp>
      <p:sp>
        <p:nvSpPr>
          <p:cNvPr id="19" name="Rectangle 18"/>
          <p:cNvSpPr/>
          <p:nvPr/>
        </p:nvSpPr>
        <p:spPr>
          <a:xfrm>
            <a:off x="6173705" y="3124048"/>
            <a:ext cx="3524275" cy="461665"/>
          </a:xfrm>
          <a:prstGeom prst="rect">
            <a:avLst/>
          </a:prstGeom>
        </p:spPr>
        <p:txBody>
          <a:bodyPr wrap="square">
            <a:spAutoFit/>
          </a:bodyPr>
          <a:lstStyle/>
          <a:p>
            <a:r>
              <a:rPr lang="fr-FR" sz="2400" dirty="0" smtClean="0">
                <a:latin typeface="Arial Narrow" pitchFamily="34" charset="0"/>
              </a:rPr>
              <a:t>Image individuelle</a:t>
            </a:r>
            <a:endParaRPr lang="fr-FR" sz="2400" dirty="0">
              <a:latin typeface="Arial Narrow" pitchFamily="34" charset="0"/>
            </a:endParaRPr>
          </a:p>
        </p:txBody>
      </p:sp>
      <p:sp>
        <p:nvSpPr>
          <p:cNvPr id="20" name="Rectangle 19"/>
          <p:cNvSpPr/>
          <p:nvPr/>
        </p:nvSpPr>
        <p:spPr>
          <a:xfrm>
            <a:off x="8183139" y="2588261"/>
            <a:ext cx="1334083" cy="461665"/>
          </a:xfrm>
          <a:prstGeom prst="rect">
            <a:avLst/>
          </a:prstGeom>
        </p:spPr>
        <p:txBody>
          <a:bodyPr wrap="none">
            <a:spAutoFit/>
          </a:bodyPr>
          <a:lstStyle/>
          <a:p>
            <a:r>
              <a:rPr lang="fr-FR" sz="2400" dirty="0" smtClean="0">
                <a:latin typeface="Arial Narrow" pitchFamily="34" charset="0"/>
              </a:rPr>
              <a:t>Yang - Yin</a:t>
            </a:r>
            <a:endParaRPr lang="fr-FR" sz="2400" dirty="0">
              <a:latin typeface="Arial Narrow" pitchFamily="34" charset="0"/>
            </a:endParaRPr>
          </a:p>
        </p:txBody>
      </p:sp>
      <p:sp>
        <p:nvSpPr>
          <p:cNvPr id="21" name="Rectangle 20"/>
          <p:cNvSpPr/>
          <p:nvPr/>
        </p:nvSpPr>
        <p:spPr>
          <a:xfrm>
            <a:off x="8183139" y="751063"/>
            <a:ext cx="1579278" cy="830997"/>
          </a:xfrm>
          <a:prstGeom prst="rect">
            <a:avLst/>
          </a:prstGeom>
        </p:spPr>
        <p:txBody>
          <a:bodyPr wrap="none">
            <a:spAutoFit/>
          </a:bodyPr>
          <a:lstStyle/>
          <a:p>
            <a:r>
              <a:rPr lang="fr-FR" sz="2400" dirty="0" smtClean="0">
                <a:latin typeface="Arial Narrow" pitchFamily="34" charset="0"/>
              </a:rPr>
              <a:t>Sung Sang</a:t>
            </a:r>
          </a:p>
          <a:p>
            <a:r>
              <a:rPr lang="fr-FR" sz="2400" dirty="0" err="1" smtClean="0">
                <a:latin typeface="Arial Narrow" pitchFamily="34" charset="0"/>
              </a:rPr>
              <a:t>Hyung</a:t>
            </a:r>
            <a:r>
              <a:rPr lang="fr-FR" sz="2400" dirty="0" smtClean="0">
                <a:latin typeface="Arial Narrow" pitchFamily="34" charset="0"/>
              </a:rPr>
              <a:t> Sang</a:t>
            </a:r>
            <a:endParaRPr lang="fr-FR" sz="2400" dirty="0">
              <a:latin typeface="Arial Narrow" pitchFamily="34" charset="0"/>
            </a:endParaRPr>
          </a:p>
        </p:txBody>
      </p:sp>
      <p:sp>
        <p:nvSpPr>
          <p:cNvPr id="22" name="Rectangle 21"/>
          <p:cNvSpPr/>
          <p:nvPr/>
        </p:nvSpPr>
        <p:spPr>
          <a:xfrm>
            <a:off x="6529957" y="3858615"/>
            <a:ext cx="1597019" cy="1200329"/>
          </a:xfrm>
          <a:prstGeom prst="rect">
            <a:avLst/>
          </a:prstGeom>
        </p:spPr>
        <p:txBody>
          <a:bodyPr wrap="square">
            <a:spAutoFit/>
          </a:bodyPr>
          <a:lstStyle/>
          <a:p>
            <a:r>
              <a:rPr lang="fr-FR" sz="2400" dirty="0" smtClean="0">
                <a:latin typeface="Arial Narrow" pitchFamily="34" charset="0"/>
              </a:rPr>
              <a:t>Cœur</a:t>
            </a:r>
          </a:p>
          <a:p>
            <a:r>
              <a:rPr lang="fr-FR" sz="2400" dirty="0" smtClean="0">
                <a:latin typeface="Arial Narrow" pitchFamily="34" charset="0"/>
              </a:rPr>
              <a:t>Logos</a:t>
            </a:r>
          </a:p>
          <a:p>
            <a:r>
              <a:rPr lang="fr-FR" sz="2400" dirty="0" smtClean="0">
                <a:latin typeface="Arial Narrow" pitchFamily="34" charset="0"/>
              </a:rPr>
              <a:t>créativité</a:t>
            </a:r>
            <a:endParaRPr lang="fr-FR" sz="2400" dirty="0">
              <a:latin typeface="Arial Narrow" pitchFamily="34" charset="0"/>
            </a:endParaRPr>
          </a:p>
        </p:txBody>
      </p:sp>
    </p:spTree>
    <p:extLst>
      <p:ext uri="{BB962C8B-B14F-4D97-AF65-F5344CB8AC3E}">
        <p14:creationId xmlns:p14="http://schemas.microsoft.com/office/powerpoint/2010/main" val="131265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20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2000"/>
                                        <p:tgtEl>
                                          <p:spTgt spid="1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20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2000"/>
                                        <p:tgtEl>
                                          <p:spTgt spid="1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fade">
                                      <p:cBhvr>
                                        <p:cTn id="50" dur="2000"/>
                                        <p:tgtEl>
                                          <p:spTgt spid="22">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xEl>
                                              <p:pRg st="1" end="1"/>
                                            </p:txEl>
                                          </p:spTgt>
                                        </p:tgtEl>
                                        <p:attrNameLst>
                                          <p:attrName>style.visibility</p:attrName>
                                        </p:attrNameLst>
                                      </p:cBhvr>
                                      <p:to>
                                        <p:strVal val="visible"/>
                                      </p:to>
                                    </p:set>
                                    <p:animEffect transition="in" filter="fade">
                                      <p:cBhvr>
                                        <p:cTn id="53" dur="2000"/>
                                        <p:tgtEl>
                                          <p:spTgt spid="22">
                                            <p:txEl>
                                              <p:pRg st="1" end="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xEl>
                                              <p:pRg st="2" end="2"/>
                                            </p:txEl>
                                          </p:spTgt>
                                        </p:tgtEl>
                                        <p:attrNameLst>
                                          <p:attrName>style.visibility</p:attrName>
                                        </p:attrNameLst>
                                      </p:cBhvr>
                                      <p:to>
                                        <p:strVal val="visible"/>
                                      </p:to>
                                    </p:set>
                                    <p:animEffect transition="in" filter="fade">
                                      <p:cBhvr>
                                        <p:cTn id="56" dur="2000"/>
                                        <p:tgtEl>
                                          <p:spTgt spid="2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2000"/>
                                        <p:tgtEl>
                                          <p:spTgt spid="21">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xEl>
                                              <p:pRg st="1" end="1"/>
                                            </p:txEl>
                                          </p:spTgt>
                                        </p:tgtEl>
                                        <p:attrNameLst>
                                          <p:attrName>style.visibility</p:attrName>
                                        </p:attrNameLst>
                                      </p:cBhvr>
                                      <p:to>
                                        <p:strVal val="visible"/>
                                      </p:to>
                                    </p:set>
                                    <p:animEffect transition="in" filter="fade">
                                      <p:cBhvr>
                                        <p:cTn id="69" dur="2000"/>
                                        <p:tgtEl>
                                          <p:spTgt spid="21">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
                                            <p:txEl>
                                              <p:pRg st="0" end="0"/>
                                            </p:txEl>
                                          </p:spTgt>
                                        </p:tgtEl>
                                        <p:attrNameLst>
                                          <p:attrName>style.visibility</p:attrName>
                                        </p:attrNameLst>
                                      </p:cBhvr>
                                      <p:to>
                                        <p:strVal val="visible"/>
                                      </p:to>
                                    </p:set>
                                    <p:animEffect transition="in" filter="fade">
                                      <p:cBhvr>
                                        <p:cTn id="74"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2" grpId="0" animBg="1"/>
      <p:bldP spid="13" grpId="0" animBg="1"/>
      <p:bldP spid="14" grpId="0" animBg="1"/>
      <p:bldP spid="15" grpId="0" animBg="1"/>
      <p:bldP spid="16" grpId="0" build="allAtOnce"/>
      <p:bldP spid="17" grpId="0" build="allAtOnce"/>
      <p:bldP spid="18" grpId="0" build="allAtOnce"/>
      <p:bldP spid="19" grpId="0" build="allAtOnce"/>
      <p:bldP spid="20" grpId="0" build="allAtOnce"/>
      <p:bldP spid="21" grpId="0" build="allAtOnce"/>
      <p:bldP spid="2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3492" y="3078480"/>
            <a:ext cx="8915399" cy="701040"/>
          </a:xfrm>
        </p:spPr>
        <p:txBody>
          <a:bodyPr/>
          <a:lstStyle/>
          <a:p>
            <a:r>
              <a:rPr lang="fr-FR" dirty="0" smtClean="0"/>
              <a:t>La nature de chaque être</a:t>
            </a:r>
            <a:endParaRPr lang="fr-FR" dirty="0"/>
          </a:p>
        </p:txBody>
      </p:sp>
      <p:sp>
        <p:nvSpPr>
          <p:cNvPr id="3" name="Espace réservé du texte 2"/>
          <p:cNvSpPr>
            <a:spLocks noGrp="1"/>
          </p:cNvSpPr>
          <p:nvPr>
            <p:ph type="body" idx="1"/>
          </p:nvPr>
        </p:nvSpPr>
        <p:spPr>
          <a:xfrm>
            <a:off x="2573972" y="3926368"/>
            <a:ext cx="8915399" cy="2123911"/>
          </a:xfrm>
        </p:spPr>
        <p:txBody>
          <a:bodyPr>
            <a:normAutofit/>
          </a:bodyPr>
          <a:lstStyle/>
          <a:p>
            <a:r>
              <a:rPr lang="fr-FR" sz="2800" b="1" dirty="0" smtClean="0"/>
              <a:t>Le Corps individuel de vérité</a:t>
            </a:r>
          </a:p>
          <a:p>
            <a:pPr marL="342900" indent="-342900">
              <a:buFont typeface="Wingdings" pitchFamily="2" charset="2"/>
              <a:buChar char="v"/>
            </a:pPr>
            <a:r>
              <a:rPr lang="fr-FR" dirty="0" smtClean="0"/>
              <a:t>Sung Sang et </a:t>
            </a:r>
            <a:r>
              <a:rPr lang="fr-FR" dirty="0" err="1" smtClean="0"/>
              <a:t>Hyung</a:t>
            </a:r>
            <a:r>
              <a:rPr lang="fr-FR" dirty="0" smtClean="0"/>
              <a:t> Sang</a:t>
            </a:r>
          </a:p>
          <a:p>
            <a:pPr marL="342900" indent="-342900">
              <a:buFont typeface="Wingdings" pitchFamily="2" charset="2"/>
              <a:buChar char="v"/>
            </a:pPr>
            <a:r>
              <a:rPr lang="fr-FR" dirty="0" smtClean="0"/>
              <a:t>Yang et Yin</a:t>
            </a:r>
          </a:p>
          <a:p>
            <a:pPr marL="342900" indent="-342900">
              <a:buFont typeface="Wingdings" pitchFamily="2" charset="2"/>
              <a:buChar char="v"/>
            </a:pPr>
            <a:r>
              <a:rPr lang="fr-FR" dirty="0" smtClean="0"/>
              <a:t>L’image individuelle</a:t>
            </a:r>
            <a:endParaRPr lang="fr-FR" dirty="0"/>
          </a:p>
        </p:txBody>
      </p:sp>
    </p:spTree>
    <p:extLst>
      <p:ext uri="{BB962C8B-B14F-4D97-AF65-F5344CB8AC3E}">
        <p14:creationId xmlns:p14="http://schemas.microsoft.com/office/powerpoint/2010/main" val="160866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22" name="Group 58"/>
          <p:cNvGraphicFramePr>
            <a:graphicFrameLocks noGrp="1"/>
          </p:cNvGraphicFramePr>
          <p:nvPr>
            <p:extLst/>
          </p:nvPr>
        </p:nvGraphicFramePr>
        <p:xfrm>
          <a:off x="1606551" y="2725738"/>
          <a:ext cx="8945563" cy="3781428"/>
        </p:xfrm>
        <a:graphic>
          <a:graphicData uri="http://schemas.openxmlformats.org/drawingml/2006/table">
            <a:tbl>
              <a:tblPr/>
              <a:tblGrid>
                <a:gridCol w="2735263"/>
                <a:gridCol w="3240087"/>
                <a:gridCol w="2970213"/>
              </a:tblGrid>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 </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r>
                        <a:rPr kumimoji="0" lang="en-US" altLang="ja-JP"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Mind</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 </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r>
                        <a:rPr kumimoji="0" lang="en-US" altLang="ja-JP"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Mind</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Molécules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Nature directive</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Énergie &amp; Matière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Atomes</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Nature directive</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Énergie &amp; Matière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Particules</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Nature directive</a:t>
                      </a: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Énergie &amp; Matière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39966"/>
                    </a:solidFill>
                  </a:tcPr>
                </a:tc>
              </a:tr>
            </a:tbl>
          </a:graphicData>
        </a:graphic>
      </p:graphicFrame>
      <p:sp>
        <p:nvSpPr>
          <p:cNvPr id="21546" name="Rectangle 43"/>
          <p:cNvSpPr>
            <a:spLocks noChangeArrowheads="1"/>
          </p:cNvSpPr>
          <p:nvPr/>
        </p:nvSpPr>
        <p:spPr bwMode="auto">
          <a:xfrm>
            <a:off x="1681480" y="459740"/>
            <a:ext cx="8280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5400" dirty="0" err="1">
                <a:latin typeface="Arial Rounded MT Bold" pitchFamily="34" charset="0"/>
                <a:ea typeface="SimSun" panose="02010600030101010101" pitchFamily="2" charset="-122"/>
              </a:rPr>
              <a:t>Caractéristiques</a:t>
            </a:r>
            <a:r>
              <a:rPr lang="sk-SK" altLang="zh-CN" sz="5400" dirty="0">
                <a:latin typeface="Arial Rounded MT Bold" pitchFamily="34" charset="0"/>
                <a:ea typeface="SimSun" panose="02010600030101010101" pitchFamily="2" charset="-122"/>
              </a:rPr>
              <a:t> duales</a:t>
            </a:r>
            <a:endParaRPr lang="sk-SK" altLang="fr-FR" sz="5400" dirty="0">
              <a:latin typeface="Arial Rounded MT Bold" pitchFamily="34" charset="0"/>
              <a:ea typeface="SimSun" panose="02010600030101010101" pitchFamily="2" charset="-122"/>
            </a:endParaRPr>
          </a:p>
        </p:txBody>
      </p:sp>
      <p:graphicFrame>
        <p:nvGraphicFramePr>
          <p:cNvPr id="8" name="Group 13"/>
          <p:cNvGraphicFramePr>
            <a:graphicFrameLocks noGrp="1"/>
          </p:cNvGraphicFramePr>
          <p:nvPr>
            <p:extLst/>
          </p:nvPr>
        </p:nvGraphicFramePr>
        <p:xfrm>
          <a:off x="1606550" y="2717800"/>
          <a:ext cx="8955088" cy="1890714"/>
        </p:xfrm>
        <a:graphic>
          <a:graphicData uri="http://schemas.openxmlformats.org/drawingml/2006/table">
            <a:tbl>
              <a:tblPr/>
              <a:tblGrid>
                <a:gridCol w="2744788"/>
                <a:gridCol w="3240087"/>
                <a:gridCol w="2970213"/>
              </a:tblGrid>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Animaux</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a:t>
                      </a: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nstinct animal</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corps</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Plantes</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a:t>
                      </a: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nstinct végétal</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corps</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9" name="Group 3"/>
          <p:cNvGraphicFramePr>
            <a:graphicFrameLocks noGrp="1"/>
          </p:cNvGraphicFramePr>
          <p:nvPr>
            <p:extLst/>
          </p:nvPr>
        </p:nvGraphicFramePr>
        <p:xfrm>
          <a:off x="1618456" y="1896035"/>
          <a:ext cx="8955088" cy="624480"/>
        </p:xfrm>
        <a:graphic>
          <a:graphicData uri="http://schemas.openxmlformats.org/drawingml/2006/table">
            <a:tbl>
              <a:tblPr/>
              <a:tblGrid>
                <a:gridCol w="2733675"/>
                <a:gridCol w="3252788"/>
                <a:gridCol w="2968625"/>
              </a:tblGrid>
              <a:tr h="2250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Tous</a:t>
                      </a:r>
                      <a:r>
                        <a:rPr kumimoji="0" lang="en-US" altLang="fr-FR" sz="32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les </a:t>
                      </a:r>
                      <a:r>
                        <a:rPr kumimoji="0" lang="en-US" altLang="fr-FR" sz="32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êtres</a:t>
                      </a:r>
                      <a:endParaRPr kumimoji="0" lang="en-US" altLang="fr-FR" sz="32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89991" marR="89991"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Caractère</a:t>
                      </a:r>
                      <a:r>
                        <a:rPr kumimoji="0" lang="en-US" altLang="fr-FR" sz="28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a:t>
                      </a:r>
                      <a:r>
                        <a:rPr kumimoji="0" lang="en-US" altLang="fr-FR" sz="28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intérieur</a:t>
                      </a:r>
                      <a:endParaRPr kumimoji="0" lang="en-US" altLang="fr-FR" sz="28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89991" marR="89991"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Forme</a:t>
                      </a:r>
                      <a:r>
                        <a:rPr kumimoji="0" lang="en-US" altLang="fr-FR" sz="28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a:t>
                      </a:r>
                      <a:r>
                        <a:rPr kumimoji="0" lang="en-US" altLang="fr-FR" sz="28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extérieure</a:t>
                      </a:r>
                      <a:endParaRPr kumimoji="0" lang="en-US" altLang="fr-FR" sz="2800" b="0" i="0" u="none" strike="noStrike" cap="none" normalizeH="0" baseline="0" dirty="0" smtClean="0">
                        <a:ln>
                          <a:noFill/>
                        </a:ln>
                        <a:solidFill>
                          <a:schemeClr val="bg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txBody>
                  <a:tcPr marL="89991" marR="89991"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r>
            </a:tbl>
          </a:graphicData>
        </a:graphic>
      </p:graphicFrame>
      <p:graphicFrame>
        <p:nvGraphicFramePr>
          <p:cNvPr id="10" name="Group 13"/>
          <p:cNvGraphicFramePr>
            <a:graphicFrameLocks noGrp="1"/>
          </p:cNvGraphicFramePr>
          <p:nvPr>
            <p:extLst/>
          </p:nvPr>
        </p:nvGraphicFramePr>
        <p:xfrm>
          <a:off x="1606550" y="2636839"/>
          <a:ext cx="8955088" cy="720725"/>
        </p:xfrm>
        <a:graphic>
          <a:graphicData uri="http://schemas.openxmlformats.org/drawingml/2006/table">
            <a:tbl>
              <a:tblPr/>
              <a:tblGrid>
                <a:gridCol w="2744788"/>
                <a:gridCol w="3240087"/>
                <a:gridCol w="2970213"/>
              </a:tblGrid>
              <a:tr h="7207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dirty="0" err="1"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Humanité</a:t>
                      </a:r>
                      <a:endParaRPr kumimoji="0" lang="en-US" altLang="fr-FR" sz="3200" b="1" i="0" u="none" strike="noStrike" cap="none" normalizeH="0" baseline="0" dirty="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1" marR="91431"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err="1"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Cœur</a:t>
                      </a:r>
                      <a:r>
                        <a:rPr kumimoji="0" lang="en-US" altLang="fr-FR" sz="24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 et esprit</a:t>
                      </a:r>
                    </a:p>
                  </a:txBody>
                  <a:tcPr marL="91431" marR="91431"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dirty="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corps</a:t>
                      </a:r>
                      <a:endParaRPr kumimoji="0" lang="en-US" altLang="fr-FR"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1" marR="91431"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spTree>
    <p:extLst>
      <p:ext uri="{BB962C8B-B14F-4D97-AF65-F5344CB8AC3E}">
        <p14:creationId xmlns:p14="http://schemas.microsoft.com/office/powerpoint/2010/main" val="2683564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227494" y="233804"/>
            <a:ext cx="3524250" cy="646331"/>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3600" dirty="0" smtClean="0"/>
              <a:t>Sung Sang</a:t>
            </a:r>
            <a:endParaRPr lang="en-US" altLang="fr-FR" sz="3600" dirty="0"/>
          </a:p>
        </p:txBody>
      </p:sp>
      <p:sp>
        <p:nvSpPr>
          <p:cNvPr id="25604" name="Text Box 4"/>
          <p:cNvSpPr txBox="1">
            <a:spLocks noChangeArrowheads="1"/>
          </p:cNvSpPr>
          <p:nvPr/>
        </p:nvSpPr>
        <p:spPr bwMode="auto">
          <a:xfrm>
            <a:off x="3522249" y="233804"/>
            <a:ext cx="2031065" cy="117633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365125" indent="-36512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ct val="20000"/>
              </a:spcAft>
              <a:buClr>
                <a:srgbClr val="1EB4FF"/>
              </a:buClr>
              <a:buFontTx/>
              <a:buNone/>
            </a:pPr>
            <a:r>
              <a:rPr lang="en-US" altLang="zh-CN" dirty="0" err="1">
                <a:ea typeface="SimSun" panose="02010600030101010101" pitchFamily="2" charset="-122"/>
              </a:rPr>
              <a:t>Sujet</a:t>
            </a:r>
            <a:endParaRPr lang="en-US" altLang="zh-CN" dirty="0">
              <a:ea typeface="SimSun" panose="02010600030101010101" pitchFamily="2" charset="-122"/>
            </a:endParaRPr>
          </a:p>
          <a:p>
            <a:pPr algn="ctr" eaLnBrk="1" hangingPunct="1">
              <a:spcBef>
                <a:spcPct val="0"/>
              </a:spcBef>
              <a:spcAft>
                <a:spcPct val="20000"/>
              </a:spcAft>
              <a:buClr>
                <a:srgbClr val="1EB4FF"/>
              </a:buClr>
              <a:buFontTx/>
              <a:buNone/>
            </a:pPr>
            <a:r>
              <a:rPr lang="en-US" altLang="zh-CN" dirty="0">
                <a:ea typeface="SimSun" panose="02010600030101010101" pitchFamily="2" charset="-122"/>
              </a:rPr>
              <a:t>Cause</a:t>
            </a:r>
            <a:endParaRPr lang="en-US" altLang="zh-CN" i="1" dirty="0">
              <a:ea typeface="SimSun" panose="02010600030101010101" pitchFamily="2" charset="-122"/>
            </a:endParaRPr>
          </a:p>
        </p:txBody>
      </p:sp>
      <p:sp>
        <p:nvSpPr>
          <p:cNvPr id="25605" name="Text Box 5"/>
          <p:cNvSpPr txBox="1">
            <a:spLocks noChangeArrowheads="1"/>
          </p:cNvSpPr>
          <p:nvPr/>
        </p:nvSpPr>
        <p:spPr bwMode="auto">
          <a:xfrm>
            <a:off x="6227494" y="887025"/>
            <a:ext cx="3524250" cy="46166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a:latin typeface="Garamond" panose="02020404030301010803" pitchFamily="18" charset="0"/>
              </a:rPr>
              <a:t>Aspect </a:t>
            </a:r>
            <a:r>
              <a:rPr lang="en-US" altLang="fr-FR" sz="2400" dirty="0" err="1" smtClean="0">
                <a:latin typeface="Garamond" panose="02020404030301010803" pitchFamily="18" charset="0"/>
              </a:rPr>
              <a:t>intérieur</a:t>
            </a:r>
            <a:r>
              <a:rPr lang="en-US" altLang="fr-FR" sz="2400" dirty="0" smtClean="0">
                <a:latin typeface="Garamond" panose="02020404030301010803" pitchFamily="18" charset="0"/>
              </a:rPr>
              <a:t> invisible</a:t>
            </a:r>
            <a:endParaRPr lang="en-US" altLang="fr-FR" sz="2400" dirty="0">
              <a:latin typeface="Garamond" panose="02020404030301010803" pitchFamily="18" charset="0"/>
            </a:endParaRPr>
          </a:p>
        </p:txBody>
      </p:sp>
      <p:sp>
        <p:nvSpPr>
          <p:cNvPr id="22534" name="Text Box 6"/>
          <p:cNvSpPr txBox="1">
            <a:spLocks noChangeArrowheads="1"/>
          </p:cNvSpPr>
          <p:nvPr/>
        </p:nvSpPr>
        <p:spPr bwMode="auto">
          <a:xfrm>
            <a:off x="1425286" y="5534561"/>
            <a:ext cx="104689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000" dirty="0" smtClean="0">
                <a:latin typeface="Arial Narrow" pitchFamily="34" charset="0"/>
              </a:rPr>
              <a:t>Sung Sang et </a:t>
            </a:r>
            <a:r>
              <a:rPr lang="en-US" altLang="fr-FR" sz="2000" dirty="0" err="1" smtClean="0">
                <a:latin typeface="Arial Narrow" pitchFamily="34" charset="0"/>
              </a:rPr>
              <a:t>Hyung</a:t>
            </a:r>
            <a:r>
              <a:rPr lang="en-US" altLang="fr-FR" sz="2000" dirty="0" smtClean="0">
                <a:latin typeface="Arial Narrow" pitchFamily="34" charset="0"/>
              </a:rPr>
              <a:t> Sang </a:t>
            </a:r>
            <a:r>
              <a:rPr lang="en-US" altLang="fr-FR" sz="2000" dirty="0" err="1" smtClean="0">
                <a:latin typeface="Arial Narrow" pitchFamily="34" charset="0"/>
              </a:rPr>
              <a:t>sont</a:t>
            </a:r>
            <a:r>
              <a:rPr lang="en-US" altLang="fr-FR" sz="2000" dirty="0" smtClean="0">
                <a:latin typeface="Arial Narrow" pitchFamily="34" charset="0"/>
              </a:rPr>
              <a:t> des </a:t>
            </a:r>
            <a:r>
              <a:rPr lang="en-US" altLang="fr-FR" sz="2000" dirty="0" err="1" smtClean="0">
                <a:latin typeface="Arial Narrow" pitchFamily="34" charset="0"/>
              </a:rPr>
              <a:t>termes</a:t>
            </a:r>
            <a:r>
              <a:rPr lang="en-US" altLang="fr-FR" sz="2000" dirty="0" smtClean="0">
                <a:latin typeface="Arial Narrow" pitchFamily="34" charset="0"/>
              </a:rPr>
              <a:t> </a:t>
            </a:r>
            <a:r>
              <a:rPr lang="en-US" altLang="fr-FR" sz="2000" dirty="0" err="1" smtClean="0">
                <a:latin typeface="Arial Narrow" pitchFamily="34" charset="0"/>
              </a:rPr>
              <a:t>coréens</a:t>
            </a:r>
            <a:r>
              <a:rPr lang="en-US" altLang="fr-FR" sz="2000" dirty="0" smtClean="0">
                <a:latin typeface="Arial Narrow" pitchFamily="34" charset="0"/>
              </a:rPr>
              <a:t>, </a:t>
            </a:r>
            <a:r>
              <a:rPr lang="en-US" altLang="fr-FR" sz="2000" dirty="0" err="1" smtClean="0">
                <a:latin typeface="Arial Narrow" pitchFamily="34" charset="0"/>
              </a:rPr>
              <a:t>ici</a:t>
            </a:r>
            <a:r>
              <a:rPr lang="en-US" altLang="fr-FR" sz="2000" dirty="0" smtClean="0">
                <a:latin typeface="Arial Narrow" pitchFamily="34" charset="0"/>
              </a:rPr>
              <a:t> </a:t>
            </a:r>
            <a:r>
              <a:rPr lang="en-US" altLang="fr-FR" sz="2000" dirty="0" err="1" smtClean="0">
                <a:latin typeface="Arial Narrow" pitchFamily="34" charset="0"/>
              </a:rPr>
              <a:t>représentés</a:t>
            </a:r>
            <a:r>
              <a:rPr lang="en-US" altLang="fr-FR" sz="2000" dirty="0" smtClean="0">
                <a:latin typeface="Arial Narrow" pitchFamily="34" charset="0"/>
              </a:rPr>
              <a:t> avec </a:t>
            </a:r>
            <a:r>
              <a:rPr lang="en-US" altLang="fr-FR" sz="2000" dirty="0" err="1" smtClean="0">
                <a:latin typeface="Arial Narrow" pitchFamily="34" charset="0"/>
              </a:rPr>
              <a:t>leurs</a:t>
            </a:r>
            <a:r>
              <a:rPr lang="en-US" altLang="fr-FR" sz="2000" dirty="0" smtClean="0">
                <a:latin typeface="Arial Narrow" pitchFamily="34" charset="0"/>
              </a:rPr>
              <a:t> </a:t>
            </a:r>
            <a:r>
              <a:rPr lang="en-US" altLang="fr-FR" sz="2000" dirty="0" err="1" smtClean="0">
                <a:latin typeface="Arial Narrow" pitchFamily="34" charset="0"/>
              </a:rPr>
              <a:t>caractères</a:t>
            </a:r>
            <a:r>
              <a:rPr lang="en-US" altLang="fr-FR" sz="2000" dirty="0" smtClean="0">
                <a:latin typeface="Arial Narrow" pitchFamily="34" charset="0"/>
              </a:rPr>
              <a:t> </a:t>
            </a:r>
            <a:r>
              <a:rPr lang="en-US" altLang="fr-FR" sz="2000" dirty="0" err="1" smtClean="0">
                <a:latin typeface="Arial Narrow" pitchFamily="34" charset="0"/>
              </a:rPr>
              <a:t>chinois.Le</a:t>
            </a:r>
            <a:r>
              <a:rPr lang="en-US" altLang="fr-FR" sz="2000" dirty="0" smtClean="0">
                <a:latin typeface="Arial Narrow" pitchFamily="34" charset="0"/>
              </a:rPr>
              <a:t> </a:t>
            </a:r>
            <a:r>
              <a:rPr lang="en-US" altLang="fr-FR" sz="2000" dirty="0" err="1" smtClean="0">
                <a:latin typeface="Arial Narrow" pitchFamily="34" charset="0"/>
              </a:rPr>
              <a:t>Hyung</a:t>
            </a:r>
            <a:r>
              <a:rPr lang="en-US" altLang="fr-FR" sz="2000" dirty="0" smtClean="0">
                <a:latin typeface="Arial Narrow" pitchFamily="34" charset="0"/>
              </a:rPr>
              <a:t> sang </a:t>
            </a:r>
            <a:r>
              <a:rPr lang="en-US" altLang="fr-FR" sz="2000" dirty="0" err="1">
                <a:latin typeface="Arial Narrow" pitchFamily="34" charset="0"/>
              </a:rPr>
              <a:t>r</a:t>
            </a:r>
            <a:r>
              <a:rPr lang="en-US" altLang="fr-FR" sz="2000" dirty="0" err="1" smtClean="0">
                <a:latin typeface="Arial Narrow" pitchFamily="34" charset="0"/>
              </a:rPr>
              <a:t>eflète</a:t>
            </a:r>
            <a:r>
              <a:rPr lang="en-US" altLang="fr-FR" sz="2000" dirty="0" smtClean="0">
                <a:latin typeface="Arial Narrow" pitchFamily="34" charset="0"/>
              </a:rPr>
              <a:t> et </a:t>
            </a:r>
            <a:r>
              <a:rPr lang="en-US" altLang="fr-FR" sz="2000" dirty="0" err="1" smtClean="0">
                <a:latin typeface="Arial Narrow" pitchFamily="34" charset="0"/>
              </a:rPr>
              <a:t>exprime</a:t>
            </a:r>
            <a:r>
              <a:rPr lang="en-US" altLang="fr-FR" sz="2000" dirty="0" smtClean="0">
                <a:latin typeface="Arial Narrow" pitchFamily="34" charset="0"/>
              </a:rPr>
              <a:t> le Sung Sang. La relation entre le sung sang et le </a:t>
            </a:r>
            <a:r>
              <a:rPr lang="en-US" altLang="fr-FR" sz="2000" dirty="0" err="1" smtClean="0">
                <a:latin typeface="Arial Narrow" pitchFamily="34" charset="0"/>
              </a:rPr>
              <a:t>hyung</a:t>
            </a:r>
            <a:r>
              <a:rPr lang="en-US" altLang="fr-FR" sz="2000" dirty="0" smtClean="0">
                <a:latin typeface="Arial Narrow" pitchFamily="34" charset="0"/>
              </a:rPr>
              <a:t> sang </a:t>
            </a:r>
            <a:r>
              <a:rPr lang="en-US" altLang="fr-FR" sz="2000" dirty="0" err="1" smtClean="0">
                <a:latin typeface="Arial Narrow" pitchFamily="34" charset="0"/>
              </a:rPr>
              <a:t>peut</a:t>
            </a:r>
            <a:r>
              <a:rPr lang="en-US" altLang="fr-FR" sz="2000" dirty="0">
                <a:latin typeface="Arial Narrow" pitchFamily="34" charset="0"/>
              </a:rPr>
              <a:t> </a:t>
            </a:r>
            <a:r>
              <a:rPr lang="en-US" altLang="fr-FR" sz="2000" dirty="0" err="1" smtClean="0">
                <a:latin typeface="Arial Narrow" pitchFamily="34" charset="0"/>
              </a:rPr>
              <a:t>être</a:t>
            </a:r>
            <a:r>
              <a:rPr lang="en-US" altLang="fr-FR" sz="2000" dirty="0" smtClean="0">
                <a:latin typeface="Arial Narrow" pitchFamily="34" charset="0"/>
              </a:rPr>
              <a:t> </a:t>
            </a:r>
            <a:r>
              <a:rPr lang="en-US" altLang="fr-FR" sz="2000" dirty="0" err="1" smtClean="0">
                <a:latin typeface="Arial Narrow" pitchFamily="34" charset="0"/>
              </a:rPr>
              <a:t>apparentée</a:t>
            </a:r>
            <a:r>
              <a:rPr lang="en-US" altLang="fr-FR" sz="2000" dirty="0" smtClean="0">
                <a:latin typeface="Arial Narrow" pitchFamily="34" charset="0"/>
              </a:rPr>
              <a:t> à la relation entre </a:t>
            </a:r>
            <a:r>
              <a:rPr lang="en-US" altLang="fr-FR" sz="2000" dirty="0" err="1" smtClean="0">
                <a:latin typeface="Arial Narrow" pitchFamily="34" charset="0"/>
              </a:rPr>
              <a:t>eidos</a:t>
            </a:r>
            <a:r>
              <a:rPr lang="en-US" altLang="fr-FR" sz="2000" dirty="0" smtClean="0">
                <a:latin typeface="Arial Narrow" pitchFamily="34" charset="0"/>
              </a:rPr>
              <a:t> et </a:t>
            </a:r>
            <a:r>
              <a:rPr lang="en-US" altLang="fr-FR" sz="2000" dirty="0" err="1" smtClean="0">
                <a:latin typeface="Arial Narrow" pitchFamily="34" charset="0"/>
              </a:rPr>
              <a:t>hyle</a:t>
            </a:r>
            <a:r>
              <a:rPr lang="en-US" altLang="fr-FR" sz="2000" dirty="0" smtClean="0">
                <a:latin typeface="Arial Narrow" pitchFamily="34" charset="0"/>
              </a:rPr>
              <a:t> (</a:t>
            </a:r>
            <a:r>
              <a:rPr lang="en-US" altLang="fr-FR" sz="2000" dirty="0" err="1" smtClean="0">
                <a:latin typeface="Arial Narrow" pitchFamily="34" charset="0"/>
              </a:rPr>
              <a:t>Aristote</a:t>
            </a:r>
            <a:r>
              <a:rPr lang="en-US" altLang="fr-FR" sz="2000" dirty="0" smtClean="0">
                <a:latin typeface="Arial Narrow" pitchFamily="34" charset="0"/>
              </a:rPr>
              <a:t>). Sur un certain plan, on </a:t>
            </a:r>
            <a:r>
              <a:rPr lang="en-US" altLang="fr-FR" sz="2000" dirty="0" err="1" smtClean="0">
                <a:latin typeface="Arial Narrow" pitchFamily="34" charset="0"/>
              </a:rPr>
              <a:t>peut</a:t>
            </a:r>
            <a:r>
              <a:rPr lang="en-US" altLang="fr-FR" sz="2000" dirty="0" smtClean="0">
                <a:latin typeface="Arial Narrow" pitchFamily="34" charset="0"/>
              </a:rPr>
              <a:t> </a:t>
            </a:r>
            <a:r>
              <a:rPr lang="en-US" altLang="fr-FR" sz="2000" dirty="0" err="1" smtClean="0">
                <a:latin typeface="Arial Narrow" pitchFamily="34" charset="0"/>
              </a:rPr>
              <a:t>aussi</a:t>
            </a:r>
            <a:r>
              <a:rPr lang="en-US" altLang="fr-FR" sz="2000" dirty="0" smtClean="0">
                <a:latin typeface="Arial Narrow" pitchFamily="34" charset="0"/>
              </a:rPr>
              <a:t> faire </a:t>
            </a:r>
            <a:r>
              <a:rPr lang="en-US" altLang="fr-FR" sz="2000" dirty="0" err="1" smtClean="0">
                <a:latin typeface="Arial Narrow" pitchFamily="34" charset="0"/>
              </a:rPr>
              <a:t>analogie</a:t>
            </a:r>
            <a:r>
              <a:rPr lang="en-US" altLang="fr-FR" sz="2000" dirty="0" smtClean="0">
                <a:latin typeface="Arial Narrow" pitchFamily="34" charset="0"/>
              </a:rPr>
              <a:t> avec la distinction du </a:t>
            </a:r>
            <a:r>
              <a:rPr lang="en-US" altLang="fr-FR" sz="2000" dirty="0" err="1" smtClean="0">
                <a:latin typeface="Arial Narrow" pitchFamily="34" charset="0"/>
              </a:rPr>
              <a:t>signifié</a:t>
            </a:r>
            <a:r>
              <a:rPr lang="en-US" altLang="fr-FR" sz="2000" dirty="0" smtClean="0">
                <a:latin typeface="Arial Narrow" pitchFamily="34" charset="0"/>
              </a:rPr>
              <a:t> et du </a:t>
            </a:r>
            <a:r>
              <a:rPr lang="en-US" altLang="fr-FR" sz="2000" dirty="0" err="1" smtClean="0">
                <a:latin typeface="Arial Narrow" pitchFamily="34" charset="0"/>
              </a:rPr>
              <a:t>signifiant</a:t>
            </a:r>
            <a:r>
              <a:rPr lang="en-US" altLang="fr-FR" sz="2000" dirty="0" smtClean="0">
                <a:latin typeface="Arial Narrow" pitchFamily="34" charset="0"/>
              </a:rPr>
              <a:t> (</a:t>
            </a:r>
            <a:r>
              <a:rPr lang="en-US" altLang="fr-FR" sz="2000" dirty="0" err="1" smtClean="0">
                <a:latin typeface="Arial Narrow" pitchFamily="34" charset="0"/>
              </a:rPr>
              <a:t>linguistique</a:t>
            </a:r>
            <a:r>
              <a:rPr lang="en-US" altLang="fr-FR" sz="2000" dirty="0" smtClean="0">
                <a:latin typeface="Arial Narrow" pitchFamily="34" charset="0"/>
              </a:rPr>
              <a:t> </a:t>
            </a:r>
            <a:r>
              <a:rPr lang="en-US" altLang="fr-FR" sz="2000" dirty="0" err="1" smtClean="0">
                <a:latin typeface="Arial Narrow" pitchFamily="34" charset="0"/>
              </a:rPr>
              <a:t>générale</a:t>
            </a:r>
            <a:r>
              <a:rPr lang="en-US" altLang="fr-FR" sz="2000" dirty="0" smtClean="0">
                <a:latin typeface="Arial Narrow" pitchFamily="34" charset="0"/>
              </a:rPr>
              <a:t> de Saussure)</a:t>
            </a:r>
            <a:endParaRPr lang="en-US" altLang="fr-FR" sz="2000" dirty="0">
              <a:latin typeface="Arial Narrow" pitchFamily="34" charset="0"/>
            </a:endParaRPr>
          </a:p>
        </p:txBody>
      </p:sp>
      <p:sp>
        <p:nvSpPr>
          <p:cNvPr id="22535" name="Text Box 7"/>
          <p:cNvSpPr txBox="1">
            <a:spLocks noChangeArrowheads="1"/>
          </p:cNvSpPr>
          <p:nvPr/>
        </p:nvSpPr>
        <p:spPr bwMode="auto">
          <a:xfrm>
            <a:off x="6227494" y="4275683"/>
            <a:ext cx="3524250" cy="646331"/>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3600" dirty="0" err="1" smtClean="0">
                <a:solidFill>
                  <a:schemeClr val="bg1"/>
                </a:solidFill>
              </a:rPr>
              <a:t>Hyung</a:t>
            </a:r>
            <a:r>
              <a:rPr lang="en-US" altLang="fr-FR" sz="3600" dirty="0" smtClean="0">
                <a:solidFill>
                  <a:schemeClr val="bg1"/>
                </a:solidFill>
              </a:rPr>
              <a:t> Sang</a:t>
            </a:r>
            <a:endParaRPr lang="en-US" altLang="fr-FR" sz="3600" dirty="0">
              <a:solidFill>
                <a:schemeClr val="bg1"/>
              </a:solidFill>
            </a:endParaRPr>
          </a:p>
        </p:txBody>
      </p:sp>
      <p:sp>
        <p:nvSpPr>
          <p:cNvPr id="303113" name="Text Box 9"/>
          <p:cNvSpPr txBox="1">
            <a:spLocks noChangeArrowheads="1"/>
          </p:cNvSpPr>
          <p:nvPr/>
        </p:nvSpPr>
        <p:spPr bwMode="auto">
          <a:xfrm>
            <a:off x="3522249" y="4219320"/>
            <a:ext cx="2031065" cy="1176338"/>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365125" indent="-36512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spcAft>
                <a:spcPct val="20000"/>
              </a:spcAft>
              <a:buClr>
                <a:srgbClr val="1EB4FF"/>
              </a:buClr>
              <a:buFontTx/>
              <a:buNone/>
            </a:pPr>
            <a:r>
              <a:rPr lang="en-US" altLang="zh-CN" dirty="0">
                <a:solidFill>
                  <a:schemeClr val="bg1"/>
                </a:solidFill>
                <a:ea typeface="SimSun" panose="02010600030101010101" pitchFamily="2" charset="-122"/>
              </a:rPr>
              <a:t>Objet</a:t>
            </a:r>
          </a:p>
          <a:p>
            <a:pPr algn="ctr" eaLnBrk="1" hangingPunct="1">
              <a:spcBef>
                <a:spcPct val="0"/>
              </a:spcBef>
              <a:spcAft>
                <a:spcPct val="20000"/>
              </a:spcAft>
              <a:buClr>
                <a:srgbClr val="1EB4FF"/>
              </a:buClr>
              <a:buFontTx/>
              <a:buNone/>
            </a:pPr>
            <a:r>
              <a:rPr lang="en-US" altLang="zh-CN" dirty="0" err="1">
                <a:solidFill>
                  <a:schemeClr val="bg1"/>
                </a:solidFill>
                <a:ea typeface="SimSun" panose="02010600030101010101" pitchFamily="2" charset="-122"/>
              </a:rPr>
              <a:t>Effet</a:t>
            </a:r>
            <a:endParaRPr lang="en-US" altLang="zh-CN" dirty="0">
              <a:solidFill>
                <a:schemeClr val="bg1"/>
              </a:solidFill>
              <a:ea typeface="SimSun" panose="02010600030101010101" pitchFamily="2" charset="-122"/>
            </a:endParaRPr>
          </a:p>
        </p:txBody>
      </p:sp>
      <p:sp>
        <p:nvSpPr>
          <p:cNvPr id="303114" name="Text Box 10"/>
          <p:cNvSpPr txBox="1">
            <a:spLocks noChangeArrowheads="1"/>
          </p:cNvSpPr>
          <p:nvPr/>
        </p:nvSpPr>
        <p:spPr bwMode="auto">
          <a:xfrm>
            <a:off x="6227494" y="4990356"/>
            <a:ext cx="3524251" cy="461665"/>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a:solidFill>
                  <a:schemeClr val="bg1"/>
                </a:solidFill>
                <a:latin typeface="Garamond" panose="02020404030301010803" pitchFamily="18" charset="0"/>
              </a:rPr>
              <a:t>Aspect </a:t>
            </a:r>
            <a:r>
              <a:rPr lang="en-US" altLang="fr-FR" sz="2400" dirty="0" err="1" smtClean="0">
                <a:solidFill>
                  <a:schemeClr val="bg1"/>
                </a:solidFill>
                <a:latin typeface="Garamond" panose="02020404030301010803" pitchFamily="18" charset="0"/>
              </a:rPr>
              <a:t>extérieur</a:t>
            </a:r>
            <a:r>
              <a:rPr lang="en-US" altLang="fr-FR" sz="2400" dirty="0" smtClean="0">
                <a:solidFill>
                  <a:schemeClr val="bg1"/>
                </a:solidFill>
                <a:latin typeface="Garamond" panose="02020404030301010803" pitchFamily="18" charset="0"/>
              </a:rPr>
              <a:t> visible</a:t>
            </a:r>
            <a:endParaRPr lang="en-US" altLang="fr-FR" sz="2400" dirty="0">
              <a:solidFill>
                <a:schemeClr val="bg1"/>
              </a:solidFill>
              <a:latin typeface="Garamond" panose="02020404030301010803" pitchFamily="18" charset="0"/>
            </a:endParaRPr>
          </a:p>
        </p:txBody>
      </p:sp>
      <p:cxnSp>
        <p:nvCxnSpPr>
          <p:cNvPr id="18" name="Straight Arrow Connector 17"/>
          <p:cNvCxnSpPr/>
          <p:nvPr/>
        </p:nvCxnSpPr>
        <p:spPr>
          <a:xfrm flipV="1">
            <a:off x="4068445" y="1790151"/>
            <a:ext cx="0" cy="2231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85652" y="1791962"/>
            <a:ext cx="8981" cy="2231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5554" y="194527"/>
            <a:ext cx="644108" cy="1384995"/>
          </a:xfrm>
          <a:prstGeom prst="rect">
            <a:avLst/>
          </a:prstGeom>
        </p:spPr>
      </p:pic>
      <p:pic>
        <p:nvPicPr>
          <p:cNvPr id="23" name="Imag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2849" y="4021334"/>
            <a:ext cx="718211" cy="1430687"/>
          </a:xfrm>
          <a:prstGeom prst="rect">
            <a:avLst/>
          </a:prstGeom>
        </p:spPr>
      </p:pic>
      <p:pic>
        <p:nvPicPr>
          <p:cNvPr id="24" name="Picture 2" descr="http://z.about.com/d/taoism/1/0/0/-/-/-/yinYang.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6559395" y="1358870"/>
            <a:ext cx="2860448" cy="2860452"/>
          </a:xfrm>
          <a:prstGeom prst="rect">
            <a:avLst/>
          </a:prstGeom>
          <a:noFill/>
        </p:spPr>
      </p:pic>
    </p:spTree>
    <p:extLst>
      <p:ext uri="{BB962C8B-B14F-4D97-AF65-F5344CB8AC3E}">
        <p14:creationId xmlns:p14="http://schemas.microsoft.com/office/powerpoint/2010/main" val="2962170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3114"/>
                                        </p:tgtEl>
                                        <p:attrNameLst>
                                          <p:attrName>style.visibility</p:attrName>
                                        </p:attrNameLst>
                                      </p:cBhvr>
                                      <p:to>
                                        <p:strVal val="visible"/>
                                      </p:to>
                                    </p:set>
                                    <p:anim calcmode="lin" valueType="num">
                                      <p:cBhvr additive="base">
                                        <p:cTn id="11" dur="500" fill="hold"/>
                                        <p:tgtEl>
                                          <p:spTgt spid="303114"/>
                                        </p:tgtEl>
                                        <p:attrNameLst>
                                          <p:attrName>ppt_x</p:attrName>
                                        </p:attrNameLst>
                                      </p:cBhvr>
                                      <p:tavLst>
                                        <p:tav tm="0">
                                          <p:val>
                                            <p:strVal val="#ppt_x"/>
                                          </p:val>
                                        </p:tav>
                                        <p:tav tm="100000">
                                          <p:val>
                                            <p:strVal val="#ppt_x"/>
                                          </p:val>
                                        </p:tav>
                                      </p:tavLst>
                                    </p:anim>
                                    <p:anim calcmode="lin" valueType="num">
                                      <p:cBhvr additive="base">
                                        <p:cTn id="12" dur="500" fill="hold"/>
                                        <p:tgtEl>
                                          <p:spTgt spid="30311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additive="base">
                                        <p:cTn id="17" dur="500" fill="hold"/>
                                        <p:tgtEl>
                                          <p:spTgt spid="25604"/>
                                        </p:tgtEl>
                                        <p:attrNameLst>
                                          <p:attrName>ppt_x</p:attrName>
                                        </p:attrNameLst>
                                      </p:cBhvr>
                                      <p:tavLst>
                                        <p:tav tm="0">
                                          <p:val>
                                            <p:strVal val="#ppt_x"/>
                                          </p:val>
                                        </p:tav>
                                        <p:tav tm="100000">
                                          <p:val>
                                            <p:strVal val="#ppt_x"/>
                                          </p:val>
                                        </p:tav>
                                      </p:tavLst>
                                    </p:anim>
                                    <p:anim calcmode="lin" valueType="num">
                                      <p:cBhvr additive="base">
                                        <p:cTn id="18" dur="500" fill="hold"/>
                                        <p:tgtEl>
                                          <p:spTgt spid="2560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3113"/>
                                        </p:tgtEl>
                                        <p:attrNameLst>
                                          <p:attrName>style.visibility</p:attrName>
                                        </p:attrNameLst>
                                      </p:cBhvr>
                                      <p:to>
                                        <p:strVal val="visible"/>
                                      </p:to>
                                    </p:set>
                                    <p:anim calcmode="lin" valueType="num">
                                      <p:cBhvr additive="base">
                                        <p:cTn id="21" dur="500" fill="hold"/>
                                        <p:tgtEl>
                                          <p:spTgt spid="303113"/>
                                        </p:tgtEl>
                                        <p:attrNameLst>
                                          <p:attrName>ppt_x</p:attrName>
                                        </p:attrNameLst>
                                      </p:cBhvr>
                                      <p:tavLst>
                                        <p:tav tm="0">
                                          <p:val>
                                            <p:strVal val="#ppt_x"/>
                                          </p:val>
                                        </p:tav>
                                        <p:tav tm="100000">
                                          <p:val>
                                            <p:strVal val="#ppt_x"/>
                                          </p:val>
                                        </p:tav>
                                      </p:tavLst>
                                    </p:anim>
                                    <p:anim calcmode="lin" valueType="num">
                                      <p:cBhvr additive="base">
                                        <p:cTn id="22" dur="500" fill="hold"/>
                                        <p:tgtEl>
                                          <p:spTgt spid="303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303113" grpId="0" animBg="1"/>
      <p:bldP spid="3031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txBox="1">
            <a:spLocks noChangeArrowheads="1"/>
          </p:cNvSpPr>
          <p:nvPr/>
        </p:nvSpPr>
        <p:spPr bwMode="auto">
          <a:xfrm>
            <a:off x="4225159" y="2008333"/>
            <a:ext cx="7835629" cy="343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buFontTx/>
              <a:buNone/>
            </a:pPr>
            <a:r>
              <a:rPr lang="zh-TW" altLang="fr-FR" sz="4800" b="1" dirty="0">
                <a:solidFill>
                  <a:srgbClr val="002060"/>
                </a:solidFill>
                <a:ea typeface="PMingLiU" panose="02020500000000000000" pitchFamily="18" charset="-120"/>
              </a:rPr>
              <a:t>一陰一陽之謂道</a:t>
            </a:r>
            <a:endParaRPr lang="en-US" altLang="ja-JP" sz="4800" b="1" dirty="0">
              <a:solidFill>
                <a:srgbClr val="002060"/>
              </a:solidFill>
              <a:cs typeface="Arial" panose="020B0604020202020204" pitchFamily="34" charset="0"/>
            </a:endParaRPr>
          </a:p>
          <a:p>
            <a:pPr algn="ctr" eaLnBrk="1" hangingPunct="1">
              <a:buFontTx/>
              <a:buNone/>
            </a:pPr>
            <a:endParaRPr lang="en-US" altLang="fr-FR" dirty="0">
              <a:solidFill>
                <a:srgbClr val="002060"/>
              </a:solidFill>
              <a:cs typeface="Arial" panose="020B0604020202020204" pitchFamily="34" charset="0"/>
            </a:endParaRPr>
          </a:p>
          <a:p>
            <a:pPr algn="ctr" eaLnBrk="1" hangingPunct="1">
              <a:buFontTx/>
              <a:buNone/>
            </a:pPr>
            <a:r>
              <a:rPr lang="en-US" altLang="fr-FR" dirty="0">
                <a:solidFill>
                  <a:srgbClr val="002060"/>
                </a:solidFill>
                <a:cs typeface="Arial" panose="020B0604020202020204" pitchFamily="34" charset="0"/>
              </a:rPr>
              <a:t>Un yang et un yin : </a:t>
            </a:r>
            <a:r>
              <a:rPr lang="en-US" altLang="fr-FR" dirty="0" err="1" smtClean="0">
                <a:solidFill>
                  <a:srgbClr val="002060"/>
                </a:solidFill>
                <a:cs typeface="Arial" panose="020B0604020202020204" pitchFamily="34" charset="0"/>
              </a:rPr>
              <a:t>c’est</a:t>
            </a:r>
            <a:r>
              <a:rPr lang="en-US" altLang="fr-FR" dirty="0" smtClean="0">
                <a:solidFill>
                  <a:srgbClr val="002060"/>
                </a:solidFill>
                <a:cs typeface="Arial" panose="020B0604020202020204" pitchFamily="34" charset="0"/>
              </a:rPr>
              <a:t> </a:t>
            </a:r>
            <a:r>
              <a:rPr lang="en-US" altLang="fr-FR" dirty="0">
                <a:solidFill>
                  <a:srgbClr val="002060"/>
                </a:solidFill>
                <a:cs typeface="Arial" panose="020B0604020202020204" pitchFamily="34" charset="0"/>
              </a:rPr>
              <a:t>le Tao (la </a:t>
            </a:r>
            <a:r>
              <a:rPr lang="en-US" altLang="fr-FR" dirty="0" err="1">
                <a:solidFill>
                  <a:srgbClr val="002060"/>
                </a:solidFill>
                <a:cs typeface="Arial" panose="020B0604020202020204" pitchFamily="34" charset="0"/>
              </a:rPr>
              <a:t>voie</a:t>
            </a:r>
            <a:r>
              <a:rPr lang="en-US" altLang="fr-FR" dirty="0">
                <a:solidFill>
                  <a:srgbClr val="002060"/>
                </a:solidFill>
                <a:cs typeface="Arial" panose="020B0604020202020204" pitchFamily="34" charset="0"/>
              </a:rPr>
              <a:t>).</a:t>
            </a:r>
          </a:p>
          <a:p>
            <a:pPr algn="r" eaLnBrk="1" hangingPunct="1">
              <a:buFontTx/>
              <a:buNone/>
            </a:pPr>
            <a:endParaRPr lang="en-US" altLang="zh-TW" b="1" dirty="0">
              <a:solidFill>
                <a:srgbClr val="002060"/>
              </a:solidFill>
              <a:ea typeface="PMingLiU" panose="02020500000000000000" pitchFamily="18" charset="-120"/>
            </a:endParaRPr>
          </a:p>
          <a:p>
            <a:pPr algn="r" eaLnBrk="1" hangingPunct="1">
              <a:buFontTx/>
              <a:buNone/>
            </a:pPr>
            <a:r>
              <a:rPr lang="zh-TW" altLang="fr-FR" b="1" dirty="0">
                <a:solidFill>
                  <a:srgbClr val="002060"/>
                </a:solidFill>
                <a:ea typeface="PMingLiU" panose="02020500000000000000" pitchFamily="18" charset="-120"/>
              </a:rPr>
              <a:t>周易</a:t>
            </a:r>
            <a:r>
              <a:rPr lang="en-US" altLang="ja-JP" b="1" dirty="0">
                <a:solidFill>
                  <a:srgbClr val="002060"/>
                </a:solidFill>
                <a:cs typeface="Arial" panose="020B0604020202020204" pitchFamily="34" charset="0"/>
              </a:rPr>
              <a:t> – </a:t>
            </a:r>
            <a:r>
              <a:rPr lang="en-US" altLang="ja-JP" sz="2400" b="1" dirty="0">
                <a:solidFill>
                  <a:srgbClr val="002060"/>
                </a:solidFill>
                <a:cs typeface="Arial" panose="020B0604020202020204" pitchFamily="34" charset="0"/>
              </a:rPr>
              <a:t>Livre des Transformation</a:t>
            </a:r>
            <a:endParaRPr lang="en-US" altLang="fr-FR" sz="2400" b="1" dirty="0">
              <a:solidFill>
                <a:srgbClr val="002060"/>
              </a:solidFill>
              <a:cs typeface="Arial" panose="020B0604020202020204" pitchFamily="34" charset="0"/>
            </a:endParaRPr>
          </a:p>
        </p:txBody>
      </p:sp>
      <p:sp>
        <p:nvSpPr>
          <p:cNvPr id="48133" name="Rectangle 2"/>
          <p:cNvSpPr txBox="1">
            <a:spLocks noChangeArrowheads="1"/>
          </p:cNvSpPr>
          <p:nvPr/>
        </p:nvSpPr>
        <p:spPr bwMode="auto">
          <a:xfrm>
            <a:off x="1524000" y="664369"/>
            <a:ext cx="9144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fr-FR" altLang="ja-JP" sz="4400" dirty="0">
                <a:solidFill>
                  <a:schemeClr val="bg1"/>
                </a:solidFill>
                <a:cs typeface="Arial" panose="020B0604020202020204" pitchFamily="34" charset="0"/>
              </a:rPr>
              <a:t> </a:t>
            </a:r>
            <a:r>
              <a:rPr lang="fr-FR" altLang="ja-JP" sz="4000" dirty="0" smtClean="0">
                <a:solidFill>
                  <a:srgbClr val="002060"/>
                </a:solidFill>
                <a:cs typeface="Arial" panose="020B0604020202020204" pitchFamily="34" charset="0"/>
              </a:rPr>
              <a:t>La dualité yang – yin</a:t>
            </a:r>
            <a:endParaRPr lang="en-US" altLang="fr-FR" sz="4000" dirty="0">
              <a:solidFill>
                <a:srgbClr val="002060"/>
              </a:solidFill>
              <a:cs typeface="Arial" panose="020B0604020202020204" pitchFamily="34" charset="0"/>
            </a:endParaRPr>
          </a:p>
        </p:txBody>
      </p:sp>
      <p:pic>
        <p:nvPicPr>
          <p:cNvPr id="1027" name="Picture 3" descr="http://upload.wikimedia.org/wikipedia/commons/thumb/1/17/Yin_yang.svg/220px-Yin_yang.svg.pn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2492" y="2093629"/>
            <a:ext cx="2957773" cy="29577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46491" y="3572516"/>
            <a:ext cx="762516" cy="1077218"/>
          </a:xfrm>
          <a:prstGeom prst="rect">
            <a:avLst/>
          </a:prstGeom>
        </p:spPr>
        <p:txBody>
          <a:bodyPr wrap="none">
            <a:spAutoFit/>
          </a:bodyPr>
          <a:lstStyle/>
          <a:p>
            <a:r>
              <a:rPr lang="fr-FR" altLang="ja-JP" sz="3200" dirty="0" smtClean="0">
                <a:solidFill>
                  <a:schemeClr val="bg1"/>
                </a:solidFill>
                <a:latin typeface="Arial" panose="020B0604020202020204" pitchFamily="34" charset="0"/>
              </a:rPr>
              <a:t>Yin</a:t>
            </a:r>
          </a:p>
          <a:p>
            <a:r>
              <a:rPr lang="ja-JP" altLang="fr-FR" sz="3200" dirty="0" smtClean="0">
                <a:solidFill>
                  <a:schemeClr val="bg1"/>
                </a:solidFill>
                <a:latin typeface="Arial" panose="020B0604020202020204" pitchFamily="34" charset="0"/>
              </a:rPr>
              <a:t>陰</a:t>
            </a:r>
            <a:endParaRPr lang="fr-FR" sz="3200" dirty="0">
              <a:solidFill>
                <a:schemeClr val="bg1"/>
              </a:solidFill>
            </a:endParaRPr>
          </a:p>
        </p:txBody>
      </p:sp>
      <p:sp>
        <p:nvSpPr>
          <p:cNvPr id="3" name="Rectangle 2"/>
          <p:cNvSpPr/>
          <p:nvPr/>
        </p:nvSpPr>
        <p:spPr>
          <a:xfrm>
            <a:off x="1393800" y="2652953"/>
            <a:ext cx="1111202" cy="1077218"/>
          </a:xfrm>
          <a:prstGeom prst="rect">
            <a:avLst/>
          </a:prstGeom>
        </p:spPr>
        <p:txBody>
          <a:bodyPr wrap="none">
            <a:spAutoFit/>
          </a:bodyPr>
          <a:lstStyle/>
          <a:p>
            <a:r>
              <a:rPr lang="fr-FR" altLang="ja-JP" sz="3200" dirty="0" smtClean="0">
                <a:solidFill>
                  <a:srgbClr val="252525"/>
                </a:solidFill>
                <a:latin typeface="Arial" panose="020B0604020202020204" pitchFamily="34" charset="0"/>
              </a:rPr>
              <a:t>Yang</a:t>
            </a:r>
          </a:p>
          <a:p>
            <a:r>
              <a:rPr lang="ja-JP" altLang="fr-FR" sz="3200" dirty="0" smtClean="0">
                <a:solidFill>
                  <a:srgbClr val="252525"/>
                </a:solidFill>
                <a:latin typeface="Arial" panose="020B0604020202020204" pitchFamily="34" charset="0"/>
              </a:rPr>
              <a:t>陽</a:t>
            </a:r>
            <a:r>
              <a:rPr lang="ja-JP" altLang="fr-FR" sz="3200" dirty="0">
                <a:solidFill>
                  <a:srgbClr val="252525"/>
                </a:solidFill>
                <a:latin typeface="Arial" panose="020B0604020202020204" pitchFamily="34" charset="0"/>
              </a:rPr>
              <a:t> </a:t>
            </a:r>
            <a:endParaRPr lang="fr-FR" sz="3200" dirty="0"/>
          </a:p>
        </p:txBody>
      </p:sp>
    </p:spTree>
    <p:extLst>
      <p:ext uri="{BB962C8B-B14F-4D97-AF65-F5344CB8AC3E}">
        <p14:creationId xmlns:p14="http://schemas.microsoft.com/office/powerpoint/2010/main" val="503054456"/>
      </p:ext>
    </p:extLst>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25C [PAR24]crop5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8855"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958892"/>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24C [PAR25]crop5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91559"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578871"/>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23C [PAR29]crop5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3352" y="46039"/>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625755"/>
      </p:ext>
    </p:extLst>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1"/>
          <p:cNvSpPr>
            <a:spLocks noChangeArrowheads="1"/>
          </p:cNvSpPr>
          <p:nvPr/>
        </p:nvSpPr>
        <p:spPr bwMode="auto">
          <a:xfrm>
            <a:off x="1955800" y="1"/>
            <a:ext cx="8280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4000" dirty="0" err="1">
                <a:latin typeface="Arial Rounded MT Bold" pitchFamily="34" charset="0"/>
                <a:ea typeface="SimSun" panose="02010600030101010101" pitchFamily="2" charset="-122"/>
              </a:rPr>
              <a:t>Caractéristiques</a:t>
            </a:r>
            <a:r>
              <a:rPr lang="en-US" altLang="zh-CN" sz="4000" dirty="0">
                <a:latin typeface="Arial Rounded MT Bold" pitchFamily="34" charset="0"/>
                <a:ea typeface="SimSun" panose="02010600030101010101" pitchFamily="2" charset="-122"/>
              </a:rPr>
              <a:t> </a:t>
            </a:r>
            <a:r>
              <a:rPr lang="en-US" altLang="zh-CN" sz="4000" dirty="0" err="1">
                <a:latin typeface="Arial Rounded MT Bold" pitchFamily="34" charset="0"/>
                <a:ea typeface="SimSun" panose="02010600030101010101" pitchFamily="2" charset="-122"/>
              </a:rPr>
              <a:t>duales</a:t>
            </a:r>
            <a:endParaRPr lang="sk-SK" altLang="fr-FR" sz="4000" dirty="0">
              <a:latin typeface="Arial Rounded MT Bold" pitchFamily="34" charset="0"/>
              <a:ea typeface="SimSun" panose="02010600030101010101" pitchFamily="2" charset="-122"/>
            </a:endParaRPr>
          </a:p>
        </p:txBody>
      </p:sp>
      <p:sp>
        <p:nvSpPr>
          <p:cNvPr id="45059" name="TextBox 1"/>
          <p:cNvSpPr txBox="1">
            <a:spLocks noChangeArrowheads="1"/>
          </p:cNvSpPr>
          <p:nvPr/>
        </p:nvSpPr>
        <p:spPr bwMode="auto">
          <a:xfrm>
            <a:off x="2989264" y="2278064"/>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fr-FR" altLang="fr-FR" sz="1800"/>
          </a:p>
        </p:txBody>
      </p:sp>
      <p:graphicFrame>
        <p:nvGraphicFramePr>
          <p:cNvPr id="6" name="Group 45"/>
          <p:cNvGraphicFramePr>
            <a:graphicFrameLocks noGrp="1"/>
          </p:cNvGraphicFramePr>
          <p:nvPr/>
        </p:nvGraphicFramePr>
        <p:xfrm>
          <a:off x="2225675" y="1943101"/>
          <a:ext cx="7740650" cy="765175"/>
        </p:xfrm>
        <a:graphic>
          <a:graphicData uri="http://schemas.openxmlformats.org/drawingml/2006/table">
            <a:tbl>
              <a:tblPr/>
              <a:tblGrid>
                <a:gridCol w="2339975"/>
                <a:gridCol w="2700338"/>
                <a:gridCol w="2700337"/>
              </a:tblGrid>
              <a:tr h="7651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All Beings</a:t>
                      </a: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Int. Character</a:t>
                      </a: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Ext. Form</a:t>
                      </a:r>
                      <a:endParaRPr kumimoji="0" lang="en-US" altLang="fr-FR" sz="28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r>
            </a:tbl>
          </a:graphicData>
        </a:graphic>
      </p:graphicFrame>
      <p:graphicFrame>
        <p:nvGraphicFramePr>
          <p:cNvPr id="7" name="Group 58"/>
          <p:cNvGraphicFramePr>
            <a:graphicFrameLocks noGrp="1"/>
          </p:cNvGraphicFramePr>
          <p:nvPr/>
        </p:nvGraphicFramePr>
        <p:xfrm>
          <a:off x="1639889" y="2732089"/>
          <a:ext cx="8912225" cy="1660525"/>
        </p:xfrm>
        <a:graphic>
          <a:graphicData uri="http://schemas.openxmlformats.org/drawingml/2006/table">
            <a:tbl>
              <a:tblPr/>
              <a:tblGrid>
                <a:gridCol w="2724150"/>
                <a:gridCol w="3228975"/>
                <a:gridCol w="2959100"/>
              </a:tblGrid>
              <a:tr h="1030287">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Masculinité</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6666"/>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Animals</a:t>
                      </a: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Animal </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r>
                        <a:rPr kumimoji="0" lang="en-US" altLang="ja-JP"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Mind</a:t>
                      </a:r>
                      <a:r>
                        <a:rPr kumimoji="0" lang="ja-JP" altLang="en-US"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9" marR="91449" marT="45722" marB="45722"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8" name="Group 3"/>
          <p:cNvGraphicFramePr>
            <a:graphicFrameLocks noGrp="1"/>
          </p:cNvGraphicFramePr>
          <p:nvPr/>
        </p:nvGraphicFramePr>
        <p:xfrm>
          <a:off x="2236788" y="1936751"/>
          <a:ext cx="7740650" cy="771525"/>
        </p:xfrm>
        <a:graphic>
          <a:graphicData uri="http://schemas.openxmlformats.org/drawingml/2006/table">
            <a:tbl>
              <a:tblPr/>
              <a:tblGrid>
                <a:gridCol w="2339975"/>
                <a:gridCol w="2700337"/>
                <a:gridCol w="2700338"/>
              </a:tblGrid>
              <a:tr h="771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All Beings</a:t>
                      </a: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Int. Character</a:t>
                      </a: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Ext. Form</a:t>
                      </a:r>
                      <a:endParaRPr kumimoji="0" lang="en-US" altLang="fr-FR" sz="28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txBody>
                  <a:tcPr marL="90000" marR="90000"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r>
            </a:tbl>
          </a:graphicData>
        </a:graphic>
      </p:graphicFrame>
      <p:graphicFrame>
        <p:nvGraphicFramePr>
          <p:cNvPr id="9" name="Group 13"/>
          <p:cNvGraphicFramePr>
            <a:graphicFrameLocks noGrp="1"/>
          </p:cNvGraphicFramePr>
          <p:nvPr/>
        </p:nvGraphicFramePr>
        <p:xfrm>
          <a:off x="1639888" y="2720975"/>
          <a:ext cx="8909050" cy="1890714"/>
        </p:xfrm>
        <a:graphic>
          <a:graphicData uri="http://schemas.openxmlformats.org/drawingml/2006/table">
            <a:tbl>
              <a:tblPr/>
              <a:tblGrid>
                <a:gridCol w="2746375"/>
                <a:gridCol w="3236912"/>
                <a:gridCol w="2925763"/>
              </a:tblGrid>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Humans</a:t>
                      </a: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Heart &amp; Mind</a:t>
                      </a: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Body</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Animaux</a:t>
                      </a: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Mâle</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Femelle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r h="63023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Plantes</a:t>
                      </a: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Étamine</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Pistil</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8" marR="9144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10" name="Group 3"/>
          <p:cNvGraphicFramePr>
            <a:graphicFrameLocks noGrp="1"/>
          </p:cNvGraphicFramePr>
          <p:nvPr/>
        </p:nvGraphicFramePr>
        <p:xfrm>
          <a:off x="1639889" y="1871664"/>
          <a:ext cx="8912225" cy="771525"/>
        </p:xfrm>
        <a:graphic>
          <a:graphicData uri="http://schemas.openxmlformats.org/drawingml/2006/table">
            <a:tbl>
              <a:tblPr/>
              <a:tblGrid>
                <a:gridCol w="2752725"/>
                <a:gridCol w="3221037"/>
                <a:gridCol w="2938463"/>
              </a:tblGrid>
              <a:tr h="771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2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Tous les êtres</a:t>
                      </a:r>
                    </a:p>
                  </a:txBody>
                  <a:tcPr marL="90002" marR="90002"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Masculinité</a:t>
                      </a:r>
                    </a:p>
                  </a:txBody>
                  <a:tcPr marL="90002" marR="90002"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Féminité</a:t>
                      </a:r>
                      <a:endParaRPr kumimoji="0" lang="en-US" altLang="fr-FR" sz="28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txBody>
                  <a:tcPr marL="90002" marR="90002" marT="900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3737AA"/>
                    </a:solidFill>
                  </a:tcPr>
                </a:tc>
              </a:tr>
            </a:tbl>
          </a:graphicData>
        </a:graphic>
      </p:graphicFrame>
      <p:graphicFrame>
        <p:nvGraphicFramePr>
          <p:cNvPr id="11" name="Group 13"/>
          <p:cNvGraphicFramePr>
            <a:graphicFrameLocks noGrp="1"/>
          </p:cNvGraphicFramePr>
          <p:nvPr/>
        </p:nvGraphicFramePr>
        <p:xfrm>
          <a:off x="1639889" y="2647951"/>
          <a:ext cx="8912225" cy="720725"/>
        </p:xfrm>
        <a:graphic>
          <a:graphicData uri="http://schemas.openxmlformats.org/drawingml/2006/table">
            <a:tbl>
              <a:tblPr/>
              <a:tblGrid>
                <a:gridCol w="2746375"/>
                <a:gridCol w="3240087"/>
                <a:gridCol w="2925763"/>
              </a:tblGrid>
              <a:tr h="7207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Humanité</a:t>
                      </a:r>
                    </a:p>
                  </a:txBody>
                  <a:tcPr marL="91449" marR="91449"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Homme</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9" marR="91449"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Femme</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9" marR="91449"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12" name="Group 13"/>
          <p:cNvGraphicFramePr>
            <a:graphicFrameLocks noGrp="1"/>
          </p:cNvGraphicFramePr>
          <p:nvPr/>
        </p:nvGraphicFramePr>
        <p:xfrm>
          <a:off x="1639888" y="4598989"/>
          <a:ext cx="8909050" cy="720725"/>
        </p:xfrm>
        <a:graphic>
          <a:graphicData uri="http://schemas.openxmlformats.org/drawingml/2006/table">
            <a:tbl>
              <a:tblPr/>
              <a:tblGrid>
                <a:gridCol w="2746375"/>
                <a:gridCol w="3251200"/>
                <a:gridCol w="2911475"/>
              </a:tblGrid>
              <a:tr h="7207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Molécules</a:t>
                      </a:r>
                    </a:p>
                  </a:txBody>
                  <a:tcPr marL="91448" marR="91448"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8" marR="91448"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8" marR="91448"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13" name="Group 13"/>
          <p:cNvGraphicFramePr>
            <a:graphicFrameLocks noGrp="1"/>
          </p:cNvGraphicFramePr>
          <p:nvPr/>
        </p:nvGraphicFramePr>
        <p:xfrm>
          <a:off x="1639888" y="5319714"/>
          <a:ext cx="8909050" cy="719137"/>
        </p:xfrm>
        <a:graphic>
          <a:graphicData uri="http://schemas.openxmlformats.org/drawingml/2006/table">
            <a:tbl>
              <a:tblPr/>
              <a:tblGrid>
                <a:gridCol w="2746375"/>
                <a:gridCol w="3240087"/>
                <a:gridCol w="2922588"/>
              </a:tblGrid>
              <a:tr h="719137">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Atomes</a:t>
                      </a:r>
                    </a:p>
                  </a:txBody>
                  <a:tcPr marL="91443" marR="91443" marT="45660" marB="4566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43" marR="91443" marT="45660" marB="4566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43" marR="91443" marT="45660" marB="4566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14" name="Group 13"/>
          <p:cNvGraphicFramePr>
            <a:graphicFrameLocks noGrp="1"/>
          </p:cNvGraphicFramePr>
          <p:nvPr/>
        </p:nvGraphicFramePr>
        <p:xfrm>
          <a:off x="1639889" y="6038851"/>
          <a:ext cx="8912225" cy="720725"/>
        </p:xfrm>
        <a:graphic>
          <a:graphicData uri="http://schemas.openxmlformats.org/drawingml/2006/table">
            <a:tbl>
              <a:tblPr/>
              <a:tblGrid>
                <a:gridCol w="2744787"/>
                <a:gridCol w="3248025"/>
                <a:gridCol w="2919413"/>
              </a:tblGrid>
              <a:tr h="7207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800" b="1" i="0" u="none" strike="noStrike" cap="none" normalizeH="0" baseline="0" smtClean="0">
                          <a:ln>
                            <a:noFill/>
                          </a:ln>
                          <a:solidFill>
                            <a:srgbClr val="FFCC00"/>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Particules</a:t>
                      </a:r>
                    </a:p>
                  </a:txBody>
                  <a:tcPr marL="91437" marR="91437"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1437" marR="91437"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24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a:t>
                      </a:r>
                      <a:endParaRPr kumimoji="0" lang="en-US" altLang="fr-FR" sz="28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ea typeface="MS PGothic" panose="020B0600070205080204" pitchFamily="34" charset="-128"/>
                        <a:cs typeface="Arial" panose="020B0604020202020204" pitchFamily="34" charset="0"/>
                      </a:endParaRPr>
                    </a:p>
                  </a:txBody>
                  <a:tcPr marL="91437" marR="91437" marT="45761" marB="4576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8080"/>
                    </a:solidFill>
                  </a:tcPr>
                </a:tc>
              </a:tr>
            </a:tbl>
          </a:graphicData>
        </a:graphic>
      </p:graphicFrame>
      <p:graphicFrame>
        <p:nvGraphicFramePr>
          <p:cNvPr id="15" name="Group 43"/>
          <p:cNvGraphicFramePr>
            <a:graphicFrameLocks noGrp="1"/>
          </p:cNvGraphicFramePr>
          <p:nvPr/>
        </p:nvGraphicFramePr>
        <p:xfrm>
          <a:off x="1639888" y="962026"/>
          <a:ext cx="8909050" cy="892175"/>
        </p:xfrm>
        <a:graphic>
          <a:graphicData uri="http://schemas.openxmlformats.org/drawingml/2006/table">
            <a:tbl>
              <a:tblPr/>
              <a:tblGrid>
                <a:gridCol w="2727325"/>
                <a:gridCol w="3219450"/>
                <a:gridCol w="2962275"/>
              </a:tblGrid>
              <a:tr h="8921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36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Dieu</a:t>
                      </a:r>
                    </a:p>
                  </a:txBody>
                  <a:tcPr marL="90000" marR="90000" marT="18006" marB="46815"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B84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6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Masculinité originelle</a:t>
                      </a:r>
                      <a:endPar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0000" marR="90000" marT="18006" marB="46815"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B84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fr-FR" sz="26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rPr>
                        <a:t>Féminité originelle</a:t>
                      </a:r>
                      <a:endParaRPr kumimoji="0" lang="en-US" altLang="fr-FR" sz="2800" b="1" i="0" u="none" strike="noStrike" cap="none" normalizeH="0" baseline="0" smtClean="0">
                        <a:ln>
                          <a:noFill/>
                        </a:ln>
                        <a:solidFill>
                          <a:schemeClr val="bg1"/>
                        </a:solidFill>
                        <a:effectLst>
                          <a:outerShdw blurRad="38100" dist="38100" dir="2700000" algn="tl">
                            <a:srgbClr val="000000"/>
                          </a:outerShdw>
                        </a:effectLst>
                        <a:latin typeface="Franklin Gothic Medium" panose="020B0603020102020204" pitchFamily="34" charset="0"/>
                        <a:ea typeface="MS PGothic" panose="020B0600070205080204" pitchFamily="34" charset="-128"/>
                        <a:cs typeface="Arial" panose="020B0604020202020204" pitchFamily="34" charset="0"/>
                      </a:endParaRPr>
                    </a:p>
                  </a:txBody>
                  <a:tcPr marL="90000" marR="90000" marT="18006" marB="46815"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B84F"/>
                    </a:solidFill>
                  </a:tcPr>
                </a:tc>
              </a:tr>
            </a:tbl>
          </a:graphicData>
        </a:graphic>
      </p:graphicFrame>
    </p:spTree>
    <p:extLst>
      <p:ext uri="{BB962C8B-B14F-4D97-AF65-F5344CB8AC3E}">
        <p14:creationId xmlns:p14="http://schemas.microsoft.com/office/powerpoint/2010/main" val="2045054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6859" y="656383"/>
            <a:ext cx="8911687" cy="1280890"/>
          </a:xfrm>
        </p:spPr>
        <p:txBody>
          <a:bodyPr/>
          <a:lstStyle/>
          <a:p>
            <a:r>
              <a:rPr lang="fr-FR" dirty="0" smtClean="0"/>
              <a:t>Fonctions du Yang et du Yin</a:t>
            </a:r>
            <a:endParaRPr lang="fr-FR" dirty="0"/>
          </a:p>
        </p:txBody>
      </p:sp>
      <p:sp>
        <p:nvSpPr>
          <p:cNvPr id="3" name="Espace réservé du contenu 2"/>
          <p:cNvSpPr>
            <a:spLocks noGrp="1"/>
          </p:cNvSpPr>
          <p:nvPr>
            <p:ph idx="1"/>
          </p:nvPr>
        </p:nvSpPr>
        <p:spPr>
          <a:xfrm>
            <a:off x="1669943" y="4227754"/>
            <a:ext cx="10184983" cy="2404229"/>
          </a:xfrm>
        </p:spPr>
        <p:txBody>
          <a:bodyPr>
            <a:normAutofit/>
          </a:bodyPr>
          <a:lstStyle/>
          <a:p>
            <a:r>
              <a:rPr lang="fr-FR" sz="2400" dirty="0" smtClean="0"/>
              <a:t>Reproduction et multiplication</a:t>
            </a:r>
          </a:p>
          <a:p>
            <a:r>
              <a:rPr lang="fr-FR" sz="2400" dirty="0" smtClean="0"/>
              <a:t>Harmonie, variété, contraste, équilibre (continent et mer, montagne et vallée, jour et nuit)</a:t>
            </a:r>
          </a:p>
          <a:p>
            <a:r>
              <a:rPr lang="fr-FR" sz="2400" dirty="0" smtClean="0"/>
              <a:t>Exemples : voix basse (masculine), ténor (aigu masculin)</a:t>
            </a:r>
          </a:p>
          <a:p>
            <a:pPr marL="0" indent="0">
              <a:buNone/>
            </a:pPr>
            <a:r>
              <a:rPr lang="fr-FR" sz="2400" dirty="0"/>
              <a:t> </a:t>
            </a:r>
            <a:r>
              <a:rPr lang="fr-FR" sz="2400" dirty="0" smtClean="0"/>
              <a:t>   </a:t>
            </a:r>
            <a:r>
              <a:rPr lang="fr-FR" sz="2400" dirty="0"/>
              <a:t>alto (basse féminine</a:t>
            </a:r>
            <a:r>
              <a:rPr lang="fr-FR" sz="2400" dirty="0" smtClean="0"/>
              <a:t>) soprano (aigüe féminine), </a:t>
            </a:r>
            <a:endParaRPr lang="fr-FR" sz="2400" dirty="0"/>
          </a:p>
        </p:txBody>
      </p:sp>
      <p:pic>
        <p:nvPicPr>
          <p:cNvPr id="2050" name="Picture 2" descr="http://www.peopleinside.fr/wp-content/uploads/2011/12/Capture-d%E2%80%99%C3%A9cran-2011-12-29-%C3%A0-09.37.361.png?8d979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2931" y="1499600"/>
            <a:ext cx="2200685" cy="24728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8/8c/Standing_wave.gif/400px-Standing_wave.gif">
            <a:hlinkClick r:id="rId3"/>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4113357" y="1702676"/>
            <a:ext cx="4794159" cy="208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584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3"/>
          <p:cNvSpPr>
            <a:spLocks noGrp="1"/>
          </p:cNvSpPr>
          <p:nvPr>
            <p:ph type="title"/>
          </p:nvPr>
        </p:nvSpPr>
        <p:spPr>
          <a:xfrm>
            <a:off x="1669985" y="540188"/>
            <a:ext cx="6430524" cy="755477"/>
          </a:xfrm>
        </p:spPr>
        <p:txBody>
          <a:bodyPr>
            <a:noAutofit/>
          </a:bodyPr>
          <a:lstStyle/>
          <a:p>
            <a:r>
              <a:rPr lang="fr-FR" sz="4400" b="1" dirty="0" smtClean="0"/>
              <a:t>La nature de la nature</a:t>
            </a:r>
            <a:endParaRPr lang="fr-FR" sz="4400" b="1" dirty="0"/>
          </a:p>
        </p:txBody>
      </p:sp>
      <p:pic>
        <p:nvPicPr>
          <p:cNvPr id="8" name="Espace réservé du contenu 7"/>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669983" y="459342"/>
            <a:ext cx="8159815" cy="6222609"/>
          </a:xfrm>
        </p:spPr>
      </p:pic>
      <p:sp>
        <p:nvSpPr>
          <p:cNvPr id="7" name="Espace réservé du texte 6"/>
          <p:cNvSpPr>
            <a:spLocks noGrp="1"/>
          </p:cNvSpPr>
          <p:nvPr>
            <p:ph type="body" sz="half" idx="2"/>
          </p:nvPr>
        </p:nvSpPr>
        <p:spPr>
          <a:xfrm>
            <a:off x="1669983" y="5845628"/>
            <a:ext cx="4270468" cy="917167"/>
          </a:xfrm>
        </p:spPr>
        <p:txBody>
          <a:bodyPr>
            <a:normAutofit lnSpcReduction="10000"/>
          </a:bodyPr>
          <a:lstStyle/>
          <a:p>
            <a:pPr algn="ctr"/>
            <a:r>
              <a:rPr lang="fr-FR" sz="2400" b="1" dirty="0" smtClean="0">
                <a:solidFill>
                  <a:schemeClr val="bg1"/>
                </a:solidFill>
              </a:rPr>
              <a:t>Parole Donnée N° 214</a:t>
            </a:r>
          </a:p>
          <a:p>
            <a:pPr algn="ctr"/>
            <a:r>
              <a:rPr lang="fr-FR" sz="2400" b="1" dirty="0" smtClean="0">
                <a:solidFill>
                  <a:schemeClr val="bg1"/>
                </a:solidFill>
              </a:rPr>
              <a:t>Mercredi 3 juin 2015</a:t>
            </a:r>
            <a:endParaRPr lang="fr-FR" sz="2400" b="1" dirty="0">
              <a:solidFill>
                <a:schemeClr val="bg1"/>
              </a:solidFill>
            </a:endParaRPr>
          </a:p>
        </p:txBody>
      </p:sp>
    </p:spTree>
    <p:extLst>
      <p:ext uri="{BB962C8B-B14F-4D97-AF65-F5344CB8AC3E}">
        <p14:creationId xmlns:p14="http://schemas.microsoft.com/office/powerpoint/2010/main" val="3679193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2"/>
          <p:cNvSpPr>
            <a:spLocks noChangeShapeType="1"/>
          </p:cNvSpPr>
          <p:nvPr/>
        </p:nvSpPr>
        <p:spPr bwMode="auto">
          <a:xfrm flipV="1">
            <a:off x="4918076" y="2898776"/>
            <a:ext cx="796925" cy="320675"/>
          </a:xfrm>
          <a:prstGeom prst="line">
            <a:avLst/>
          </a:prstGeom>
          <a:noFill/>
          <a:ln w="1016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1203" name="Line 3"/>
          <p:cNvSpPr>
            <a:spLocks noChangeShapeType="1"/>
          </p:cNvSpPr>
          <p:nvPr/>
        </p:nvSpPr>
        <p:spPr bwMode="auto">
          <a:xfrm>
            <a:off x="4656139" y="4930776"/>
            <a:ext cx="854075" cy="492125"/>
          </a:xfrm>
          <a:prstGeom prst="line">
            <a:avLst/>
          </a:prstGeom>
          <a:noFill/>
          <a:ln w="1016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1204" name="Rectangle 5"/>
          <p:cNvSpPr>
            <a:spLocks noChangeArrowheads="1"/>
          </p:cNvSpPr>
          <p:nvPr/>
        </p:nvSpPr>
        <p:spPr bwMode="auto">
          <a:xfrm>
            <a:off x="1955800" y="1"/>
            <a:ext cx="8280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4000" dirty="0">
                <a:solidFill>
                  <a:srgbClr val="002060"/>
                </a:solidFill>
                <a:latin typeface="Arial Rounded MT Bold" pitchFamily="34" charset="0"/>
                <a:ea typeface="SimSun" panose="02010600030101010101" pitchFamily="2" charset="-122"/>
              </a:rPr>
              <a:t>Corps </a:t>
            </a:r>
            <a:r>
              <a:rPr lang="en-US" altLang="zh-CN" sz="4000" dirty="0" err="1">
                <a:solidFill>
                  <a:srgbClr val="002060"/>
                </a:solidFill>
                <a:latin typeface="Arial Rounded MT Bold" pitchFamily="34" charset="0"/>
                <a:ea typeface="SimSun" panose="02010600030101010101" pitchFamily="2" charset="-122"/>
              </a:rPr>
              <a:t>individuel</a:t>
            </a:r>
            <a:r>
              <a:rPr lang="en-US" altLang="zh-CN" sz="4000" dirty="0">
                <a:solidFill>
                  <a:srgbClr val="002060"/>
                </a:solidFill>
                <a:latin typeface="Arial Rounded MT Bold" pitchFamily="34" charset="0"/>
                <a:ea typeface="SimSun" panose="02010600030101010101" pitchFamily="2" charset="-122"/>
              </a:rPr>
              <a:t> de </a:t>
            </a:r>
            <a:r>
              <a:rPr lang="en-US" altLang="zh-CN" sz="4000" dirty="0" err="1">
                <a:solidFill>
                  <a:srgbClr val="002060"/>
                </a:solidFill>
                <a:latin typeface="Arial Rounded MT Bold" pitchFamily="34" charset="0"/>
                <a:ea typeface="SimSun" panose="02010600030101010101" pitchFamily="2" charset="-122"/>
              </a:rPr>
              <a:t>vérité</a:t>
            </a:r>
            <a:endParaRPr lang="sk-SK" altLang="fr-FR" sz="4000" dirty="0">
              <a:solidFill>
                <a:srgbClr val="002060"/>
              </a:solidFill>
              <a:latin typeface="Arial Rounded MT Bold" pitchFamily="34" charset="0"/>
              <a:ea typeface="SimSun" panose="02010600030101010101" pitchFamily="2" charset="-122"/>
            </a:endParaRPr>
          </a:p>
        </p:txBody>
      </p:sp>
      <p:sp>
        <p:nvSpPr>
          <p:cNvPr id="51206" name="Text Box 10"/>
          <p:cNvSpPr txBox="1">
            <a:spLocks noChangeArrowheads="1"/>
          </p:cNvSpPr>
          <p:nvPr/>
        </p:nvSpPr>
        <p:spPr bwMode="auto">
          <a:xfrm>
            <a:off x="1943061" y="1202303"/>
            <a:ext cx="33940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10000"/>
              </a:spcBef>
              <a:buFontTx/>
              <a:buNone/>
            </a:pPr>
            <a:r>
              <a:rPr lang="en-US" altLang="fr-FR" dirty="0" err="1">
                <a:solidFill>
                  <a:srgbClr val="002060"/>
                </a:solidFill>
                <a:ea typeface="SimSun" panose="02010600030101010101" pitchFamily="2" charset="-122"/>
              </a:rPr>
              <a:t>Caractéristiques</a:t>
            </a:r>
            <a:r>
              <a:rPr lang="en-US" altLang="fr-FR" dirty="0">
                <a:solidFill>
                  <a:srgbClr val="002060"/>
                </a:solidFill>
                <a:ea typeface="SimSun" panose="02010600030101010101" pitchFamily="2" charset="-122"/>
              </a:rPr>
              <a:t> </a:t>
            </a:r>
            <a:r>
              <a:rPr lang="en-US" altLang="fr-FR" dirty="0" err="1" smtClean="0">
                <a:solidFill>
                  <a:srgbClr val="002060"/>
                </a:solidFill>
                <a:ea typeface="SimSun" panose="02010600030101010101" pitchFamily="2" charset="-122"/>
              </a:rPr>
              <a:t>fondamentales</a:t>
            </a:r>
            <a:endParaRPr lang="en-US" altLang="fr-FR" dirty="0" smtClean="0">
              <a:solidFill>
                <a:srgbClr val="002060"/>
              </a:solidFill>
              <a:ea typeface="SimSun" panose="02010600030101010101" pitchFamily="2" charset="-122"/>
            </a:endParaRPr>
          </a:p>
        </p:txBody>
      </p:sp>
      <p:sp>
        <p:nvSpPr>
          <p:cNvPr id="51207" name="Line 11"/>
          <p:cNvSpPr>
            <a:spLocks noChangeShapeType="1"/>
          </p:cNvSpPr>
          <p:nvPr/>
        </p:nvSpPr>
        <p:spPr bwMode="auto">
          <a:xfrm flipV="1">
            <a:off x="5761038" y="4973638"/>
            <a:ext cx="558800" cy="449262"/>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1208" name="Line 14"/>
          <p:cNvSpPr>
            <a:spLocks noChangeShapeType="1"/>
          </p:cNvSpPr>
          <p:nvPr/>
        </p:nvSpPr>
        <p:spPr bwMode="auto">
          <a:xfrm>
            <a:off x="5761038" y="5675314"/>
            <a:ext cx="558800" cy="447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1209" name="Line 15"/>
          <p:cNvSpPr>
            <a:spLocks noChangeShapeType="1"/>
          </p:cNvSpPr>
          <p:nvPr/>
        </p:nvSpPr>
        <p:spPr bwMode="auto">
          <a:xfrm flipV="1">
            <a:off x="5721350" y="2327276"/>
            <a:ext cx="539750" cy="474663"/>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1210" name="Line 18"/>
          <p:cNvSpPr>
            <a:spLocks noChangeShapeType="1"/>
          </p:cNvSpPr>
          <p:nvPr/>
        </p:nvSpPr>
        <p:spPr bwMode="auto">
          <a:xfrm>
            <a:off x="5658751" y="3026512"/>
            <a:ext cx="539750" cy="449262"/>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grpSp>
        <p:nvGrpSpPr>
          <p:cNvPr id="51212" name="Group 14"/>
          <p:cNvGrpSpPr>
            <a:grpSpLocks noChangeAspect="1"/>
          </p:cNvGrpSpPr>
          <p:nvPr/>
        </p:nvGrpSpPr>
        <p:grpSpPr bwMode="auto">
          <a:xfrm rot="17981481">
            <a:off x="6227763" y="1314451"/>
            <a:ext cx="2692400" cy="2701925"/>
            <a:chOff x="2878" y="1248"/>
            <a:chExt cx="1817" cy="1823"/>
          </a:xfrm>
        </p:grpSpPr>
        <p:sp>
          <p:nvSpPr>
            <p:cNvPr id="51227" name="Freeform 15"/>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1E78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1228" name="Freeform 16"/>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0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1213" name="Text Box 17"/>
          <p:cNvSpPr txBox="1">
            <a:spLocks noChangeArrowheads="1"/>
          </p:cNvSpPr>
          <p:nvPr/>
        </p:nvSpPr>
        <p:spPr bwMode="auto">
          <a:xfrm>
            <a:off x="6326823" y="3015933"/>
            <a:ext cx="153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smtClean="0">
                <a:solidFill>
                  <a:schemeClr val="bg1"/>
                </a:solidFill>
              </a:rPr>
              <a:t>Yang</a:t>
            </a:r>
            <a:endParaRPr lang="en-US" altLang="fr-FR" sz="2400" dirty="0">
              <a:solidFill>
                <a:schemeClr val="bg1"/>
              </a:solidFill>
            </a:endParaRPr>
          </a:p>
        </p:txBody>
      </p:sp>
      <p:sp>
        <p:nvSpPr>
          <p:cNvPr id="51214" name="Text Box 18"/>
          <p:cNvSpPr txBox="1">
            <a:spLocks noChangeArrowheads="1"/>
          </p:cNvSpPr>
          <p:nvPr/>
        </p:nvSpPr>
        <p:spPr bwMode="auto">
          <a:xfrm>
            <a:off x="7389691" y="1850390"/>
            <a:ext cx="143424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smtClean="0">
                <a:solidFill>
                  <a:schemeClr val="bg1"/>
                </a:solidFill>
              </a:rPr>
              <a:t>Yin</a:t>
            </a:r>
            <a:endParaRPr lang="en-US" altLang="fr-FR" sz="2400" dirty="0">
              <a:solidFill>
                <a:schemeClr val="bg1"/>
              </a:solidFill>
            </a:endParaRPr>
          </a:p>
        </p:txBody>
      </p:sp>
      <p:sp>
        <p:nvSpPr>
          <p:cNvPr id="51215" name="Rectangle 19"/>
          <p:cNvSpPr>
            <a:spLocks noChangeArrowheads="1"/>
          </p:cNvSpPr>
          <p:nvPr/>
        </p:nvSpPr>
        <p:spPr bwMode="auto">
          <a:xfrm>
            <a:off x="6402389" y="2409825"/>
            <a:ext cx="1050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4400">
                <a:solidFill>
                  <a:schemeClr val="bg1"/>
                </a:solidFill>
              </a:rPr>
              <a:t>+</a:t>
            </a:r>
          </a:p>
        </p:txBody>
      </p:sp>
      <p:sp>
        <p:nvSpPr>
          <p:cNvPr id="51216" name="Rectangle 20"/>
          <p:cNvSpPr>
            <a:spLocks noChangeArrowheads="1"/>
          </p:cNvSpPr>
          <p:nvPr/>
        </p:nvSpPr>
        <p:spPr bwMode="auto">
          <a:xfrm>
            <a:off x="7743623" y="2087563"/>
            <a:ext cx="10445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4400" dirty="0">
                <a:solidFill>
                  <a:schemeClr val="bg1"/>
                </a:solidFill>
              </a:rPr>
              <a:t>–</a:t>
            </a:r>
          </a:p>
        </p:txBody>
      </p:sp>
      <p:grpSp>
        <p:nvGrpSpPr>
          <p:cNvPr id="51217" name="Group 14"/>
          <p:cNvGrpSpPr>
            <a:grpSpLocks noChangeAspect="1"/>
          </p:cNvGrpSpPr>
          <p:nvPr/>
        </p:nvGrpSpPr>
        <p:grpSpPr bwMode="auto">
          <a:xfrm rot="17467935">
            <a:off x="6319838" y="4103689"/>
            <a:ext cx="2692400" cy="2701925"/>
            <a:chOff x="2878" y="1248"/>
            <a:chExt cx="1817" cy="1823"/>
          </a:xfrm>
        </p:grpSpPr>
        <p:sp>
          <p:nvSpPr>
            <p:cNvPr id="51225" name="Freeform 15"/>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solidFill>
              <a:srgbClr val="1E78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sp>
          <p:nvSpPr>
            <p:cNvPr id="51226" name="Freeform 16"/>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solidFill>
              <a:srgbClr val="F0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fr-FR"/>
            </a:p>
          </p:txBody>
        </p:sp>
      </p:grpSp>
      <p:sp>
        <p:nvSpPr>
          <p:cNvPr id="51218" name="Text Box 17"/>
          <p:cNvSpPr txBox="1">
            <a:spLocks noChangeArrowheads="1"/>
          </p:cNvSpPr>
          <p:nvPr/>
        </p:nvSpPr>
        <p:spPr bwMode="auto">
          <a:xfrm>
            <a:off x="6452139" y="5802313"/>
            <a:ext cx="140479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smtClean="0">
                <a:solidFill>
                  <a:schemeClr val="bg1"/>
                </a:solidFill>
              </a:rPr>
              <a:t>Yang</a:t>
            </a:r>
            <a:endParaRPr lang="en-US" altLang="fr-FR" sz="2400" dirty="0">
              <a:solidFill>
                <a:schemeClr val="bg1"/>
              </a:solidFill>
            </a:endParaRPr>
          </a:p>
        </p:txBody>
      </p:sp>
      <p:sp>
        <p:nvSpPr>
          <p:cNvPr id="51219" name="Text Box 18"/>
          <p:cNvSpPr txBox="1">
            <a:spLocks noChangeArrowheads="1"/>
          </p:cNvSpPr>
          <p:nvPr/>
        </p:nvSpPr>
        <p:spPr bwMode="auto">
          <a:xfrm>
            <a:off x="6998863" y="4554384"/>
            <a:ext cx="1998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2400" dirty="0" smtClean="0">
                <a:solidFill>
                  <a:schemeClr val="bg1"/>
                </a:solidFill>
              </a:rPr>
              <a:t>Yin</a:t>
            </a:r>
            <a:endParaRPr lang="en-US" altLang="fr-FR" sz="2400" dirty="0">
              <a:solidFill>
                <a:schemeClr val="bg1"/>
              </a:solidFill>
            </a:endParaRPr>
          </a:p>
        </p:txBody>
      </p:sp>
      <p:sp>
        <p:nvSpPr>
          <p:cNvPr id="51220" name="Rectangle 19"/>
          <p:cNvSpPr>
            <a:spLocks noChangeArrowheads="1"/>
          </p:cNvSpPr>
          <p:nvPr/>
        </p:nvSpPr>
        <p:spPr bwMode="auto">
          <a:xfrm>
            <a:off x="6494464" y="5207000"/>
            <a:ext cx="1050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4400">
                <a:solidFill>
                  <a:schemeClr val="bg1"/>
                </a:solidFill>
              </a:rPr>
              <a:t>+</a:t>
            </a:r>
          </a:p>
        </p:txBody>
      </p:sp>
      <p:sp>
        <p:nvSpPr>
          <p:cNvPr id="51221" name="Rectangle 20"/>
          <p:cNvSpPr>
            <a:spLocks noChangeArrowheads="1"/>
          </p:cNvSpPr>
          <p:nvPr/>
        </p:nvSpPr>
        <p:spPr bwMode="auto">
          <a:xfrm>
            <a:off x="7856936" y="4898990"/>
            <a:ext cx="10445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4400" dirty="0">
                <a:solidFill>
                  <a:schemeClr val="bg1"/>
                </a:solidFill>
              </a:rPr>
              <a:t>–</a:t>
            </a:r>
          </a:p>
        </p:txBody>
      </p:sp>
      <p:sp>
        <p:nvSpPr>
          <p:cNvPr id="51224" name="TextBox 36"/>
          <p:cNvSpPr txBox="1">
            <a:spLocks noChangeArrowheads="1"/>
          </p:cNvSpPr>
          <p:nvPr/>
        </p:nvSpPr>
        <p:spPr bwMode="auto">
          <a:xfrm>
            <a:off x="8853350" y="3132712"/>
            <a:ext cx="31026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GB" altLang="fr-FR" dirty="0" err="1">
                <a:solidFill>
                  <a:srgbClr val="002060"/>
                </a:solidFill>
              </a:rPr>
              <a:t>Attributs</a:t>
            </a:r>
            <a:r>
              <a:rPr lang="en-GB" altLang="fr-FR" dirty="0">
                <a:solidFill>
                  <a:srgbClr val="002060"/>
                </a:solidFill>
              </a:rPr>
              <a:t> </a:t>
            </a:r>
            <a:r>
              <a:rPr lang="en-GB" altLang="fr-FR" dirty="0" smtClean="0">
                <a:solidFill>
                  <a:srgbClr val="002060"/>
                </a:solidFill>
              </a:rPr>
              <a:t>du Sung Sang et du </a:t>
            </a:r>
            <a:r>
              <a:rPr lang="en-GB" altLang="fr-FR" dirty="0" err="1" smtClean="0">
                <a:solidFill>
                  <a:srgbClr val="002060"/>
                </a:solidFill>
              </a:rPr>
              <a:t>Hyung</a:t>
            </a:r>
            <a:r>
              <a:rPr lang="en-GB" altLang="fr-FR" dirty="0" smtClean="0">
                <a:solidFill>
                  <a:srgbClr val="002060"/>
                </a:solidFill>
              </a:rPr>
              <a:t> Sang</a:t>
            </a:r>
            <a:endParaRPr lang="en-GB" altLang="fr-FR" dirty="0">
              <a:solidFill>
                <a:srgbClr val="002060"/>
              </a:solidFill>
            </a:endParaRPr>
          </a:p>
        </p:txBody>
      </p:sp>
      <p:grpSp>
        <p:nvGrpSpPr>
          <p:cNvPr id="31" name="Group 7"/>
          <p:cNvGrpSpPr>
            <a:grpSpLocks noChangeAspect="1"/>
          </p:cNvGrpSpPr>
          <p:nvPr/>
        </p:nvGrpSpPr>
        <p:grpSpPr bwMode="auto">
          <a:xfrm rot="10800000">
            <a:off x="1968293" y="2171235"/>
            <a:ext cx="3411167" cy="3847876"/>
            <a:chOff x="2877" y="1248"/>
            <a:chExt cx="1816" cy="2048"/>
          </a:xfrm>
        </p:grpSpPr>
        <p:sp>
          <p:nvSpPr>
            <p:cNvPr id="32" name="Freeform 8"/>
            <p:cNvSpPr>
              <a:spLocks noChangeAspect="1"/>
            </p:cNvSpPr>
            <p:nvPr/>
          </p:nvSpPr>
          <p:spPr bwMode="auto">
            <a:xfrm>
              <a:off x="2877"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sp>
          <p:nvSpPr>
            <p:cNvPr id="33"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grpSp>
      <p:pic>
        <p:nvPicPr>
          <p:cNvPr id="30" name="Image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9985" y="3059113"/>
            <a:ext cx="644108" cy="1384995"/>
          </a:xfrm>
          <a:prstGeom prst="rect">
            <a:avLst/>
          </a:prstGeom>
        </p:spPr>
      </p:pic>
      <p:sp>
        <p:nvSpPr>
          <p:cNvPr id="2" name="Rectangle 1"/>
          <p:cNvSpPr/>
          <p:nvPr/>
        </p:nvSpPr>
        <p:spPr>
          <a:xfrm>
            <a:off x="2930552" y="2497939"/>
            <a:ext cx="1370889" cy="369332"/>
          </a:xfrm>
          <a:prstGeom prst="rect">
            <a:avLst/>
          </a:prstGeom>
        </p:spPr>
        <p:txBody>
          <a:bodyPr wrap="none">
            <a:spAutoFit/>
          </a:bodyPr>
          <a:lstStyle/>
          <a:p>
            <a:pPr algn="ctr">
              <a:spcBef>
                <a:spcPct val="10000"/>
              </a:spcBef>
            </a:pPr>
            <a:r>
              <a:rPr lang="en-US" altLang="fr-FR" dirty="0">
                <a:solidFill>
                  <a:schemeClr val="bg1"/>
                </a:solidFill>
                <a:ea typeface="SimSun" panose="02010600030101010101" pitchFamily="2" charset="-122"/>
              </a:rPr>
              <a:t>Sung </a:t>
            </a:r>
            <a:r>
              <a:rPr lang="en-US" altLang="fr-FR" dirty="0" smtClean="0">
                <a:solidFill>
                  <a:schemeClr val="bg1"/>
                </a:solidFill>
                <a:ea typeface="SimSun" panose="02010600030101010101" pitchFamily="2" charset="-122"/>
              </a:rPr>
              <a:t>Sang</a:t>
            </a:r>
            <a:endParaRPr lang="en-US" altLang="fr-FR" dirty="0">
              <a:solidFill>
                <a:schemeClr val="bg1"/>
              </a:solidFill>
              <a:ea typeface="SimSun" panose="02010600030101010101" pitchFamily="2" charset="-122"/>
            </a:endParaRPr>
          </a:p>
        </p:txBody>
      </p:sp>
      <p:sp>
        <p:nvSpPr>
          <p:cNvPr id="34" name="Rectangle 33"/>
          <p:cNvSpPr/>
          <p:nvPr/>
        </p:nvSpPr>
        <p:spPr>
          <a:xfrm>
            <a:off x="3089960" y="5317786"/>
            <a:ext cx="1535998" cy="369332"/>
          </a:xfrm>
          <a:prstGeom prst="rect">
            <a:avLst/>
          </a:prstGeom>
        </p:spPr>
        <p:txBody>
          <a:bodyPr wrap="none">
            <a:spAutoFit/>
          </a:bodyPr>
          <a:lstStyle/>
          <a:p>
            <a:pPr algn="ctr">
              <a:spcBef>
                <a:spcPct val="10000"/>
              </a:spcBef>
            </a:pPr>
            <a:r>
              <a:rPr lang="en-US" altLang="fr-FR" dirty="0" err="1" smtClean="0">
                <a:ea typeface="SimSun" panose="02010600030101010101" pitchFamily="2" charset="-122"/>
              </a:rPr>
              <a:t>Hyung</a:t>
            </a:r>
            <a:r>
              <a:rPr lang="en-US" altLang="fr-FR" dirty="0" smtClean="0">
                <a:ea typeface="SimSun" panose="02010600030101010101" pitchFamily="2" charset="-122"/>
              </a:rPr>
              <a:t> Sang</a:t>
            </a:r>
            <a:endParaRPr lang="en-US" altLang="fr-FR" dirty="0">
              <a:ea typeface="SimSun" panose="02010600030101010101" pitchFamily="2" charset="-122"/>
            </a:endParaRPr>
          </a:p>
        </p:txBody>
      </p:sp>
      <p:pic>
        <p:nvPicPr>
          <p:cNvPr id="35" name="Imag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4576" y="3786117"/>
            <a:ext cx="718211" cy="1430687"/>
          </a:xfrm>
          <a:prstGeom prst="rect">
            <a:avLst/>
          </a:prstGeom>
        </p:spPr>
      </p:pic>
      <p:sp>
        <p:nvSpPr>
          <p:cNvPr id="3" name="Flèche droite 2"/>
          <p:cNvSpPr/>
          <p:nvPr/>
        </p:nvSpPr>
        <p:spPr>
          <a:xfrm rot="20107695">
            <a:off x="4868266" y="2516447"/>
            <a:ext cx="1407159" cy="510587"/>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36" name="Flèche droite 35"/>
          <p:cNvSpPr/>
          <p:nvPr/>
        </p:nvSpPr>
        <p:spPr>
          <a:xfrm rot="1955171">
            <a:off x="4944814" y="4840197"/>
            <a:ext cx="1407159" cy="51058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041000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5920" y="664390"/>
            <a:ext cx="8911687" cy="823690"/>
          </a:xfrm>
        </p:spPr>
        <p:txBody>
          <a:bodyPr/>
          <a:lstStyle/>
          <a:p>
            <a:r>
              <a:rPr lang="fr-FR" dirty="0" err="1" smtClean="0"/>
              <a:t>Natura</a:t>
            </a:r>
            <a:r>
              <a:rPr lang="fr-FR" dirty="0" smtClean="0"/>
              <a:t> </a:t>
            </a:r>
            <a:r>
              <a:rPr lang="fr-FR" dirty="0" err="1" smtClean="0"/>
              <a:t>naturans</a:t>
            </a:r>
            <a:r>
              <a:rPr lang="fr-FR" dirty="0" smtClean="0"/>
              <a:t> et </a:t>
            </a:r>
            <a:r>
              <a:rPr lang="fr-FR" dirty="0" err="1" smtClean="0"/>
              <a:t>natura</a:t>
            </a:r>
            <a:r>
              <a:rPr lang="fr-FR" dirty="0" smtClean="0"/>
              <a:t> </a:t>
            </a:r>
            <a:r>
              <a:rPr lang="fr-FR" dirty="0" err="1" smtClean="0"/>
              <a:t>naturata</a:t>
            </a:r>
            <a:endParaRPr lang="fr-FR" dirty="0"/>
          </a:p>
        </p:txBody>
      </p:sp>
      <p:sp>
        <p:nvSpPr>
          <p:cNvPr id="3" name="Espace réservé du contenu 2"/>
          <p:cNvSpPr>
            <a:spLocks noGrp="1"/>
          </p:cNvSpPr>
          <p:nvPr>
            <p:ph sz="half" idx="1"/>
          </p:nvPr>
        </p:nvSpPr>
        <p:spPr>
          <a:xfrm>
            <a:off x="3105807" y="1737360"/>
            <a:ext cx="8750913" cy="5004634"/>
          </a:xfrm>
        </p:spPr>
        <p:txBody>
          <a:bodyPr>
            <a:normAutofit fontScale="92500"/>
          </a:bodyPr>
          <a:lstStyle/>
          <a:p>
            <a:r>
              <a:rPr lang="fr-FR" sz="2400" b="1" dirty="0" smtClean="0"/>
              <a:t>être vivant = être « animé »</a:t>
            </a:r>
          </a:p>
          <a:p>
            <a:r>
              <a:rPr lang="fr-FR" sz="2400" b="1" dirty="0" smtClean="0"/>
              <a:t>Dans le vivant, un « psychisme » déchiffre le code génétique (sorte de code barre) et dicte la croissance du vivant vers sa maturité (ontogenèse), sa multiplication et son action. </a:t>
            </a:r>
          </a:p>
          <a:p>
            <a:r>
              <a:rPr lang="fr-FR" sz="2400" b="1" dirty="0" smtClean="0"/>
              <a:t>En chaque être vivant, un principe immanent (</a:t>
            </a:r>
            <a:r>
              <a:rPr lang="fr-FR" sz="2400" b="1" dirty="0" err="1" smtClean="0"/>
              <a:t>natura</a:t>
            </a:r>
            <a:r>
              <a:rPr lang="fr-FR" sz="2400" b="1" dirty="0" smtClean="0"/>
              <a:t> </a:t>
            </a:r>
            <a:r>
              <a:rPr lang="fr-FR" sz="2400" b="1" dirty="0" err="1" smtClean="0"/>
              <a:t>naturans</a:t>
            </a:r>
            <a:r>
              <a:rPr lang="fr-FR" sz="2400" b="1" dirty="0" smtClean="0"/>
              <a:t>) semble agir de l’intérieur et donner un être ayant une identité propre (</a:t>
            </a:r>
            <a:r>
              <a:rPr lang="fr-FR" sz="2400" b="1" i="1" dirty="0" err="1" smtClean="0"/>
              <a:t>natura</a:t>
            </a:r>
            <a:r>
              <a:rPr lang="fr-FR" sz="2400" b="1" i="1" dirty="0" smtClean="0"/>
              <a:t> </a:t>
            </a:r>
            <a:r>
              <a:rPr lang="fr-FR" sz="2400" b="1" i="1" dirty="0" err="1" smtClean="0"/>
              <a:t>naturata</a:t>
            </a:r>
            <a:r>
              <a:rPr lang="fr-FR" sz="2400" b="1" dirty="0" smtClean="0"/>
              <a:t>, une autonomie)</a:t>
            </a:r>
          </a:p>
          <a:p>
            <a:r>
              <a:rPr lang="fr-FR" sz="2400" b="1" dirty="0"/>
              <a:t>Un principe universel à l’œuvre partout a donné naissance à une multitude d’êtres singuliers et concrets. Chaque être est un verbe qui s’est fait chair, une information qui a présidé à la formation d’un être devenu </a:t>
            </a:r>
            <a:r>
              <a:rPr lang="fr-FR" sz="2400" b="1" dirty="0" smtClean="0"/>
              <a:t>adulte.</a:t>
            </a:r>
            <a:endParaRPr lang="fr-FR" sz="2400" b="1" dirty="0"/>
          </a:p>
          <a:p>
            <a:r>
              <a:rPr lang="fr-FR" sz="2400" b="1" dirty="0" smtClean="0"/>
              <a:t>Les Principes de l’Unification appellent cette </a:t>
            </a:r>
            <a:r>
              <a:rPr lang="fr-FR" sz="2400" b="1" i="1" dirty="0" err="1" smtClean="0"/>
              <a:t>natura</a:t>
            </a:r>
            <a:r>
              <a:rPr lang="fr-FR" sz="2400" b="1" i="1" dirty="0" smtClean="0"/>
              <a:t> </a:t>
            </a:r>
            <a:r>
              <a:rPr lang="fr-FR" sz="2400" b="1" i="1" dirty="0" err="1" smtClean="0"/>
              <a:t>naturans</a:t>
            </a:r>
            <a:r>
              <a:rPr lang="fr-FR" sz="2400" b="1" i="1" dirty="0" smtClean="0"/>
              <a:t> </a:t>
            </a:r>
            <a:r>
              <a:rPr lang="fr-FR" sz="2400" b="1" dirty="0" smtClean="0"/>
              <a:t>l’autonomie et la gouvernance du Principe. </a:t>
            </a:r>
          </a:p>
          <a:p>
            <a:endParaRPr lang="fr-FR" dirty="0"/>
          </a:p>
        </p:txBody>
      </p:sp>
      <p:pic>
        <p:nvPicPr>
          <p:cNvPr id="4098" name="Picture 2" descr="http://idelways.developpez.com/news/images/ad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8953903">
            <a:off x="-202680" y="2627307"/>
            <a:ext cx="4129932" cy="311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92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2"/>
          <p:cNvGrpSpPr>
            <a:grpSpLocks/>
          </p:cNvGrpSpPr>
          <p:nvPr/>
        </p:nvGrpSpPr>
        <p:grpSpPr bwMode="auto">
          <a:xfrm>
            <a:off x="1883518" y="2051198"/>
            <a:ext cx="9732986" cy="4230687"/>
            <a:chOff x="328" y="1139"/>
            <a:chExt cx="5104" cy="2665"/>
          </a:xfrm>
        </p:grpSpPr>
        <p:sp>
          <p:nvSpPr>
            <p:cNvPr id="716803" name="Rectangle 3"/>
            <p:cNvSpPr>
              <a:spLocks noChangeArrowheads="1"/>
            </p:cNvSpPr>
            <p:nvPr/>
          </p:nvSpPr>
          <p:spPr bwMode="auto">
            <a:xfrm>
              <a:off x="328" y="2916"/>
              <a:ext cx="5104" cy="888"/>
            </a:xfrm>
            <a:prstGeom prst="rect">
              <a:avLst/>
            </a:prstGeom>
            <a:solidFill>
              <a:srgbClr val="006E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716804" name="Rectangle 4"/>
            <p:cNvSpPr>
              <a:spLocks noChangeArrowheads="1"/>
            </p:cNvSpPr>
            <p:nvPr/>
          </p:nvSpPr>
          <p:spPr bwMode="auto">
            <a:xfrm>
              <a:off x="328" y="2027"/>
              <a:ext cx="5104" cy="889"/>
            </a:xfrm>
            <a:prstGeom prst="rect">
              <a:avLst/>
            </a:prstGeom>
            <a:solidFill>
              <a:srgbClr val="0091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716805" name="Rectangle 5"/>
            <p:cNvSpPr>
              <a:spLocks noChangeArrowheads="1"/>
            </p:cNvSpPr>
            <p:nvPr/>
          </p:nvSpPr>
          <p:spPr bwMode="auto">
            <a:xfrm>
              <a:off x="328" y="1139"/>
              <a:ext cx="5104" cy="888"/>
            </a:xfrm>
            <a:prstGeom prst="rect">
              <a:avLst/>
            </a:prstGeom>
            <a:solidFill>
              <a:srgbClr val="00BE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20494" name="Line 6"/>
            <p:cNvSpPr>
              <a:spLocks noChangeShapeType="1"/>
            </p:cNvSpPr>
            <p:nvPr/>
          </p:nvSpPr>
          <p:spPr bwMode="auto">
            <a:xfrm>
              <a:off x="328" y="1139"/>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5" name="Line 7"/>
            <p:cNvSpPr>
              <a:spLocks noChangeShapeType="1"/>
            </p:cNvSpPr>
            <p:nvPr/>
          </p:nvSpPr>
          <p:spPr bwMode="auto">
            <a:xfrm>
              <a:off x="328" y="2027"/>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6" name="Line 8"/>
            <p:cNvSpPr>
              <a:spLocks noChangeShapeType="1"/>
            </p:cNvSpPr>
            <p:nvPr/>
          </p:nvSpPr>
          <p:spPr bwMode="auto">
            <a:xfrm>
              <a:off x="328" y="2916"/>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7" name="Line 9"/>
            <p:cNvSpPr>
              <a:spLocks noChangeShapeType="1"/>
            </p:cNvSpPr>
            <p:nvPr/>
          </p:nvSpPr>
          <p:spPr bwMode="auto">
            <a:xfrm>
              <a:off x="328" y="3804"/>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98" name="Line 10"/>
            <p:cNvSpPr>
              <a:spLocks noChangeShapeType="1"/>
            </p:cNvSpPr>
            <p:nvPr/>
          </p:nvSpPr>
          <p:spPr bwMode="auto">
            <a:xfrm>
              <a:off x="328" y="1139"/>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20499" name="Line 11"/>
            <p:cNvSpPr>
              <a:spLocks noChangeShapeType="1"/>
            </p:cNvSpPr>
            <p:nvPr/>
          </p:nvSpPr>
          <p:spPr bwMode="auto">
            <a:xfrm>
              <a:off x="5432" y="1139"/>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20500" name="Line 12"/>
            <p:cNvSpPr>
              <a:spLocks noChangeShapeType="1"/>
            </p:cNvSpPr>
            <p:nvPr/>
          </p:nvSpPr>
          <p:spPr bwMode="auto">
            <a:xfrm>
              <a:off x="328" y="2027"/>
              <a:ext cx="0" cy="88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20501" name="Line 13"/>
            <p:cNvSpPr>
              <a:spLocks noChangeShapeType="1"/>
            </p:cNvSpPr>
            <p:nvPr/>
          </p:nvSpPr>
          <p:spPr bwMode="auto">
            <a:xfrm>
              <a:off x="5432" y="2027"/>
              <a:ext cx="0" cy="88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20502" name="Line 14"/>
            <p:cNvSpPr>
              <a:spLocks noChangeShapeType="1"/>
            </p:cNvSpPr>
            <p:nvPr/>
          </p:nvSpPr>
          <p:spPr bwMode="auto">
            <a:xfrm>
              <a:off x="328" y="2916"/>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20503" name="Line 15"/>
            <p:cNvSpPr>
              <a:spLocks noChangeShapeType="1"/>
            </p:cNvSpPr>
            <p:nvPr/>
          </p:nvSpPr>
          <p:spPr bwMode="auto">
            <a:xfrm>
              <a:off x="5432" y="2916"/>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grpSp>
      <p:pic>
        <p:nvPicPr>
          <p:cNvPr id="20482" name="Picture 16" descr="stromMal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41440" y="3456135"/>
            <a:ext cx="9890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8" descr="stromBig"/>
          <p:cNvPicPr>
            <a:picLocks noGrp="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12038" y="2075458"/>
            <a:ext cx="4189412"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9" descr="stromSe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14612" y="4939654"/>
            <a:ext cx="62230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21"/>
          <p:cNvSpPr txBox="1">
            <a:spLocks noChangeArrowheads="1"/>
          </p:cNvSpPr>
          <p:nvPr/>
        </p:nvSpPr>
        <p:spPr bwMode="auto">
          <a:xfrm>
            <a:off x="1883518" y="5161536"/>
            <a:ext cx="1468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anklin Gothic Medium" pitchFamily="34" charset="0"/>
                <a:ea typeface="ＭＳ Ｐゴシック" charset="-128"/>
              </a:defRPr>
            </a:lvl1pPr>
            <a:lvl2pPr marL="742950" indent="-285750" eaLnBrk="0" hangingPunct="0">
              <a:defRPr sz="2400">
                <a:solidFill>
                  <a:schemeClr val="tx1"/>
                </a:solidFill>
                <a:latin typeface="Franklin Gothic Medium" pitchFamily="34" charset="0"/>
                <a:ea typeface="ＭＳ Ｐゴシック" charset="-128"/>
              </a:defRPr>
            </a:lvl2pPr>
            <a:lvl3pPr marL="1143000" indent="-228600" eaLnBrk="0" hangingPunct="0">
              <a:defRPr sz="2400">
                <a:solidFill>
                  <a:schemeClr val="tx1"/>
                </a:solidFill>
                <a:latin typeface="Franklin Gothic Medium" pitchFamily="34" charset="0"/>
                <a:ea typeface="ＭＳ Ｐゴシック" charset="-128"/>
              </a:defRPr>
            </a:lvl3pPr>
            <a:lvl4pPr marL="1600200" indent="-228600" eaLnBrk="0" hangingPunct="0">
              <a:defRPr sz="2400">
                <a:solidFill>
                  <a:schemeClr val="tx1"/>
                </a:solidFill>
                <a:latin typeface="Franklin Gothic Medium" pitchFamily="34" charset="0"/>
                <a:ea typeface="ＭＳ Ｐゴシック" charset="-128"/>
              </a:defRPr>
            </a:lvl4pPr>
            <a:lvl5pPr marL="2057400" indent="-228600" eaLnBrk="0" hangingPunct="0">
              <a:defRPr sz="2400">
                <a:solidFill>
                  <a:schemeClr val="tx1"/>
                </a:solidFill>
                <a:latin typeface="Franklin Gothic Medium"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9pPr>
          </a:lstStyle>
          <a:p>
            <a:pPr algn="ctr" eaLnBrk="1" hangingPunct="1"/>
            <a:r>
              <a:rPr lang="en-US" dirty="0" err="1">
                <a:solidFill>
                  <a:schemeClr val="bg1"/>
                </a:solidFill>
                <a:latin typeface="Garamond" panose="02020404030301010803" pitchFamily="18" charset="0"/>
              </a:rPr>
              <a:t>Stade</a:t>
            </a:r>
            <a:r>
              <a:rPr lang="en-US" dirty="0">
                <a:solidFill>
                  <a:schemeClr val="bg1"/>
                </a:solidFill>
                <a:latin typeface="Garamond" panose="02020404030301010803" pitchFamily="18" charset="0"/>
              </a:rPr>
              <a:t> de</a:t>
            </a:r>
          </a:p>
          <a:p>
            <a:pPr algn="ctr" eaLnBrk="1" hangingPunct="1"/>
            <a:r>
              <a:rPr lang="en-US" dirty="0">
                <a:solidFill>
                  <a:schemeClr val="bg1"/>
                </a:solidFill>
                <a:latin typeface="Garamond" panose="02020404030301010803" pitchFamily="18" charset="0"/>
              </a:rPr>
              <a:t> </a:t>
            </a:r>
            <a:r>
              <a:rPr lang="en-US" dirty="0" smtClean="0">
                <a:solidFill>
                  <a:schemeClr val="bg1"/>
                </a:solidFill>
                <a:latin typeface="Garamond" panose="02020404030301010803" pitchFamily="18" charset="0"/>
              </a:rPr>
              <a:t>formation</a:t>
            </a:r>
            <a:endParaRPr lang="en-US" dirty="0">
              <a:solidFill>
                <a:schemeClr val="bg1"/>
              </a:solidFill>
              <a:latin typeface="Garamond" panose="02020404030301010803" pitchFamily="18" charset="0"/>
            </a:endParaRPr>
          </a:p>
        </p:txBody>
      </p:sp>
      <p:sp>
        <p:nvSpPr>
          <p:cNvPr id="20488" name="Text Box 22"/>
          <p:cNvSpPr txBox="1">
            <a:spLocks noChangeArrowheads="1"/>
          </p:cNvSpPr>
          <p:nvPr/>
        </p:nvSpPr>
        <p:spPr bwMode="auto">
          <a:xfrm>
            <a:off x="1883518" y="3777684"/>
            <a:ext cx="14061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anklin Gothic Medium" pitchFamily="34" charset="0"/>
                <a:ea typeface="ＭＳ Ｐゴシック" charset="-128"/>
              </a:defRPr>
            </a:lvl1pPr>
            <a:lvl2pPr marL="742950" indent="-285750" eaLnBrk="0" hangingPunct="0">
              <a:defRPr sz="2400">
                <a:solidFill>
                  <a:schemeClr val="tx1"/>
                </a:solidFill>
                <a:latin typeface="Franklin Gothic Medium" pitchFamily="34" charset="0"/>
                <a:ea typeface="ＭＳ Ｐゴシック" charset="-128"/>
              </a:defRPr>
            </a:lvl2pPr>
            <a:lvl3pPr marL="1143000" indent="-228600" eaLnBrk="0" hangingPunct="0">
              <a:defRPr sz="2400">
                <a:solidFill>
                  <a:schemeClr val="tx1"/>
                </a:solidFill>
                <a:latin typeface="Franklin Gothic Medium" pitchFamily="34" charset="0"/>
                <a:ea typeface="ＭＳ Ｐゴシック" charset="-128"/>
              </a:defRPr>
            </a:lvl3pPr>
            <a:lvl4pPr marL="1600200" indent="-228600" eaLnBrk="0" hangingPunct="0">
              <a:defRPr sz="2400">
                <a:solidFill>
                  <a:schemeClr val="tx1"/>
                </a:solidFill>
                <a:latin typeface="Franklin Gothic Medium" pitchFamily="34" charset="0"/>
                <a:ea typeface="ＭＳ Ｐゴシック" charset="-128"/>
              </a:defRPr>
            </a:lvl4pPr>
            <a:lvl5pPr marL="2057400" indent="-228600" eaLnBrk="0" hangingPunct="0">
              <a:defRPr sz="2400">
                <a:solidFill>
                  <a:schemeClr val="tx1"/>
                </a:solidFill>
                <a:latin typeface="Franklin Gothic Medium"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9pPr>
          </a:lstStyle>
          <a:p>
            <a:pPr algn="ctr" eaLnBrk="1" hangingPunct="1"/>
            <a:r>
              <a:rPr lang="en-US" dirty="0" err="1">
                <a:solidFill>
                  <a:schemeClr val="bg1"/>
                </a:solidFill>
                <a:latin typeface="Garamond" panose="02020404030301010803" pitchFamily="18" charset="0"/>
              </a:rPr>
              <a:t>Stade</a:t>
            </a:r>
            <a:r>
              <a:rPr lang="en-US" dirty="0">
                <a:solidFill>
                  <a:schemeClr val="bg1"/>
                </a:solidFill>
                <a:latin typeface="Garamond" panose="02020404030301010803" pitchFamily="18" charset="0"/>
              </a:rPr>
              <a:t> de </a:t>
            </a:r>
          </a:p>
          <a:p>
            <a:pPr algn="ctr" eaLnBrk="1" hangingPunct="1"/>
            <a:r>
              <a:rPr lang="en-US" dirty="0" err="1">
                <a:solidFill>
                  <a:schemeClr val="bg1"/>
                </a:solidFill>
                <a:latin typeface="Garamond" panose="02020404030301010803" pitchFamily="18" charset="0"/>
              </a:rPr>
              <a:t>croissance</a:t>
            </a:r>
            <a:endParaRPr lang="en-US" dirty="0">
              <a:solidFill>
                <a:schemeClr val="bg1"/>
              </a:solidFill>
              <a:latin typeface="Garamond" panose="02020404030301010803" pitchFamily="18" charset="0"/>
            </a:endParaRPr>
          </a:p>
        </p:txBody>
      </p:sp>
      <p:sp>
        <p:nvSpPr>
          <p:cNvPr id="20489" name="Text Box 23"/>
          <p:cNvSpPr txBox="1">
            <a:spLocks noChangeArrowheads="1"/>
          </p:cNvSpPr>
          <p:nvPr/>
        </p:nvSpPr>
        <p:spPr bwMode="auto">
          <a:xfrm>
            <a:off x="1883518" y="2340549"/>
            <a:ext cx="11881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anklin Gothic Medium" pitchFamily="34" charset="0"/>
                <a:ea typeface="ＭＳ Ｐゴシック" charset="-128"/>
              </a:defRPr>
            </a:lvl1pPr>
            <a:lvl2pPr marL="742950" indent="-285750" eaLnBrk="0" hangingPunct="0">
              <a:defRPr sz="2400">
                <a:solidFill>
                  <a:schemeClr val="tx1"/>
                </a:solidFill>
                <a:latin typeface="Franklin Gothic Medium" pitchFamily="34" charset="0"/>
                <a:ea typeface="ＭＳ Ｐゴシック" charset="-128"/>
              </a:defRPr>
            </a:lvl2pPr>
            <a:lvl3pPr marL="1143000" indent="-228600" eaLnBrk="0" hangingPunct="0">
              <a:defRPr sz="2400">
                <a:solidFill>
                  <a:schemeClr val="tx1"/>
                </a:solidFill>
                <a:latin typeface="Franklin Gothic Medium" pitchFamily="34" charset="0"/>
                <a:ea typeface="ＭＳ Ｐゴシック" charset="-128"/>
              </a:defRPr>
            </a:lvl3pPr>
            <a:lvl4pPr marL="1600200" indent="-228600" eaLnBrk="0" hangingPunct="0">
              <a:defRPr sz="2400">
                <a:solidFill>
                  <a:schemeClr val="tx1"/>
                </a:solidFill>
                <a:latin typeface="Franklin Gothic Medium" pitchFamily="34" charset="0"/>
                <a:ea typeface="ＭＳ Ｐゴシック" charset="-128"/>
              </a:defRPr>
            </a:lvl4pPr>
            <a:lvl5pPr marL="2057400" indent="-228600" eaLnBrk="0" hangingPunct="0">
              <a:defRPr sz="2400">
                <a:solidFill>
                  <a:schemeClr val="tx1"/>
                </a:solidFill>
                <a:latin typeface="Franklin Gothic Medium"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9pPr>
          </a:lstStyle>
          <a:p>
            <a:pPr algn="ctr" eaLnBrk="1" hangingPunct="1"/>
            <a:r>
              <a:rPr lang="en-US" dirty="0" err="1">
                <a:solidFill>
                  <a:schemeClr val="bg1"/>
                </a:solidFill>
                <a:latin typeface="Garamond" panose="02020404030301010803" pitchFamily="18" charset="0"/>
              </a:rPr>
              <a:t>Stade</a:t>
            </a:r>
            <a:r>
              <a:rPr lang="en-US" dirty="0">
                <a:solidFill>
                  <a:schemeClr val="bg1"/>
                </a:solidFill>
                <a:latin typeface="Garamond" panose="02020404030301010803" pitchFamily="18" charset="0"/>
              </a:rPr>
              <a:t> de</a:t>
            </a:r>
          </a:p>
          <a:p>
            <a:pPr algn="ctr" eaLnBrk="1" hangingPunct="1"/>
            <a:r>
              <a:rPr lang="en-US" dirty="0" err="1">
                <a:solidFill>
                  <a:schemeClr val="bg1"/>
                </a:solidFill>
                <a:latin typeface="Garamond" panose="02020404030301010803" pitchFamily="18" charset="0"/>
              </a:rPr>
              <a:t>maturité</a:t>
            </a:r>
            <a:endParaRPr lang="en-US" dirty="0">
              <a:solidFill>
                <a:schemeClr val="bg1"/>
              </a:solidFill>
              <a:latin typeface="Garamond" panose="02020404030301010803" pitchFamily="18" charset="0"/>
            </a:endParaRPr>
          </a:p>
        </p:txBody>
      </p:sp>
      <p:sp>
        <p:nvSpPr>
          <p:cNvPr id="716824" name="AutoShape 24"/>
          <p:cNvSpPr>
            <a:spLocks noChangeArrowheads="1"/>
          </p:cNvSpPr>
          <p:nvPr/>
        </p:nvSpPr>
        <p:spPr bwMode="auto">
          <a:xfrm>
            <a:off x="3795709" y="2051198"/>
            <a:ext cx="719137" cy="4156075"/>
          </a:xfrm>
          <a:prstGeom prst="upArrow">
            <a:avLst>
              <a:gd name="adj1" fmla="val 34657"/>
              <a:gd name="adj2" fmla="val 75425"/>
            </a:avLst>
          </a:prstGeom>
          <a:ln>
            <a:headEnd/>
            <a:tailEnd/>
          </a:ln>
        </p:spPr>
        <p:style>
          <a:lnRef idx="0">
            <a:schemeClr val="accent2"/>
          </a:lnRef>
          <a:fillRef idx="3">
            <a:schemeClr val="accent2"/>
          </a:fillRef>
          <a:effectRef idx="3">
            <a:schemeClr val="accent2"/>
          </a:effectRef>
          <a:fontRef idx="minor">
            <a:schemeClr val="lt1"/>
          </a:fontRef>
        </p:style>
        <p:txBody>
          <a:bodyPr vert="eaVert" wrap="none" anchor="ctr"/>
          <a:lstStyle/>
          <a:p>
            <a:endParaRPr lang="en-GB"/>
          </a:p>
        </p:txBody>
      </p:sp>
      <p:sp>
        <p:nvSpPr>
          <p:cNvPr id="2" name="Rectangle 1"/>
          <p:cNvSpPr/>
          <p:nvPr/>
        </p:nvSpPr>
        <p:spPr>
          <a:xfrm>
            <a:off x="1883518" y="235316"/>
            <a:ext cx="9732986"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dirty="0" smtClean="0">
                <a:latin typeface="Garamond" panose="02020404030301010803" pitchFamily="18" charset="0"/>
              </a:rPr>
              <a:t>Le code </a:t>
            </a:r>
            <a:r>
              <a:rPr lang="en-US" sz="2800" dirty="0" err="1" smtClean="0">
                <a:latin typeface="Garamond" panose="02020404030301010803" pitchFamily="18" charset="0"/>
              </a:rPr>
              <a:t>génétique</a:t>
            </a:r>
            <a:r>
              <a:rPr lang="en-US" sz="2800" dirty="0" smtClean="0">
                <a:latin typeface="Garamond" panose="02020404030301010803" pitchFamily="18" charset="0"/>
              </a:rPr>
              <a:t> </a:t>
            </a:r>
            <a:r>
              <a:rPr lang="en-US" sz="2800" dirty="0" err="1" smtClean="0">
                <a:latin typeface="Garamond" panose="02020404030301010803" pitchFamily="18" charset="0"/>
              </a:rPr>
              <a:t>contient</a:t>
            </a:r>
            <a:r>
              <a:rPr lang="en-US" sz="2800" dirty="0" smtClean="0">
                <a:latin typeface="Garamond" panose="02020404030301010803" pitchFamily="18" charset="0"/>
              </a:rPr>
              <a:t> le plan de construction (le design) qui guide la </a:t>
            </a:r>
            <a:r>
              <a:rPr lang="en-US" sz="2800" dirty="0" err="1" smtClean="0">
                <a:latin typeface="Garamond" panose="02020404030301010803" pitchFamily="18" charset="0"/>
              </a:rPr>
              <a:t>croissance</a:t>
            </a:r>
            <a:r>
              <a:rPr lang="en-US" sz="2800" dirty="0" smtClean="0">
                <a:latin typeface="Garamond" panose="02020404030301010803" pitchFamily="18" charset="0"/>
              </a:rPr>
              <a:t> </a:t>
            </a:r>
            <a:r>
              <a:rPr lang="en-US" sz="2800" dirty="0" err="1" smtClean="0">
                <a:latin typeface="Garamond" panose="02020404030301010803" pitchFamily="18" charset="0"/>
              </a:rPr>
              <a:t>graduelle</a:t>
            </a:r>
            <a:r>
              <a:rPr lang="en-US" sz="2800" dirty="0" smtClean="0">
                <a:latin typeface="Garamond" panose="02020404030301010803" pitchFamily="18" charset="0"/>
              </a:rPr>
              <a:t> de </a:t>
            </a:r>
            <a:r>
              <a:rPr lang="en-US" sz="2800" dirty="0" err="1" smtClean="0">
                <a:latin typeface="Garamond" panose="02020404030301010803" pitchFamily="18" charset="0"/>
              </a:rPr>
              <a:t>l’être</a:t>
            </a:r>
            <a:r>
              <a:rPr lang="en-US" sz="2800" dirty="0" smtClean="0">
                <a:latin typeface="Garamond" panose="02020404030301010803" pitchFamily="18" charset="0"/>
              </a:rPr>
              <a:t> vivant </a:t>
            </a:r>
            <a:r>
              <a:rPr lang="en-US" sz="2800" dirty="0" err="1" smtClean="0">
                <a:latin typeface="Garamond" panose="02020404030301010803" pitchFamily="18" charset="0"/>
              </a:rPr>
              <a:t>vers</a:t>
            </a:r>
            <a:r>
              <a:rPr lang="en-US" sz="2800" dirty="0" smtClean="0">
                <a:latin typeface="Garamond" panose="02020404030301010803" pitchFamily="18" charset="0"/>
              </a:rPr>
              <a:t> </a:t>
            </a:r>
            <a:r>
              <a:rPr lang="en-US" sz="2800" dirty="0" err="1" smtClean="0">
                <a:latin typeface="Garamond" panose="02020404030301010803" pitchFamily="18" charset="0"/>
              </a:rPr>
              <a:t>sa</a:t>
            </a:r>
            <a:r>
              <a:rPr lang="en-US" sz="2800" dirty="0" smtClean="0">
                <a:latin typeface="Garamond" panose="02020404030301010803" pitchFamily="18" charset="0"/>
              </a:rPr>
              <a:t> </a:t>
            </a:r>
            <a:r>
              <a:rPr lang="en-US" sz="2800" dirty="0" err="1" smtClean="0">
                <a:latin typeface="Garamond" panose="02020404030301010803" pitchFamily="18" charset="0"/>
              </a:rPr>
              <a:t>maturité</a:t>
            </a:r>
            <a:r>
              <a:rPr lang="en-US" sz="2800" dirty="0" smtClean="0">
                <a:latin typeface="Garamond" panose="02020404030301010803" pitchFamily="18" charset="0"/>
              </a:rPr>
              <a:t> et </a:t>
            </a:r>
            <a:r>
              <a:rPr lang="en-US" sz="2800" dirty="0" err="1" smtClean="0">
                <a:latin typeface="Garamond" panose="02020404030301010803" pitchFamily="18" charset="0"/>
              </a:rPr>
              <a:t>sa</a:t>
            </a:r>
            <a:r>
              <a:rPr lang="en-US" sz="2800" dirty="0" smtClean="0">
                <a:latin typeface="Garamond" panose="02020404030301010803" pitchFamily="18" charset="0"/>
              </a:rPr>
              <a:t> </a:t>
            </a:r>
            <a:r>
              <a:rPr lang="en-US" sz="2800" dirty="0" err="1" smtClean="0">
                <a:latin typeface="Garamond" panose="02020404030301010803" pitchFamily="18" charset="0"/>
              </a:rPr>
              <a:t>forme</a:t>
            </a:r>
            <a:r>
              <a:rPr lang="en-US" sz="2800" dirty="0" smtClean="0">
                <a:latin typeface="Garamond" panose="02020404030301010803" pitchFamily="18" charset="0"/>
              </a:rPr>
              <a:t> </a:t>
            </a:r>
            <a:r>
              <a:rPr lang="en-US" sz="2800" dirty="0" err="1" smtClean="0">
                <a:latin typeface="Garamond" panose="02020404030301010803" pitchFamily="18" charset="0"/>
              </a:rPr>
              <a:t>définitive</a:t>
            </a:r>
            <a:r>
              <a:rPr lang="en-US" sz="2800" dirty="0" smtClean="0">
                <a:latin typeface="Garamond" panose="02020404030301010803" pitchFamily="18" charset="0"/>
              </a:rPr>
              <a:t>, </a:t>
            </a:r>
            <a:r>
              <a:rPr lang="en-US" sz="2800" dirty="0" err="1" smtClean="0">
                <a:latin typeface="Garamond" panose="02020404030301010803" pitchFamily="18" charset="0"/>
              </a:rPr>
              <a:t>ainsi</a:t>
            </a:r>
            <a:r>
              <a:rPr lang="en-US" sz="2800" dirty="0" smtClean="0">
                <a:latin typeface="Garamond" panose="02020404030301010803" pitchFamily="18" charset="0"/>
              </a:rPr>
              <a:t> </a:t>
            </a:r>
            <a:r>
              <a:rPr lang="en-US" sz="2800" dirty="0" err="1" smtClean="0">
                <a:latin typeface="Garamond" panose="02020404030301010803" pitchFamily="18" charset="0"/>
              </a:rPr>
              <a:t>que</a:t>
            </a:r>
            <a:r>
              <a:rPr lang="en-US" sz="2800" dirty="0" smtClean="0">
                <a:latin typeface="Garamond" panose="02020404030301010803" pitchFamily="18" charset="0"/>
              </a:rPr>
              <a:t> le plan de </a:t>
            </a:r>
            <a:r>
              <a:rPr lang="en-US" sz="2800" dirty="0" err="1" smtClean="0">
                <a:latin typeface="Garamond" panose="02020404030301010803" pitchFamily="18" charset="0"/>
              </a:rPr>
              <a:t>sa</a:t>
            </a:r>
            <a:r>
              <a:rPr lang="en-US" sz="2800" dirty="0" smtClean="0">
                <a:latin typeface="Garamond" panose="02020404030301010803" pitchFamily="18" charset="0"/>
              </a:rPr>
              <a:t> reproduction. Les </a:t>
            </a:r>
            <a:r>
              <a:rPr lang="en-US" sz="2800" dirty="0" err="1" smtClean="0">
                <a:latin typeface="Garamond" panose="02020404030301010803" pitchFamily="18" charset="0"/>
              </a:rPr>
              <a:t>Principes</a:t>
            </a:r>
            <a:r>
              <a:rPr lang="en-US" sz="2800" dirty="0" smtClean="0">
                <a:latin typeface="Garamond" panose="02020404030301010803" pitchFamily="18" charset="0"/>
              </a:rPr>
              <a:t> de </a:t>
            </a:r>
            <a:r>
              <a:rPr lang="en-US" sz="2800" dirty="0" err="1" smtClean="0">
                <a:latin typeface="Garamond" panose="02020404030301010803" pitchFamily="18" charset="0"/>
              </a:rPr>
              <a:t>l’Unification</a:t>
            </a:r>
            <a:r>
              <a:rPr lang="en-US" sz="2800" dirty="0" smtClean="0">
                <a:latin typeface="Garamond" panose="02020404030301010803" pitchFamily="18" charset="0"/>
              </a:rPr>
              <a:t> </a:t>
            </a:r>
            <a:r>
              <a:rPr lang="en-US" sz="2800" dirty="0" err="1" smtClean="0">
                <a:latin typeface="Garamond" panose="02020404030301010803" pitchFamily="18" charset="0"/>
              </a:rPr>
              <a:t>appellent</a:t>
            </a:r>
            <a:r>
              <a:rPr lang="en-US" sz="2800" dirty="0" smtClean="0">
                <a:latin typeface="Garamond" panose="02020404030301010803" pitchFamily="18" charset="0"/>
              </a:rPr>
              <a:t> </a:t>
            </a:r>
            <a:r>
              <a:rPr lang="en-US" sz="2800" dirty="0" err="1" smtClean="0">
                <a:latin typeface="Garamond" panose="02020404030301010803" pitchFamily="18" charset="0"/>
              </a:rPr>
              <a:t>cela</a:t>
            </a:r>
            <a:r>
              <a:rPr lang="en-US" sz="2800" dirty="0" smtClean="0">
                <a:latin typeface="Garamond" panose="02020404030301010803" pitchFamily="18" charset="0"/>
              </a:rPr>
              <a:t> </a:t>
            </a:r>
            <a:r>
              <a:rPr lang="en-US" sz="2800" dirty="0" err="1" smtClean="0">
                <a:latin typeface="Garamond" panose="02020404030301010803" pitchFamily="18" charset="0"/>
              </a:rPr>
              <a:t>l’autonomie</a:t>
            </a:r>
            <a:r>
              <a:rPr lang="en-US" sz="2800" dirty="0" smtClean="0">
                <a:latin typeface="Garamond" panose="02020404030301010803" pitchFamily="18" charset="0"/>
              </a:rPr>
              <a:t> du Principe</a:t>
            </a:r>
            <a:endParaRPr lang="en-US" sz="2800" dirty="0">
              <a:latin typeface="Garamond" panose="02020404030301010803" pitchFamily="18" charset="0"/>
            </a:endParaRPr>
          </a:p>
        </p:txBody>
      </p:sp>
      <p:sp>
        <p:nvSpPr>
          <p:cNvPr id="3" name="Rectangle 2"/>
          <p:cNvSpPr/>
          <p:nvPr/>
        </p:nvSpPr>
        <p:spPr>
          <a:xfrm>
            <a:off x="3372390" y="3989534"/>
            <a:ext cx="2980881"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n-US" sz="2400" dirty="0" err="1" smtClean="0">
                <a:solidFill>
                  <a:schemeClr val="bg1"/>
                </a:solidFill>
                <a:latin typeface="Garamond" panose="02020404030301010803" pitchFamily="18" charset="0"/>
              </a:rPr>
              <a:t>Autonomie</a:t>
            </a:r>
            <a:r>
              <a:rPr lang="en-US" sz="2400" dirty="0" smtClean="0">
                <a:solidFill>
                  <a:schemeClr val="bg1"/>
                </a:solidFill>
                <a:latin typeface="Garamond" panose="02020404030301010803" pitchFamily="18" charset="0"/>
              </a:rPr>
              <a:t> </a:t>
            </a:r>
            <a:r>
              <a:rPr lang="en-US" sz="2400" dirty="0">
                <a:solidFill>
                  <a:schemeClr val="bg1"/>
                </a:solidFill>
                <a:latin typeface="Garamond" panose="02020404030301010803" pitchFamily="18" charset="0"/>
              </a:rPr>
              <a:t>du Principe</a:t>
            </a:r>
          </a:p>
        </p:txBody>
      </p:sp>
    </p:spTree>
    <p:extLst>
      <p:ext uri="{BB962C8B-B14F-4D97-AF65-F5344CB8AC3E}">
        <p14:creationId xmlns:p14="http://schemas.microsoft.com/office/powerpoint/2010/main" val="3832748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716824"/>
                                        </p:tgtEl>
                                        <p:attrNameLst>
                                          <p:attrName>style.visibility</p:attrName>
                                        </p:attrNameLst>
                                      </p:cBhvr>
                                      <p:to>
                                        <p:strVal val="visible"/>
                                      </p:to>
                                    </p:set>
                                    <p:anim calcmode="lin" valueType="num">
                                      <p:cBhvr>
                                        <p:cTn id="7" dur="2000" fill="hold"/>
                                        <p:tgtEl>
                                          <p:spTgt spid="716824"/>
                                        </p:tgtEl>
                                        <p:attrNameLst>
                                          <p:attrName>ppt_x</p:attrName>
                                        </p:attrNameLst>
                                      </p:cBhvr>
                                      <p:tavLst>
                                        <p:tav tm="0">
                                          <p:val>
                                            <p:strVal val="#ppt_x"/>
                                          </p:val>
                                        </p:tav>
                                        <p:tav tm="100000">
                                          <p:val>
                                            <p:strVal val="#ppt_x"/>
                                          </p:val>
                                        </p:tav>
                                      </p:tavLst>
                                    </p:anim>
                                    <p:anim calcmode="lin" valueType="num">
                                      <p:cBhvr>
                                        <p:cTn id="8" dur="2000" fill="hold"/>
                                        <p:tgtEl>
                                          <p:spTgt spid="716824"/>
                                        </p:tgtEl>
                                        <p:attrNameLst>
                                          <p:attrName>ppt_y</p:attrName>
                                        </p:attrNameLst>
                                      </p:cBhvr>
                                      <p:tavLst>
                                        <p:tav tm="0">
                                          <p:val>
                                            <p:strVal val="#ppt_y+#ppt_h/2"/>
                                          </p:val>
                                        </p:tav>
                                        <p:tav tm="100000">
                                          <p:val>
                                            <p:strVal val="#ppt_y"/>
                                          </p:val>
                                        </p:tav>
                                      </p:tavLst>
                                    </p:anim>
                                    <p:anim calcmode="lin" valueType="num">
                                      <p:cBhvr>
                                        <p:cTn id="9" dur="2000" fill="hold"/>
                                        <p:tgtEl>
                                          <p:spTgt spid="716824"/>
                                        </p:tgtEl>
                                        <p:attrNameLst>
                                          <p:attrName>ppt_w</p:attrName>
                                        </p:attrNameLst>
                                      </p:cBhvr>
                                      <p:tavLst>
                                        <p:tav tm="0">
                                          <p:val>
                                            <p:strVal val="#ppt_w"/>
                                          </p:val>
                                        </p:tav>
                                        <p:tav tm="100000">
                                          <p:val>
                                            <p:strVal val="#ppt_w"/>
                                          </p:val>
                                        </p:tav>
                                      </p:tavLst>
                                    </p:anim>
                                    <p:anim calcmode="lin" valueType="num">
                                      <p:cBhvr>
                                        <p:cTn id="10" dur="2000" fill="hold"/>
                                        <p:tgtEl>
                                          <p:spTgt spid="7168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upload.wikimedia.org/wikipedia/commons/thumb/a/ab/Taxonomic_hierarchy.svg/350px-Taxonomic_hierarchy.svg.pn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805" b="4591"/>
          <a:stretch/>
        </p:blipFill>
        <p:spPr bwMode="auto">
          <a:xfrm>
            <a:off x="2316480" y="1264920"/>
            <a:ext cx="7955280" cy="539495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Universalité et individualité</a:t>
            </a:r>
            <a:endParaRPr lang="fr-FR" dirty="0"/>
          </a:p>
        </p:txBody>
      </p:sp>
    </p:spTree>
    <p:extLst>
      <p:ext uri="{BB962C8B-B14F-4D97-AF65-F5344CB8AC3E}">
        <p14:creationId xmlns:p14="http://schemas.microsoft.com/office/powerpoint/2010/main" val="1099643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92925" y="624110"/>
            <a:ext cx="8911687" cy="732026"/>
          </a:xfrm>
        </p:spPr>
        <p:txBody>
          <a:bodyPr/>
          <a:lstStyle/>
          <a:p>
            <a:r>
              <a:rPr lang="fr-FR" dirty="0" smtClean="0"/>
              <a:t>Individuation et relations</a:t>
            </a:r>
            <a:endParaRPr lang="fr-FR" dirty="0"/>
          </a:p>
        </p:txBody>
      </p:sp>
      <p:sp>
        <p:nvSpPr>
          <p:cNvPr id="4" name="Espace réservé du contenu 3"/>
          <p:cNvSpPr>
            <a:spLocks noGrp="1"/>
          </p:cNvSpPr>
          <p:nvPr>
            <p:ph idx="1"/>
          </p:nvPr>
        </p:nvSpPr>
        <p:spPr>
          <a:xfrm>
            <a:off x="2487612" y="3783029"/>
            <a:ext cx="8915400" cy="2567947"/>
          </a:xfrm>
        </p:spPr>
        <p:txBody>
          <a:bodyPr/>
          <a:lstStyle/>
          <a:p>
            <a:r>
              <a:rPr lang="fr-FR" dirty="0" smtClean="0"/>
              <a:t>La nature se caractérise par un processus d’individuation très poussé, qui donne à chaque être une identité et une unité. Chaque être a donc une essence, et constitue un « corps individuel de vérité » ou encore un être en soi. </a:t>
            </a:r>
          </a:p>
          <a:p>
            <a:r>
              <a:rPr lang="fr-FR" dirty="0" smtClean="0"/>
              <a:t>Mais la nature est aussi faite d’une infinité de liaisons entre les êtres, et on donne le nom générique de « force » à ces liaisons. Chaque être établit donc des relations avec les autres êtres et constitue un corps en relation ou « être pour autrui »</a:t>
            </a:r>
            <a:endParaRPr lang="fr-FR" dirty="0"/>
          </a:p>
        </p:txBody>
      </p:sp>
      <p:grpSp>
        <p:nvGrpSpPr>
          <p:cNvPr id="5" name="Group 7"/>
          <p:cNvGrpSpPr>
            <a:grpSpLocks noChangeAspect="1"/>
          </p:cNvGrpSpPr>
          <p:nvPr/>
        </p:nvGrpSpPr>
        <p:grpSpPr bwMode="auto">
          <a:xfrm rot="10800000">
            <a:off x="2487611" y="1457323"/>
            <a:ext cx="2038821" cy="2299837"/>
            <a:chOff x="2877" y="1248"/>
            <a:chExt cx="1816" cy="2048"/>
          </a:xfrm>
        </p:grpSpPr>
        <p:sp>
          <p:nvSpPr>
            <p:cNvPr id="6" name="Freeform 8"/>
            <p:cNvSpPr>
              <a:spLocks noChangeAspect="1"/>
            </p:cNvSpPr>
            <p:nvPr/>
          </p:nvSpPr>
          <p:spPr bwMode="auto">
            <a:xfrm>
              <a:off x="2877"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sp>
          <p:nvSpPr>
            <p:cNvPr id="7"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grpSp>
      <p:grpSp>
        <p:nvGrpSpPr>
          <p:cNvPr id="9" name="Group 7"/>
          <p:cNvGrpSpPr>
            <a:grpSpLocks noChangeAspect="1"/>
          </p:cNvGrpSpPr>
          <p:nvPr/>
        </p:nvGrpSpPr>
        <p:grpSpPr bwMode="auto">
          <a:xfrm rot="10800000">
            <a:off x="8044247" y="1457325"/>
            <a:ext cx="1928092" cy="2174932"/>
            <a:chOff x="2877" y="1248"/>
            <a:chExt cx="1816" cy="2048"/>
          </a:xfrm>
        </p:grpSpPr>
        <p:sp>
          <p:nvSpPr>
            <p:cNvPr id="10" name="Freeform 8"/>
            <p:cNvSpPr>
              <a:spLocks noChangeAspect="1"/>
            </p:cNvSpPr>
            <p:nvPr/>
          </p:nvSpPr>
          <p:spPr bwMode="auto">
            <a:xfrm>
              <a:off x="2877"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sp>
          <p:nvSpPr>
            <p:cNvPr id="11" name="Freeform 9"/>
            <p:cNvSpPr>
              <a:spLocks noChangeAspect="1"/>
            </p:cNvSpPr>
            <p:nvPr/>
          </p:nvSpPr>
          <p:spPr bwMode="auto">
            <a:xfrm>
              <a:off x="2877" y="1931"/>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grpSp>
      <p:sp>
        <p:nvSpPr>
          <p:cNvPr id="12" name="Arc 39"/>
          <p:cNvSpPr>
            <a:spLocks/>
          </p:cNvSpPr>
          <p:nvPr/>
        </p:nvSpPr>
        <p:spPr bwMode="auto">
          <a:xfrm rot="5048118" flipH="1" flipV="1">
            <a:off x="5310651" y="1059578"/>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15784851" flipH="1" flipV="1">
            <a:off x="5159593" y="971795"/>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 name="Rectangle 1"/>
          <p:cNvSpPr/>
          <p:nvPr/>
        </p:nvSpPr>
        <p:spPr>
          <a:xfrm>
            <a:off x="473922" y="2055284"/>
            <a:ext cx="1774445" cy="1015663"/>
          </a:xfrm>
          <a:prstGeom prst="rect">
            <a:avLst/>
          </a:prstGeom>
        </p:spPr>
        <p:txBody>
          <a:bodyPr wrap="square">
            <a:spAutoFit/>
          </a:bodyPr>
          <a:lstStyle/>
          <a:p>
            <a:pPr algn="ctr"/>
            <a:r>
              <a:rPr lang="fr-FR" sz="2000" dirty="0" smtClean="0"/>
              <a:t>corps </a:t>
            </a:r>
            <a:r>
              <a:rPr lang="fr-FR" sz="2000" dirty="0"/>
              <a:t>individuel de vérité</a:t>
            </a:r>
          </a:p>
        </p:txBody>
      </p:sp>
      <p:sp>
        <p:nvSpPr>
          <p:cNvPr id="14" name="Rectangle 13"/>
          <p:cNvSpPr/>
          <p:nvPr/>
        </p:nvSpPr>
        <p:spPr>
          <a:xfrm>
            <a:off x="10146840" y="2062801"/>
            <a:ext cx="1774445" cy="1015663"/>
          </a:xfrm>
          <a:prstGeom prst="rect">
            <a:avLst/>
          </a:prstGeom>
        </p:spPr>
        <p:txBody>
          <a:bodyPr wrap="square">
            <a:spAutoFit/>
          </a:bodyPr>
          <a:lstStyle/>
          <a:p>
            <a:pPr algn="ctr"/>
            <a:r>
              <a:rPr lang="fr-FR" sz="2000" dirty="0" smtClean="0"/>
              <a:t>corps </a:t>
            </a:r>
            <a:r>
              <a:rPr lang="fr-FR" sz="2000" dirty="0"/>
              <a:t>individuel de vérité</a:t>
            </a:r>
          </a:p>
        </p:txBody>
      </p:sp>
      <p:sp>
        <p:nvSpPr>
          <p:cNvPr id="8" name="Rectangle 7"/>
          <p:cNvSpPr/>
          <p:nvPr/>
        </p:nvSpPr>
        <p:spPr>
          <a:xfrm>
            <a:off x="4665718" y="2255952"/>
            <a:ext cx="3240304" cy="523220"/>
          </a:xfrm>
          <a:prstGeom prst="rect">
            <a:avLst/>
          </a:prstGeom>
        </p:spPr>
        <p:txBody>
          <a:bodyPr wrap="square">
            <a:spAutoFit/>
          </a:bodyPr>
          <a:lstStyle/>
          <a:p>
            <a:pPr algn="ctr"/>
            <a:r>
              <a:rPr lang="fr-FR" sz="2800" dirty="0"/>
              <a:t>corps en relation </a:t>
            </a:r>
          </a:p>
        </p:txBody>
      </p:sp>
    </p:spTree>
    <p:extLst>
      <p:ext uri="{BB962C8B-B14F-4D97-AF65-F5344CB8AC3E}">
        <p14:creationId xmlns:p14="http://schemas.microsoft.com/office/powerpoint/2010/main" val="383065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79565" y="639349"/>
            <a:ext cx="8911687" cy="1824151"/>
          </a:xfrm>
        </p:spPr>
        <p:txBody>
          <a:bodyPr>
            <a:normAutofit/>
          </a:bodyPr>
          <a:lstStyle/>
          <a:p>
            <a:r>
              <a:rPr lang="fr-FR" dirty="0" smtClean="0"/>
              <a:t>La nature des forces </a:t>
            </a:r>
            <a:br>
              <a:rPr lang="fr-FR" dirty="0" smtClean="0"/>
            </a:br>
            <a:r>
              <a:rPr lang="fr-FR" dirty="0" smtClean="0"/>
              <a:t>Le corps en relation</a:t>
            </a:r>
            <a:br>
              <a:rPr lang="fr-FR" dirty="0" smtClean="0"/>
            </a:br>
            <a:r>
              <a:rPr lang="fr-FR" dirty="0" smtClean="0"/>
              <a:t>Interaction et mouvement circulaire</a:t>
            </a:r>
            <a:endParaRPr lang="fr-FR" dirty="0"/>
          </a:p>
        </p:txBody>
      </p:sp>
      <p:sp>
        <p:nvSpPr>
          <p:cNvPr id="3" name="Espace réservé du contenu 2"/>
          <p:cNvSpPr>
            <a:spLocks noGrp="1"/>
          </p:cNvSpPr>
          <p:nvPr>
            <p:ph idx="1"/>
          </p:nvPr>
        </p:nvSpPr>
        <p:spPr>
          <a:xfrm>
            <a:off x="2474259" y="2689412"/>
            <a:ext cx="9030353" cy="3221810"/>
          </a:xfrm>
        </p:spPr>
        <p:txBody>
          <a:bodyPr>
            <a:normAutofit lnSpcReduction="10000"/>
          </a:bodyPr>
          <a:lstStyle/>
          <a:p>
            <a:pPr marL="0" indent="0">
              <a:buNone/>
            </a:pPr>
            <a:r>
              <a:rPr lang="fr-FR" dirty="0"/>
              <a:t>Une </a:t>
            </a:r>
            <a:r>
              <a:rPr lang="fr-FR" b="1" dirty="0"/>
              <a:t>force</a:t>
            </a:r>
            <a:r>
              <a:rPr lang="fr-FR" dirty="0"/>
              <a:t> désigne, en physique, l'interaction entre deux objets ou systèmes, une action mécanique capable d'imposer </a:t>
            </a:r>
            <a:r>
              <a:rPr lang="fr-FR" dirty="0" smtClean="0"/>
              <a:t>une accélération</a:t>
            </a:r>
            <a:r>
              <a:rPr lang="fr-FR" dirty="0"/>
              <a:t> induisant la modification du vecteur vitesse (une force exercée sur l'objet fait aller celui-ci plus vite, moins vite ou le fait tourner</a:t>
            </a:r>
            <a:r>
              <a:rPr lang="fr-FR" dirty="0" smtClean="0"/>
              <a:t>).</a:t>
            </a:r>
          </a:p>
          <a:p>
            <a:pPr marL="0" indent="0">
              <a:buNone/>
            </a:pPr>
            <a:r>
              <a:rPr lang="fr-FR" dirty="0"/>
              <a:t>L'ensemble des interactions de la matière s'explique par uniquement quatre types de forces :</a:t>
            </a:r>
          </a:p>
          <a:p>
            <a:r>
              <a:rPr lang="fr-FR" dirty="0"/>
              <a:t>La force électromagnétique</a:t>
            </a:r>
          </a:p>
          <a:p>
            <a:r>
              <a:rPr lang="fr-FR" dirty="0"/>
              <a:t>La force gravitationnelle</a:t>
            </a:r>
          </a:p>
          <a:p>
            <a:r>
              <a:rPr lang="fr-FR" dirty="0"/>
              <a:t>L'interaction forte</a:t>
            </a:r>
          </a:p>
          <a:p>
            <a:r>
              <a:rPr lang="fr-FR" dirty="0"/>
              <a:t>L'interaction faible</a:t>
            </a:r>
          </a:p>
          <a:p>
            <a:endParaRPr lang="fr-FR" dirty="0"/>
          </a:p>
        </p:txBody>
      </p:sp>
    </p:spTree>
    <p:extLst>
      <p:ext uri="{BB962C8B-B14F-4D97-AF65-F5344CB8AC3E}">
        <p14:creationId xmlns:p14="http://schemas.microsoft.com/office/powerpoint/2010/main" val="1743442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p:cNvGraphicFramePr>
          <p:nvPr>
            <p:extLst>
              <p:ext uri="{D42A27DB-BD31-4B8C-83A1-F6EECF244321}">
                <p14:modId xmlns:p14="http://schemas.microsoft.com/office/powerpoint/2010/main" val="3018742391"/>
              </p:ext>
            </p:extLst>
          </p:nvPr>
        </p:nvGraphicFramePr>
        <p:xfrm>
          <a:off x="0" y="0"/>
          <a:ext cx="5497975"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636871" y="709403"/>
            <a:ext cx="6398919"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3200" dirty="0">
                <a:latin typeface="Bodoni MT Condensed" pitchFamily="18" charset="0"/>
              </a:rPr>
              <a:t>Grâce à l’action de l’énergie première universelle, les éléments sujet et objet de chaque entité forment une </a:t>
            </a:r>
            <a:r>
              <a:rPr lang="fr-FR" sz="3200" i="1" dirty="0">
                <a:latin typeface="Bodoni MT Condensed" pitchFamily="18" charset="0"/>
              </a:rPr>
              <a:t>base commune</a:t>
            </a:r>
            <a:r>
              <a:rPr lang="fr-FR" sz="3200" dirty="0">
                <a:latin typeface="Bodoni MT Condensed" pitchFamily="18" charset="0"/>
              </a:rPr>
              <a:t> et entrent en interaction. Cette relation génère à son tour toutes les forces dont l’entité a besoin pour l’existence, la multiplication et l’action. L’interaction qui génère ainsi ces forces est appelée </a:t>
            </a:r>
            <a:r>
              <a:rPr lang="fr-FR" sz="3200" i="1" dirty="0">
                <a:latin typeface="Bodoni MT Condensed" pitchFamily="18" charset="0"/>
              </a:rPr>
              <a:t>action de donner et recevoir</a:t>
            </a:r>
            <a:r>
              <a:rPr lang="fr-FR" sz="3200" dirty="0">
                <a:latin typeface="Bodoni MT Condensed" pitchFamily="18" charset="0"/>
              </a:rPr>
              <a:t>. </a:t>
            </a:r>
            <a:r>
              <a:rPr lang="fr-FR" sz="3200" dirty="0" smtClean="0">
                <a:latin typeface="Bodoni MT Condensed" pitchFamily="18" charset="0"/>
              </a:rPr>
              <a:t>L’énergie </a:t>
            </a:r>
            <a:r>
              <a:rPr lang="fr-FR" sz="3200" dirty="0">
                <a:latin typeface="Bodoni MT Condensed" pitchFamily="18" charset="0"/>
              </a:rPr>
              <a:t>première universelle engendre une force verticale, tandis que les forces générées par l’action de donner et recevoir sont des forces </a:t>
            </a:r>
            <a:r>
              <a:rPr lang="fr-FR" sz="3200" dirty="0" smtClean="0">
                <a:latin typeface="Bodoni MT Condensed" pitchFamily="18" charset="0"/>
              </a:rPr>
              <a:t>horizontales. </a:t>
            </a:r>
            <a:endParaRPr lang="fr-FR" sz="3200" dirty="0">
              <a:latin typeface="Bodoni MT Condensed" pitchFamily="18" charset="0"/>
            </a:endParaRPr>
          </a:p>
        </p:txBody>
      </p:sp>
      <p:sp>
        <p:nvSpPr>
          <p:cNvPr id="12" name="Rectangle 11"/>
          <p:cNvSpPr/>
          <p:nvPr/>
        </p:nvSpPr>
        <p:spPr>
          <a:xfrm>
            <a:off x="978666" y="1631482"/>
            <a:ext cx="382269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400" dirty="0">
                <a:solidFill>
                  <a:srgbClr val="7030A0"/>
                </a:solidFill>
                <a:latin typeface="Bodoni MT Condensed" pitchFamily="18" charset="0"/>
              </a:rPr>
              <a:t>E</a:t>
            </a:r>
            <a:r>
              <a:rPr lang="fr-FR" sz="2400" dirty="0" smtClean="0">
                <a:solidFill>
                  <a:srgbClr val="7030A0"/>
                </a:solidFill>
                <a:latin typeface="Bodoni MT Condensed" pitchFamily="18" charset="0"/>
              </a:rPr>
              <a:t>nergie </a:t>
            </a:r>
            <a:r>
              <a:rPr lang="fr-FR" sz="2400" dirty="0">
                <a:solidFill>
                  <a:srgbClr val="7030A0"/>
                </a:solidFill>
                <a:latin typeface="Bodoni MT Condensed" pitchFamily="18" charset="0"/>
              </a:rPr>
              <a:t>première universelle</a:t>
            </a:r>
            <a:endParaRPr lang="fr-FR" sz="2400" dirty="0">
              <a:solidFill>
                <a:srgbClr val="7030A0"/>
              </a:solidFill>
            </a:endParaRPr>
          </a:p>
        </p:txBody>
      </p:sp>
      <p:sp>
        <p:nvSpPr>
          <p:cNvPr id="13" name="Arc 39"/>
          <p:cNvSpPr>
            <a:spLocks/>
          </p:cNvSpPr>
          <p:nvPr/>
        </p:nvSpPr>
        <p:spPr bwMode="auto">
          <a:xfrm rot="5048118" flipH="1" flipV="1">
            <a:off x="1716477" y="1714244"/>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5783795" flipH="1" flipV="1">
            <a:off x="1540194" y="2274965"/>
            <a:ext cx="2117782" cy="300707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Rectangle 14"/>
          <p:cNvSpPr/>
          <p:nvPr/>
        </p:nvSpPr>
        <p:spPr>
          <a:xfrm>
            <a:off x="287025" y="5645050"/>
            <a:ext cx="1587496" cy="923330"/>
          </a:xfrm>
          <a:prstGeom prst="rect">
            <a:avLst/>
          </a:prstGeom>
        </p:spPr>
        <p:txBody>
          <a:bodyPr wrap="square">
            <a:spAutoFit/>
          </a:bodyPr>
          <a:lstStyle/>
          <a:p>
            <a:r>
              <a:rPr lang="fr-FR" b="1" dirty="0" smtClean="0">
                <a:latin typeface="Bodoni MT Condensed" pitchFamily="18" charset="0"/>
              </a:rPr>
              <a:t>existence</a:t>
            </a:r>
            <a:r>
              <a:rPr lang="fr-FR" b="1" dirty="0">
                <a:latin typeface="Bodoni MT Condensed" pitchFamily="18" charset="0"/>
              </a:rPr>
              <a:t>, </a:t>
            </a:r>
            <a:r>
              <a:rPr lang="fr-FR" b="1" dirty="0" smtClean="0">
                <a:latin typeface="Bodoni MT Condensed" pitchFamily="18" charset="0"/>
              </a:rPr>
              <a:t>multiplication action</a:t>
            </a:r>
            <a:endParaRPr lang="fr-FR" dirty="0"/>
          </a:p>
        </p:txBody>
      </p:sp>
      <p:sp>
        <p:nvSpPr>
          <p:cNvPr id="16" name="Rectangle 15"/>
          <p:cNvSpPr/>
          <p:nvPr/>
        </p:nvSpPr>
        <p:spPr>
          <a:xfrm>
            <a:off x="1257411" y="2593604"/>
            <a:ext cx="2804504" cy="2215991"/>
          </a:xfrm>
          <a:prstGeom prst="rect">
            <a:avLst/>
          </a:prstGeom>
        </p:spPr>
        <p:txBody>
          <a:bodyPr wrap="square">
            <a:spAutoFit/>
          </a:bodyPr>
          <a:lstStyle/>
          <a:p>
            <a:pPr algn="ctr"/>
            <a:r>
              <a:rPr lang="fr-FR" sz="2400" b="1" dirty="0">
                <a:solidFill>
                  <a:srgbClr val="0070C0"/>
                </a:solidFill>
                <a:latin typeface="Bodoni MT Condensed" pitchFamily="18" charset="0"/>
              </a:rPr>
              <a:t>action de donner </a:t>
            </a:r>
            <a:endParaRPr lang="fr-FR" sz="2400" b="1" dirty="0" smtClean="0">
              <a:solidFill>
                <a:srgbClr val="0070C0"/>
              </a:solidFill>
              <a:latin typeface="Bodoni MT Condensed" pitchFamily="18" charset="0"/>
            </a:endParaRPr>
          </a:p>
          <a:p>
            <a:pPr algn="ctr"/>
            <a:endParaRPr lang="fr-FR" sz="2400" b="1" dirty="0">
              <a:solidFill>
                <a:srgbClr val="0070C0"/>
              </a:solidFill>
              <a:latin typeface="Bodoni MT Condensed" pitchFamily="18" charset="0"/>
            </a:endParaRPr>
          </a:p>
          <a:p>
            <a:pPr algn="ctr"/>
            <a:endParaRPr lang="fr-FR" sz="2400" b="1" dirty="0" smtClean="0">
              <a:solidFill>
                <a:srgbClr val="0070C0"/>
              </a:solidFill>
              <a:latin typeface="Bodoni MT Condensed" pitchFamily="18" charset="0"/>
            </a:endParaRPr>
          </a:p>
          <a:p>
            <a:pPr algn="ctr"/>
            <a:endParaRPr lang="fr-FR" sz="1600" b="1" dirty="0">
              <a:solidFill>
                <a:srgbClr val="0070C0"/>
              </a:solidFill>
              <a:latin typeface="Bodoni MT Condensed" pitchFamily="18" charset="0"/>
            </a:endParaRPr>
          </a:p>
          <a:p>
            <a:pPr algn="ctr"/>
            <a:endParaRPr lang="fr-FR" sz="2400" b="1" dirty="0" smtClean="0">
              <a:solidFill>
                <a:srgbClr val="0070C0"/>
              </a:solidFill>
              <a:latin typeface="Bodoni MT Condensed" pitchFamily="18" charset="0"/>
            </a:endParaRPr>
          </a:p>
          <a:p>
            <a:pPr algn="ctr"/>
            <a:r>
              <a:rPr lang="fr-FR" sz="2400" b="1" dirty="0" smtClean="0">
                <a:solidFill>
                  <a:srgbClr val="0070C0"/>
                </a:solidFill>
                <a:latin typeface="Bodoni MT Condensed" pitchFamily="18" charset="0"/>
              </a:rPr>
              <a:t>et </a:t>
            </a:r>
            <a:r>
              <a:rPr lang="fr-FR" sz="2400" b="1" dirty="0">
                <a:solidFill>
                  <a:srgbClr val="0070C0"/>
                </a:solidFill>
                <a:latin typeface="Bodoni MT Condensed" pitchFamily="18" charset="0"/>
              </a:rPr>
              <a:t>recevoir</a:t>
            </a:r>
            <a:endParaRPr lang="fr-FR" sz="2400" b="1" dirty="0">
              <a:solidFill>
                <a:srgbClr val="0070C0"/>
              </a:solidFill>
            </a:endParaRPr>
          </a:p>
        </p:txBody>
      </p:sp>
    </p:spTree>
    <p:extLst>
      <p:ext uri="{BB962C8B-B14F-4D97-AF65-F5344CB8AC3E}">
        <p14:creationId xmlns:p14="http://schemas.microsoft.com/office/powerpoint/2010/main" val="74491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1" y="0"/>
            <a:ext cx="5738537" cy="516895"/>
          </a:xfrm>
          <a:solidFill>
            <a:srgbClr val="FF0000"/>
          </a:solidFill>
        </p:spPr>
        <p:style>
          <a:lnRef idx="0">
            <a:schemeClr val="accent2"/>
          </a:lnRef>
          <a:fillRef idx="3">
            <a:schemeClr val="accent2"/>
          </a:fillRef>
          <a:effectRef idx="3">
            <a:schemeClr val="accent2"/>
          </a:effectRef>
          <a:fontRef idx="minor">
            <a:schemeClr val="lt1"/>
          </a:fontRef>
        </p:style>
        <p:txBody>
          <a:bodyPr>
            <a:noAutofit/>
          </a:bodyPr>
          <a:lstStyle/>
          <a:p>
            <a:pPr algn="ctr"/>
            <a:r>
              <a:rPr lang="fr-FR" sz="3200" dirty="0" smtClean="0">
                <a:solidFill>
                  <a:schemeClr val="bg1"/>
                </a:solidFill>
              </a:rPr>
              <a:t>Vision dialectique</a:t>
            </a:r>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863538645"/>
              </p:ext>
            </p:extLst>
          </p:nvPr>
        </p:nvGraphicFramePr>
        <p:xfrm>
          <a:off x="6096000" y="1258461"/>
          <a:ext cx="6096000" cy="415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Ellipse 4"/>
          <p:cNvSpPr/>
          <p:nvPr/>
        </p:nvSpPr>
        <p:spPr>
          <a:xfrm>
            <a:off x="4594169" y="2853319"/>
            <a:ext cx="1144368" cy="7434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Sujet</a:t>
            </a:r>
            <a:endParaRPr lang="fr-FR" sz="1500" kern="1200" dirty="0"/>
          </a:p>
        </p:txBody>
      </p:sp>
      <p:sp>
        <p:nvSpPr>
          <p:cNvPr id="17" name="Flèche vers le bas 16"/>
          <p:cNvSpPr/>
          <p:nvPr/>
        </p:nvSpPr>
        <p:spPr>
          <a:xfrm rot="16200000">
            <a:off x="2150929" y="1936464"/>
            <a:ext cx="832508" cy="919948"/>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8" name="Flèche vers le bas 17"/>
          <p:cNvSpPr/>
          <p:nvPr/>
        </p:nvSpPr>
        <p:spPr>
          <a:xfrm rot="5400000">
            <a:off x="3095176" y="1939345"/>
            <a:ext cx="832509" cy="91418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grpSp>
        <p:nvGrpSpPr>
          <p:cNvPr id="19" name="Groupe 18"/>
          <p:cNvGrpSpPr/>
          <p:nvPr/>
        </p:nvGrpSpPr>
        <p:grpSpPr>
          <a:xfrm>
            <a:off x="-11225" y="1331089"/>
            <a:ext cx="2164116" cy="2189241"/>
            <a:chOff x="1988" y="1714883"/>
            <a:chExt cx="971516" cy="1106737"/>
          </a:xfrm>
          <a:solidFill>
            <a:srgbClr val="FF0000"/>
          </a:solidFill>
        </p:grpSpPr>
        <p:sp>
          <p:nvSpPr>
            <p:cNvPr id="20" name="Ellipse 19"/>
            <p:cNvSpPr/>
            <p:nvPr/>
          </p:nvSpPr>
          <p:spPr>
            <a:xfrm>
              <a:off x="1988" y="1714883"/>
              <a:ext cx="971516" cy="1106737"/>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21" name="Ellipse 4"/>
            <p:cNvSpPr/>
            <p:nvPr/>
          </p:nvSpPr>
          <p:spPr>
            <a:xfrm>
              <a:off x="154821" y="1865367"/>
              <a:ext cx="665850" cy="7825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2000" kern="1200" dirty="0" smtClean="0">
                  <a:latin typeface="Bodoni MT Condensed" pitchFamily="18" charset="0"/>
                </a:rPr>
                <a:t>Affirmation</a:t>
              </a:r>
            </a:p>
            <a:p>
              <a:pPr lvl="0" algn="ctr" defTabSz="755650">
                <a:lnSpc>
                  <a:spcPct val="90000"/>
                </a:lnSpc>
                <a:spcBef>
                  <a:spcPct val="0"/>
                </a:spcBef>
                <a:spcAft>
                  <a:spcPct val="35000"/>
                </a:spcAft>
              </a:pPr>
              <a:r>
                <a:rPr lang="fr-FR" sz="3200" kern="1200" dirty="0" smtClean="0"/>
                <a:t>Sujet</a:t>
              </a:r>
              <a:endParaRPr lang="fr-FR" sz="3200" kern="1200" dirty="0"/>
            </a:p>
          </p:txBody>
        </p:sp>
      </p:grpSp>
      <p:grpSp>
        <p:nvGrpSpPr>
          <p:cNvPr id="22" name="Groupe 21"/>
          <p:cNvGrpSpPr/>
          <p:nvPr/>
        </p:nvGrpSpPr>
        <p:grpSpPr>
          <a:xfrm>
            <a:off x="3959773" y="1453707"/>
            <a:ext cx="2012764" cy="2028876"/>
            <a:chOff x="1987" y="1714883"/>
            <a:chExt cx="1106737" cy="1106737"/>
          </a:xfrm>
          <a:solidFill>
            <a:srgbClr val="FF0000"/>
          </a:solidFill>
        </p:grpSpPr>
        <p:sp>
          <p:nvSpPr>
            <p:cNvPr id="23" name="Ellipse 22"/>
            <p:cNvSpPr/>
            <p:nvPr/>
          </p:nvSpPr>
          <p:spPr>
            <a:xfrm>
              <a:off x="1987" y="1714883"/>
              <a:ext cx="1106737" cy="1106737"/>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24" name="Ellipse 4"/>
            <p:cNvSpPr/>
            <p:nvPr/>
          </p:nvSpPr>
          <p:spPr>
            <a:xfrm>
              <a:off x="164065" y="1876961"/>
              <a:ext cx="782581" cy="7825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2800" kern="1200" dirty="0" smtClean="0">
                  <a:latin typeface="Bodoni MT Condensed" pitchFamily="18" charset="0"/>
                </a:rPr>
                <a:t>Négation</a:t>
              </a:r>
            </a:p>
            <a:p>
              <a:pPr lvl="0" algn="ctr" defTabSz="755650">
                <a:lnSpc>
                  <a:spcPct val="90000"/>
                </a:lnSpc>
                <a:spcBef>
                  <a:spcPct val="0"/>
                </a:spcBef>
                <a:spcAft>
                  <a:spcPct val="35000"/>
                </a:spcAft>
              </a:pPr>
              <a:r>
                <a:rPr lang="fr-FR" sz="3200" kern="1200" dirty="0" smtClean="0"/>
                <a:t>Sujet</a:t>
              </a:r>
              <a:endParaRPr lang="fr-FR" sz="3200" kern="1200" dirty="0"/>
            </a:p>
          </p:txBody>
        </p:sp>
      </p:grpSp>
      <p:grpSp>
        <p:nvGrpSpPr>
          <p:cNvPr id="25" name="Groupe 24"/>
          <p:cNvGrpSpPr/>
          <p:nvPr/>
        </p:nvGrpSpPr>
        <p:grpSpPr>
          <a:xfrm>
            <a:off x="1986455" y="3596767"/>
            <a:ext cx="1947441" cy="1863038"/>
            <a:chOff x="1987" y="1714883"/>
            <a:chExt cx="1106737" cy="1106737"/>
          </a:xfrm>
          <a:solidFill>
            <a:srgbClr val="FF0000"/>
          </a:solidFill>
        </p:grpSpPr>
        <p:sp>
          <p:nvSpPr>
            <p:cNvPr id="26" name="Ellipse 25"/>
            <p:cNvSpPr/>
            <p:nvPr/>
          </p:nvSpPr>
          <p:spPr>
            <a:xfrm>
              <a:off x="1987" y="1714883"/>
              <a:ext cx="1106737" cy="1106737"/>
            </a:xfrm>
            <a:prstGeom prst="ellipse">
              <a:avLst/>
            </a:prstGeom>
            <a:grpFill/>
          </p:spPr>
          <p:style>
            <a:lnRef idx="0">
              <a:schemeClr val="accent2"/>
            </a:lnRef>
            <a:fillRef idx="3">
              <a:schemeClr val="accent2"/>
            </a:fillRef>
            <a:effectRef idx="3">
              <a:schemeClr val="accent2"/>
            </a:effectRef>
            <a:fontRef idx="minor">
              <a:schemeClr val="lt1"/>
            </a:fontRef>
          </p:style>
        </p:sp>
        <p:sp>
          <p:nvSpPr>
            <p:cNvPr id="27" name="Ellipse 4"/>
            <p:cNvSpPr/>
            <p:nvPr/>
          </p:nvSpPr>
          <p:spPr>
            <a:xfrm>
              <a:off x="164065" y="1876961"/>
              <a:ext cx="782581" cy="7825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2400" kern="1200" dirty="0" smtClean="0">
                  <a:latin typeface="Bodoni MT Condensed" pitchFamily="18" charset="0"/>
                </a:rPr>
                <a:t>Négation</a:t>
              </a:r>
            </a:p>
            <a:p>
              <a:pPr lvl="0" algn="ctr" defTabSz="755650">
                <a:lnSpc>
                  <a:spcPct val="90000"/>
                </a:lnSpc>
                <a:spcBef>
                  <a:spcPct val="0"/>
                </a:spcBef>
                <a:spcAft>
                  <a:spcPct val="35000"/>
                </a:spcAft>
              </a:pPr>
              <a:r>
                <a:rPr lang="fr-FR" sz="2400" dirty="0">
                  <a:latin typeface="Bodoni MT Condensed" pitchFamily="18" charset="0"/>
                </a:rPr>
                <a:t>d</a:t>
              </a:r>
              <a:r>
                <a:rPr lang="fr-FR" sz="2400" kern="1200" dirty="0" smtClean="0">
                  <a:latin typeface="Bodoni MT Condensed" pitchFamily="18" charset="0"/>
                </a:rPr>
                <a:t>e la négation</a:t>
              </a:r>
              <a:endParaRPr lang="fr-FR" sz="2400" kern="1200" dirty="0">
                <a:latin typeface="Bodoni MT Condensed" pitchFamily="18" charset="0"/>
              </a:endParaRPr>
            </a:p>
          </p:txBody>
        </p:sp>
      </p:grpSp>
      <p:sp>
        <p:nvSpPr>
          <p:cNvPr id="28" name="Rectangle 27"/>
          <p:cNvSpPr/>
          <p:nvPr/>
        </p:nvSpPr>
        <p:spPr>
          <a:xfrm>
            <a:off x="173421" y="5459805"/>
            <a:ext cx="534279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b="1" dirty="0" smtClean="0">
                <a:solidFill>
                  <a:srgbClr val="FF0000"/>
                </a:solidFill>
              </a:rPr>
              <a:t>Pas de finalité</a:t>
            </a:r>
          </a:p>
          <a:p>
            <a:pPr algn="ctr"/>
            <a:r>
              <a:rPr lang="fr-FR" b="1" dirty="0" smtClean="0">
                <a:solidFill>
                  <a:srgbClr val="FF0000"/>
                </a:solidFill>
              </a:rPr>
              <a:t>Dualisme Sujet =&gt; &lt;= Sujet (duel à mort)</a:t>
            </a:r>
          </a:p>
          <a:p>
            <a:pPr algn="ctr"/>
            <a:r>
              <a:rPr lang="fr-FR" b="1" dirty="0" smtClean="0">
                <a:solidFill>
                  <a:srgbClr val="FF0000"/>
                </a:solidFill>
              </a:rPr>
              <a:t>Antagonisme, discorde</a:t>
            </a:r>
          </a:p>
          <a:p>
            <a:pPr algn="ctr"/>
            <a:r>
              <a:rPr lang="fr-FR" b="1" dirty="0" smtClean="0">
                <a:solidFill>
                  <a:srgbClr val="FF0000"/>
                </a:solidFill>
              </a:rPr>
              <a:t>Lutte </a:t>
            </a:r>
            <a:r>
              <a:rPr lang="fr-FR" b="1" dirty="0" err="1" smtClean="0">
                <a:solidFill>
                  <a:srgbClr val="FF0000"/>
                </a:solidFill>
              </a:rPr>
              <a:t>destrutrice</a:t>
            </a:r>
            <a:endParaRPr lang="fr-FR" b="1" dirty="0">
              <a:solidFill>
                <a:srgbClr val="FF0000"/>
              </a:solidFill>
            </a:endParaRPr>
          </a:p>
        </p:txBody>
      </p:sp>
      <p:sp>
        <p:nvSpPr>
          <p:cNvPr id="29" name="Arc 39"/>
          <p:cNvSpPr>
            <a:spLocks/>
          </p:cNvSpPr>
          <p:nvPr/>
        </p:nvSpPr>
        <p:spPr bwMode="auto">
          <a:xfrm rot="5008385" flipH="1" flipV="1">
            <a:off x="8264455" y="2426793"/>
            <a:ext cx="2040209" cy="22844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31" name="Rectangle 30"/>
          <p:cNvSpPr/>
          <p:nvPr/>
        </p:nvSpPr>
        <p:spPr>
          <a:xfrm>
            <a:off x="6073919" y="5506006"/>
            <a:ext cx="611808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dirty="0" smtClean="0">
                <a:solidFill>
                  <a:srgbClr val="002060"/>
                </a:solidFill>
              </a:rPr>
              <a:t>finalité</a:t>
            </a:r>
          </a:p>
          <a:p>
            <a:pPr algn="ctr"/>
            <a:r>
              <a:rPr lang="fr-FR" dirty="0" smtClean="0">
                <a:solidFill>
                  <a:srgbClr val="002060"/>
                </a:solidFill>
              </a:rPr>
              <a:t>Dualité Sujet                           Objet (couple)</a:t>
            </a:r>
          </a:p>
          <a:p>
            <a:pPr algn="ctr"/>
            <a:r>
              <a:rPr lang="fr-FR" dirty="0" err="1" smtClean="0">
                <a:solidFill>
                  <a:srgbClr val="002060"/>
                </a:solidFill>
              </a:rPr>
              <a:t>Protagonisme</a:t>
            </a:r>
            <a:r>
              <a:rPr lang="fr-FR" dirty="0" smtClean="0">
                <a:solidFill>
                  <a:srgbClr val="002060"/>
                </a:solidFill>
              </a:rPr>
              <a:t> &amp; concorde</a:t>
            </a:r>
          </a:p>
          <a:p>
            <a:pPr algn="ctr"/>
            <a:r>
              <a:rPr lang="fr-FR" dirty="0" smtClean="0">
                <a:solidFill>
                  <a:srgbClr val="002060"/>
                </a:solidFill>
              </a:rPr>
              <a:t>Coopération créatrice</a:t>
            </a:r>
            <a:endParaRPr lang="fr-FR" dirty="0">
              <a:solidFill>
                <a:srgbClr val="002060"/>
              </a:solidFill>
            </a:endParaRPr>
          </a:p>
        </p:txBody>
      </p:sp>
      <p:cxnSp>
        <p:nvCxnSpPr>
          <p:cNvPr id="35" name="Connecteur droit avec flèche 34"/>
          <p:cNvCxnSpPr/>
          <p:nvPr/>
        </p:nvCxnSpPr>
        <p:spPr>
          <a:xfrm>
            <a:off x="8645007" y="5861554"/>
            <a:ext cx="954625"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6" name="Arc 39"/>
          <p:cNvSpPr>
            <a:spLocks/>
          </p:cNvSpPr>
          <p:nvPr/>
        </p:nvSpPr>
        <p:spPr bwMode="auto">
          <a:xfrm rot="15732030" flipH="1" flipV="1">
            <a:off x="7997291" y="1911884"/>
            <a:ext cx="2040209" cy="22844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37" name="Connecteur droit avec flèche 36"/>
          <p:cNvCxnSpPr/>
          <p:nvPr/>
        </p:nvCxnSpPr>
        <p:spPr>
          <a:xfrm flipH="1">
            <a:off x="8645007" y="6034500"/>
            <a:ext cx="954625"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1" name="Espace réservé du texte 6"/>
          <p:cNvSpPr txBox="1">
            <a:spLocks/>
          </p:cNvSpPr>
          <p:nvPr/>
        </p:nvSpPr>
        <p:spPr>
          <a:xfrm>
            <a:off x="6073919" y="1170"/>
            <a:ext cx="6118081" cy="525203"/>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lt1"/>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lt1"/>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lt1"/>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lt1"/>
                </a:solidFill>
                <a:latin typeface="+mn-lt"/>
                <a:ea typeface="+mn-ea"/>
                <a:cs typeface="+mn-cs"/>
              </a:defRPr>
            </a:lvl9pPr>
          </a:lstStyle>
          <a:p>
            <a:pPr algn="ctr"/>
            <a:r>
              <a:rPr lang="fr-FR" sz="3200" dirty="0" smtClean="0">
                <a:solidFill>
                  <a:schemeClr val="accent3">
                    <a:lumMod val="60000"/>
                    <a:lumOff val="40000"/>
                  </a:schemeClr>
                </a:solidFill>
              </a:rPr>
              <a:t>Principes de l’unification</a:t>
            </a:r>
            <a:endParaRPr lang="fr-FR" sz="3200" dirty="0">
              <a:solidFill>
                <a:schemeClr val="accent3">
                  <a:lumMod val="60000"/>
                  <a:lumOff val="40000"/>
                </a:schemeClr>
              </a:solidFill>
            </a:endParaRPr>
          </a:p>
        </p:txBody>
      </p:sp>
      <p:sp>
        <p:nvSpPr>
          <p:cNvPr id="30" name="Rectangle à coins arrondis 29"/>
          <p:cNvSpPr/>
          <p:nvPr/>
        </p:nvSpPr>
        <p:spPr>
          <a:xfrm>
            <a:off x="6073919" y="534540"/>
            <a:ext cx="6118081" cy="7239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00000"/>
              </a:lnSpc>
              <a:spcBef>
                <a:spcPct val="0"/>
              </a:spcBef>
              <a:spcAft>
                <a:spcPct val="0"/>
              </a:spcAft>
              <a:buClrTx/>
              <a:buSzTx/>
              <a:buFontTx/>
              <a:buNone/>
            </a:pPr>
            <a:r>
              <a:rPr lang="fr-FR" altLang="ko-KR" sz="2000" i="1" dirty="0">
                <a:solidFill>
                  <a:srgbClr val="002060"/>
                </a:solidFill>
                <a:ea typeface="Gulim" panose="020B0600000101010101" pitchFamily="34" charset="-127"/>
              </a:rPr>
              <a:t>« L’entraide mène le monde et non pas l’intérêt.</a:t>
            </a:r>
            <a:r>
              <a:rPr lang="fr-FR" altLang="ko-KR" sz="2000" dirty="0">
                <a:solidFill>
                  <a:srgbClr val="002060"/>
                </a:solidFill>
                <a:ea typeface="Gulim" panose="020B0600000101010101" pitchFamily="34" charset="-127"/>
              </a:rPr>
              <a:t> </a:t>
            </a:r>
            <a:r>
              <a:rPr lang="fr-FR" altLang="ko-KR" sz="2000" dirty="0" smtClean="0">
                <a:solidFill>
                  <a:srgbClr val="002060"/>
                </a:solidFill>
                <a:ea typeface="Gulim" panose="020B0600000101010101" pitchFamily="34" charset="-127"/>
              </a:rPr>
              <a:t>» </a:t>
            </a:r>
            <a:r>
              <a:rPr lang="en-US" altLang="ja-JP" sz="2000" dirty="0" smtClean="0">
                <a:solidFill>
                  <a:srgbClr val="002060"/>
                </a:solidFill>
                <a:ea typeface="MS PGothic" panose="020B0600070205080204" pitchFamily="34" charset="-128"/>
              </a:rPr>
              <a:t> </a:t>
            </a:r>
            <a:r>
              <a:rPr lang="en-US" altLang="ja-JP" sz="2000" dirty="0">
                <a:solidFill>
                  <a:srgbClr val="002060"/>
                </a:solidFill>
                <a:ea typeface="MS PGothic" panose="020B0600070205080204" pitchFamily="34" charset="-128"/>
              </a:rPr>
              <a:t>Thomas </a:t>
            </a:r>
            <a:r>
              <a:rPr lang="en-US" altLang="ja-JP" sz="2000" dirty="0" err="1">
                <a:solidFill>
                  <a:srgbClr val="002060"/>
                </a:solidFill>
                <a:ea typeface="MS PGothic" panose="020B0600070205080204" pitchFamily="34" charset="-128"/>
              </a:rPr>
              <a:t>Lickona</a:t>
            </a:r>
            <a:r>
              <a:rPr lang="en-US" altLang="ja-JP" sz="2000" i="1" dirty="0">
                <a:solidFill>
                  <a:srgbClr val="002060"/>
                </a:solidFill>
                <a:ea typeface="MS PGothic" panose="020B0600070205080204" pitchFamily="34" charset="-128"/>
              </a:rPr>
              <a:t> </a:t>
            </a:r>
            <a:endParaRPr lang="fr-FR" sz="2000" dirty="0">
              <a:solidFill>
                <a:srgbClr val="002060"/>
              </a:solidFill>
            </a:endParaRPr>
          </a:p>
        </p:txBody>
      </p:sp>
      <p:sp>
        <p:nvSpPr>
          <p:cNvPr id="2" name="Rectangle 1"/>
          <p:cNvSpPr/>
          <p:nvPr/>
        </p:nvSpPr>
        <p:spPr>
          <a:xfrm>
            <a:off x="-11225" y="534540"/>
            <a:ext cx="574976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fr-FR" dirty="0"/>
              <a:t>« </a:t>
            </a:r>
            <a:r>
              <a:rPr lang="fr-FR" b="1" dirty="0"/>
              <a:t>La guerre est</a:t>
            </a:r>
            <a:r>
              <a:rPr lang="fr-FR" dirty="0"/>
              <a:t> le père </a:t>
            </a:r>
            <a:r>
              <a:rPr lang="fr-FR" b="1" dirty="0"/>
              <a:t>de toute chose</a:t>
            </a:r>
            <a:r>
              <a:rPr lang="fr-FR" dirty="0"/>
              <a:t>, et </a:t>
            </a:r>
            <a:r>
              <a:rPr lang="fr-FR" b="1" dirty="0"/>
              <a:t>de toute chose</a:t>
            </a:r>
            <a:r>
              <a:rPr lang="fr-FR" dirty="0"/>
              <a:t> il est le roi » (Héraclite)</a:t>
            </a:r>
          </a:p>
        </p:txBody>
      </p:sp>
      <p:sp>
        <p:nvSpPr>
          <p:cNvPr id="32" name="Flèche vers le bas 31"/>
          <p:cNvSpPr/>
          <p:nvPr/>
        </p:nvSpPr>
        <p:spPr>
          <a:xfrm>
            <a:off x="2637558" y="2762844"/>
            <a:ext cx="832509" cy="91418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548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Effect transition="in" filter="fade">
                                      <p:cBhvr>
                                        <p:cTn id="31" dur="1000"/>
                                        <p:tgtEl>
                                          <p:spTgt spid="31">
                                            <p:txEl>
                                              <p:pRg st="0" end="0"/>
                                            </p:txEl>
                                          </p:spTgt>
                                        </p:tgtEl>
                                      </p:cBhvr>
                                    </p:animEffect>
                                    <p:anim calcmode="lin" valueType="num">
                                      <p:cBhvr>
                                        <p:cTn id="32"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
                                            <p:txEl>
                                              <p:pRg st="1" end="1"/>
                                            </p:txEl>
                                          </p:spTgt>
                                        </p:tgtEl>
                                        <p:attrNameLst>
                                          <p:attrName>style.visibility</p:attrName>
                                        </p:attrNameLst>
                                      </p:cBhvr>
                                      <p:to>
                                        <p:strVal val="visible"/>
                                      </p:to>
                                    </p:set>
                                    <p:animEffect transition="in" filter="fade">
                                      <p:cBhvr>
                                        <p:cTn id="36" dur="1000"/>
                                        <p:tgtEl>
                                          <p:spTgt spid="31">
                                            <p:txEl>
                                              <p:pRg st="1" end="1"/>
                                            </p:txEl>
                                          </p:spTgt>
                                        </p:tgtEl>
                                      </p:cBhvr>
                                    </p:animEffect>
                                    <p:anim calcmode="lin" valueType="num">
                                      <p:cBhvr>
                                        <p:cTn id="37"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1">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1">
                                            <p:txEl>
                                              <p:pRg st="2" end="2"/>
                                            </p:txEl>
                                          </p:spTgt>
                                        </p:tgtEl>
                                        <p:attrNameLst>
                                          <p:attrName>style.visibility</p:attrName>
                                        </p:attrNameLst>
                                      </p:cBhvr>
                                      <p:to>
                                        <p:strVal val="visible"/>
                                      </p:to>
                                    </p:set>
                                    <p:animEffect transition="in" filter="fade">
                                      <p:cBhvr>
                                        <p:cTn id="41" dur="1000"/>
                                        <p:tgtEl>
                                          <p:spTgt spid="31">
                                            <p:txEl>
                                              <p:pRg st="2" end="2"/>
                                            </p:txEl>
                                          </p:spTgt>
                                        </p:tgtEl>
                                      </p:cBhvr>
                                    </p:animEffect>
                                    <p:anim calcmode="lin" valueType="num">
                                      <p:cBhvr>
                                        <p:cTn id="42"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1">
                                            <p:txEl>
                                              <p:pRg st="2" end="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1">
                                            <p:txEl>
                                              <p:pRg st="3" end="3"/>
                                            </p:txEl>
                                          </p:spTgt>
                                        </p:tgtEl>
                                        <p:attrNameLst>
                                          <p:attrName>style.visibility</p:attrName>
                                        </p:attrNameLst>
                                      </p:cBhvr>
                                      <p:to>
                                        <p:strVal val="visible"/>
                                      </p:to>
                                    </p:set>
                                    <p:animEffect transition="in" filter="fade">
                                      <p:cBhvr>
                                        <p:cTn id="46" dur="1000"/>
                                        <p:tgtEl>
                                          <p:spTgt spid="31">
                                            <p:txEl>
                                              <p:pRg st="3" end="3"/>
                                            </p:txEl>
                                          </p:spTgt>
                                        </p:tgtEl>
                                      </p:cBhvr>
                                    </p:animEffect>
                                    <p:anim calcmode="lin" valueType="num">
                                      <p:cBhvr>
                                        <p:cTn id="47"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9" grpId="0" animBg="1"/>
      <p:bldP spid="36" grpId="0" animBg="1"/>
      <p:bldP spid="41"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9883" y="260648"/>
            <a:ext cx="6734539" cy="864096"/>
          </a:xfrm>
        </p:spPr>
        <p:style>
          <a:lnRef idx="0">
            <a:schemeClr val="accent5"/>
          </a:lnRef>
          <a:fillRef idx="3">
            <a:schemeClr val="accent5"/>
          </a:fillRef>
          <a:effectRef idx="3">
            <a:schemeClr val="accent5"/>
          </a:effectRef>
          <a:fontRef idx="minor">
            <a:schemeClr val="lt1"/>
          </a:fontRef>
        </p:style>
        <p:txBody>
          <a:bodyPr/>
          <a:lstStyle/>
          <a:p>
            <a:pPr indent="0" algn="ctr" fontAlgn="auto">
              <a:spcAft>
                <a:spcPts val="0"/>
              </a:spcAft>
              <a:defRPr/>
            </a:pPr>
            <a:r>
              <a:rPr lang="fr-FR" sz="2800" b="1" dirty="0" smtClean="0"/>
              <a:t>Action O-D-U : le temps</a:t>
            </a:r>
            <a:endParaRPr lang="fr-FR" sz="2800" dirty="0"/>
          </a:p>
        </p:txBody>
      </p:sp>
      <p:graphicFrame>
        <p:nvGraphicFramePr>
          <p:cNvPr id="5" name="Espace réservé du contenu 4"/>
          <p:cNvGraphicFramePr>
            <a:graphicFrameLocks noGrp="1"/>
          </p:cNvGraphicFramePr>
          <p:nvPr>
            <p:ph sz="half" idx="1"/>
          </p:nvPr>
        </p:nvGraphicFramePr>
        <p:xfrm>
          <a:off x="0" y="260648"/>
          <a:ext cx="7248128"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Rectangle 6"/>
          <p:cNvSpPr>
            <a:spLocks noChangeArrowheads="1"/>
          </p:cNvSpPr>
          <p:nvPr/>
        </p:nvSpPr>
        <p:spPr bwMode="auto">
          <a:xfrm>
            <a:off x="7440085" y="1916113"/>
            <a:ext cx="4127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a:latin typeface="Arial Narrow" pitchFamily="34" charset="0"/>
              </a:rPr>
              <a:t>Le processus complet – dans lequel, à partir de Dieu qui est l’origine, deux entités se manifestent séparément et se réunissent à nouveau – est appelé </a:t>
            </a:r>
            <a:r>
              <a:rPr lang="fr-FR" sz="2400" i="1">
                <a:latin typeface="Arial Narrow" pitchFamily="34" charset="0"/>
              </a:rPr>
              <a:t>action d’origine-division-union.</a:t>
            </a:r>
            <a:endParaRPr lang="fr-FR" sz="2400">
              <a:latin typeface="Arial Narrow" pitchFamily="34" charset="0"/>
            </a:endParaRPr>
          </a:p>
        </p:txBody>
      </p:sp>
      <p:sp>
        <p:nvSpPr>
          <p:cNvPr id="6" name="Rectangle 5"/>
          <p:cNvSpPr/>
          <p:nvPr/>
        </p:nvSpPr>
        <p:spPr>
          <a:xfrm>
            <a:off x="4847861" y="6165304"/>
            <a:ext cx="6672064"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fr-FR" b="1">
                <a:solidFill>
                  <a:srgbClr val="FFFFFF"/>
                </a:solidFill>
              </a:rPr>
              <a:t>Fondement des quatre positions : l’espace </a:t>
            </a:r>
            <a:endParaRPr lang="fr-FR">
              <a:solidFill>
                <a:srgbClr val="FFFFFF"/>
              </a:solidFill>
            </a:endParaRPr>
          </a:p>
        </p:txBody>
      </p:sp>
      <p:cxnSp>
        <p:nvCxnSpPr>
          <p:cNvPr id="9" name="Connecteur droit 8"/>
          <p:cNvCxnSpPr/>
          <p:nvPr/>
        </p:nvCxnSpPr>
        <p:spPr>
          <a:xfrm rot="5400000" flipH="1" flipV="1">
            <a:off x="1620044" y="1784086"/>
            <a:ext cx="792162" cy="10562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16200000" flipH="1">
            <a:off x="1678782" y="4197086"/>
            <a:ext cx="865188" cy="10562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6200000" flipH="1">
            <a:off x="4655609" y="1892830"/>
            <a:ext cx="863600" cy="10562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flipH="1" flipV="1">
            <a:off x="4691328" y="4160574"/>
            <a:ext cx="792163" cy="105621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620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80" y="604466"/>
            <a:ext cx="10972800" cy="648072"/>
          </a:xfrm>
        </p:spPr>
        <p:txBody>
          <a:bodyPr>
            <a:normAutofit/>
          </a:bodyPr>
          <a:lstStyle/>
          <a:p>
            <a:pPr indent="0" fontAlgn="auto">
              <a:spcAft>
                <a:spcPts val="0"/>
              </a:spcAft>
              <a:defRPr/>
            </a:pPr>
            <a:r>
              <a:rPr lang="fr-FR" dirty="0" smtClean="0">
                <a:solidFill>
                  <a:schemeClr val="accent1">
                    <a:tint val="83000"/>
                    <a:satMod val="150000"/>
                  </a:schemeClr>
                </a:solidFill>
              </a:rPr>
              <a:t>Le mouvement circulaire</a:t>
            </a:r>
            <a:endParaRPr lang="fr-FR" dirty="0">
              <a:solidFill>
                <a:schemeClr val="accent1">
                  <a:tint val="83000"/>
                  <a:satMod val="150000"/>
                </a:schemeClr>
              </a:solidFill>
            </a:endParaRPr>
          </a:p>
        </p:txBody>
      </p:sp>
      <p:pic>
        <p:nvPicPr>
          <p:cNvPr id="23555" name="Image 4" descr="http://www.unification-thought.org/neut/02images/image012.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9109" y="1597366"/>
            <a:ext cx="5985934" cy="285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463819" y="4453880"/>
            <a:ext cx="7392821" cy="1938992"/>
          </a:xfrm>
          <a:prstGeom prst="rect">
            <a:avLst/>
          </a:prstGeom>
          <a:noFill/>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fr-FR" sz="2400" dirty="0">
                <a:solidFill>
                  <a:schemeClr val="tx1"/>
                </a:solidFill>
                <a:latin typeface="Arial Narrow" pitchFamily="34" charset="0"/>
              </a:rPr>
              <a:t>Le centre de l’action de donner-et-recevoir ne se situe pas dans quelque position intermédiaire entre le sujet et l’objet mais dans le sujet lui-même. Par conséquent, le mouvement de cette action de donner-et-recevoir ne peut que devenir un mouvement circulaire centré sur le sujet.</a:t>
            </a:r>
          </a:p>
        </p:txBody>
      </p:sp>
      <p:sp>
        <p:nvSpPr>
          <p:cNvPr id="9" name="Rectangle 8"/>
          <p:cNvSpPr/>
          <p:nvPr/>
        </p:nvSpPr>
        <p:spPr>
          <a:xfrm>
            <a:off x="239350" y="1906177"/>
            <a:ext cx="4224469" cy="4154984"/>
          </a:xfrm>
          <a:prstGeom prst="rect">
            <a:avLst/>
          </a:prstGeom>
          <a:noFill/>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fr-FR" sz="2400" dirty="0">
                <a:solidFill>
                  <a:schemeClr val="tx1"/>
                </a:solidFill>
                <a:latin typeface="Arial Narrow" pitchFamily="34" charset="0"/>
              </a:rPr>
              <a:t>Quand, dans le monde créé, deux êtres en relation de sujet et objet entament une action de donner-et-recevoir, en se centrant sur un but commun, il s’ensuit que l’union et le mouvement apparaissent simultanément. Les deux parties prenantes du mouvement de l’action de donner et recevoir sont les deux êtres dans les rôles de sujet et objet.</a:t>
            </a:r>
          </a:p>
        </p:txBody>
      </p:sp>
      <p:grpSp>
        <p:nvGrpSpPr>
          <p:cNvPr id="23562" name="Groupe 9"/>
          <p:cNvGrpSpPr>
            <a:grpSpLocks/>
          </p:cNvGrpSpPr>
          <p:nvPr/>
        </p:nvGrpSpPr>
        <p:grpSpPr bwMode="auto">
          <a:xfrm>
            <a:off x="6772275" y="2593823"/>
            <a:ext cx="1344084" cy="863600"/>
            <a:chOff x="974415" y="2108548"/>
            <a:chExt cx="1504326" cy="1504326"/>
          </a:xfrm>
        </p:grpSpPr>
        <p:sp>
          <p:nvSpPr>
            <p:cNvPr id="11" name="Ellipse 10"/>
            <p:cNvSpPr/>
            <p:nvPr/>
          </p:nvSpPr>
          <p:spPr>
            <a:xfrm>
              <a:off x="974415" y="2108548"/>
              <a:ext cx="1504326" cy="1504326"/>
            </a:xfrm>
            <a:prstGeom prst="ellipse">
              <a:avLst/>
            </a:prstGeom>
          </p:spPr>
          <p:style>
            <a:lnRef idx="3">
              <a:schemeClr val="lt1">
                <a:hueOff val="0"/>
                <a:satOff val="0"/>
                <a:lumOff val="0"/>
                <a:alphaOff val="0"/>
              </a:schemeClr>
            </a:lnRef>
            <a:fillRef idx="1">
              <a:schemeClr val="accent3">
                <a:hueOff val="17595341"/>
                <a:satOff val="-40088"/>
                <a:lumOff val="16080"/>
                <a:alphaOff val="0"/>
              </a:schemeClr>
            </a:fillRef>
            <a:effectRef idx="1">
              <a:schemeClr val="accent3">
                <a:hueOff val="17595341"/>
                <a:satOff val="-40088"/>
                <a:lumOff val="16080"/>
                <a:alphaOff val="0"/>
              </a:schemeClr>
            </a:effectRef>
            <a:fontRef idx="minor">
              <a:schemeClr val="lt1"/>
            </a:fontRef>
          </p:style>
        </p:sp>
        <p:sp>
          <p:nvSpPr>
            <p:cNvPr id="12" name="Ellipse 4"/>
            <p:cNvSpPr/>
            <p:nvPr/>
          </p:nvSpPr>
          <p:spPr>
            <a:xfrm>
              <a:off x="1194734" y="2329772"/>
              <a:ext cx="1063688" cy="1061877"/>
            </a:xfrm>
            <a:prstGeom prst="rect">
              <a:avLst/>
            </a:prstGeom>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fontAlgn="auto">
                <a:lnSpc>
                  <a:spcPct val="90000"/>
                </a:lnSpc>
                <a:spcAft>
                  <a:spcPct val="35000"/>
                </a:spcAft>
                <a:defRPr/>
              </a:pPr>
              <a:r>
                <a:rPr lang="fr-FR" sz="2000" b="1" dirty="0">
                  <a:solidFill>
                    <a:schemeClr val="bg1"/>
                  </a:solidFill>
                  <a:latin typeface="Arial Narrow" pitchFamily="34" charset="0"/>
                </a:rPr>
                <a:t>Sujet</a:t>
              </a:r>
            </a:p>
          </p:txBody>
        </p:sp>
      </p:grpSp>
      <p:sp>
        <p:nvSpPr>
          <p:cNvPr id="14" name="Ellipse 13"/>
          <p:cNvSpPr/>
          <p:nvPr/>
        </p:nvSpPr>
        <p:spPr>
          <a:xfrm>
            <a:off x="9259784" y="2601926"/>
            <a:ext cx="1344084" cy="863600"/>
          </a:xfrm>
          <a:prstGeom prst="ellipse">
            <a:avLst/>
          </a:prstGeom>
        </p:spPr>
        <p:style>
          <a:lnRef idx="3">
            <a:schemeClr val="lt1">
              <a:hueOff val="0"/>
              <a:satOff val="0"/>
              <a:lumOff val="0"/>
              <a:alphaOff val="0"/>
            </a:schemeClr>
          </a:lnRef>
          <a:fillRef idx="1">
            <a:schemeClr val="accent3">
              <a:hueOff val="17595341"/>
              <a:satOff val="-40088"/>
              <a:lumOff val="16080"/>
              <a:alphaOff val="0"/>
            </a:schemeClr>
          </a:fillRef>
          <a:effectRef idx="1">
            <a:schemeClr val="accent3">
              <a:hueOff val="17595341"/>
              <a:satOff val="-40088"/>
              <a:lumOff val="16080"/>
              <a:alphaOff val="0"/>
            </a:schemeClr>
          </a:effectRef>
          <a:fontRef idx="minor">
            <a:schemeClr val="lt1"/>
          </a:fontRef>
        </p:style>
        <p:txBody>
          <a:bodyPr/>
          <a:lstStyle/>
          <a:p>
            <a:endParaRPr lang="fr-FR" sz="900" dirty="0">
              <a:solidFill>
                <a:srgbClr val="FFFFFF"/>
              </a:solidFill>
            </a:endParaRPr>
          </a:p>
          <a:p>
            <a:pPr algn="ctr"/>
            <a:r>
              <a:rPr lang="fr-FR" b="1" dirty="0">
                <a:solidFill>
                  <a:schemeClr val="bg1"/>
                </a:solidFill>
                <a:latin typeface="Arial Narrow" pitchFamily="34" charset="0"/>
              </a:rPr>
              <a:t>Objet</a:t>
            </a:r>
          </a:p>
        </p:txBody>
      </p:sp>
      <p:grpSp>
        <p:nvGrpSpPr>
          <p:cNvPr id="23564" name="Groupe 15"/>
          <p:cNvGrpSpPr>
            <a:grpSpLocks/>
          </p:cNvGrpSpPr>
          <p:nvPr/>
        </p:nvGrpSpPr>
        <p:grpSpPr bwMode="auto">
          <a:xfrm>
            <a:off x="8016875" y="1597366"/>
            <a:ext cx="1344083" cy="968034"/>
            <a:chOff x="974415" y="1926632"/>
            <a:chExt cx="1504326" cy="1686242"/>
          </a:xfrm>
        </p:grpSpPr>
        <p:sp>
          <p:nvSpPr>
            <p:cNvPr id="17" name="Ellipse 16"/>
            <p:cNvSpPr/>
            <p:nvPr/>
          </p:nvSpPr>
          <p:spPr>
            <a:xfrm>
              <a:off x="974415" y="1926632"/>
              <a:ext cx="1504326" cy="1686242"/>
            </a:xfrm>
            <a:prstGeom prst="ellipse">
              <a:avLst/>
            </a:prstGeom>
          </p:spPr>
          <p:style>
            <a:lnRef idx="3">
              <a:schemeClr val="lt1">
                <a:hueOff val="0"/>
                <a:satOff val="0"/>
                <a:lumOff val="0"/>
                <a:alphaOff val="0"/>
              </a:schemeClr>
            </a:lnRef>
            <a:fillRef idx="1">
              <a:schemeClr val="accent3">
                <a:hueOff val="17595341"/>
                <a:satOff val="-40088"/>
                <a:lumOff val="16080"/>
                <a:alphaOff val="0"/>
              </a:schemeClr>
            </a:fillRef>
            <a:effectRef idx="1">
              <a:schemeClr val="accent3">
                <a:hueOff val="17595341"/>
                <a:satOff val="-40088"/>
                <a:lumOff val="16080"/>
                <a:alphaOff val="0"/>
              </a:schemeClr>
            </a:effectRef>
            <a:fontRef idx="minor">
              <a:schemeClr val="lt1"/>
            </a:fontRef>
          </p:style>
        </p:sp>
        <p:sp>
          <p:nvSpPr>
            <p:cNvPr id="18" name="Ellipse 4"/>
            <p:cNvSpPr/>
            <p:nvPr/>
          </p:nvSpPr>
          <p:spPr>
            <a:xfrm>
              <a:off x="1194733" y="2329772"/>
              <a:ext cx="1063690" cy="1061877"/>
            </a:xfrm>
            <a:prstGeom prst="rect">
              <a:avLst/>
            </a:prstGeom>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fontAlgn="auto">
                <a:lnSpc>
                  <a:spcPct val="90000"/>
                </a:lnSpc>
                <a:spcAft>
                  <a:spcPct val="35000"/>
                </a:spcAft>
                <a:defRPr/>
              </a:pPr>
              <a:r>
                <a:rPr lang="fr-FR" sz="2000" b="1" dirty="0">
                  <a:solidFill>
                    <a:schemeClr val="bg1"/>
                  </a:solidFill>
                  <a:latin typeface="Arial Narrow" pitchFamily="34" charset="0"/>
                </a:rPr>
                <a:t>But</a:t>
              </a:r>
            </a:p>
          </p:txBody>
        </p:sp>
      </p:grpSp>
    </p:spTree>
    <p:extLst>
      <p:ext uri="{BB962C8B-B14F-4D97-AF65-F5344CB8AC3E}">
        <p14:creationId xmlns:p14="http://schemas.microsoft.com/office/powerpoint/2010/main" val="1546693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763793"/>
            <a:ext cx="8620256" cy="508000"/>
          </a:xfrm>
          <a:solidFill>
            <a:srgbClr val="00B050"/>
          </a:solidFill>
        </p:spPr>
        <p:style>
          <a:lnRef idx="0">
            <a:schemeClr val="accent1"/>
          </a:lnRef>
          <a:fillRef idx="3">
            <a:schemeClr val="accent1"/>
          </a:fillRef>
          <a:effectRef idx="3">
            <a:schemeClr val="accent1"/>
          </a:effectRef>
          <a:fontRef idx="minor">
            <a:schemeClr val="lt1"/>
          </a:fontRef>
        </p:style>
        <p:txBody>
          <a:bodyPr>
            <a:noAutofit/>
          </a:bodyPr>
          <a:lstStyle/>
          <a:p>
            <a:r>
              <a:rPr lang="fr-FR" sz="3200" dirty="0" smtClean="0"/>
              <a:t>Problématiques de Parole Donnée N° 214</a:t>
            </a:r>
            <a:endParaRPr lang="fr-FR" sz="3200" dirty="0"/>
          </a:p>
        </p:txBody>
      </p:sp>
      <p:sp>
        <p:nvSpPr>
          <p:cNvPr id="3" name="Espace réservé du contenu 2"/>
          <p:cNvSpPr>
            <a:spLocks noGrp="1"/>
          </p:cNvSpPr>
          <p:nvPr>
            <p:ph idx="1"/>
          </p:nvPr>
        </p:nvSpPr>
        <p:spPr>
          <a:xfrm>
            <a:off x="2589212" y="1801551"/>
            <a:ext cx="8803136" cy="4298035"/>
          </a:xfrm>
        </p:spPr>
        <p:txBody>
          <a:bodyPr>
            <a:normAutofit/>
          </a:bodyPr>
          <a:lstStyle/>
          <a:p>
            <a:r>
              <a:rPr lang="fr-FR" sz="2400" dirty="0" smtClean="0"/>
              <a:t>Mieux comprendre la nature pour mieux l’aimer </a:t>
            </a:r>
          </a:p>
          <a:p>
            <a:r>
              <a:rPr lang="fr-FR" sz="2400" dirty="0" smtClean="0"/>
              <a:t>Mieux l’aimer pour mieux nous en servir</a:t>
            </a:r>
          </a:p>
        </p:txBody>
      </p:sp>
    </p:spTree>
    <p:extLst>
      <p:ext uri="{BB962C8B-B14F-4D97-AF65-F5344CB8AC3E}">
        <p14:creationId xmlns:p14="http://schemas.microsoft.com/office/powerpoint/2010/main" val="1094980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178"/>
            <a:ext cx="12192000" cy="648072"/>
          </a:xfrm>
        </p:spPr>
        <p:style>
          <a:lnRef idx="0">
            <a:schemeClr val="accent2"/>
          </a:lnRef>
          <a:fillRef idx="3">
            <a:schemeClr val="accent2"/>
          </a:fillRef>
          <a:effectRef idx="3">
            <a:schemeClr val="accent2"/>
          </a:effectRef>
          <a:fontRef idx="minor">
            <a:schemeClr val="lt1"/>
          </a:fontRef>
        </p:style>
        <p:txBody>
          <a:bodyPr>
            <a:noAutofit/>
          </a:bodyPr>
          <a:lstStyle/>
          <a:p>
            <a:pPr indent="0" algn="ctr" fontAlgn="auto">
              <a:spcAft>
                <a:spcPts val="0"/>
              </a:spcAft>
              <a:defRPr/>
            </a:pPr>
            <a:r>
              <a:rPr lang="fr-FR" sz="3200" b="1" dirty="0" smtClean="0">
                <a:solidFill>
                  <a:schemeClr val="bg1"/>
                </a:solidFill>
              </a:rPr>
              <a:t>Mouvement circulaire  perpétuel dans l’espace</a:t>
            </a:r>
            <a:endParaRPr lang="fr-FR" sz="4000" b="1" dirty="0">
              <a:solidFill>
                <a:schemeClr val="bg1"/>
              </a:solidFill>
            </a:endParaRPr>
          </a:p>
        </p:txBody>
      </p:sp>
      <p:sp>
        <p:nvSpPr>
          <p:cNvPr id="24579" name="Espace réservé du contenu 3"/>
          <p:cNvSpPr>
            <a:spLocks noGrp="1"/>
          </p:cNvSpPr>
          <p:nvPr>
            <p:ph sz="half" idx="1"/>
          </p:nvPr>
        </p:nvSpPr>
        <p:spPr>
          <a:xfrm>
            <a:off x="1598929" y="698161"/>
            <a:ext cx="12147551" cy="642608"/>
          </a:xfrm>
        </p:spPr>
        <p:txBody>
          <a:bodyPr/>
          <a:lstStyle/>
          <a:p>
            <a:pPr marL="0" indent="0">
              <a:buNone/>
            </a:pPr>
            <a:r>
              <a:rPr lang="fr-FR" sz="2400" dirty="0" smtClean="0">
                <a:latin typeface="Arial Narrow" pitchFamily="34" charset="0"/>
              </a:rPr>
              <a:t>Rotations (corps individuel de vérité) et révolutions (corps en relation)</a:t>
            </a:r>
          </a:p>
        </p:txBody>
      </p:sp>
      <p:pic>
        <p:nvPicPr>
          <p:cNvPr id="24580" name="Picture 2" descr="http://www.europamagna.org/images/calendrier2003/4sa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50720" y="1340769"/>
            <a:ext cx="827278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1781503" y="5516315"/>
            <a:ext cx="84419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b="1" dirty="0">
                <a:latin typeface="Century Gothic" pitchFamily="34" charset="0"/>
              </a:rPr>
              <a:t>Mouvement répétitif et mécanique où le temps est extérieur aux êtres </a:t>
            </a:r>
            <a:r>
              <a:rPr lang="fr-FR" sz="2400" b="1" dirty="0" smtClean="0">
                <a:latin typeface="Century Gothic" pitchFamily="34" charset="0"/>
              </a:rPr>
              <a:t>eux-mêmes (pas </a:t>
            </a:r>
            <a:r>
              <a:rPr lang="fr-FR" sz="2400" b="1" dirty="0">
                <a:latin typeface="Century Gothic" pitchFamily="34" charset="0"/>
              </a:rPr>
              <a:t>de </a:t>
            </a:r>
            <a:r>
              <a:rPr lang="fr-FR" sz="2400" b="1" dirty="0" smtClean="0">
                <a:latin typeface="Century Gothic" pitchFamily="34" charset="0"/>
              </a:rPr>
              <a:t>conscience)</a:t>
            </a:r>
          </a:p>
          <a:p>
            <a:r>
              <a:rPr lang="fr-FR" sz="2400" b="1" dirty="0">
                <a:latin typeface="Century Gothic" pitchFamily="34" charset="0"/>
              </a:rPr>
              <a:t>T</a:t>
            </a:r>
            <a:r>
              <a:rPr lang="fr-FR" sz="2400" b="1" dirty="0" smtClean="0">
                <a:latin typeface="Century Gothic" pitchFamily="34" charset="0"/>
              </a:rPr>
              <a:t>end </a:t>
            </a:r>
            <a:r>
              <a:rPr lang="fr-FR" sz="2400" b="1" dirty="0">
                <a:latin typeface="Century Gothic" pitchFamily="34" charset="0"/>
              </a:rPr>
              <a:t>vers le mouvement perpétuel. </a:t>
            </a:r>
          </a:p>
        </p:txBody>
      </p:sp>
    </p:spTree>
    <p:extLst>
      <p:ext uri="{BB962C8B-B14F-4D97-AF65-F5344CB8AC3E}">
        <p14:creationId xmlns:p14="http://schemas.microsoft.com/office/powerpoint/2010/main" val="2451506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332656"/>
            <a:ext cx="10972800" cy="648072"/>
          </a:xfrm>
        </p:spPr>
        <p:txBody>
          <a:bodyPr>
            <a:normAutofit/>
          </a:bodyPr>
          <a:lstStyle/>
          <a:p>
            <a:pPr indent="0" algn="ctr" fontAlgn="auto">
              <a:spcAft>
                <a:spcPts val="0"/>
              </a:spcAft>
              <a:defRPr/>
            </a:pPr>
            <a:r>
              <a:rPr lang="fr-FR" sz="2800" dirty="0" smtClean="0">
                <a:solidFill>
                  <a:schemeClr val="accent1">
                    <a:tint val="83000"/>
                    <a:satMod val="150000"/>
                  </a:schemeClr>
                </a:solidFill>
              </a:rPr>
              <a:t>Tout tend vers la forme ronde, littérale ou modifiée</a:t>
            </a:r>
            <a:endParaRPr lang="fr-FR" sz="2800" dirty="0">
              <a:solidFill>
                <a:schemeClr val="accent1">
                  <a:tint val="83000"/>
                  <a:satMod val="150000"/>
                </a:schemeClr>
              </a:solidFill>
            </a:endParaRPr>
          </a:p>
        </p:txBody>
      </p:sp>
      <p:pic>
        <p:nvPicPr>
          <p:cNvPr id="25603" name="Picture 2" descr="http://mistral.laclasse.com/IMG/jpg/goutte.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624418" y="1125538"/>
            <a:ext cx="2495549" cy="2520950"/>
          </a:xfrm>
        </p:spPr>
      </p:pic>
      <p:pic>
        <p:nvPicPr>
          <p:cNvPr id="53252" name="Picture 4" descr="http://jpvhfr.free.fr/images/goutte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360" y="3861048"/>
            <a:ext cx="2976331" cy="2717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254" name="Picture 6" descr="http://premiumwanadoo.com/baba-figue/images/grain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3712" y="1628800"/>
            <a:ext cx="4800533" cy="2699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6" name="Picture 8" descr="http://www.delish.com/cm/delish/images/oP/cookbook-eggs-1-lg.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91551" y="981076"/>
            <a:ext cx="336126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http://www.lexpress.fr/medias/187/1-soft-boiled-egg-w-tobiko_489.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784168" y="3733801"/>
            <a:ext cx="2976033"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126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ac-creteil.fr/lecturecollinet/m%C3%A9tamorphose/images/cycleviegren.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9667" y="1052514"/>
            <a:ext cx="314113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Image 5" descr="http://www.unification-thought.org/neut/02images/image014.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667" y="3573464"/>
            <a:ext cx="87376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623392" y="332656"/>
            <a:ext cx="10972800" cy="648072"/>
          </a:xfrm>
          <a:prstGeom prst="rect">
            <a:avLst/>
          </a:prstGeom>
        </p:spPr>
        <p:txBody>
          <a:bodyPr>
            <a:normAutofit fontScale="90000" lnSpcReduction="10000"/>
          </a:bodyPr>
          <a:lstStyle/>
          <a:p>
            <a:pPr algn="ctr" fontAlgn="auto">
              <a:spcAft>
                <a:spcPts val="0"/>
              </a:spcAft>
              <a:defRPr/>
            </a:pPr>
            <a:r>
              <a:rPr lang="fr-FR" sz="4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Mouvement circulaire dans le temps</a:t>
            </a:r>
          </a:p>
        </p:txBody>
      </p:sp>
      <p:sp>
        <p:nvSpPr>
          <p:cNvPr id="8" name="Rectangle 7"/>
          <p:cNvSpPr/>
          <p:nvPr/>
        </p:nvSpPr>
        <p:spPr>
          <a:xfrm>
            <a:off x="3215681" y="5877272"/>
            <a:ext cx="259228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Aft>
                <a:spcPts val="0"/>
              </a:spcAft>
              <a:defRPr/>
            </a:pPr>
            <a:r>
              <a:rPr lang="fr-FR" sz="2800" b="1" spc="-100" dirty="0">
                <a:ln w="3200">
                  <a:solidFill>
                    <a:schemeClr val="bg2">
                      <a:shade val="75000"/>
                      <a:alpha val="25000"/>
                    </a:schemeClr>
                  </a:solidFill>
                  <a:prstDash val="solid"/>
                  <a:round/>
                </a:ln>
                <a:solidFill>
                  <a:srgbClr val="002060"/>
                </a:solidFill>
                <a:effectLst>
                  <a:innerShdw blurRad="50800" dist="25400" dir="13500000">
                    <a:prstClr val="black">
                      <a:alpha val="70000"/>
                    </a:prstClr>
                  </a:innerShdw>
                </a:effectLst>
              </a:rPr>
              <a:t>étapes</a:t>
            </a:r>
          </a:p>
        </p:txBody>
      </p:sp>
      <p:sp>
        <p:nvSpPr>
          <p:cNvPr id="9" name="Rectangle 8"/>
          <p:cNvSpPr/>
          <p:nvPr/>
        </p:nvSpPr>
        <p:spPr>
          <a:xfrm>
            <a:off x="6384033" y="5877272"/>
            <a:ext cx="2400265"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auto">
              <a:spcAft>
                <a:spcPts val="0"/>
              </a:spcAft>
              <a:defRPr/>
            </a:pPr>
            <a:r>
              <a:rPr lang="fr-FR" sz="2800" b="1" spc="-100" dirty="0">
                <a:ln w="3200">
                  <a:solidFill>
                    <a:schemeClr val="bg2">
                      <a:shade val="75000"/>
                      <a:alpha val="25000"/>
                    </a:schemeClr>
                  </a:solidFill>
                  <a:prstDash val="solid"/>
                  <a:round/>
                </a:ln>
                <a:solidFill>
                  <a:srgbClr val="002060"/>
                </a:solidFill>
                <a:effectLst>
                  <a:innerShdw blurRad="50800" dist="25400" dir="13500000">
                    <a:prstClr val="black">
                      <a:alpha val="70000"/>
                    </a:prstClr>
                  </a:innerShdw>
                </a:effectLst>
              </a:rPr>
              <a:t>Temps</a:t>
            </a:r>
          </a:p>
        </p:txBody>
      </p:sp>
      <p:sp>
        <p:nvSpPr>
          <p:cNvPr id="10" name="Rectangle 9"/>
          <p:cNvSpPr/>
          <p:nvPr/>
        </p:nvSpPr>
        <p:spPr>
          <a:xfrm>
            <a:off x="9744406" y="4293096"/>
            <a:ext cx="1824201" cy="523220"/>
          </a:xfrm>
          <a:prstGeom prst="rect">
            <a:avLst/>
          </a:prstGeom>
          <a:solidFill>
            <a:srgbClr val="92D050"/>
          </a:solidFill>
        </p:spPr>
        <p:style>
          <a:lnRef idx="2">
            <a:schemeClr val="accent4"/>
          </a:lnRef>
          <a:fillRef idx="1">
            <a:schemeClr val="lt1"/>
          </a:fillRef>
          <a:effectRef idx="0">
            <a:schemeClr val="accent4"/>
          </a:effectRef>
          <a:fontRef idx="minor">
            <a:schemeClr val="dk1"/>
          </a:fontRef>
        </p:style>
        <p:txBody>
          <a:bodyPr>
            <a:spAutoFit/>
          </a:bodyPr>
          <a:lstStyle/>
          <a:p>
            <a:pPr algn="ctr" fontAlgn="auto">
              <a:spcAft>
                <a:spcPts val="0"/>
              </a:spcAft>
              <a:defRPr/>
            </a:pPr>
            <a:r>
              <a:rPr lang="fr-FR" sz="2800" b="1"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But</a:t>
            </a:r>
          </a:p>
        </p:txBody>
      </p:sp>
      <p:sp>
        <p:nvSpPr>
          <p:cNvPr id="11" name="Flèche vers le bas 10"/>
          <p:cNvSpPr/>
          <p:nvPr/>
        </p:nvSpPr>
        <p:spPr>
          <a:xfrm rot="16200000">
            <a:off x="8111861" y="4221427"/>
            <a:ext cx="576262" cy="288078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a:solidFill>
                <a:srgbClr val="FFFFFF"/>
              </a:solidFill>
            </a:endParaRPr>
          </a:p>
        </p:txBody>
      </p:sp>
      <p:sp>
        <p:nvSpPr>
          <p:cNvPr id="13" name="Rectangle 12"/>
          <p:cNvSpPr/>
          <p:nvPr/>
        </p:nvSpPr>
        <p:spPr>
          <a:xfrm>
            <a:off x="3983766" y="1052736"/>
            <a:ext cx="7680853"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Aft>
                <a:spcPts val="0"/>
              </a:spcAft>
              <a:defRPr/>
            </a:pPr>
            <a:r>
              <a:rPr lang="fr-FR" sz="2400" b="1" spc="-100" dirty="0">
                <a:ln w="3200">
                  <a:solidFill>
                    <a:schemeClr val="bg2">
                      <a:shade val="75000"/>
                      <a:alpha val="25000"/>
                    </a:schemeClr>
                  </a:solidFill>
                  <a:prstDash val="solid"/>
                  <a:round/>
                </a:ln>
                <a:solidFill>
                  <a:srgbClr val="002060"/>
                </a:solidFill>
                <a:effectLst>
                  <a:innerShdw blurRad="50800" dist="25400" dir="13500000">
                    <a:prstClr val="black">
                      <a:alpha val="70000"/>
                    </a:prstClr>
                  </a:innerShdw>
                </a:effectLst>
                <a:latin typeface="Arial Narrow" pitchFamily="34" charset="0"/>
              </a:rPr>
              <a:t>Dans le monde minéral, les entités ont des durées d’existence extrêmement longues et tendent à répéter des mouvements perpétuels dans l’espace. Les êtres vivants vivent brièvement et se perpétuent entre la naissance et la mort grâce à leur fécondité.</a:t>
            </a:r>
          </a:p>
        </p:txBody>
      </p:sp>
    </p:spTree>
    <p:extLst>
      <p:ext uri="{BB962C8B-B14F-4D97-AF65-F5344CB8AC3E}">
        <p14:creationId xmlns:p14="http://schemas.microsoft.com/office/powerpoint/2010/main" val="3553678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6859" y="656383"/>
            <a:ext cx="9707753" cy="623777"/>
          </a:xfrm>
        </p:spPr>
        <p:txBody>
          <a:bodyPr>
            <a:normAutofit fontScale="90000"/>
          </a:bodyPr>
          <a:lstStyle/>
          <a:p>
            <a:r>
              <a:rPr lang="fr-FR" dirty="0" smtClean="0"/>
              <a:t>Notre perception actuelle de l’univers</a:t>
            </a:r>
            <a:endParaRPr lang="fr-FR" dirty="0"/>
          </a:p>
        </p:txBody>
      </p:sp>
      <p:sp>
        <p:nvSpPr>
          <p:cNvPr id="3" name="Espace réservé du contenu 2"/>
          <p:cNvSpPr>
            <a:spLocks noGrp="1"/>
          </p:cNvSpPr>
          <p:nvPr>
            <p:ph idx="1"/>
          </p:nvPr>
        </p:nvSpPr>
        <p:spPr>
          <a:xfrm>
            <a:off x="1889964" y="1574202"/>
            <a:ext cx="9614647" cy="4952722"/>
          </a:xfrm>
        </p:spPr>
        <p:txBody>
          <a:bodyPr>
            <a:normAutofit/>
          </a:bodyPr>
          <a:lstStyle/>
          <a:p>
            <a:r>
              <a:rPr lang="fr-FR" dirty="0" smtClean="0"/>
              <a:t>Quelque chose est « né » à partir d’un </a:t>
            </a:r>
            <a:r>
              <a:rPr lang="fr-FR" i="1" dirty="0" err="1" smtClean="0"/>
              <a:t>big</a:t>
            </a:r>
            <a:r>
              <a:rPr lang="fr-FR" i="1" dirty="0" smtClean="0"/>
              <a:t> bang </a:t>
            </a:r>
            <a:r>
              <a:rPr lang="fr-FR" dirty="0" smtClean="0"/>
              <a:t>(explosion initiale). Nous appelons cela « univers », ou cosmos, en sous-entendant que cet univers est un (cohérent avec lui-même et seul)</a:t>
            </a:r>
          </a:p>
          <a:p>
            <a:r>
              <a:rPr lang="fr-FR" dirty="0" smtClean="0"/>
              <a:t>À partir d’un « point zéro » (dans le temps et dans l’espace), quelque chose s’est mis en place. Localement, il y a eu un accroissement d’ordre et d’organisation. </a:t>
            </a:r>
          </a:p>
          <a:p>
            <a:r>
              <a:rPr lang="fr-FR" dirty="0" smtClean="0"/>
              <a:t>Dans notre galaxie et dans notre système solaire, la planète terre, d’abord faite de matière minérale, a vu naître en son sein, s’organiser et se développer, de la matière vivante sous les deux formes complémentaires des règnes végétal et animal. Les deux règnes comportent d’innombrables espèces.</a:t>
            </a:r>
          </a:p>
          <a:p>
            <a:r>
              <a:rPr lang="fr-FR" dirty="0" smtClean="0"/>
              <a:t>Dans le règne animal est apparue une espèce particulière, le genre humain, actuellement maîtresse de la planète. Dans sa diversité de langues et de culture, l’humanité n’en forme pas moins une seule et unique espèce. Le code génétique étant identique chez les 7 milliards d’êtres humains</a:t>
            </a:r>
          </a:p>
          <a:p>
            <a:r>
              <a:rPr lang="fr-FR" dirty="0" smtClean="0"/>
              <a:t>La « nature » est donc une « création continue », à savoir un système en train de se faire sous nos yeux, et dans lequel la nouveauté et l’inédit sont possibles.</a:t>
            </a:r>
          </a:p>
          <a:p>
            <a:endParaRPr lang="fr-FR" dirty="0"/>
          </a:p>
        </p:txBody>
      </p:sp>
    </p:spTree>
    <p:extLst>
      <p:ext uri="{BB962C8B-B14F-4D97-AF65-F5344CB8AC3E}">
        <p14:creationId xmlns:p14="http://schemas.microsoft.com/office/powerpoint/2010/main" val="1231998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2324" y="670560"/>
            <a:ext cx="8911687" cy="746760"/>
          </a:xfrm>
        </p:spPr>
        <p:txBody>
          <a:bodyPr/>
          <a:lstStyle/>
          <a:p>
            <a:r>
              <a:rPr lang="fr-FR" dirty="0" smtClean="0"/>
              <a:t>Le fait de la création</a:t>
            </a:r>
            <a:endParaRPr lang="fr-FR" dirty="0"/>
          </a:p>
        </p:txBody>
      </p:sp>
      <p:sp>
        <p:nvSpPr>
          <p:cNvPr id="4" name="Espace réservé du texte 3"/>
          <p:cNvSpPr>
            <a:spLocks noGrp="1"/>
          </p:cNvSpPr>
          <p:nvPr>
            <p:ph type="body" idx="1"/>
          </p:nvPr>
        </p:nvSpPr>
        <p:spPr>
          <a:xfrm>
            <a:off x="1615440" y="1645920"/>
            <a:ext cx="5316665" cy="903045"/>
          </a:xfrm>
        </p:spPr>
        <p:txBody>
          <a:bodyPr/>
          <a:lstStyle/>
          <a:p>
            <a:r>
              <a:rPr lang="fr-FR" dirty="0" smtClean="0"/>
              <a:t>Commencement absolu dans le temps et dans l’espace</a:t>
            </a:r>
            <a:endParaRPr lang="fr-FR" dirty="0"/>
          </a:p>
        </p:txBody>
      </p:sp>
      <p:sp>
        <p:nvSpPr>
          <p:cNvPr id="3" name="Espace réservé du contenu 2"/>
          <p:cNvSpPr>
            <a:spLocks noGrp="1"/>
          </p:cNvSpPr>
          <p:nvPr>
            <p:ph sz="half" idx="2"/>
          </p:nvPr>
        </p:nvSpPr>
        <p:spPr>
          <a:xfrm>
            <a:off x="1735772" y="2838526"/>
            <a:ext cx="4969828" cy="3354060"/>
          </a:xfrm>
        </p:spPr>
        <p:txBody>
          <a:bodyPr/>
          <a:lstStyle/>
          <a:p>
            <a:r>
              <a:rPr lang="fr-FR" dirty="0" smtClean="0"/>
              <a:t>L’univers n’est pas absolu, éternel</a:t>
            </a:r>
          </a:p>
          <a:p>
            <a:r>
              <a:rPr lang="fr-FR" dirty="0" smtClean="0"/>
              <a:t>La théorie du </a:t>
            </a:r>
            <a:r>
              <a:rPr lang="fr-FR" dirty="0" err="1" smtClean="0"/>
              <a:t>big</a:t>
            </a:r>
            <a:r>
              <a:rPr lang="fr-FR" dirty="0" smtClean="0"/>
              <a:t> bang est corroborée par plusieurs observations indépendantes les unes des autres</a:t>
            </a:r>
          </a:p>
          <a:p>
            <a:r>
              <a:rPr lang="fr-FR" dirty="0" smtClean="0"/>
              <a:t>L’univers n’est pas la cause de lui-même, c’est un effet, un résultat</a:t>
            </a:r>
            <a:endParaRPr lang="fr-FR" dirty="0"/>
          </a:p>
        </p:txBody>
      </p:sp>
      <p:sp>
        <p:nvSpPr>
          <p:cNvPr id="5" name="Espace réservé du texte 4"/>
          <p:cNvSpPr>
            <a:spLocks noGrp="1"/>
          </p:cNvSpPr>
          <p:nvPr>
            <p:ph type="body" sz="quarter" idx="3"/>
          </p:nvPr>
        </p:nvSpPr>
        <p:spPr>
          <a:xfrm>
            <a:off x="7278029" y="1817075"/>
            <a:ext cx="4472011" cy="576262"/>
          </a:xfrm>
        </p:spPr>
        <p:txBody>
          <a:bodyPr/>
          <a:lstStyle/>
          <a:p>
            <a:r>
              <a:rPr lang="fr-FR" dirty="0" smtClean="0"/>
              <a:t>Création continuée</a:t>
            </a:r>
            <a:endParaRPr lang="fr-FR" dirty="0"/>
          </a:p>
        </p:txBody>
      </p:sp>
      <p:sp>
        <p:nvSpPr>
          <p:cNvPr id="6" name="Espace réservé du contenu 5"/>
          <p:cNvSpPr>
            <a:spLocks noGrp="1"/>
          </p:cNvSpPr>
          <p:nvPr>
            <p:ph sz="quarter" idx="4"/>
          </p:nvPr>
        </p:nvSpPr>
        <p:spPr>
          <a:xfrm>
            <a:off x="7166957" y="2804818"/>
            <a:ext cx="4338674" cy="3354060"/>
          </a:xfrm>
        </p:spPr>
        <p:txBody>
          <a:bodyPr/>
          <a:lstStyle/>
          <a:p>
            <a:r>
              <a:rPr lang="fr-FR" dirty="0" smtClean="0"/>
              <a:t>« L’univers </a:t>
            </a:r>
            <a:r>
              <a:rPr lang="fr-FR" dirty="0"/>
              <a:t>est un système historique, évolutif, dans lequel l’information, c’est-à-dire l’organisation, augmente constamment d’une manière irréversible et accélérée » (Claude </a:t>
            </a:r>
            <a:r>
              <a:rPr lang="fr-FR" dirty="0" err="1"/>
              <a:t>Tresmontant</a:t>
            </a:r>
            <a:r>
              <a:rPr lang="fr-FR" dirty="0"/>
              <a:t>)</a:t>
            </a:r>
          </a:p>
          <a:p>
            <a:endParaRPr lang="fr-FR" dirty="0"/>
          </a:p>
        </p:txBody>
      </p:sp>
    </p:spTree>
    <p:extLst>
      <p:ext uri="{BB962C8B-B14F-4D97-AF65-F5344CB8AC3E}">
        <p14:creationId xmlns:p14="http://schemas.microsoft.com/office/powerpoint/2010/main" val="2274723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2600" y="654590"/>
            <a:ext cx="9753599" cy="1280890"/>
          </a:xfrm>
        </p:spPr>
        <p:txBody>
          <a:bodyPr>
            <a:normAutofit fontScale="90000"/>
          </a:bodyPr>
          <a:lstStyle/>
          <a:p>
            <a:r>
              <a:rPr lang="fr-FR" dirty="0"/>
              <a:t>la nature </a:t>
            </a:r>
            <a:r>
              <a:rPr lang="fr-FR" dirty="0" smtClean="0"/>
              <a:t>= « appellation </a:t>
            </a:r>
            <a:r>
              <a:rPr lang="fr-FR" dirty="0"/>
              <a:t>laïque de </a:t>
            </a:r>
            <a:r>
              <a:rPr lang="fr-FR" dirty="0" smtClean="0"/>
              <a:t>création » ?</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i="1" dirty="0"/>
              <a:t>L'auteur, dans son </a:t>
            </a:r>
            <a:r>
              <a:rPr lang="fr-FR" i="1" dirty="0" smtClean="0"/>
              <a:t>œuvre, </a:t>
            </a:r>
            <a:r>
              <a:rPr lang="fr-FR" i="1" dirty="0"/>
              <a:t>doit être comme Dieu dans l'univers, présent partout, et visible nulle part. L'art étant une seconde nature, le créateur de cette nature-là doit agir par des procédés analogues. Que l'on sente dans tous les atomes, à tous les aspects, une impassibilité cachée et infinie</a:t>
            </a:r>
            <a:r>
              <a:rPr lang="fr-FR" dirty="0"/>
              <a:t> (</a:t>
            </a:r>
            <a:r>
              <a:rPr lang="fr-FR" cap="small" dirty="0" smtClean="0"/>
              <a:t>Flaubert</a:t>
            </a:r>
            <a:r>
              <a:rPr lang="fr-FR" dirty="0" smtClean="0"/>
              <a:t>,</a:t>
            </a:r>
            <a:r>
              <a:rPr lang="fr-FR" dirty="0"/>
              <a:t> </a:t>
            </a:r>
            <a:r>
              <a:rPr lang="fr-FR" i="1" dirty="0" smtClean="0"/>
              <a:t>Correspondance.</a:t>
            </a:r>
            <a:r>
              <a:rPr lang="fr-FR" dirty="0" smtClean="0"/>
              <a:t>, </a:t>
            </a:r>
            <a:r>
              <a:rPr lang="fr-FR" dirty="0"/>
              <a:t>1852, </a:t>
            </a:r>
            <a:r>
              <a:rPr lang="fr-FR" dirty="0" smtClean="0"/>
              <a:t>p.62)</a:t>
            </a:r>
            <a:endParaRPr lang="fr-FR" dirty="0"/>
          </a:p>
        </p:txBody>
      </p:sp>
    </p:spTree>
    <p:extLst>
      <p:ext uri="{BB962C8B-B14F-4D97-AF65-F5344CB8AC3E}">
        <p14:creationId xmlns:p14="http://schemas.microsoft.com/office/powerpoint/2010/main" val="1435394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flipV="1">
            <a:off x="5066743" y="2499964"/>
            <a:ext cx="1200151" cy="788988"/>
          </a:xfrm>
          <a:prstGeom prst="line">
            <a:avLst/>
          </a:prstGeom>
          <a:noFill/>
          <a:ln w="101600">
            <a:solidFill>
              <a:schemeClr val="accent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27" name="Line 3"/>
          <p:cNvSpPr>
            <a:spLocks noChangeShapeType="1"/>
          </p:cNvSpPr>
          <p:nvPr/>
        </p:nvSpPr>
        <p:spPr bwMode="auto">
          <a:xfrm>
            <a:off x="4952345" y="4300970"/>
            <a:ext cx="1200151" cy="809625"/>
          </a:xfrm>
          <a:prstGeom prst="line">
            <a:avLst/>
          </a:prstGeom>
          <a:noFill/>
          <a:ln w="1016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fr-FR"/>
          </a:p>
        </p:txBody>
      </p:sp>
      <p:grpSp>
        <p:nvGrpSpPr>
          <p:cNvPr id="52228" name="Group 5"/>
          <p:cNvGrpSpPr>
            <a:grpSpLocks/>
          </p:cNvGrpSpPr>
          <p:nvPr/>
        </p:nvGrpSpPr>
        <p:grpSpPr bwMode="auto">
          <a:xfrm rot="7785122">
            <a:off x="302389" y="2024976"/>
            <a:ext cx="3394654" cy="3451690"/>
            <a:chOff x="499" y="1933"/>
            <a:chExt cx="1362" cy="1356"/>
          </a:xfrm>
        </p:grpSpPr>
        <p:grpSp>
          <p:nvGrpSpPr>
            <p:cNvPr id="52269" name="Group 6"/>
            <p:cNvGrpSpPr>
              <a:grpSpLocks noChangeAspect="1"/>
            </p:cNvGrpSpPr>
            <p:nvPr/>
          </p:nvGrpSpPr>
          <p:grpSpPr bwMode="auto">
            <a:xfrm rot="5400000">
              <a:off x="502" y="1930"/>
              <a:ext cx="1356" cy="1362"/>
              <a:chOff x="2878" y="1248"/>
              <a:chExt cx="1817" cy="1823"/>
            </a:xfrm>
          </p:grpSpPr>
          <p:sp>
            <p:nvSpPr>
              <p:cNvPr id="52272" name="Freeform 7"/>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sp>
            <p:nvSpPr>
              <p:cNvPr id="52273" name="Freeform 8"/>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grpSp>
        <p:sp>
          <p:nvSpPr>
            <p:cNvPr id="52270" name="Text Box 9"/>
            <p:cNvSpPr txBox="1">
              <a:spLocks noChangeArrowheads="1"/>
            </p:cNvSpPr>
            <p:nvPr/>
          </p:nvSpPr>
          <p:spPr bwMode="auto">
            <a:xfrm>
              <a:off x="612" y="2724"/>
              <a:ext cx="90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2400">
                <a:solidFill>
                  <a:schemeClr val="bg1"/>
                </a:solidFill>
              </a:endParaRPr>
            </a:p>
          </p:txBody>
        </p:sp>
        <p:sp>
          <p:nvSpPr>
            <p:cNvPr id="52271" name="Text Box 10"/>
            <p:cNvSpPr txBox="1">
              <a:spLocks noChangeArrowheads="1"/>
            </p:cNvSpPr>
            <p:nvPr/>
          </p:nvSpPr>
          <p:spPr bwMode="auto">
            <a:xfrm>
              <a:off x="839" y="2157"/>
              <a:ext cx="90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2400">
                <a:solidFill>
                  <a:schemeClr val="bg1"/>
                </a:solidFill>
              </a:endParaRPr>
            </a:p>
          </p:txBody>
        </p:sp>
      </p:grpSp>
      <p:sp>
        <p:nvSpPr>
          <p:cNvPr id="52229" name="Rectangle 11"/>
          <p:cNvSpPr>
            <a:spLocks noChangeArrowheads="1"/>
          </p:cNvSpPr>
          <p:nvPr/>
        </p:nvSpPr>
        <p:spPr bwMode="auto">
          <a:xfrm>
            <a:off x="215900" y="2"/>
            <a:ext cx="11760200" cy="87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zh-CN" sz="3600" dirty="0" err="1">
                <a:latin typeface="Arial Rounded MT Bold" pitchFamily="34" charset="0"/>
                <a:ea typeface="SimSun" panose="02010600030101010101" pitchFamily="2" charset="-122"/>
              </a:rPr>
              <a:t>Création</a:t>
            </a:r>
            <a:r>
              <a:rPr lang="en-US" altLang="zh-CN" sz="3600" dirty="0">
                <a:latin typeface="Arial Rounded MT Bold" pitchFamily="34" charset="0"/>
                <a:ea typeface="SimSun" panose="02010600030101010101" pitchFamily="2" charset="-122"/>
              </a:rPr>
              <a:t> : Image et </a:t>
            </a:r>
            <a:r>
              <a:rPr lang="en-US" altLang="zh-CN" sz="3600" dirty="0" err="1">
                <a:latin typeface="Arial Rounded MT Bold" pitchFamily="34" charset="0"/>
                <a:ea typeface="SimSun" panose="02010600030101010101" pitchFamily="2" charset="-122"/>
              </a:rPr>
              <a:t>Symbole</a:t>
            </a:r>
            <a:r>
              <a:rPr lang="en-US" altLang="zh-CN" sz="3600" dirty="0">
                <a:latin typeface="Arial Rounded MT Bold" pitchFamily="34" charset="0"/>
                <a:ea typeface="SimSun" panose="02010600030101010101" pitchFamily="2" charset="-122"/>
              </a:rPr>
              <a:t> de </a:t>
            </a:r>
            <a:r>
              <a:rPr lang="en-US" altLang="zh-CN" sz="3600" dirty="0" err="1">
                <a:latin typeface="Arial Rounded MT Bold" pitchFamily="34" charset="0"/>
                <a:ea typeface="SimSun" panose="02010600030101010101" pitchFamily="2" charset="-122"/>
              </a:rPr>
              <a:t>Dieu</a:t>
            </a:r>
            <a:endParaRPr lang="sk-SK" altLang="fr-FR" sz="3600" dirty="0">
              <a:latin typeface="Arial Rounded MT Bold" pitchFamily="34" charset="0"/>
              <a:ea typeface="SimSun" panose="02010600030101010101" pitchFamily="2" charset="-122"/>
            </a:endParaRPr>
          </a:p>
        </p:txBody>
      </p:sp>
      <p:grpSp>
        <p:nvGrpSpPr>
          <p:cNvPr id="52230" name="Group 12"/>
          <p:cNvGrpSpPr>
            <a:grpSpLocks noChangeAspect="1"/>
          </p:cNvGrpSpPr>
          <p:nvPr/>
        </p:nvGrpSpPr>
        <p:grpSpPr bwMode="auto">
          <a:xfrm rot="7489769">
            <a:off x="6233007" y="1000794"/>
            <a:ext cx="2688386" cy="2547634"/>
            <a:chOff x="499" y="1933"/>
            <a:chExt cx="1362" cy="1356"/>
          </a:xfrm>
        </p:grpSpPr>
        <p:grpSp>
          <p:nvGrpSpPr>
            <p:cNvPr id="52264" name="Group 13"/>
            <p:cNvGrpSpPr>
              <a:grpSpLocks noChangeAspect="1"/>
            </p:cNvGrpSpPr>
            <p:nvPr/>
          </p:nvGrpSpPr>
          <p:grpSpPr bwMode="auto">
            <a:xfrm rot="5400000">
              <a:off x="502" y="1930"/>
              <a:ext cx="1356" cy="1362"/>
              <a:chOff x="2878" y="1248"/>
              <a:chExt cx="1817" cy="1823"/>
            </a:xfrm>
          </p:grpSpPr>
          <p:sp>
            <p:nvSpPr>
              <p:cNvPr id="52267" name="Freeform 14"/>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sp>
            <p:nvSpPr>
              <p:cNvPr id="52268" name="Freeform 15"/>
              <p:cNvSpPr>
                <a:spLocks noChangeAspect="1"/>
              </p:cNvSpPr>
              <p:nvPr/>
            </p:nvSpPr>
            <p:spPr bwMode="auto">
              <a:xfrm>
                <a:off x="2880" y="1706"/>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grpSp>
        <p:sp>
          <p:nvSpPr>
            <p:cNvPr id="52265" name="Text Box 16"/>
            <p:cNvSpPr txBox="1">
              <a:spLocks noChangeAspect="1" noChangeArrowheads="1"/>
            </p:cNvSpPr>
            <p:nvPr/>
          </p:nvSpPr>
          <p:spPr bwMode="auto">
            <a:xfrm>
              <a:off x="612" y="2704"/>
              <a:ext cx="90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sp>
          <p:nvSpPr>
            <p:cNvPr id="52266" name="Text Box 17"/>
            <p:cNvSpPr txBox="1">
              <a:spLocks noChangeAspect="1" noChangeArrowheads="1"/>
            </p:cNvSpPr>
            <p:nvPr/>
          </p:nvSpPr>
          <p:spPr bwMode="auto">
            <a:xfrm>
              <a:off x="839" y="2138"/>
              <a:ext cx="90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grpSp>
      <p:sp>
        <p:nvSpPr>
          <p:cNvPr id="52231" name="Text Box 24"/>
          <p:cNvSpPr txBox="1">
            <a:spLocks noChangeArrowheads="1"/>
          </p:cNvSpPr>
          <p:nvPr/>
        </p:nvSpPr>
        <p:spPr bwMode="auto">
          <a:xfrm>
            <a:off x="9004784" y="1140710"/>
            <a:ext cx="3114458" cy="207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400" dirty="0" err="1">
                <a:latin typeface="Bodoni MT Condensed" pitchFamily="18" charset="0"/>
                <a:ea typeface="SimSun" panose="02010600030101010101" pitchFamily="2" charset="-122"/>
              </a:rPr>
              <a:t>Humanité</a:t>
            </a:r>
            <a:r>
              <a:rPr lang="en-US" altLang="fr-FR" sz="2400" dirty="0">
                <a:latin typeface="Bodoni MT Condensed" pitchFamily="18" charset="0"/>
                <a:ea typeface="SimSun" panose="02010600030101010101" pitchFamily="2" charset="-122"/>
              </a:rPr>
              <a:t> : </a:t>
            </a:r>
            <a:r>
              <a:rPr lang="en-US" altLang="fr-FR" sz="2400" dirty="0" smtClean="0">
                <a:latin typeface="Bodoni MT Condensed" pitchFamily="18" charset="0"/>
                <a:ea typeface="SimSun" panose="02010600030101010101" pitchFamily="2" charset="-122"/>
              </a:rPr>
              <a:t>image</a:t>
            </a:r>
          </a:p>
          <a:p>
            <a:pPr eaLnBrk="1" hangingPunct="1">
              <a:spcBef>
                <a:spcPct val="0"/>
              </a:spcBef>
              <a:buFontTx/>
              <a:buNone/>
            </a:pPr>
            <a:r>
              <a:rPr lang="en-US" altLang="fr-FR" sz="2400" dirty="0" err="1" smtClean="0">
                <a:latin typeface="Bodoni MT Condensed" pitchFamily="18" charset="0"/>
                <a:ea typeface="SimSun" panose="02010600030101010101" pitchFamily="2" charset="-122"/>
              </a:rPr>
              <a:t>Dieu</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vit</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que</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cela</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était</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très</a:t>
            </a:r>
            <a:r>
              <a:rPr lang="en-US" altLang="fr-FR" sz="2400" dirty="0" smtClean="0">
                <a:latin typeface="Bodoni MT Condensed" pitchFamily="18" charset="0"/>
                <a:ea typeface="SimSun" panose="02010600030101010101" pitchFamily="2" charset="-122"/>
              </a:rPr>
              <a:t> bon</a:t>
            </a:r>
          </a:p>
          <a:p>
            <a:pPr eaLnBrk="1" hangingPunct="1">
              <a:spcBef>
                <a:spcPct val="0"/>
              </a:spcBef>
              <a:buFontTx/>
              <a:buNone/>
            </a:pPr>
            <a:r>
              <a:rPr lang="en-US" altLang="fr-FR" sz="2000" dirty="0" err="1" smtClean="0">
                <a:latin typeface="Bodoni MT Condensed" pitchFamily="18" charset="0"/>
                <a:ea typeface="SimSun" panose="02010600030101010101" pitchFamily="2" charset="-122"/>
              </a:rPr>
              <a:t>Personne</a:t>
            </a:r>
            <a:r>
              <a:rPr lang="en-US" altLang="fr-FR" sz="2000" dirty="0" smtClean="0">
                <a:latin typeface="Bodoni MT Condensed" pitchFamily="18" charset="0"/>
                <a:ea typeface="SimSun" panose="02010600030101010101" pitchFamily="2" charset="-122"/>
              </a:rPr>
              <a:t> : station </a:t>
            </a:r>
            <a:r>
              <a:rPr lang="en-US" altLang="fr-FR" sz="2000" dirty="0" err="1" smtClean="0">
                <a:latin typeface="Bodoni MT Condensed" pitchFamily="18" charset="0"/>
                <a:ea typeface="SimSun" panose="02010600030101010101" pitchFamily="2" charset="-122"/>
              </a:rPr>
              <a:t>debout</a:t>
            </a:r>
            <a:r>
              <a:rPr lang="en-US" altLang="fr-FR" sz="2000" dirty="0" smtClean="0">
                <a:latin typeface="Bodoni MT Condensed" pitchFamily="18" charset="0"/>
                <a:ea typeface="SimSun" panose="02010600030101010101" pitchFamily="2" charset="-122"/>
              </a:rPr>
              <a:t>, coordination main </a:t>
            </a:r>
            <a:r>
              <a:rPr lang="en-US" altLang="fr-FR" sz="2000" dirty="0" err="1" smtClean="0">
                <a:latin typeface="Bodoni MT Condensed" pitchFamily="18" charset="0"/>
                <a:ea typeface="SimSun" panose="02010600030101010101" pitchFamily="2" charset="-122"/>
              </a:rPr>
              <a:t>cerveau</a:t>
            </a:r>
            <a:r>
              <a:rPr lang="en-US" altLang="fr-FR" sz="2000" dirty="0" smtClean="0">
                <a:latin typeface="Bodoni MT Condensed" pitchFamily="18" charset="0"/>
                <a:ea typeface="SimSun" panose="02010600030101010101" pitchFamily="2" charset="-122"/>
              </a:rPr>
              <a:t>, visage</a:t>
            </a:r>
          </a:p>
          <a:p>
            <a:pPr eaLnBrk="1" hangingPunct="1">
              <a:spcBef>
                <a:spcPct val="0"/>
              </a:spcBef>
              <a:buFontTx/>
              <a:buNone/>
            </a:pPr>
            <a:r>
              <a:rPr lang="en-US" altLang="fr-FR" sz="2000" dirty="0" err="1" smtClean="0">
                <a:latin typeface="Bodoni MT Condensed" pitchFamily="18" charset="0"/>
                <a:ea typeface="SimSun" panose="02010600030101010101" pitchFamily="2" charset="-122"/>
              </a:rPr>
              <a:t>Facultés</a:t>
            </a:r>
            <a:r>
              <a:rPr lang="en-US" altLang="fr-FR" sz="2000" dirty="0" smtClean="0">
                <a:latin typeface="Bodoni MT Condensed" pitchFamily="18" charset="0"/>
                <a:ea typeface="SimSun" panose="02010600030101010101" pitchFamily="2" charset="-122"/>
              </a:rPr>
              <a:t> </a:t>
            </a:r>
            <a:r>
              <a:rPr lang="en-US" altLang="fr-FR" sz="2000" dirty="0" err="1" smtClean="0">
                <a:latin typeface="Bodoni MT Condensed" pitchFamily="18" charset="0"/>
                <a:ea typeface="SimSun" panose="02010600030101010101" pitchFamily="2" charset="-122"/>
              </a:rPr>
              <a:t>d’émotion</a:t>
            </a:r>
            <a:r>
              <a:rPr lang="en-US" altLang="fr-FR" sz="2000" dirty="0" smtClean="0">
                <a:latin typeface="Bodoni MT Condensed" pitchFamily="18" charset="0"/>
                <a:ea typeface="SimSun" panose="02010600030101010101" pitchFamily="2" charset="-122"/>
              </a:rPr>
              <a:t>, intellect et </a:t>
            </a:r>
            <a:r>
              <a:rPr lang="en-US" altLang="fr-FR" sz="2000" dirty="0" err="1" smtClean="0">
                <a:latin typeface="Bodoni MT Condensed" pitchFamily="18" charset="0"/>
                <a:ea typeface="SimSun" panose="02010600030101010101" pitchFamily="2" charset="-122"/>
              </a:rPr>
              <a:t>volonté</a:t>
            </a:r>
            <a:endParaRPr lang="en-US" altLang="fr-FR" sz="2000" dirty="0" smtClean="0">
              <a:latin typeface="Bodoni MT Condensed" pitchFamily="18" charset="0"/>
              <a:ea typeface="SimSun" panose="02010600030101010101" pitchFamily="2" charset="-122"/>
            </a:endParaRPr>
          </a:p>
          <a:p>
            <a:pPr eaLnBrk="1" hangingPunct="1">
              <a:spcBef>
                <a:spcPct val="0"/>
              </a:spcBef>
              <a:buFontTx/>
              <a:buNone/>
            </a:pPr>
            <a:r>
              <a:rPr lang="en-US" altLang="fr-FR" sz="2000" dirty="0" err="1" smtClean="0">
                <a:latin typeface="Bodoni MT Condensed" pitchFamily="18" charset="0"/>
                <a:ea typeface="SimSun" panose="02010600030101010101" pitchFamily="2" charset="-122"/>
              </a:rPr>
              <a:t>Libre-arbitre</a:t>
            </a:r>
            <a:r>
              <a:rPr lang="en-US" altLang="fr-FR" sz="2000" dirty="0" smtClean="0">
                <a:latin typeface="Bodoni MT Condensed" pitchFamily="18" charset="0"/>
                <a:ea typeface="SimSun" panose="02010600030101010101" pitchFamily="2" charset="-122"/>
              </a:rPr>
              <a:t>, conscience </a:t>
            </a:r>
            <a:r>
              <a:rPr lang="en-US" altLang="fr-FR" sz="2000" dirty="0" err="1" smtClean="0">
                <a:latin typeface="Bodoni MT Condensed" pitchFamily="18" charset="0"/>
                <a:ea typeface="SimSun" panose="02010600030101010101" pitchFamily="2" charset="-122"/>
              </a:rPr>
              <a:t>réflexive</a:t>
            </a:r>
            <a:endParaRPr lang="en-US" altLang="fr-FR" sz="2000" dirty="0">
              <a:latin typeface="Bodoni MT Condensed" pitchFamily="18" charset="0"/>
              <a:ea typeface="SimSun" panose="02010600030101010101" pitchFamily="2" charset="-122"/>
            </a:endParaRPr>
          </a:p>
        </p:txBody>
      </p:sp>
      <p:sp>
        <p:nvSpPr>
          <p:cNvPr id="52234" name="Line 15"/>
          <p:cNvSpPr>
            <a:spLocks noChangeShapeType="1"/>
          </p:cNvSpPr>
          <p:nvPr/>
        </p:nvSpPr>
        <p:spPr bwMode="auto">
          <a:xfrm flipV="1">
            <a:off x="1292443" y="2460537"/>
            <a:ext cx="220133" cy="320675"/>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5" name="Text Box 16"/>
          <p:cNvSpPr txBox="1">
            <a:spLocks noChangeArrowheads="1"/>
          </p:cNvSpPr>
          <p:nvPr/>
        </p:nvSpPr>
        <p:spPr bwMode="auto">
          <a:xfrm>
            <a:off x="1676900" y="2395213"/>
            <a:ext cx="1824567" cy="3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800" dirty="0" smtClean="0">
                <a:solidFill>
                  <a:srgbClr val="000099"/>
                </a:solidFill>
              </a:rPr>
              <a:t>Yang</a:t>
            </a:r>
            <a:endParaRPr lang="en-US" altLang="fr-FR" sz="1800" dirty="0">
              <a:solidFill>
                <a:srgbClr val="000099"/>
              </a:solidFill>
            </a:endParaRPr>
          </a:p>
        </p:txBody>
      </p:sp>
      <p:sp>
        <p:nvSpPr>
          <p:cNvPr id="52236" name="Text Box 17"/>
          <p:cNvSpPr txBox="1">
            <a:spLocks noChangeArrowheads="1"/>
          </p:cNvSpPr>
          <p:nvPr/>
        </p:nvSpPr>
        <p:spPr bwMode="auto">
          <a:xfrm>
            <a:off x="1727761" y="3135229"/>
            <a:ext cx="182456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2237" name="Line 18"/>
          <p:cNvSpPr>
            <a:spLocks noChangeShapeType="1"/>
          </p:cNvSpPr>
          <p:nvPr/>
        </p:nvSpPr>
        <p:spPr bwMode="auto">
          <a:xfrm>
            <a:off x="1315821" y="3270103"/>
            <a:ext cx="220133" cy="279400"/>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8" name="Line 15"/>
          <p:cNvSpPr>
            <a:spLocks noChangeShapeType="1"/>
          </p:cNvSpPr>
          <p:nvPr/>
        </p:nvSpPr>
        <p:spPr bwMode="auto">
          <a:xfrm flipV="1">
            <a:off x="1768734" y="4112658"/>
            <a:ext cx="222251"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39" name="Text Box 16"/>
          <p:cNvSpPr txBox="1">
            <a:spLocks noChangeArrowheads="1"/>
          </p:cNvSpPr>
          <p:nvPr/>
        </p:nvSpPr>
        <p:spPr bwMode="auto">
          <a:xfrm>
            <a:off x="2067735" y="3971370"/>
            <a:ext cx="736425" cy="282575"/>
          </a:xfrm>
          <a:prstGeom prst="rect">
            <a:avLst/>
          </a:prstGeom>
          <a:ln/>
          <a:extLst/>
        </p:spPr>
        <p:style>
          <a:lnRef idx="2">
            <a:schemeClr val="dk1"/>
          </a:lnRef>
          <a:fillRef idx="1">
            <a:schemeClr val="lt1"/>
          </a:fillRef>
          <a:effectRef idx="0">
            <a:schemeClr val="dk1"/>
          </a:effectRef>
          <a:fontRef idx="minor">
            <a:schemeClr val="dk1"/>
          </a:fontRef>
        </p:style>
        <p:txBody>
          <a:bodyPr wrap="square"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52240" name="Text Box 17"/>
          <p:cNvSpPr txBox="1">
            <a:spLocks noChangeArrowheads="1"/>
          </p:cNvSpPr>
          <p:nvPr/>
        </p:nvSpPr>
        <p:spPr bwMode="auto">
          <a:xfrm>
            <a:off x="1990984" y="4890449"/>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2241" name="Line 18"/>
          <p:cNvSpPr>
            <a:spLocks noChangeShapeType="1"/>
          </p:cNvSpPr>
          <p:nvPr/>
        </p:nvSpPr>
        <p:spPr bwMode="auto">
          <a:xfrm>
            <a:off x="1768733" y="4890449"/>
            <a:ext cx="222251"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2" name="Line 15"/>
          <p:cNvSpPr>
            <a:spLocks noChangeShapeType="1"/>
          </p:cNvSpPr>
          <p:nvPr/>
        </p:nvSpPr>
        <p:spPr bwMode="auto">
          <a:xfrm flipV="1">
            <a:off x="7464679" y="2471043"/>
            <a:ext cx="222249"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3" name="Line 18"/>
          <p:cNvSpPr>
            <a:spLocks noChangeShapeType="1"/>
          </p:cNvSpPr>
          <p:nvPr/>
        </p:nvSpPr>
        <p:spPr bwMode="auto">
          <a:xfrm>
            <a:off x="7445684" y="2959017"/>
            <a:ext cx="224367"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4" name="Line 15"/>
          <p:cNvSpPr>
            <a:spLocks noChangeShapeType="1"/>
          </p:cNvSpPr>
          <p:nvPr/>
        </p:nvSpPr>
        <p:spPr bwMode="auto">
          <a:xfrm flipV="1">
            <a:off x="6862574" y="1275156"/>
            <a:ext cx="222251" cy="320675"/>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45" name="Line 18"/>
          <p:cNvSpPr>
            <a:spLocks noChangeShapeType="1"/>
          </p:cNvSpPr>
          <p:nvPr/>
        </p:nvSpPr>
        <p:spPr bwMode="auto">
          <a:xfrm>
            <a:off x="6862574" y="1901030"/>
            <a:ext cx="222251" cy="279400"/>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grpSp>
        <p:nvGrpSpPr>
          <p:cNvPr id="52250" name="Group 12"/>
          <p:cNvGrpSpPr>
            <a:grpSpLocks noChangeAspect="1"/>
          </p:cNvGrpSpPr>
          <p:nvPr/>
        </p:nvGrpSpPr>
        <p:grpSpPr bwMode="auto">
          <a:xfrm rot="6901783">
            <a:off x="6296757" y="4230575"/>
            <a:ext cx="2483683" cy="2537929"/>
            <a:chOff x="500" y="1932"/>
            <a:chExt cx="1362" cy="1355"/>
          </a:xfrm>
        </p:grpSpPr>
        <p:grpSp>
          <p:nvGrpSpPr>
            <p:cNvPr id="52259" name="Group 13"/>
            <p:cNvGrpSpPr>
              <a:grpSpLocks noChangeAspect="1"/>
            </p:cNvGrpSpPr>
            <p:nvPr/>
          </p:nvGrpSpPr>
          <p:grpSpPr bwMode="auto">
            <a:xfrm rot="5400000">
              <a:off x="503" y="1929"/>
              <a:ext cx="1355" cy="1362"/>
              <a:chOff x="2878" y="1248"/>
              <a:chExt cx="1816" cy="1824"/>
            </a:xfrm>
          </p:grpSpPr>
          <p:sp>
            <p:nvSpPr>
              <p:cNvPr id="52262" name="Freeform 14"/>
              <p:cNvSpPr>
                <a:spLocks noChangeAspect="1"/>
              </p:cNvSpPr>
              <p:nvPr/>
            </p:nvSpPr>
            <p:spPr bwMode="auto">
              <a:xfrm>
                <a:off x="2878" y="1248"/>
                <a:ext cx="1816" cy="1365"/>
              </a:xfrm>
              <a:custGeom>
                <a:avLst/>
                <a:gdLst>
                  <a:gd name="T0" fmla="*/ 1 w 1816"/>
                  <a:gd name="T1" fmla="*/ 912 h 1365"/>
                  <a:gd name="T2" fmla="*/ 909 w 1816"/>
                  <a:gd name="T3" fmla="*/ 0 h 1365"/>
                  <a:gd name="T4" fmla="*/ 1816 w 1816"/>
                  <a:gd name="T5" fmla="*/ 912 h 1365"/>
                  <a:gd name="T6" fmla="*/ 1363 w 1816"/>
                  <a:gd name="T7" fmla="*/ 463 h 1365"/>
                  <a:gd name="T8" fmla="*/ 909 w 1816"/>
                  <a:gd name="T9" fmla="*/ 914 h 1365"/>
                  <a:gd name="T10" fmla="*/ 456 w 1816"/>
                  <a:gd name="T11" fmla="*/ 1365 h 1365"/>
                  <a:gd name="T12" fmla="*/ 1 w 1816"/>
                  <a:gd name="T13" fmla="*/ 912 h 1365"/>
                  <a:gd name="T14" fmla="*/ 0 60000 65536"/>
                  <a:gd name="T15" fmla="*/ 0 60000 65536"/>
                  <a:gd name="T16" fmla="*/ 0 60000 65536"/>
                  <a:gd name="T17" fmla="*/ 0 60000 65536"/>
                  <a:gd name="T18" fmla="*/ 0 60000 65536"/>
                  <a:gd name="T19" fmla="*/ 0 60000 65536"/>
                  <a:gd name="T20" fmla="*/ 0 60000 65536"/>
                  <a:gd name="T21" fmla="*/ 0 w 1816"/>
                  <a:gd name="T22" fmla="*/ 0 h 1365"/>
                  <a:gd name="T23" fmla="*/ 1816 w 1816"/>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6" h="1365">
                    <a:moveTo>
                      <a:pt x="1" y="912"/>
                    </a:moveTo>
                    <a:cubicBezTo>
                      <a:pt x="1" y="372"/>
                      <a:pt x="450" y="0"/>
                      <a:pt x="909" y="0"/>
                    </a:cubicBezTo>
                    <a:cubicBezTo>
                      <a:pt x="1369" y="0"/>
                      <a:pt x="1814" y="358"/>
                      <a:pt x="1816" y="912"/>
                    </a:cubicBezTo>
                    <a:cubicBezTo>
                      <a:pt x="1815" y="588"/>
                      <a:pt x="1538" y="463"/>
                      <a:pt x="1363" y="463"/>
                    </a:cubicBezTo>
                    <a:cubicBezTo>
                      <a:pt x="1189" y="463"/>
                      <a:pt x="909" y="601"/>
                      <a:pt x="909" y="914"/>
                    </a:cubicBezTo>
                    <a:cubicBezTo>
                      <a:pt x="909" y="1228"/>
                      <a:pt x="640" y="1365"/>
                      <a:pt x="456" y="1365"/>
                    </a:cubicBezTo>
                    <a:cubicBezTo>
                      <a:pt x="273" y="1365"/>
                      <a:pt x="0" y="1241"/>
                      <a:pt x="1" y="912"/>
                    </a:cubicBezTo>
                    <a:close/>
                  </a:path>
                </a:pathLst>
              </a:custGeom>
              <a:ln/>
              <a:extLst/>
            </p:spPr>
            <p:style>
              <a:lnRef idx="0">
                <a:schemeClr val="dk1"/>
              </a:lnRef>
              <a:fillRef idx="3">
                <a:schemeClr val="dk1"/>
              </a:fillRef>
              <a:effectRef idx="3">
                <a:schemeClr val="dk1"/>
              </a:effectRef>
              <a:fontRef idx="minor">
                <a:schemeClr val="lt1"/>
              </a:fontRef>
            </p:style>
            <p:txBody>
              <a:bodyPr/>
              <a:lstStyle/>
              <a:p>
                <a:endParaRPr lang="fr-FR"/>
              </a:p>
            </p:txBody>
          </p:sp>
          <p:sp>
            <p:nvSpPr>
              <p:cNvPr id="52263" name="Freeform 15"/>
              <p:cNvSpPr>
                <a:spLocks noChangeAspect="1"/>
              </p:cNvSpPr>
              <p:nvPr/>
            </p:nvSpPr>
            <p:spPr bwMode="auto">
              <a:xfrm>
                <a:off x="2879" y="1707"/>
                <a:ext cx="1815" cy="1365"/>
              </a:xfrm>
              <a:custGeom>
                <a:avLst/>
                <a:gdLst>
                  <a:gd name="T0" fmla="*/ 1814 w 1815"/>
                  <a:gd name="T1" fmla="*/ 449 h 1365"/>
                  <a:gd name="T2" fmla="*/ 908 w 1815"/>
                  <a:gd name="T3" fmla="*/ 1365 h 1365"/>
                  <a:gd name="T4" fmla="*/ 0 w 1815"/>
                  <a:gd name="T5" fmla="*/ 453 h 1365"/>
                  <a:gd name="T6" fmla="*/ 453 w 1815"/>
                  <a:gd name="T7" fmla="*/ 902 h 1365"/>
                  <a:gd name="T8" fmla="*/ 907 w 1815"/>
                  <a:gd name="T9" fmla="*/ 451 h 1365"/>
                  <a:gd name="T10" fmla="*/ 1360 w 1815"/>
                  <a:gd name="T11" fmla="*/ 0 h 1365"/>
                  <a:gd name="T12" fmla="*/ 1814 w 1815"/>
                  <a:gd name="T13" fmla="*/ 449 h 1365"/>
                  <a:gd name="T14" fmla="*/ 0 60000 65536"/>
                  <a:gd name="T15" fmla="*/ 0 60000 65536"/>
                  <a:gd name="T16" fmla="*/ 0 60000 65536"/>
                  <a:gd name="T17" fmla="*/ 0 60000 65536"/>
                  <a:gd name="T18" fmla="*/ 0 60000 65536"/>
                  <a:gd name="T19" fmla="*/ 0 60000 65536"/>
                  <a:gd name="T20" fmla="*/ 0 60000 65536"/>
                  <a:gd name="T21" fmla="*/ 0 w 1815"/>
                  <a:gd name="T22" fmla="*/ 0 h 1365"/>
                  <a:gd name="T23" fmla="*/ 1815 w 1815"/>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1365">
                    <a:moveTo>
                      <a:pt x="1814" y="449"/>
                    </a:moveTo>
                    <a:cubicBezTo>
                      <a:pt x="1815" y="989"/>
                      <a:pt x="1367" y="1365"/>
                      <a:pt x="908" y="1365"/>
                    </a:cubicBezTo>
                    <a:cubicBezTo>
                      <a:pt x="447" y="1365"/>
                      <a:pt x="2" y="1007"/>
                      <a:pt x="0" y="453"/>
                    </a:cubicBezTo>
                    <a:cubicBezTo>
                      <a:pt x="1" y="777"/>
                      <a:pt x="278" y="902"/>
                      <a:pt x="453" y="902"/>
                    </a:cubicBezTo>
                    <a:cubicBezTo>
                      <a:pt x="628" y="902"/>
                      <a:pt x="907" y="764"/>
                      <a:pt x="907" y="451"/>
                    </a:cubicBezTo>
                    <a:cubicBezTo>
                      <a:pt x="907" y="137"/>
                      <a:pt x="1176" y="0"/>
                      <a:pt x="1360" y="0"/>
                    </a:cubicBezTo>
                    <a:cubicBezTo>
                      <a:pt x="1543" y="0"/>
                      <a:pt x="1814" y="128"/>
                      <a:pt x="1814" y="449"/>
                    </a:cubicBezTo>
                    <a:close/>
                  </a:path>
                </a:pathLst>
              </a:custGeom>
              <a:ln/>
              <a:extLst/>
            </p:spPr>
            <p:style>
              <a:lnRef idx="2">
                <a:schemeClr val="dk1"/>
              </a:lnRef>
              <a:fillRef idx="1">
                <a:schemeClr val="lt1"/>
              </a:fillRef>
              <a:effectRef idx="0">
                <a:schemeClr val="dk1"/>
              </a:effectRef>
              <a:fontRef idx="minor">
                <a:schemeClr val="dk1"/>
              </a:fontRef>
            </p:style>
            <p:txBody>
              <a:bodyPr/>
              <a:lstStyle/>
              <a:p>
                <a:endParaRPr lang="fr-FR"/>
              </a:p>
            </p:txBody>
          </p:sp>
        </p:grpSp>
        <p:sp>
          <p:nvSpPr>
            <p:cNvPr id="52260" name="Text Box 16"/>
            <p:cNvSpPr txBox="1">
              <a:spLocks noChangeAspect="1" noChangeArrowheads="1"/>
            </p:cNvSpPr>
            <p:nvPr/>
          </p:nvSpPr>
          <p:spPr bwMode="auto">
            <a:xfrm>
              <a:off x="623" y="2727"/>
              <a:ext cx="90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sp>
          <p:nvSpPr>
            <p:cNvPr id="52261" name="Text Box 17"/>
            <p:cNvSpPr txBox="1">
              <a:spLocks noChangeAspect="1" noChangeArrowheads="1"/>
            </p:cNvSpPr>
            <p:nvPr/>
          </p:nvSpPr>
          <p:spPr bwMode="auto">
            <a:xfrm>
              <a:off x="839" y="2138"/>
              <a:ext cx="90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FontTx/>
                <a:buNone/>
              </a:pPr>
              <a:endParaRPr lang="en-GB" altLang="fr-FR" sz="1800">
                <a:solidFill>
                  <a:schemeClr val="bg1"/>
                </a:solidFill>
              </a:endParaRPr>
            </a:p>
          </p:txBody>
        </p:sp>
      </p:grpSp>
      <p:sp>
        <p:nvSpPr>
          <p:cNvPr id="52251" name="Line 15"/>
          <p:cNvSpPr>
            <a:spLocks noChangeShapeType="1"/>
          </p:cNvSpPr>
          <p:nvPr/>
        </p:nvSpPr>
        <p:spPr bwMode="auto">
          <a:xfrm flipV="1">
            <a:off x="6831301" y="4569774"/>
            <a:ext cx="222249" cy="320675"/>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2" name="Line 18"/>
          <p:cNvSpPr>
            <a:spLocks noChangeShapeType="1"/>
          </p:cNvSpPr>
          <p:nvPr/>
        </p:nvSpPr>
        <p:spPr bwMode="auto">
          <a:xfrm>
            <a:off x="7445683" y="6026224"/>
            <a:ext cx="224367" cy="279400"/>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3" name="Line 15"/>
          <p:cNvSpPr>
            <a:spLocks noChangeShapeType="1"/>
          </p:cNvSpPr>
          <p:nvPr/>
        </p:nvSpPr>
        <p:spPr bwMode="auto">
          <a:xfrm flipV="1">
            <a:off x="7498373" y="5521106"/>
            <a:ext cx="222251" cy="320675"/>
          </a:xfrm>
          <a:prstGeom prst="line">
            <a:avLst/>
          </a:prstGeom>
          <a:noFill/>
          <a:ln w="9525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254" name="Line 18"/>
          <p:cNvSpPr>
            <a:spLocks noChangeShapeType="1"/>
          </p:cNvSpPr>
          <p:nvPr/>
        </p:nvSpPr>
        <p:spPr bwMode="auto">
          <a:xfrm>
            <a:off x="6932943" y="5023534"/>
            <a:ext cx="222251" cy="279400"/>
          </a:xfrm>
          <a:prstGeom prst="line">
            <a:avLst/>
          </a:prstGeom>
          <a:noFill/>
          <a:ln w="95250">
            <a:solidFill>
              <a:schemeClr val="tx1"/>
            </a:solidFill>
            <a:round/>
            <a:headEnd/>
            <a:tailEnd type="triangle" w="med" len="sm"/>
          </a:ln>
          <a:extLst>
            <a:ext uri="{909E8E84-426E-40DD-AFC4-6F175D3DCCD1}">
              <a14:hiddenFill xmlns:a14="http://schemas.microsoft.com/office/drawing/2010/main">
                <a:noFill/>
              </a14:hiddenFill>
            </a:ext>
          </a:extLst>
        </p:spPr>
        <p:txBody>
          <a:bodyPr/>
          <a:lstStyle/>
          <a:p>
            <a:endParaRPr lang="fr-FR"/>
          </a:p>
        </p:txBody>
      </p:sp>
      <p:sp>
        <p:nvSpPr>
          <p:cNvPr id="52" name="Text Box 24"/>
          <p:cNvSpPr txBox="1">
            <a:spLocks noChangeArrowheads="1"/>
          </p:cNvSpPr>
          <p:nvPr/>
        </p:nvSpPr>
        <p:spPr bwMode="auto">
          <a:xfrm>
            <a:off x="8929277" y="5125722"/>
            <a:ext cx="3114458" cy="10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400" dirty="0" err="1" smtClean="0">
                <a:latin typeface="Bodoni MT Condensed" pitchFamily="18" charset="0"/>
                <a:ea typeface="SimSun" panose="02010600030101010101" pitchFamily="2" charset="-122"/>
              </a:rPr>
              <a:t>Toutes</a:t>
            </a:r>
            <a:r>
              <a:rPr lang="en-US" altLang="fr-FR" sz="2400" dirty="0" smtClean="0">
                <a:latin typeface="Bodoni MT Condensed" pitchFamily="18" charset="0"/>
                <a:ea typeface="SimSun" panose="02010600030101010101" pitchFamily="2" charset="-122"/>
              </a:rPr>
              <a:t> choses : </a:t>
            </a:r>
            <a:r>
              <a:rPr lang="en-US" altLang="fr-FR" sz="2400" dirty="0" err="1" smtClean="0">
                <a:latin typeface="Bodoni MT Condensed" pitchFamily="18" charset="0"/>
                <a:ea typeface="SimSun" panose="02010600030101010101" pitchFamily="2" charset="-122"/>
              </a:rPr>
              <a:t>Symbole</a:t>
            </a:r>
            <a:endParaRPr lang="en-US" altLang="fr-FR" sz="2400" dirty="0" smtClean="0">
              <a:latin typeface="Bodoni MT Condensed" pitchFamily="18" charset="0"/>
              <a:ea typeface="SimSun" panose="02010600030101010101" pitchFamily="2" charset="-122"/>
            </a:endParaRPr>
          </a:p>
          <a:p>
            <a:pPr eaLnBrk="1" hangingPunct="1">
              <a:spcBef>
                <a:spcPct val="0"/>
              </a:spcBef>
              <a:buFontTx/>
              <a:buNone/>
            </a:pPr>
            <a:r>
              <a:rPr lang="en-US" altLang="fr-FR" sz="2400" dirty="0" smtClean="0">
                <a:latin typeface="Bodoni MT Condensed" pitchFamily="18" charset="0"/>
                <a:ea typeface="SimSun" panose="02010600030101010101" pitchFamily="2" charset="-122"/>
              </a:rPr>
              <a:t>“</a:t>
            </a:r>
            <a:r>
              <a:rPr lang="en-US" altLang="fr-FR" sz="2400" dirty="0" err="1" smtClean="0">
                <a:latin typeface="Bodoni MT Condensed" pitchFamily="18" charset="0"/>
                <a:ea typeface="SimSun" panose="02010600030101010101" pitchFamily="2" charset="-122"/>
              </a:rPr>
              <a:t>Dieu</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vit</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que</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cela</a:t>
            </a:r>
            <a:r>
              <a:rPr lang="en-US" altLang="fr-FR" sz="2400" dirty="0" smtClean="0">
                <a:latin typeface="Bodoni MT Condensed" pitchFamily="18" charset="0"/>
                <a:ea typeface="SimSun" panose="02010600030101010101" pitchFamily="2" charset="-122"/>
              </a:rPr>
              <a:t> </a:t>
            </a:r>
            <a:r>
              <a:rPr lang="en-US" altLang="fr-FR" sz="2400" dirty="0" err="1" smtClean="0">
                <a:latin typeface="Bodoni MT Condensed" pitchFamily="18" charset="0"/>
                <a:ea typeface="SimSun" panose="02010600030101010101" pitchFamily="2" charset="-122"/>
              </a:rPr>
              <a:t>était</a:t>
            </a:r>
            <a:r>
              <a:rPr lang="en-US" altLang="fr-FR" sz="2400" dirty="0" smtClean="0">
                <a:latin typeface="Bodoni MT Condensed" pitchFamily="18" charset="0"/>
                <a:ea typeface="SimSun" panose="02010600030101010101" pitchFamily="2" charset="-122"/>
              </a:rPr>
              <a:t> bon”</a:t>
            </a:r>
          </a:p>
          <a:p>
            <a:pPr eaLnBrk="1" hangingPunct="1">
              <a:spcBef>
                <a:spcPct val="0"/>
              </a:spcBef>
              <a:buFontTx/>
              <a:buNone/>
            </a:pPr>
            <a:endParaRPr lang="en-US" altLang="fr-FR" sz="2800" dirty="0">
              <a:ea typeface="SimSun" panose="02010600030101010101" pitchFamily="2" charset="-122"/>
            </a:endParaRPr>
          </a:p>
        </p:txBody>
      </p:sp>
      <p:sp>
        <p:nvSpPr>
          <p:cNvPr id="4" name="Flèche droite 3"/>
          <p:cNvSpPr/>
          <p:nvPr/>
        </p:nvSpPr>
        <p:spPr>
          <a:xfrm>
            <a:off x="4084302" y="3617405"/>
            <a:ext cx="655320" cy="51430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54" name="Text Box 24"/>
          <p:cNvSpPr txBox="1">
            <a:spLocks noChangeArrowheads="1"/>
          </p:cNvSpPr>
          <p:nvPr/>
        </p:nvSpPr>
        <p:spPr bwMode="auto">
          <a:xfrm>
            <a:off x="4773807" y="3413650"/>
            <a:ext cx="1557229" cy="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800"/>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800" dirty="0" smtClean="0">
                <a:ea typeface="SimSun" panose="02010600030101010101" pitchFamily="2" charset="-122"/>
              </a:rPr>
              <a:t>Principe</a:t>
            </a:r>
          </a:p>
          <a:p>
            <a:pPr eaLnBrk="1" hangingPunct="1">
              <a:spcBef>
                <a:spcPct val="0"/>
              </a:spcBef>
              <a:buFontTx/>
              <a:buNone/>
            </a:pPr>
            <a:r>
              <a:rPr lang="en-US" altLang="fr-FR" sz="2800" dirty="0" smtClean="0">
                <a:ea typeface="SimSun" panose="02010600030101010101" pitchFamily="2" charset="-122"/>
              </a:rPr>
              <a:t>(logos)</a:t>
            </a:r>
            <a:endParaRPr lang="en-US" altLang="fr-FR" sz="2800" dirty="0">
              <a:ea typeface="SimSun" panose="02010600030101010101" pitchFamily="2" charset="-122"/>
            </a:endParaRPr>
          </a:p>
        </p:txBody>
      </p:sp>
      <p:sp>
        <p:nvSpPr>
          <p:cNvPr id="55" name="Text Box 16"/>
          <p:cNvSpPr txBox="1">
            <a:spLocks noChangeArrowheads="1"/>
          </p:cNvSpPr>
          <p:nvPr/>
        </p:nvSpPr>
        <p:spPr bwMode="auto">
          <a:xfrm>
            <a:off x="7186185" y="1131308"/>
            <a:ext cx="1824567" cy="3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800" dirty="0" smtClean="0">
                <a:solidFill>
                  <a:srgbClr val="000099"/>
                </a:solidFill>
              </a:rPr>
              <a:t>Yang</a:t>
            </a:r>
            <a:endParaRPr lang="en-US" altLang="fr-FR" sz="1800" dirty="0">
              <a:solidFill>
                <a:srgbClr val="000099"/>
              </a:solidFill>
            </a:endParaRPr>
          </a:p>
        </p:txBody>
      </p:sp>
      <p:sp>
        <p:nvSpPr>
          <p:cNvPr id="56" name="Text Box 17"/>
          <p:cNvSpPr txBox="1">
            <a:spLocks noChangeArrowheads="1"/>
          </p:cNvSpPr>
          <p:nvPr/>
        </p:nvSpPr>
        <p:spPr bwMode="auto">
          <a:xfrm>
            <a:off x="7152756" y="1813092"/>
            <a:ext cx="182456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7" name="Text Box 16"/>
          <p:cNvSpPr txBox="1">
            <a:spLocks noChangeArrowheads="1"/>
          </p:cNvSpPr>
          <p:nvPr/>
        </p:nvSpPr>
        <p:spPr bwMode="auto">
          <a:xfrm>
            <a:off x="7736820" y="2221293"/>
            <a:ext cx="708083" cy="278671"/>
          </a:xfrm>
          <a:prstGeom prst="rect">
            <a:avLst/>
          </a:prstGeom>
          <a:ln/>
          <a:extLst/>
        </p:spPr>
        <p:style>
          <a:lnRef idx="2">
            <a:schemeClr val="dk1"/>
          </a:lnRef>
          <a:fillRef idx="1">
            <a:schemeClr val="lt1"/>
          </a:fillRef>
          <a:effectRef idx="0">
            <a:schemeClr val="dk1"/>
          </a:effectRef>
          <a:fontRef idx="minor">
            <a:schemeClr val="dk1"/>
          </a:fontRef>
        </p:style>
        <p:txBody>
          <a:bodyPr wrap="square"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
        <p:nvSpPr>
          <p:cNvPr id="58" name="Text Box 17"/>
          <p:cNvSpPr txBox="1">
            <a:spLocks noChangeArrowheads="1"/>
          </p:cNvSpPr>
          <p:nvPr/>
        </p:nvSpPr>
        <p:spPr bwMode="auto">
          <a:xfrm>
            <a:off x="7646444" y="3044462"/>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59" name="Text Box 17"/>
          <p:cNvSpPr txBox="1">
            <a:spLocks noChangeArrowheads="1"/>
          </p:cNvSpPr>
          <p:nvPr/>
        </p:nvSpPr>
        <p:spPr bwMode="auto">
          <a:xfrm>
            <a:off x="7752032" y="6129937"/>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60" name="Text Box 17"/>
          <p:cNvSpPr txBox="1">
            <a:spLocks noChangeArrowheads="1"/>
          </p:cNvSpPr>
          <p:nvPr/>
        </p:nvSpPr>
        <p:spPr bwMode="auto">
          <a:xfrm>
            <a:off x="7118243" y="5075710"/>
            <a:ext cx="692871"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6000" tIns="82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FF0000"/>
                </a:solidFill>
              </a:rPr>
              <a:t>Yin</a:t>
            </a:r>
            <a:endParaRPr lang="en-US" altLang="fr-FR" sz="1600" dirty="0">
              <a:solidFill>
                <a:srgbClr val="FF0000"/>
              </a:solidFill>
            </a:endParaRPr>
          </a:p>
        </p:txBody>
      </p:sp>
      <p:sp>
        <p:nvSpPr>
          <p:cNvPr id="61" name="Text Box 16"/>
          <p:cNvSpPr txBox="1">
            <a:spLocks noChangeArrowheads="1"/>
          </p:cNvSpPr>
          <p:nvPr/>
        </p:nvSpPr>
        <p:spPr bwMode="auto">
          <a:xfrm>
            <a:off x="7084825" y="4402525"/>
            <a:ext cx="1824567" cy="3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800" dirty="0" smtClean="0">
                <a:solidFill>
                  <a:srgbClr val="000099"/>
                </a:solidFill>
              </a:rPr>
              <a:t>Yang</a:t>
            </a:r>
            <a:endParaRPr lang="en-US" altLang="fr-FR" sz="1800" dirty="0">
              <a:solidFill>
                <a:srgbClr val="000099"/>
              </a:solidFill>
            </a:endParaRPr>
          </a:p>
        </p:txBody>
      </p:sp>
      <p:sp>
        <p:nvSpPr>
          <p:cNvPr id="62" name="Text Box 16"/>
          <p:cNvSpPr txBox="1">
            <a:spLocks noChangeArrowheads="1"/>
          </p:cNvSpPr>
          <p:nvPr/>
        </p:nvSpPr>
        <p:spPr bwMode="auto">
          <a:xfrm>
            <a:off x="7706269" y="5309831"/>
            <a:ext cx="738634" cy="282575"/>
          </a:xfrm>
          <a:prstGeom prst="rect">
            <a:avLst/>
          </a:prstGeom>
          <a:ln/>
          <a:extLst/>
        </p:spPr>
        <p:style>
          <a:lnRef idx="2">
            <a:schemeClr val="dk1"/>
          </a:lnRef>
          <a:fillRef idx="1">
            <a:schemeClr val="lt1"/>
          </a:fillRef>
          <a:effectRef idx="0">
            <a:schemeClr val="dk1"/>
          </a:effectRef>
          <a:fontRef idx="minor">
            <a:schemeClr val="dk1"/>
          </a:fontRef>
        </p:style>
        <p:txBody>
          <a:bodyPr wrap="square" lIns="126000" tIns="1080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fr-FR" sz="1600" dirty="0" smtClean="0">
                <a:solidFill>
                  <a:srgbClr val="000099"/>
                </a:solidFill>
              </a:rPr>
              <a:t>Yang</a:t>
            </a:r>
            <a:endParaRPr lang="en-US" altLang="fr-FR" sz="1600" dirty="0">
              <a:solidFill>
                <a:srgbClr val="000099"/>
              </a:solidFill>
            </a:endParaRPr>
          </a:p>
        </p:txBody>
      </p:sp>
    </p:spTree>
    <p:extLst>
      <p:ext uri="{BB962C8B-B14F-4D97-AF65-F5344CB8AC3E}">
        <p14:creationId xmlns:p14="http://schemas.microsoft.com/office/powerpoint/2010/main" val="511215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4294967295"/>
            <p:extLst>
              <p:ext uri="{D42A27DB-BD31-4B8C-83A1-F6EECF244321}">
                <p14:modId xmlns:p14="http://schemas.microsoft.com/office/powerpoint/2010/main" val="423819750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788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4055" y="433945"/>
            <a:ext cx="10495893" cy="1741695"/>
          </a:xfrm>
        </p:spPr>
        <p:txBody>
          <a:bodyPr>
            <a:noAutofit/>
          </a:bodyPr>
          <a:lstStyle/>
          <a:p>
            <a:pPr algn="ctr"/>
            <a:r>
              <a:rPr lang="fr-FR" sz="9600" dirty="0" smtClean="0">
                <a:effectLst>
                  <a:outerShdw blurRad="38100" dist="38100" dir="2700000" algn="tl">
                    <a:srgbClr val="000000">
                      <a:alpha val="43137"/>
                    </a:srgbClr>
                  </a:outerShdw>
                </a:effectLst>
              </a:rPr>
              <a:t>Première partie</a:t>
            </a:r>
            <a:endParaRPr lang="fr-FR" sz="9600" dirty="0">
              <a:effectLst>
                <a:outerShdw blurRad="38100" dist="38100" dir="2700000" algn="tl">
                  <a:srgbClr val="000000">
                    <a:alpha val="43137"/>
                  </a:srgbClr>
                </a:outerShdw>
              </a:effectLst>
            </a:endParaRPr>
          </a:p>
        </p:txBody>
      </p:sp>
      <p:sp>
        <p:nvSpPr>
          <p:cNvPr id="3" name="Espace réservé du texte 2"/>
          <p:cNvSpPr>
            <a:spLocks noGrp="1"/>
          </p:cNvSpPr>
          <p:nvPr>
            <p:ph type="body" sz="half" idx="2"/>
          </p:nvPr>
        </p:nvSpPr>
        <p:spPr>
          <a:xfrm>
            <a:off x="1592318" y="4818466"/>
            <a:ext cx="4982418" cy="838200"/>
          </a:xfrm>
        </p:spPr>
        <p:txBody>
          <a:bodyPr/>
          <a:lstStyle/>
          <a:p>
            <a:r>
              <a:rPr lang="fr-FR" sz="3200" b="1" dirty="0" smtClean="0">
                <a:solidFill>
                  <a:srgbClr val="002060"/>
                </a:solidFill>
              </a:rPr>
              <a:t>Discussion par tables</a:t>
            </a:r>
            <a:endParaRPr lang="fr-FR" sz="3200" b="1" dirty="0">
              <a:solidFill>
                <a:srgbClr val="002060"/>
              </a:solidFill>
            </a:endParaRP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4676" y="2514994"/>
            <a:ext cx="5535273" cy="4151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662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724245" y="624110"/>
            <a:ext cx="9964835" cy="793210"/>
          </a:xfrm>
          <a:solidFill>
            <a:srgbClr val="00B050"/>
          </a:solidFill>
        </p:spPr>
        <p:style>
          <a:lnRef idx="0">
            <a:schemeClr val="accent1"/>
          </a:lnRef>
          <a:fillRef idx="3">
            <a:schemeClr val="accent1"/>
          </a:fillRef>
          <a:effectRef idx="3">
            <a:schemeClr val="accent1"/>
          </a:effectRef>
          <a:fontRef idx="minor">
            <a:schemeClr val="lt1"/>
          </a:fontRef>
        </p:style>
        <p:txBody>
          <a:bodyPr/>
          <a:lstStyle/>
          <a:p>
            <a:r>
              <a:rPr lang="fr-FR" dirty="0" smtClean="0"/>
              <a:t>Table 1 - Ma Nature</a:t>
            </a:r>
            <a:endParaRPr lang="fr-FR" dirty="0"/>
          </a:p>
        </p:txBody>
      </p:sp>
      <p:sp>
        <p:nvSpPr>
          <p:cNvPr id="6" name="Espace réservé du contenu 5"/>
          <p:cNvSpPr>
            <a:spLocks noGrp="1"/>
          </p:cNvSpPr>
          <p:nvPr>
            <p:ph idx="1"/>
          </p:nvPr>
        </p:nvSpPr>
        <p:spPr>
          <a:xfrm>
            <a:off x="1691640" y="1615440"/>
            <a:ext cx="10012680" cy="4341502"/>
          </a:xfrm>
        </p:spPr>
        <p:style>
          <a:lnRef idx="1">
            <a:schemeClr val="accent1"/>
          </a:lnRef>
          <a:fillRef idx="2">
            <a:schemeClr val="accent1"/>
          </a:fillRef>
          <a:effectRef idx="1">
            <a:schemeClr val="accent1"/>
          </a:effectRef>
          <a:fontRef idx="minor">
            <a:schemeClr val="dk1"/>
          </a:fontRef>
        </p:style>
        <p:txBody>
          <a:bodyPr/>
          <a:lstStyle/>
          <a:p>
            <a:pPr lvl="0"/>
            <a:r>
              <a:rPr lang="fr-FR" sz="2400" b="1" dirty="0" smtClean="0"/>
              <a:t>Nous avons tous un lien différent avec la nature, selon nos origines, notre éducation, notre activité. A cette table, chacun dire ce qui a le plus compté dans la construction de son lien avec la nature (3 réponses). </a:t>
            </a:r>
            <a:endParaRPr lang="fr-FR" sz="2400" dirty="0" smtClean="0"/>
          </a:p>
          <a:p>
            <a:r>
              <a:rPr lang="fr-FR" sz="2400" dirty="0" smtClean="0">
                <a:sym typeface="Wingdings"/>
              </a:rPr>
              <a:t> </a:t>
            </a:r>
            <a:r>
              <a:rPr lang="fr-FR" sz="2400" dirty="0" smtClean="0"/>
              <a:t>mon milieu </a:t>
            </a:r>
            <a:r>
              <a:rPr lang="fr-FR" sz="2400" dirty="0" smtClean="0">
                <a:sym typeface="Wingdings"/>
              </a:rPr>
              <a:t></a:t>
            </a:r>
            <a:r>
              <a:rPr lang="fr-FR" sz="2400" dirty="0" smtClean="0"/>
              <a:t>mes études </a:t>
            </a:r>
            <a:r>
              <a:rPr lang="fr-FR" sz="2400" dirty="0" smtClean="0">
                <a:sym typeface="Wingdings"/>
              </a:rPr>
              <a:t></a:t>
            </a:r>
            <a:r>
              <a:rPr lang="fr-FR" sz="2400" dirty="0" smtClean="0"/>
              <a:t>mes loisirs </a:t>
            </a:r>
            <a:r>
              <a:rPr lang="fr-FR" sz="2400" dirty="0" smtClean="0">
                <a:sym typeface="Wingdings"/>
              </a:rPr>
              <a:t>les vacances                </a:t>
            </a:r>
            <a:r>
              <a:rPr lang="fr-FR" sz="2400" dirty="0" smtClean="0"/>
              <a:t>le sport </a:t>
            </a:r>
            <a:r>
              <a:rPr lang="fr-FR" sz="2400" dirty="0" smtClean="0">
                <a:sym typeface="Wingdings"/>
              </a:rPr>
              <a:t></a:t>
            </a:r>
            <a:r>
              <a:rPr lang="fr-FR" sz="2400" dirty="0" smtClean="0"/>
              <a:t>mes voyages </a:t>
            </a:r>
            <a:r>
              <a:rPr lang="fr-FR" sz="2400" dirty="0" smtClean="0">
                <a:sym typeface="Wingdings"/>
              </a:rPr>
              <a:t></a:t>
            </a:r>
            <a:r>
              <a:rPr lang="fr-FR" sz="2400" dirty="0" smtClean="0"/>
              <a:t>mon métier </a:t>
            </a:r>
            <a:r>
              <a:rPr lang="fr-FR" sz="2400" dirty="0" smtClean="0">
                <a:sym typeface="Wingdings"/>
              </a:rPr>
              <a:t></a:t>
            </a:r>
            <a:r>
              <a:rPr lang="fr-FR" sz="2400" dirty="0" smtClean="0"/>
              <a:t>ma créativité          </a:t>
            </a:r>
            <a:r>
              <a:rPr lang="fr-FR" sz="2400" dirty="0" smtClean="0">
                <a:sym typeface="Wingdings"/>
              </a:rPr>
              <a:t></a:t>
            </a:r>
            <a:r>
              <a:rPr lang="fr-FR" sz="2400" dirty="0" smtClean="0"/>
              <a:t>ma curiosité </a:t>
            </a:r>
            <a:r>
              <a:rPr lang="fr-FR" sz="2400" dirty="0" smtClean="0">
                <a:sym typeface="Wingdings"/>
              </a:rPr>
              <a:t></a:t>
            </a:r>
            <a:r>
              <a:rPr lang="fr-FR" sz="2400" dirty="0" smtClean="0"/>
              <a:t>ma joie de vivre </a:t>
            </a:r>
            <a:r>
              <a:rPr lang="fr-FR" sz="2400" dirty="0" smtClean="0">
                <a:sym typeface="Wingdings"/>
              </a:rPr>
              <a:t>ma foi et ma spiritualité</a:t>
            </a:r>
            <a:r>
              <a:rPr lang="fr-FR" sz="2400" dirty="0" smtClean="0"/>
              <a:t>        </a:t>
            </a:r>
            <a:r>
              <a:rPr lang="fr-FR" sz="2400" dirty="0" smtClean="0">
                <a:sym typeface="Wingdings"/>
              </a:rPr>
              <a:t> </a:t>
            </a:r>
            <a:r>
              <a:rPr lang="fr-FR" sz="2400" dirty="0" smtClean="0"/>
              <a:t>autres</a:t>
            </a:r>
          </a:p>
          <a:p>
            <a:pPr lvl="0"/>
            <a:r>
              <a:rPr lang="fr-FR" sz="2400" b="1" dirty="0" smtClean="0"/>
              <a:t>Vous </a:t>
            </a:r>
            <a:r>
              <a:rPr lang="fr-FR" sz="2400" b="1" dirty="0"/>
              <a:t>direz ensuite ce qui manque aujourd’hui </a:t>
            </a:r>
            <a:r>
              <a:rPr lang="fr-FR" sz="2400" b="1" dirty="0" smtClean="0"/>
              <a:t>le plus dans </a:t>
            </a:r>
            <a:r>
              <a:rPr lang="fr-FR" sz="2400" b="1" dirty="0"/>
              <a:t>votre amour de la nature</a:t>
            </a:r>
            <a:endParaRPr lang="fr-FR" sz="2400" dirty="0"/>
          </a:p>
          <a:p>
            <a:endParaRPr lang="fr-FR" dirty="0" smtClean="0"/>
          </a:p>
          <a:p>
            <a:endParaRPr lang="fr-FR" dirty="0"/>
          </a:p>
        </p:txBody>
      </p:sp>
    </p:spTree>
    <p:extLst>
      <p:ext uri="{BB962C8B-B14F-4D97-AF65-F5344CB8AC3E}">
        <p14:creationId xmlns:p14="http://schemas.microsoft.com/office/powerpoint/2010/main" val="348971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1548" y="691026"/>
            <a:ext cx="8911687" cy="538684"/>
          </a:xfrm>
        </p:spPr>
        <p:txBody>
          <a:bodyPr>
            <a:normAutofit fontScale="90000"/>
          </a:bodyPr>
          <a:lstStyle/>
          <a:p>
            <a:r>
              <a:rPr lang="fr-FR" dirty="0" smtClean="0"/>
              <a:t>Table 1</a:t>
            </a:r>
            <a:endParaRPr lang="fr-FR" dirty="0"/>
          </a:p>
        </p:txBody>
      </p:sp>
      <p:sp>
        <p:nvSpPr>
          <p:cNvPr id="3" name="Espace réservé du contenu 2"/>
          <p:cNvSpPr>
            <a:spLocks noGrp="1"/>
          </p:cNvSpPr>
          <p:nvPr>
            <p:ph idx="1"/>
          </p:nvPr>
        </p:nvSpPr>
        <p:spPr>
          <a:xfrm>
            <a:off x="232092" y="1403130"/>
            <a:ext cx="11959908" cy="5202621"/>
          </a:xfrm>
        </p:spPr>
        <p:style>
          <a:lnRef idx="1">
            <a:schemeClr val="accent2"/>
          </a:lnRef>
          <a:fillRef idx="2">
            <a:schemeClr val="accent2"/>
          </a:fillRef>
          <a:effectRef idx="1">
            <a:schemeClr val="accent2"/>
          </a:effectRef>
          <a:fontRef idx="minor">
            <a:schemeClr val="dk1"/>
          </a:fontRef>
        </p:style>
        <p:txBody>
          <a:bodyPr>
            <a:normAutofit/>
          </a:bodyPr>
          <a:lstStyle/>
          <a:p>
            <a:r>
              <a:rPr lang="fr-FR" dirty="0" smtClean="0"/>
              <a:t>Franz-Pol : Mon lien avec la nature s’est forgé par les vacances, les voyages et la photographie amateur. En Suisse, j’ai apprécié la pureté des montagnes, mais aussi les beaux jardins, la nature extrêmement bien entretenue dans un pays riche. Au Canada, j’ai appréhendé un territoire immense et très peu peuplé : j’ai vu des cerfs et des ours de près. Au Japon, j’ai vu la nature sauvage, pas </a:t>
            </a:r>
            <a:r>
              <a:rPr lang="fr-FR" dirty="0"/>
              <a:t>l</a:t>
            </a:r>
            <a:r>
              <a:rPr lang="fr-FR" dirty="0" smtClean="0"/>
              <a:t>oin de Yamagata et aussi la nature amoureusement cultivée dans les villes et les villages. Au Japon et en Corée, les insectes sont très bruyant en été. La Bretagne, c’est le paradis terrestre pour moi, la mer n ’est pas loin, la diversité est partout, on voit encore la cohabitation des animaux, de la nature et des hommes. J’aime me recueillir, réfléchir, nourrir ma spiritualité dans la nature. Dans les villes, on s’éloigne de la nature (monde virtuel, transports en commun au lieu de marcher, etc.</a:t>
            </a:r>
          </a:p>
          <a:p>
            <a:r>
              <a:rPr lang="fr-FR" dirty="0" err="1" smtClean="0"/>
              <a:t>Sada</a:t>
            </a:r>
            <a:r>
              <a:rPr lang="fr-FR" dirty="0" smtClean="0"/>
              <a:t> : J’ai grandi dans forêt près de Dakar jusqu’à mes 19 ans. Elle disparaît maintenant. La forêt m’a éveillé à la spiritualité, à la créativité (en m’inspirant des textes mystiques), la sagesse. A Paris, il y a trop d’immeubles. J’ajoute que la nature est un merveilleux exemple de générosité. </a:t>
            </a:r>
          </a:p>
          <a:p>
            <a:r>
              <a:rPr lang="fr-FR" dirty="0" err="1" smtClean="0"/>
              <a:t>Asae</a:t>
            </a:r>
            <a:r>
              <a:rPr lang="fr-FR" dirty="0" smtClean="0"/>
              <a:t> : quand je me sens fatiguée au réveil, le chant des oiseaux  me stimule (ils sont petits mais ils chantent fort). Moi qui  suis plus grande, je me dis que je dois avoir plus d’énergie. J’aime aussi beaucoup la pluie, après la pluie, il y a des escargots.</a:t>
            </a:r>
            <a:endParaRPr lang="fr-FR" dirty="0"/>
          </a:p>
        </p:txBody>
      </p:sp>
    </p:spTree>
    <p:extLst>
      <p:ext uri="{BB962C8B-B14F-4D97-AF65-F5344CB8AC3E}">
        <p14:creationId xmlns:p14="http://schemas.microsoft.com/office/powerpoint/2010/main" val="4168157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9485" y="700310"/>
            <a:ext cx="9903875" cy="777970"/>
          </a:xfrm>
        </p:spPr>
        <p:style>
          <a:lnRef idx="0">
            <a:schemeClr val="accent4"/>
          </a:lnRef>
          <a:fillRef idx="3">
            <a:schemeClr val="accent4"/>
          </a:fillRef>
          <a:effectRef idx="3">
            <a:schemeClr val="accent4"/>
          </a:effectRef>
          <a:fontRef idx="minor">
            <a:schemeClr val="lt1"/>
          </a:fontRef>
        </p:style>
        <p:txBody>
          <a:bodyPr>
            <a:normAutofit/>
          </a:bodyPr>
          <a:lstStyle/>
          <a:p>
            <a:r>
              <a:rPr lang="fr-FR" sz="4000" b="1" dirty="0" smtClean="0"/>
              <a:t>Table 3 : Résolutions – Vision 2020</a:t>
            </a:r>
            <a:endParaRPr lang="fr-FR" sz="40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482834638"/>
              </p:ext>
            </p:extLst>
          </p:nvPr>
        </p:nvGraphicFramePr>
        <p:xfrm>
          <a:off x="1739484" y="3002280"/>
          <a:ext cx="9782493" cy="3177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739484" y="1685826"/>
            <a:ext cx="9903875" cy="830997"/>
          </a:xfrm>
          <a:prstGeom prst="rect">
            <a:avLst/>
          </a:prstGeom>
        </p:spPr>
        <p:txBody>
          <a:bodyPr wrap="square">
            <a:spAutoFit/>
          </a:bodyPr>
          <a:lstStyle/>
          <a:p>
            <a:pPr lvl="0"/>
            <a:r>
              <a:rPr lang="fr-FR" sz="2400" b="1" dirty="0"/>
              <a:t>La nature nous demande de l’aimer sans haïr l’être </a:t>
            </a:r>
            <a:r>
              <a:rPr lang="fr-FR" sz="2400" b="1" dirty="0" smtClean="0"/>
              <a:t>humain. Dites ce que peut signifier aujourd’hui aimer la nature. </a:t>
            </a:r>
            <a:endParaRPr lang="fr-FR" sz="2400" b="1" dirty="0"/>
          </a:p>
        </p:txBody>
      </p:sp>
    </p:spTree>
    <p:extLst>
      <p:ext uri="{BB962C8B-B14F-4D97-AF65-F5344CB8AC3E}">
        <p14:creationId xmlns:p14="http://schemas.microsoft.com/office/powerpoint/2010/main" val="2312482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3378</TotalTime>
  <Words>2001</Words>
  <Application>Microsoft Office PowerPoint</Application>
  <PresentationFormat>Personnalisé</PresentationFormat>
  <Paragraphs>413</Paragraphs>
  <Slides>46</Slides>
  <Notes>3</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Brin</vt:lpstr>
      <vt:lpstr>Les semaines de la nature</vt:lpstr>
      <vt:lpstr>Présentation PowerPoint</vt:lpstr>
      <vt:lpstr>La nature de la nature</vt:lpstr>
      <vt:lpstr>Problématiques de Parole Donnée N° 214</vt:lpstr>
      <vt:lpstr>Présentation PowerPoint</vt:lpstr>
      <vt:lpstr>Première partie</vt:lpstr>
      <vt:lpstr>Table 1 - Ma Nature</vt:lpstr>
      <vt:lpstr>Table 1</vt:lpstr>
      <vt:lpstr>Table 3 : Résolutions – Vision 2020</vt:lpstr>
      <vt:lpstr>Table 2</vt:lpstr>
      <vt:lpstr>Deuxième partie        </vt:lpstr>
      <vt:lpstr>La « grande découverte » </vt:lpstr>
      <vt:lpstr>La grande découverte</vt:lpstr>
      <vt:lpstr>Quelques dates</vt:lpstr>
      <vt:lpstr>Désacralisation et représentation de la nature</vt:lpstr>
      <vt:lpstr>Étymologie et synonymes de « nature »</vt:lpstr>
      <vt:lpstr>Qu’entendons-nous par « nature de la nature » ?</vt:lpstr>
      <vt:lpstr>Présentation PowerPoint</vt:lpstr>
      <vt:lpstr>Pensée de l’Unification </vt:lpstr>
      <vt:lpstr>Image Divine et Caractère Divin</vt:lpstr>
      <vt:lpstr>La nature de chaque être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Fonctions du Yang et du Yin</vt:lpstr>
      <vt:lpstr>Présentation PowerPoint</vt:lpstr>
      <vt:lpstr>Natura naturans et natura naturata</vt:lpstr>
      <vt:lpstr>Présentation PowerPoint</vt:lpstr>
      <vt:lpstr>Universalité et individualité</vt:lpstr>
      <vt:lpstr>Individuation et relations</vt:lpstr>
      <vt:lpstr>La nature des forces  Le corps en relation Interaction et mouvement circulaire</vt:lpstr>
      <vt:lpstr>Présentation PowerPoint</vt:lpstr>
      <vt:lpstr>Présentation PowerPoint</vt:lpstr>
      <vt:lpstr>Action O-D-U : le temps</vt:lpstr>
      <vt:lpstr>Le mouvement circulaire</vt:lpstr>
      <vt:lpstr>Mouvement circulaire  perpétuel dans l’espace</vt:lpstr>
      <vt:lpstr>Tout tend vers la forme ronde, littérale ou modifiée</vt:lpstr>
      <vt:lpstr>Présentation PowerPoint</vt:lpstr>
      <vt:lpstr>Notre perception actuelle de l’univers</vt:lpstr>
      <vt:lpstr>Le fait de la création</vt:lpstr>
      <vt:lpstr>la nature = « appellation laïque de création » ?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 la nature</dc:title>
  <dc:creator>laurent ladouce</dc:creator>
  <cp:lastModifiedBy>PC</cp:lastModifiedBy>
  <cp:revision>172</cp:revision>
  <dcterms:created xsi:type="dcterms:W3CDTF">2015-06-01T10:46:43Z</dcterms:created>
  <dcterms:modified xsi:type="dcterms:W3CDTF">2015-10-02T08:12:34Z</dcterms:modified>
</cp:coreProperties>
</file>