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310" r:id="rId2"/>
    <p:sldId id="309" r:id="rId3"/>
    <p:sldId id="264" r:id="rId4"/>
    <p:sldId id="259" r:id="rId5"/>
    <p:sldId id="260" r:id="rId6"/>
    <p:sldId id="330" r:id="rId7"/>
    <p:sldId id="261" r:id="rId8"/>
    <p:sldId id="331" r:id="rId9"/>
    <p:sldId id="262" r:id="rId10"/>
    <p:sldId id="332" r:id="rId11"/>
    <p:sldId id="265" r:id="rId12"/>
    <p:sldId id="266" r:id="rId13"/>
    <p:sldId id="273" r:id="rId14"/>
    <p:sldId id="274" r:id="rId15"/>
    <p:sldId id="311" r:id="rId16"/>
    <p:sldId id="318" r:id="rId17"/>
    <p:sldId id="317" r:id="rId18"/>
    <p:sldId id="302" r:id="rId19"/>
    <p:sldId id="334" r:id="rId20"/>
    <p:sldId id="319" r:id="rId21"/>
    <p:sldId id="314" r:id="rId22"/>
    <p:sldId id="320" r:id="rId23"/>
    <p:sldId id="316" r:id="rId24"/>
    <p:sldId id="323" r:id="rId25"/>
    <p:sldId id="328" r:id="rId26"/>
    <p:sldId id="329" r:id="rId27"/>
    <p:sldId id="267" r:id="rId28"/>
    <p:sldId id="295" r:id="rId29"/>
    <p:sldId id="308" r:id="rId30"/>
    <p:sldId id="335" r:id="rId31"/>
    <p:sldId id="304" r:id="rId32"/>
    <p:sldId id="305" r:id="rId33"/>
    <p:sldId id="306" r:id="rId34"/>
    <p:sldId id="307" r:id="rId35"/>
    <p:sldId id="336" r:id="rId36"/>
    <p:sldId id="296" r:id="rId37"/>
    <p:sldId id="29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0" autoAdjust="0"/>
    <p:restoredTop sz="94660"/>
  </p:normalViewPr>
  <p:slideViewPr>
    <p:cSldViewPr snapToGrid="0">
      <p:cViewPr>
        <p:scale>
          <a:sx n="60" d="100"/>
          <a:sy n="60" d="100"/>
        </p:scale>
        <p:origin x="-19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0E206-18B8-42D7-A4C6-391094E650D3}" type="doc">
      <dgm:prSet loTypeId="urn:microsoft.com/office/officeart/2005/8/layout/cycle4" loCatId="relationship" qsTypeId="urn:microsoft.com/office/officeart/2005/8/quickstyle/simple5" qsCatId="simple" csTypeId="urn:microsoft.com/office/officeart/2005/8/colors/colorful5" csCatId="colorful" phldr="1"/>
      <dgm:spPr/>
      <dgm:t>
        <a:bodyPr/>
        <a:lstStyle/>
        <a:p>
          <a:endParaRPr lang="fr-FR"/>
        </a:p>
      </dgm:t>
    </dgm:pt>
    <dgm:pt modelId="{D699B765-7499-43FF-ACF0-8908E830B193}">
      <dgm:prSet phldrT="[Texte]"/>
      <dgm:spPr/>
      <dgm:t>
        <a:bodyPr/>
        <a:lstStyle/>
        <a:p>
          <a:r>
            <a:rPr lang="fr-FR" dirty="0" smtClean="0"/>
            <a:t>Sphère d’influence</a:t>
          </a:r>
          <a:endParaRPr lang="fr-FR" dirty="0"/>
        </a:p>
      </dgm:t>
    </dgm:pt>
    <dgm:pt modelId="{F18FCBA9-A950-4ED4-BC9C-9F376D3DF351}" type="parTrans" cxnId="{84175396-820E-433C-B402-E92C0B14BB20}">
      <dgm:prSet/>
      <dgm:spPr/>
      <dgm:t>
        <a:bodyPr/>
        <a:lstStyle/>
        <a:p>
          <a:endParaRPr lang="fr-FR"/>
        </a:p>
      </dgm:t>
    </dgm:pt>
    <dgm:pt modelId="{7E813993-27C3-48D7-BE93-D1E2F795516E}" type="sibTrans" cxnId="{84175396-820E-433C-B402-E92C0B14BB20}">
      <dgm:prSet/>
      <dgm:spPr/>
      <dgm:t>
        <a:bodyPr/>
        <a:lstStyle/>
        <a:p>
          <a:endParaRPr lang="fr-FR"/>
        </a:p>
      </dgm:t>
    </dgm:pt>
    <dgm:pt modelId="{EC93D746-7A9D-4D98-BC46-69425A87B017}">
      <dgm:prSet phldrT="[Texte]"/>
      <dgm:spPr/>
      <dgm:t>
        <a:bodyPr/>
        <a:lstStyle/>
        <a:p>
          <a:r>
            <a:rPr lang="fr-FR" dirty="0" smtClean="0"/>
            <a:t>Parole Donnée N°230</a:t>
          </a:r>
          <a:endParaRPr lang="fr-FR" dirty="0"/>
        </a:p>
      </dgm:t>
    </dgm:pt>
    <dgm:pt modelId="{796B1627-3AF6-4698-BDC1-C7D43DE36A26}" type="parTrans" cxnId="{A0F50FC0-B7BE-4659-B438-0201A0AEC15A}">
      <dgm:prSet/>
      <dgm:spPr/>
      <dgm:t>
        <a:bodyPr/>
        <a:lstStyle/>
        <a:p>
          <a:endParaRPr lang="fr-FR"/>
        </a:p>
      </dgm:t>
    </dgm:pt>
    <dgm:pt modelId="{02D2762F-4EF5-439C-AFE4-3FC001850ED7}" type="sibTrans" cxnId="{A0F50FC0-B7BE-4659-B438-0201A0AEC15A}">
      <dgm:prSet/>
      <dgm:spPr/>
      <dgm:t>
        <a:bodyPr/>
        <a:lstStyle/>
        <a:p>
          <a:endParaRPr lang="fr-FR"/>
        </a:p>
      </dgm:t>
    </dgm:pt>
    <dgm:pt modelId="{74550CD3-3E61-4C73-A1ED-94CA88E34487}">
      <dgm:prSet phldrT="[Texte]"/>
      <dgm:spPr/>
      <dgm:t>
        <a:bodyPr/>
        <a:lstStyle/>
        <a:p>
          <a:r>
            <a:rPr lang="fr-FR" dirty="0" smtClean="0"/>
            <a:t>Inspiration et influence</a:t>
          </a:r>
          <a:endParaRPr lang="fr-FR" dirty="0"/>
        </a:p>
      </dgm:t>
    </dgm:pt>
    <dgm:pt modelId="{F1CFFA48-0023-4630-B1BF-BB76630D7C92}" type="parTrans" cxnId="{BC0639A0-222E-4CBA-97DE-8C5DCB12CAFE}">
      <dgm:prSet/>
      <dgm:spPr/>
      <dgm:t>
        <a:bodyPr/>
        <a:lstStyle/>
        <a:p>
          <a:endParaRPr lang="fr-FR"/>
        </a:p>
      </dgm:t>
    </dgm:pt>
    <dgm:pt modelId="{358CC35A-D86A-4323-912C-F8A8D9C5EBCB}" type="sibTrans" cxnId="{BC0639A0-222E-4CBA-97DE-8C5DCB12CAFE}">
      <dgm:prSet/>
      <dgm:spPr/>
      <dgm:t>
        <a:bodyPr/>
        <a:lstStyle/>
        <a:p>
          <a:endParaRPr lang="fr-FR"/>
        </a:p>
      </dgm:t>
    </dgm:pt>
    <dgm:pt modelId="{4D103CCA-D159-4DB8-9831-37786F53512F}">
      <dgm:prSet phldrT="[Texte]"/>
      <dgm:spPr/>
      <dgm:t>
        <a:bodyPr/>
        <a:lstStyle/>
        <a:p>
          <a:r>
            <a:rPr lang="fr-FR" dirty="0" smtClean="0"/>
            <a:t>Parole Donnée N° 227</a:t>
          </a:r>
          <a:endParaRPr lang="fr-FR" dirty="0"/>
        </a:p>
      </dgm:t>
    </dgm:pt>
    <dgm:pt modelId="{CA3B65B2-2F6C-49BE-9F68-09D9C9F7F655}" type="parTrans" cxnId="{0A8247AC-BDA3-4391-836B-620F787DFBD6}">
      <dgm:prSet/>
      <dgm:spPr/>
      <dgm:t>
        <a:bodyPr/>
        <a:lstStyle/>
        <a:p>
          <a:endParaRPr lang="fr-FR"/>
        </a:p>
      </dgm:t>
    </dgm:pt>
    <dgm:pt modelId="{372C64F8-535C-4137-A5AA-9D9A5538CCA3}" type="sibTrans" cxnId="{0A8247AC-BDA3-4391-836B-620F787DFBD6}">
      <dgm:prSet/>
      <dgm:spPr/>
      <dgm:t>
        <a:bodyPr/>
        <a:lstStyle/>
        <a:p>
          <a:endParaRPr lang="fr-FR"/>
        </a:p>
      </dgm:t>
    </dgm:pt>
    <dgm:pt modelId="{3BA80ECF-2280-41CD-988B-132D204AC9EB}">
      <dgm:prSet phldrT="[Texte]"/>
      <dgm:spPr/>
      <dgm:t>
        <a:bodyPr/>
        <a:lstStyle/>
        <a:p>
          <a:r>
            <a:rPr lang="fr-FR" dirty="0" smtClean="0"/>
            <a:t>Partage et influence</a:t>
          </a:r>
          <a:endParaRPr lang="fr-FR" dirty="0"/>
        </a:p>
      </dgm:t>
    </dgm:pt>
    <dgm:pt modelId="{E6F02029-DB37-46D6-A8D6-6831ACD6FBFB}" type="parTrans" cxnId="{9A01B616-50C5-487A-9BFB-ABF5C1EFFF60}">
      <dgm:prSet/>
      <dgm:spPr/>
      <dgm:t>
        <a:bodyPr/>
        <a:lstStyle/>
        <a:p>
          <a:endParaRPr lang="fr-FR"/>
        </a:p>
      </dgm:t>
    </dgm:pt>
    <dgm:pt modelId="{50D63FCB-943D-443F-A5C0-4AFABF27C6AD}" type="sibTrans" cxnId="{9A01B616-50C5-487A-9BFB-ABF5C1EFFF60}">
      <dgm:prSet/>
      <dgm:spPr/>
      <dgm:t>
        <a:bodyPr/>
        <a:lstStyle/>
        <a:p>
          <a:endParaRPr lang="fr-FR"/>
        </a:p>
      </dgm:t>
    </dgm:pt>
    <dgm:pt modelId="{FB637B6B-8435-43E1-A4D2-84F1FD2014FA}">
      <dgm:prSet phldrT="[Texte]"/>
      <dgm:spPr/>
      <dgm:t>
        <a:bodyPr/>
        <a:lstStyle/>
        <a:p>
          <a:r>
            <a:rPr lang="fr-FR" dirty="0" smtClean="0"/>
            <a:t>Parole Donnée N° 228</a:t>
          </a:r>
          <a:endParaRPr lang="fr-FR" dirty="0"/>
        </a:p>
      </dgm:t>
    </dgm:pt>
    <dgm:pt modelId="{866AA581-C085-4B3E-8B69-53E28AEE3C92}" type="parTrans" cxnId="{C76DA20B-9B7F-48C2-92D9-3C69A6974DD1}">
      <dgm:prSet/>
      <dgm:spPr/>
      <dgm:t>
        <a:bodyPr/>
        <a:lstStyle/>
        <a:p>
          <a:endParaRPr lang="fr-FR"/>
        </a:p>
      </dgm:t>
    </dgm:pt>
    <dgm:pt modelId="{710DB2BF-6B5B-40AE-978D-068628FCF07A}" type="sibTrans" cxnId="{C76DA20B-9B7F-48C2-92D9-3C69A6974DD1}">
      <dgm:prSet/>
      <dgm:spPr/>
      <dgm:t>
        <a:bodyPr/>
        <a:lstStyle/>
        <a:p>
          <a:endParaRPr lang="fr-FR"/>
        </a:p>
      </dgm:t>
    </dgm:pt>
    <dgm:pt modelId="{991D6C56-56AB-4307-A8B9-F5BE4B1A6290}">
      <dgm:prSet phldrT="[Texte]"/>
      <dgm:spPr/>
      <dgm:t>
        <a:bodyPr/>
        <a:lstStyle/>
        <a:p>
          <a:r>
            <a:rPr lang="fr-FR" dirty="0" smtClean="0"/>
            <a:t>La personne influente</a:t>
          </a:r>
          <a:endParaRPr lang="fr-FR" dirty="0"/>
        </a:p>
      </dgm:t>
    </dgm:pt>
    <dgm:pt modelId="{742DD370-95B9-407E-8443-96F1636EBB10}" type="parTrans" cxnId="{75B5FBFA-6FD5-4F9E-A161-E49FE01AB9E8}">
      <dgm:prSet/>
      <dgm:spPr/>
      <dgm:t>
        <a:bodyPr/>
        <a:lstStyle/>
        <a:p>
          <a:endParaRPr lang="fr-FR"/>
        </a:p>
      </dgm:t>
    </dgm:pt>
    <dgm:pt modelId="{7F36485B-DA02-431D-920D-85D935D77544}" type="sibTrans" cxnId="{75B5FBFA-6FD5-4F9E-A161-E49FE01AB9E8}">
      <dgm:prSet/>
      <dgm:spPr/>
      <dgm:t>
        <a:bodyPr/>
        <a:lstStyle/>
        <a:p>
          <a:endParaRPr lang="fr-FR"/>
        </a:p>
      </dgm:t>
    </dgm:pt>
    <dgm:pt modelId="{BFE90FF5-D130-4549-AB92-F9857827C8C7}">
      <dgm:prSet phldrT="[Texte]"/>
      <dgm:spPr/>
      <dgm:t>
        <a:bodyPr/>
        <a:lstStyle/>
        <a:p>
          <a:r>
            <a:rPr lang="fr-FR" dirty="0" smtClean="0"/>
            <a:t>Parole Donnée N° 229</a:t>
          </a:r>
          <a:endParaRPr lang="fr-FR" dirty="0"/>
        </a:p>
      </dgm:t>
    </dgm:pt>
    <dgm:pt modelId="{4E0F8AE1-D5F4-4770-8C75-8D894F38B093}" type="parTrans" cxnId="{E6896132-ABBD-4B69-B54C-D448BEC647C3}">
      <dgm:prSet/>
      <dgm:spPr/>
      <dgm:t>
        <a:bodyPr/>
        <a:lstStyle/>
        <a:p>
          <a:endParaRPr lang="fr-FR"/>
        </a:p>
      </dgm:t>
    </dgm:pt>
    <dgm:pt modelId="{7AFDF5C1-9BF1-4698-9F9A-99864211FF77}" type="sibTrans" cxnId="{E6896132-ABBD-4B69-B54C-D448BEC647C3}">
      <dgm:prSet/>
      <dgm:spPr/>
      <dgm:t>
        <a:bodyPr/>
        <a:lstStyle/>
        <a:p>
          <a:endParaRPr lang="fr-FR"/>
        </a:p>
      </dgm:t>
    </dgm:pt>
    <dgm:pt modelId="{F584F75E-C8A8-4597-84B7-519A1B4C05B5}">
      <dgm:prSet phldrT="[Texte]"/>
      <dgm:spPr/>
      <dgm:t>
        <a:bodyPr/>
        <a:lstStyle/>
        <a:p>
          <a:r>
            <a:rPr lang="fr-FR" dirty="0" smtClean="0"/>
            <a:t>Mercredi 25 novembre</a:t>
          </a:r>
          <a:endParaRPr lang="fr-FR" dirty="0"/>
        </a:p>
      </dgm:t>
    </dgm:pt>
    <dgm:pt modelId="{A0A075C6-B2E3-4652-9C17-8FE599D6A012}" type="parTrans" cxnId="{FD1E7069-09C7-458D-A820-218CDCBA6B72}">
      <dgm:prSet/>
      <dgm:spPr/>
      <dgm:t>
        <a:bodyPr/>
        <a:lstStyle/>
        <a:p>
          <a:endParaRPr lang="fr-FR"/>
        </a:p>
      </dgm:t>
    </dgm:pt>
    <dgm:pt modelId="{A7854F0F-DA74-419B-AA81-2C7A4864882D}" type="sibTrans" cxnId="{FD1E7069-09C7-458D-A820-218CDCBA6B72}">
      <dgm:prSet/>
      <dgm:spPr/>
      <dgm:t>
        <a:bodyPr/>
        <a:lstStyle/>
        <a:p>
          <a:endParaRPr lang="fr-FR"/>
        </a:p>
      </dgm:t>
    </dgm:pt>
    <dgm:pt modelId="{1254E367-332B-421F-973C-6E807C5C01DB}">
      <dgm:prSet phldrT="[Texte]"/>
      <dgm:spPr/>
      <dgm:t>
        <a:bodyPr/>
        <a:lstStyle/>
        <a:p>
          <a:r>
            <a:rPr lang="fr-FR" dirty="0" smtClean="0"/>
            <a:t>Mercredi 4 novembre</a:t>
          </a:r>
          <a:endParaRPr lang="fr-FR" dirty="0"/>
        </a:p>
      </dgm:t>
    </dgm:pt>
    <dgm:pt modelId="{7BA336F4-C443-47FA-A9E7-0314D0D97603}" type="parTrans" cxnId="{316167F2-6B01-4913-9A57-D70D6BED7AC9}">
      <dgm:prSet/>
      <dgm:spPr/>
      <dgm:t>
        <a:bodyPr/>
        <a:lstStyle/>
        <a:p>
          <a:endParaRPr lang="fr-FR"/>
        </a:p>
      </dgm:t>
    </dgm:pt>
    <dgm:pt modelId="{8F69A4DE-258F-4B8E-8B28-39173E896E09}" type="sibTrans" cxnId="{316167F2-6B01-4913-9A57-D70D6BED7AC9}">
      <dgm:prSet/>
      <dgm:spPr/>
      <dgm:t>
        <a:bodyPr/>
        <a:lstStyle/>
        <a:p>
          <a:endParaRPr lang="fr-FR"/>
        </a:p>
      </dgm:t>
    </dgm:pt>
    <dgm:pt modelId="{147E8987-9114-41B6-843A-4C957F0DD865}">
      <dgm:prSet phldrT="[Texte]"/>
      <dgm:spPr/>
      <dgm:t>
        <a:bodyPr/>
        <a:lstStyle/>
        <a:p>
          <a:r>
            <a:rPr lang="fr-FR" dirty="0" smtClean="0"/>
            <a:t>Mercredi 11 novembre</a:t>
          </a:r>
          <a:endParaRPr lang="fr-FR" dirty="0"/>
        </a:p>
      </dgm:t>
    </dgm:pt>
    <dgm:pt modelId="{ADADE46E-44D1-4E2D-90A5-C36A3B06ED46}" type="parTrans" cxnId="{38BE3A37-B9B2-4F2C-B9FF-6B24C38E6C1D}">
      <dgm:prSet/>
      <dgm:spPr/>
      <dgm:t>
        <a:bodyPr/>
        <a:lstStyle/>
        <a:p>
          <a:endParaRPr lang="fr-FR"/>
        </a:p>
      </dgm:t>
    </dgm:pt>
    <dgm:pt modelId="{88C24D1B-D02F-4FB2-BCD7-2C2FBF1CABD8}" type="sibTrans" cxnId="{38BE3A37-B9B2-4F2C-B9FF-6B24C38E6C1D}">
      <dgm:prSet/>
      <dgm:spPr/>
      <dgm:t>
        <a:bodyPr/>
        <a:lstStyle/>
        <a:p>
          <a:endParaRPr lang="fr-FR"/>
        </a:p>
      </dgm:t>
    </dgm:pt>
    <dgm:pt modelId="{AE957023-BF71-4830-92A5-1D54E0021696}">
      <dgm:prSet phldrT="[Texte]"/>
      <dgm:spPr/>
      <dgm:t>
        <a:bodyPr/>
        <a:lstStyle/>
        <a:p>
          <a:r>
            <a:rPr lang="fr-FR" dirty="0" smtClean="0"/>
            <a:t>Mercredi 18 novembre</a:t>
          </a:r>
          <a:endParaRPr lang="fr-FR" dirty="0"/>
        </a:p>
      </dgm:t>
    </dgm:pt>
    <dgm:pt modelId="{500498BE-362B-4D62-A3E2-9A2538C9B480}" type="parTrans" cxnId="{68E61DF6-C895-4274-9C53-5E95272E1E80}">
      <dgm:prSet/>
      <dgm:spPr/>
      <dgm:t>
        <a:bodyPr/>
        <a:lstStyle/>
        <a:p>
          <a:endParaRPr lang="fr-FR"/>
        </a:p>
      </dgm:t>
    </dgm:pt>
    <dgm:pt modelId="{5D2D8766-FAD2-4DBA-84C4-86DD6A6788DF}" type="sibTrans" cxnId="{68E61DF6-C895-4274-9C53-5E95272E1E80}">
      <dgm:prSet/>
      <dgm:spPr/>
      <dgm:t>
        <a:bodyPr/>
        <a:lstStyle/>
        <a:p>
          <a:endParaRPr lang="fr-FR"/>
        </a:p>
      </dgm:t>
    </dgm:pt>
    <dgm:pt modelId="{54F647FF-437E-42E9-A9F1-F0449904EA2C}" type="pres">
      <dgm:prSet presAssocID="{A7F0E206-18B8-42D7-A4C6-391094E650D3}" presName="cycleMatrixDiagram" presStyleCnt="0">
        <dgm:presLayoutVars>
          <dgm:chMax val="1"/>
          <dgm:dir/>
          <dgm:animLvl val="lvl"/>
          <dgm:resizeHandles val="exact"/>
        </dgm:presLayoutVars>
      </dgm:prSet>
      <dgm:spPr/>
      <dgm:t>
        <a:bodyPr/>
        <a:lstStyle/>
        <a:p>
          <a:endParaRPr lang="fr-FR"/>
        </a:p>
      </dgm:t>
    </dgm:pt>
    <dgm:pt modelId="{FACD3DF6-477A-4150-8B84-F4266B06D472}" type="pres">
      <dgm:prSet presAssocID="{A7F0E206-18B8-42D7-A4C6-391094E650D3}" presName="children" presStyleCnt="0"/>
      <dgm:spPr/>
      <dgm:t>
        <a:bodyPr/>
        <a:lstStyle/>
        <a:p>
          <a:endParaRPr lang="fr-FR"/>
        </a:p>
      </dgm:t>
    </dgm:pt>
    <dgm:pt modelId="{9CCD2655-71CD-4C2C-BA27-950E90FA2AB0}" type="pres">
      <dgm:prSet presAssocID="{A7F0E206-18B8-42D7-A4C6-391094E650D3}" presName="child1group" presStyleCnt="0"/>
      <dgm:spPr/>
      <dgm:t>
        <a:bodyPr/>
        <a:lstStyle/>
        <a:p>
          <a:endParaRPr lang="fr-FR"/>
        </a:p>
      </dgm:t>
    </dgm:pt>
    <dgm:pt modelId="{2665D082-AED9-47CA-AE3A-2ED3BEB01FF0}" type="pres">
      <dgm:prSet presAssocID="{A7F0E206-18B8-42D7-A4C6-391094E650D3}" presName="child1" presStyleLbl="bgAcc1" presStyleIdx="0" presStyleCnt="4" custScaleX="188770" custLinFactNeighborX="-92326" custLinFactNeighborY="2393"/>
      <dgm:spPr/>
      <dgm:t>
        <a:bodyPr/>
        <a:lstStyle/>
        <a:p>
          <a:endParaRPr lang="fr-FR"/>
        </a:p>
      </dgm:t>
    </dgm:pt>
    <dgm:pt modelId="{7BDA43C3-76DC-46FF-A370-C5EAEB8A63C2}" type="pres">
      <dgm:prSet presAssocID="{A7F0E206-18B8-42D7-A4C6-391094E650D3}" presName="child1Text" presStyleLbl="bgAcc1" presStyleIdx="0" presStyleCnt="4">
        <dgm:presLayoutVars>
          <dgm:bulletEnabled val="1"/>
        </dgm:presLayoutVars>
      </dgm:prSet>
      <dgm:spPr/>
      <dgm:t>
        <a:bodyPr/>
        <a:lstStyle/>
        <a:p>
          <a:endParaRPr lang="fr-FR"/>
        </a:p>
      </dgm:t>
    </dgm:pt>
    <dgm:pt modelId="{0D5CC99D-31CD-41C3-91EE-60C05481C7AB}" type="pres">
      <dgm:prSet presAssocID="{A7F0E206-18B8-42D7-A4C6-391094E650D3}" presName="child2group" presStyleCnt="0"/>
      <dgm:spPr/>
      <dgm:t>
        <a:bodyPr/>
        <a:lstStyle/>
        <a:p>
          <a:endParaRPr lang="fr-FR"/>
        </a:p>
      </dgm:t>
    </dgm:pt>
    <dgm:pt modelId="{A184F17D-C416-4643-8BE8-D1F768F83936}" type="pres">
      <dgm:prSet presAssocID="{A7F0E206-18B8-42D7-A4C6-391094E650D3}" presName="child2" presStyleLbl="bgAcc1" presStyleIdx="1" presStyleCnt="4" custScaleX="183902" custLinFactNeighborX="86288" custLinFactNeighborY="-1595"/>
      <dgm:spPr/>
      <dgm:t>
        <a:bodyPr/>
        <a:lstStyle/>
        <a:p>
          <a:endParaRPr lang="fr-FR"/>
        </a:p>
      </dgm:t>
    </dgm:pt>
    <dgm:pt modelId="{B47DBCA4-6C2E-4D5D-8130-648690F8C06E}" type="pres">
      <dgm:prSet presAssocID="{A7F0E206-18B8-42D7-A4C6-391094E650D3}" presName="child2Text" presStyleLbl="bgAcc1" presStyleIdx="1" presStyleCnt="4">
        <dgm:presLayoutVars>
          <dgm:bulletEnabled val="1"/>
        </dgm:presLayoutVars>
      </dgm:prSet>
      <dgm:spPr/>
      <dgm:t>
        <a:bodyPr/>
        <a:lstStyle/>
        <a:p>
          <a:endParaRPr lang="fr-FR"/>
        </a:p>
      </dgm:t>
    </dgm:pt>
    <dgm:pt modelId="{0D8D8161-D8C9-43B3-8F6B-1DDD53DFEE6A}" type="pres">
      <dgm:prSet presAssocID="{A7F0E206-18B8-42D7-A4C6-391094E650D3}" presName="child3group" presStyleCnt="0"/>
      <dgm:spPr/>
      <dgm:t>
        <a:bodyPr/>
        <a:lstStyle/>
        <a:p>
          <a:endParaRPr lang="fr-FR"/>
        </a:p>
      </dgm:t>
    </dgm:pt>
    <dgm:pt modelId="{74148ECC-83A0-472B-B42E-D2CFB897632E}" type="pres">
      <dgm:prSet presAssocID="{A7F0E206-18B8-42D7-A4C6-391094E650D3}" presName="child3" presStyleLbl="bgAcc1" presStyleIdx="2" presStyleCnt="4" custScaleX="178390" custLinFactNeighborX="78664" custLinFactNeighborY="-810"/>
      <dgm:spPr/>
      <dgm:t>
        <a:bodyPr/>
        <a:lstStyle/>
        <a:p>
          <a:endParaRPr lang="fr-FR"/>
        </a:p>
      </dgm:t>
    </dgm:pt>
    <dgm:pt modelId="{AFD6154C-5D5A-4D07-AFEA-90D2449C1240}" type="pres">
      <dgm:prSet presAssocID="{A7F0E206-18B8-42D7-A4C6-391094E650D3}" presName="child3Text" presStyleLbl="bgAcc1" presStyleIdx="2" presStyleCnt="4">
        <dgm:presLayoutVars>
          <dgm:bulletEnabled val="1"/>
        </dgm:presLayoutVars>
      </dgm:prSet>
      <dgm:spPr/>
      <dgm:t>
        <a:bodyPr/>
        <a:lstStyle/>
        <a:p>
          <a:endParaRPr lang="fr-FR"/>
        </a:p>
      </dgm:t>
    </dgm:pt>
    <dgm:pt modelId="{37268733-0A22-41A5-888F-62D72D5565DC}" type="pres">
      <dgm:prSet presAssocID="{A7F0E206-18B8-42D7-A4C6-391094E650D3}" presName="child4group" presStyleCnt="0"/>
      <dgm:spPr/>
      <dgm:t>
        <a:bodyPr/>
        <a:lstStyle/>
        <a:p>
          <a:endParaRPr lang="fr-FR"/>
        </a:p>
      </dgm:t>
    </dgm:pt>
    <dgm:pt modelId="{39096AF9-D49F-48A3-B764-0F8C3ED78F16}" type="pres">
      <dgm:prSet presAssocID="{A7F0E206-18B8-42D7-A4C6-391094E650D3}" presName="child4" presStyleLbl="bgAcc1" presStyleIdx="3" presStyleCnt="4" custScaleX="192126" custLinFactNeighborX="-62459" custLinFactNeighborY="-810"/>
      <dgm:spPr/>
      <dgm:t>
        <a:bodyPr/>
        <a:lstStyle/>
        <a:p>
          <a:endParaRPr lang="fr-FR"/>
        </a:p>
      </dgm:t>
    </dgm:pt>
    <dgm:pt modelId="{52ED88E6-0B7E-47F4-9805-7350D4B07185}" type="pres">
      <dgm:prSet presAssocID="{A7F0E206-18B8-42D7-A4C6-391094E650D3}" presName="child4Text" presStyleLbl="bgAcc1" presStyleIdx="3" presStyleCnt="4">
        <dgm:presLayoutVars>
          <dgm:bulletEnabled val="1"/>
        </dgm:presLayoutVars>
      </dgm:prSet>
      <dgm:spPr/>
      <dgm:t>
        <a:bodyPr/>
        <a:lstStyle/>
        <a:p>
          <a:endParaRPr lang="fr-FR"/>
        </a:p>
      </dgm:t>
    </dgm:pt>
    <dgm:pt modelId="{45ED91B6-6F24-429E-8D38-D5DB9F83136C}" type="pres">
      <dgm:prSet presAssocID="{A7F0E206-18B8-42D7-A4C6-391094E650D3}" presName="childPlaceholder" presStyleCnt="0"/>
      <dgm:spPr/>
      <dgm:t>
        <a:bodyPr/>
        <a:lstStyle/>
        <a:p>
          <a:endParaRPr lang="fr-FR"/>
        </a:p>
      </dgm:t>
    </dgm:pt>
    <dgm:pt modelId="{0E7827BC-9509-4E19-A928-00729E40C8C1}" type="pres">
      <dgm:prSet presAssocID="{A7F0E206-18B8-42D7-A4C6-391094E650D3}" presName="circle" presStyleCnt="0"/>
      <dgm:spPr/>
      <dgm:t>
        <a:bodyPr/>
        <a:lstStyle/>
        <a:p>
          <a:endParaRPr lang="fr-FR"/>
        </a:p>
      </dgm:t>
    </dgm:pt>
    <dgm:pt modelId="{ABB185B8-26EA-42B6-98F5-6ABA7BE8A50A}" type="pres">
      <dgm:prSet presAssocID="{A7F0E206-18B8-42D7-A4C6-391094E650D3}" presName="quadrant1" presStyleLbl="node1" presStyleIdx="0" presStyleCnt="4">
        <dgm:presLayoutVars>
          <dgm:chMax val="1"/>
          <dgm:bulletEnabled val="1"/>
        </dgm:presLayoutVars>
      </dgm:prSet>
      <dgm:spPr/>
      <dgm:t>
        <a:bodyPr/>
        <a:lstStyle/>
        <a:p>
          <a:endParaRPr lang="fr-FR"/>
        </a:p>
      </dgm:t>
    </dgm:pt>
    <dgm:pt modelId="{9829EFA8-62AE-4296-BEC1-6131A7049011}" type="pres">
      <dgm:prSet presAssocID="{A7F0E206-18B8-42D7-A4C6-391094E650D3}" presName="quadrant2" presStyleLbl="node1" presStyleIdx="1" presStyleCnt="4">
        <dgm:presLayoutVars>
          <dgm:chMax val="1"/>
          <dgm:bulletEnabled val="1"/>
        </dgm:presLayoutVars>
      </dgm:prSet>
      <dgm:spPr/>
      <dgm:t>
        <a:bodyPr/>
        <a:lstStyle/>
        <a:p>
          <a:endParaRPr lang="fr-FR"/>
        </a:p>
      </dgm:t>
    </dgm:pt>
    <dgm:pt modelId="{F1ACD5EF-68AC-47D4-ACC7-7722B4CDF99C}" type="pres">
      <dgm:prSet presAssocID="{A7F0E206-18B8-42D7-A4C6-391094E650D3}" presName="quadrant3" presStyleLbl="node1" presStyleIdx="2" presStyleCnt="4">
        <dgm:presLayoutVars>
          <dgm:chMax val="1"/>
          <dgm:bulletEnabled val="1"/>
        </dgm:presLayoutVars>
      </dgm:prSet>
      <dgm:spPr/>
      <dgm:t>
        <a:bodyPr/>
        <a:lstStyle/>
        <a:p>
          <a:endParaRPr lang="fr-FR"/>
        </a:p>
      </dgm:t>
    </dgm:pt>
    <dgm:pt modelId="{101B2ACD-36AF-4A6B-AA70-36EF491CACD2}" type="pres">
      <dgm:prSet presAssocID="{A7F0E206-18B8-42D7-A4C6-391094E650D3}" presName="quadrant4" presStyleLbl="node1" presStyleIdx="3" presStyleCnt="4">
        <dgm:presLayoutVars>
          <dgm:chMax val="1"/>
          <dgm:bulletEnabled val="1"/>
        </dgm:presLayoutVars>
      </dgm:prSet>
      <dgm:spPr/>
      <dgm:t>
        <a:bodyPr/>
        <a:lstStyle/>
        <a:p>
          <a:endParaRPr lang="fr-FR"/>
        </a:p>
      </dgm:t>
    </dgm:pt>
    <dgm:pt modelId="{1328B504-F302-4F06-BCCF-54ECE50CA758}" type="pres">
      <dgm:prSet presAssocID="{A7F0E206-18B8-42D7-A4C6-391094E650D3}" presName="quadrantPlaceholder" presStyleCnt="0"/>
      <dgm:spPr/>
      <dgm:t>
        <a:bodyPr/>
        <a:lstStyle/>
        <a:p>
          <a:endParaRPr lang="fr-FR"/>
        </a:p>
      </dgm:t>
    </dgm:pt>
    <dgm:pt modelId="{3EBD0D44-A52F-421D-B285-DFED3E47B3B5}" type="pres">
      <dgm:prSet presAssocID="{A7F0E206-18B8-42D7-A4C6-391094E650D3}" presName="center1" presStyleLbl="fgShp" presStyleIdx="0" presStyleCnt="2"/>
      <dgm:spPr/>
      <dgm:t>
        <a:bodyPr/>
        <a:lstStyle/>
        <a:p>
          <a:endParaRPr lang="fr-FR"/>
        </a:p>
      </dgm:t>
    </dgm:pt>
    <dgm:pt modelId="{F58FEFC7-A5BD-4AD8-AAB6-060896BD95D4}" type="pres">
      <dgm:prSet presAssocID="{A7F0E206-18B8-42D7-A4C6-391094E650D3}" presName="center2" presStyleLbl="fgShp" presStyleIdx="1" presStyleCnt="2"/>
      <dgm:spPr/>
      <dgm:t>
        <a:bodyPr/>
        <a:lstStyle/>
        <a:p>
          <a:endParaRPr lang="fr-FR"/>
        </a:p>
      </dgm:t>
    </dgm:pt>
  </dgm:ptLst>
  <dgm:cxnLst>
    <dgm:cxn modelId="{7CAD5ACD-4F1C-4E33-8C16-8C4A16C100C2}" type="presOf" srcId="{AE957023-BF71-4830-92A5-1D54E0021696}" destId="{39096AF9-D49F-48A3-B764-0F8C3ED78F16}" srcOrd="0" destOrd="1" presId="urn:microsoft.com/office/officeart/2005/8/layout/cycle4"/>
    <dgm:cxn modelId="{0A8247AC-BDA3-4391-836B-620F787DFBD6}" srcId="{74550CD3-3E61-4C73-A1ED-94CA88E34487}" destId="{4D103CCA-D159-4DB8-9831-37786F53512F}" srcOrd="0" destOrd="0" parTransId="{CA3B65B2-2F6C-49BE-9F68-09D9C9F7F655}" sibTransId="{372C64F8-535C-4137-A5AA-9D9A5538CCA3}"/>
    <dgm:cxn modelId="{0A4FF09F-DFC6-47AA-B761-25182AF4673B}" type="presOf" srcId="{74550CD3-3E61-4C73-A1ED-94CA88E34487}" destId="{9829EFA8-62AE-4296-BEC1-6131A7049011}" srcOrd="0" destOrd="0" presId="urn:microsoft.com/office/officeart/2005/8/layout/cycle4"/>
    <dgm:cxn modelId="{FF53BBD7-01EE-4B4E-96F9-AEB8E36FAFDD}" type="presOf" srcId="{1254E367-332B-421F-973C-6E807C5C01DB}" destId="{B47DBCA4-6C2E-4D5D-8130-648690F8C06E}" srcOrd="1" destOrd="1" presId="urn:microsoft.com/office/officeart/2005/8/layout/cycle4"/>
    <dgm:cxn modelId="{E58AAC02-74E5-4AD4-9B62-D5357C0E8B94}" type="presOf" srcId="{991D6C56-56AB-4307-A8B9-F5BE4B1A6290}" destId="{101B2ACD-36AF-4A6B-AA70-36EF491CACD2}" srcOrd="0" destOrd="0" presId="urn:microsoft.com/office/officeart/2005/8/layout/cycle4"/>
    <dgm:cxn modelId="{1910DCC4-8FD5-40C9-9CFF-0AF02A9FC69E}" type="presOf" srcId="{4D103CCA-D159-4DB8-9831-37786F53512F}" destId="{A184F17D-C416-4643-8BE8-D1F768F83936}" srcOrd="0" destOrd="0" presId="urn:microsoft.com/office/officeart/2005/8/layout/cycle4"/>
    <dgm:cxn modelId="{E6896132-ABBD-4B69-B54C-D448BEC647C3}" srcId="{991D6C56-56AB-4307-A8B9-F5BE4B1A6290}" destId="{BFE90FF5-D130-4549-AB92-F9857827C8C7}" srcOrd="0" destOrd="0" parTransId="{4E0F8AE1-D5F4-4770-8C75-8D894F38B093}" sibTransId="{7AFDF5C1-9BF1-4698-9F9A-99864211FF77}"/>
    <dgm:cxn modelId="{84175396-820E-433C-B402-E92C0B14BB20}" srcId="{A7F0E206-18B8-42D7-A4C6-391094E650D3}" destId="{D699B765-7499-43FF-ACF0-8908E830B193}" srcOrd="0" destOrd="0" parTransId="{F18FCBA9-A950-4ED4-BC9C-9F376D3DF351}" sibTransId="{7E813993-27C3-48D7-BE93-D1E2F795516E}"/>
    <dgm:cxn modelId="{F251CB0D-AB42-452F-9013-457B78711BDA}" type="presOf" srcId="{FB637B6B-8435-43E1-A4D2-84F1FD2014FA}" destId="{74148ECC-83A0-472B-B42E-D2CFB897632E}" srcOrd="0" destOrd="0" presId="urn:microsoft.com/office/officeart/2005/8/layout/cycle4"/>
    <dgm:cxn modelId="{D5AE829A-E1E6-49D5-B0B3-A9FF6C57EF03}" type="presOf" srcId="{1254E367-332B-421F-973C-6E807C5C01DB}" destId="{A184F17D-C416-4643-8BE8-D1F768F83936}" srcOrd="0" destOrd="1" presId="urn:microsoft.com/office/officeart/2005/8/layout/cycle4"/>
    <dgm:cxn modelId="{FD1E7069-09C7-458D-A820-218CDCBA6B72}" srcId="{D699B765-7499-43FF-ACF0-8908E830B193}" destId="{F584F75E-C8A8-4597-84B7-519A1B4C05B5}" srcOrd="1" destOrd="0" parTransId="{A0A075C6-B2E3-4652-9C17-8FE599D6A012}" sibTransId="{A7854F0F-DA74-419B-AA81-2C7A4864882D}"/>
    <dgm:cxn modelId="{6B4020C5-FCC8-4C17-A73C-A8CFB6523928}" type="presOf" srcId="{F584F75E-C8A8-4597-84B7-519A1B4C05B5}" destId="{2665D082-AED9-47CA-AE3A-2ED3BEB01FF0}" srcOrd="0" destOrd="1" presId="urn:microsoft.com/office/officeart/2005/8/layout/cycle4"/>
    <dgm:cxn modelId="{5BC05C07-3FBF-4FD4-9219-C910285B81A5}" type="presOf" srcId="{147E8987-9114-41B6-843A-4C957F0DD865}" destId="{AFD6154C-5D5A-4D07-AFEA-90D2449C1240}" srcOrd="1" destOrd="1" presId="urn:microsoft.com/office/officeart/2005/8/layout/cycle4"/>
    <dgm:cxn modelId="{9A01B616-50C5-487A-9BFB-ABF5C1EFFF60}" srcId="{A7F0E206-18B8-42D7-A4C6-391094E650D3}" destId="{3BA80ECF-2280-41CD-988B-132D204AC9EB}" srcOrd="2" destOrd="0" parTransId="{E6F02029-DB37-46D6-A8D6-6831ACD6FBFB}" sibTransId="{50D63FCB-943D-443F-A5C0-4AFABF27C6AD}"/>
    <dgm:cxn modelId="{57DD07C5-5DD5-4000-A3E4-26D67077460F}" type="presOf" srcId="{F584F75E-C8A8-4597-84B7-519A1B4C05B5}" destId="{7BDA43C3-76DC-46FF-A370-C5EAEB8A63C2}" srcOrd="1" destOrd="1" presId="urn:microsoft.com/office/officeart/2005/8/layout/cycle4"/>
    <dgm:cxn modelId="{98F5C9E2-53EE-4115-9EC6-13F4162B97FC}" type="presOf" srcId="{FB637B6B-8435-43E1-A4D2-84F1FD2014FA}" destId="{AFD6154C-5D5A-4D07-AFEA-90D2449C1240}" srcOrd="1" destOrd="0" presId="urn:microsoft.com/office/officeart/2005/8/layout/cycle4"/>
    <dgm:cxn modelId="{C76DA20B-9B7F-48C2-92D9-3C69A6974DD1}" srcId="{3BA80ECF-2280-41CD-988B-132D204AC9EB}" destId="{FB637B6B-8435-43E1-A4D2-84F1FD2014FA}" srcOrd="0" destOrd="0" parTransId="{866AA581-C085-4B3E-8B69-53E28AEE3C92}" sibTransId="{710DB2BF-6B5B-40AE-978D-068628FCF07A}"/>
    <dgm:cxn modelId="{EE683F6C-C059-4C6E-94FE-6CDCF033A4F9}" type="presOf" srcId="{BFE90FF5-D130-4549-AB92-F9857827C8C7}" destId="{39096AF9-D49F-48A3-B764-0F8C3ED78F16}" srcOrd="0" destOrd="0" presId="urn:microsoft.com/office/officeart/2005/8/layout/cycle4"/>
    <dgm:cxn modelId="{C58B1003-E789-4596-A170-190896C8377C}" type="presOf" srcId="{147E8987-9114-41B6-843A-4C957F0DD865}" destId="{74148ECC-83A0-472B-B42E-D2CFB897632E}" srcOrd="0" destOrd="1" presId="urn:microsoft.com/office/officeart/2005/8/layout/cycle4"/>
    <dgm:cxn modelId="{810D0E52-F50F-43B5-B485-D683ABDBDA3D}" type="presOf" srcId="{D699B765-7499-43FF-ACF0-8908E830B193}" destId="{ABB185B8-26EA-42B6-98F5-6ABA7BE8A50A}" srcOrd="0" destOrd="0" presId="urn:microsoft.com/office/officeart/2005/8/layout/cycle4"/>
    <dgm:cxn modelId="{6E009F1F-4DCB-4B17-9463-02D3A40D26EA}" type="presOf" srcId="{A7F0E206-18B8-42D7-A4C6-391094E650D3}" destId="{54F647FF-437E-42E9-A9F1-F0449904EA2C}" srcOrd="0" destOrd="0" presId="urn:microsoft.com/office/officeart/2005/8/layout/cycle4"/>
    <dgm:cxn modelId="{BC0639A0-222E-4CBA-97DE-8C5DCB12CAFE}" srcId="{A7F0E206-18B8-42D7-A4C6-391094E650D3}" destId="{74550CD3-3E61-4C73-A1ED-94CA88E34487}" srcOrd="1" destOrd="0" parTransId="{F1CFFA48-0023-4630-B1BF-BB76630D7C92}" sibTransId="{358CC35A-D86A-4323-912C-F8A8D9C5EBCB}"/>
    <dgm:cxn modelId="{38BE3A37-B9B2-4F2C-B9FF-6B24C38E6C1D}" srcId="{3BA80ECF-2280-41CD-988B-132D204AC9EB}" destId="{147E8987-9114-41B6-843A-4C957F0DD865}" srcOrd="1" destOrd="0" parTransId="{ADADE46E-44D1-4E2D-90A5-C36A3B06ED46}" sibTransId="{88C24D1B-D02F-4FB2-BCD7-2C2FBF1CABD8}"/>
    <dgm:cxn modelId="{68E61DF6-C895-4274-9C53-5E95272E1E80}" srcId="{991D6C56-56AB-4307-A8B9-F5BE4B1A6290}" destId="{AE957023-BF71-4830-92A5-1D54E0021696}" srcOrd="1" destOrd="0" parTransId="{500498BE-362B-4D62-A3E2-9A2538C9B480}" sibTransId="{5D2D8766-FAD2-4DBA-84C4-86DD6A6788DF}"/>
    <dgm:cxn modelId="{A01B8FA1-59EC-4E51-9E72-3AFECD8D24EF}" type="presOf" srcId="{3BA80ECF-2280-41CD-988B-132D204AC9EB}" destId="{F1ACD5EF-68AC-47D4-ACC7-7722B4CDF99C}" srcOrd="0" destOrd="0" presId="urn:microsoft.com/office/officeart/2005/8/layout/cycle4"/>
    <dgm:cxn modelId="{6C87BF50-0DBE-4A5F-BB41-A81B72B5750B}" type="presOf" srcId="{EC93D746-7A9D-4D98-BC46-69425A87B017}" destId="{7BDA43C3-76DC-46FF-A370-C5EAEB8A63C2}" srcOrd="1" destOrd="0" presId="urn:microsoft.com/office/officeart/2005/8/layout/cycle4"/>
    <dgm:cxn modelId="{75B5FBFA-6FD5-4F9E-A161-E49FE01AB9E8}" srcId="{A7F0E206-18B8-42D7-A4C6-391094E650D3}" destId="{991D6C56-56AB-4307-A8B9-F5BE4B1A6290}" srcOrd="3" destOrd="0" parTransId="{742DD370-95B9-407E-8443-96F1636EBB10}" sibTransId="{7F36485B-DA02-431D-920D-85D935D77544}"/>
    <dgm:cxn modelId="{E35B2505-04CD-4161-B1FB-3D832BE4FB85}" type="presOf" srcId="{EC93D746-7A9D-4D98-BC46-69425A87B017}" destId="{2665D082-AED9-47CA-AE3A-2ED3BEB01FF0}" srcOrd="0" destOrd="0" presId="urn:microsoft.com/office/officeart/2005/8/layout/cycle4"/>
    <dgm:cxn modelId="{A0F50FC0-B7BE-4659-B438-0201A0AEC15A}" srcId="{D699B765-7499-43FF-ACF0-8908E830B193}" destId="{EC93D746-7A9D-4D98-BC46-69425A87B017}" srcOrd="0" destOrd="0" parTransId="{796B1627-3AF6-4698-BDC1-C7D43DE36A26}" sibTransId="{02D2762F-4EF5-439C-AFE4-3FC001850ED7}"/>
    <dgm:cxn modelId="{678C711D-5955-4160-9AF3-CB8B402DC882}" type="presOf" srcId="{AE957023-BF71-4830-92A5-1D54E0021696}" destId="{52ED88E6-0B7E-47F4-9805-7350D4B07185}" srcOrd="1" destOrd="1" presId="urn:microsoft.com/office/officeart/2005/8/layout/cycle4"/>
    <dgm:cxn modelId="{26E02A45-53DB-4879-938A-C026F5D9FB5C}" type="presOf" srcId="{4D103CCA-D159-4DB8-9831-37786F53512F}" destId="{B47DBCA4-6C2E-4D5D-8130-648690F8C06E}" srcOrd="1" destOrd="0" presId="urn:microsoft.com/office/officeart/2005/8/layout/cycle4"/>
    <dgm:cxn modelId="{316167F2-6B01-4913-9A57-D70D6BED7AC9}" srcId="{74550CD3-3E61-4C73-A1ED-94CA88E34487}" destId="{1254E367-332B-421F-973C-6E807C5C01DB}" srcOrd="1" destOrd="0" parTransId="{7BA336F4-C443-47FA-A9E7-0314D0D97603}" sibTransId="{8F69A4DE-258F-4B8E-8B28-39173E896E09}"/>
    <dgm:cxn modelId="{065CD055-C74C-4100-B72A-81DA33F2DED5}" type="presOf" srcId="{BFE90FF5-D130-4549-AB92-F9857827C8C7}" destId="{52ED88E6-0B7E-47F4-9805-7350D4B07185}" srcOrd="1" destOrd="0" presId="urn:microsoft.com/office/officeart/2005/8/layout/cycle4"/>
    <dgm:cxn modelId="{699A7E17-A761-4BB2-8F6A-5868A051E2BA}" type="presParOf" srcId="{54F647FF-437E-42E9-A9F1-F0449904EA2C}" destId="{FACD3DF6-477A-4150-8B84-F4266B06D472}" srcOrd="0" destOrd="0" presId="urn:microsoft.com/office/officeart/2005/8/layout/cycle4"/>
    <dgm:cxn modelId="{F202509A-AF17-4864-873C-8928DCEB8789}" type="presParOf" srcId="{FACD3DF6-477A-4150-8B84-F4266B06D472}" destId="{9CCD2655-71CD-4C2C-BA27-950E90FA2AB0}" srcOrd="0" destOrd="0" presId="urn:microsoft.com/office/officeart/2005/8/layout/cycle4"/>
    <dgm:cxn modelId="{200B08C4-9152-4CE2-B85F-EC721ACF2B5C}" type="presParOf" srcId="{9CCD2655-71CD-4C2C-BA27-950E90FA2AB0}" destId="{2665D082-AED9-47CA-AE3A-2ED3BEB01FF0}" srcOrd="0" destOrd="0" presId="urn:microsoft.com/office/officeart/2005/8/layout/cycle4"/>
    <dgm:cxn modelId="{75A6E461-CC66-441C-A23A-A6A149BE30B5}" type="presParOf" srcId="{9CCD2655-71CD-4C2C-BA27-950E90FA2AB0}" destId="{7BDA43C3-76DC-46FF-A370-C5EAEB8A63C2}" srcOrd="1" destOrd="0" presId="urn:microsoft.com/office/officeart/2005/8/layout/cycle4"/>
    <dgm:cxn modelId="{3DA58163-AAA2-4458-AC8E-736213C57F1C}" type="presParOf" srcId="{FACD3DF6-477A-4150-8B84-F4266B06D472}" destId="{0D5CC99D-31CD-41C3-91EE-60C05481C7AB}" srcOrd="1" destOrd="0" presId="urn:microsoft.com/office/officeart/2005/8/layout/cycle4"/>
    <dgm:cxn modelId="{10ED79BA-4267-4FA0-9DCF-130EDA29A13A}" type="presParOf" srcId="{0D5CC99D-31CD-41C3-91EE-60C05481C7AB}" destId="{A184F17D-C416-4643-8BE8-D1F768F83936}" srcOrd="0" destOrd="0" presId="urn:microsoft.com/office/officeart/2005/8/layout/cycle4"/>
    <dgm:cxn modelId="{7D467DF7-BD17-4A95-94E3-3BF226B06805}" type="presParOf" srcId="{0D5CC99D-31CD-41C3-91EE-60C05481C7AB}" destId="{B47DBCA4-6C2E-4D5D-8130-648690F8C06E}" srcOrd="1" destOrd="0" presId="urn:microsoft.com/office/officeart/2005/8/layout/cycle4"/>
    <dgm:cxn modelId="{5D28D9F8-6EFB-46A0-A319-F675B0C318F6}" type="presParOf" srcId="{FACD3DF6-477A-4150-8B84-F4266B06D472}" destId="{0D8D8161-D8C9-43B3-8F6B-1DDD53DFEE6A}" srcOrd="2" destOrd="0" presId="urn:microsoft.com/office/officeart/2005/8/layout/cycle4"/>
    <dgm:cxn modelId="{2EE0DCA1-5858-4077-88EF-1B1437EA1249}" type="presParOf" srcId="{0D8D8161-D8C9-43B3-8F6B-1DDD53DFEE6A}" destId="{74148ECC-83A0-472B-B42E-D2CFB897632E}" srcOrd="0" destOrd="0" presId="urn:microsoft.com/office/officeart/2005/8/layout/cycle4"/>
    <dgm:cxn modelId="{25609372-1B27-4D4D-958D-7FD1847B0BC5}" type="presParOf" srcId="{0D8D8161-D8C9-43B3-8F6B-1DDD53DFEE6A}" destId="{AFD6154C-5D5A-4D07-AFEA-90D2449C1240}" srcOrd="1" destOrd="0" presId="urn:microsoft.com/office/officeart/2005/8/layout/cycle4"/>
    <dgm:cxn modelId="{D0D2C3B5-A8EC-4036-9103-01416E7BB952}" type="presParOf" srcId="{FACD3DF6-477A-4150-8B84-F4266B06D472}" destId="{37268733-0A22-41A5-888F-62D72D5565DC}" srcOrd="3" destOrd="0" presId="urn:microsoft.com/office/officeart/2005/8/layout/cycle4"/>
    <dgm:cxn modelId="{032691A4-D9DA-48DB-A0CE-5D9FD80314E7}" type="presParOf" srcId="{37268733-0A22-41A5-888F-62D72D5565DC}" destId="{39096AF9-D49F-48A3-B764-0F8C3ED78F16}" srcOrd="0" destOrd="0" presId="urn:microsoft.com/office/officeart/2005/8/layout/cycle4"/>
    <dgm:cxn modelId="{77586529-2190-4045-8F5E-F3448EEC5174}" type="presParOf" srcId="{37268733-0A22-41A5-888F-62D72D5565DC}" destId="{52ED88E6-0B7E-47F4-9805-7350D4B07185}" srcOrd="1" destOrd="0" presId="urn:microsoft.com/office/officeart/2005/8/layout/cycle4"/>
    <dgm:cxn modelId="{C8BC23E7-8CFA-4542-921D-3881E914B8C5}" type="presParOf" srcId="{FACD3DF6-477A-4150-8B84-F4266B06D472}" destId="{45ED91B6-6F24-429E-8D38-D5DB9F83136C}" srcOrd="4" destOrd="0" presId="urn:microsoft.com/office/officeart/2005/8/layout/cycle4"/>
    <dgm:cxn modelId="{4F6AED08-9D61-4288-B592-5DADBBBF881E}" type="presParOf" srcId="{54F647FF-437E-42E9-A9F1-F0449904EA2C}" destId="{0E7827BC-9509-4E19-A928-00729E40C8C1}" srcOrd="1" destOrd="0" presId="urn:microsoft.com/office/officeart/2005/8/layout/cycle4"/>
    <dgm:cxn modelId="{95EDB016-4CEA-4CB1-B858-6C32D7FD67B8}" type="presParOf" srcId="{0E7827BC-9509-4E19-A928-00729E40C8C1}" destId="{ABB185B8-26EA-42B6-98F5-6ABA7BE8A50A}" srcOrd="0" destOrd="0" presId="urn:microsoft.com/office/officeart/2005/8/layout/cycle4"/>
    <dgm:cxn modelId="{6E8773D6-35B9-4C59-A32C-BFC959E42EC0}" type="presParOf" srcId="{0E7827BC-9509-4E19-A928-00729E40C8C1}" destId="{9829EFA8-62AE-4296-BEC1-6131A7049011}" srcOrd="1" destOrd="0" presId="urn:microsoft.com/office/officeart/2005/8/layout/cycle4"/>
    <dgm:cxn modelId="{2E1A645F-D6CB-40DC-ACBD-D67974112B9E}" type="presParOf" srcId="{0E7827BC-9509-4E19-A928-00729E40C8C1}" destId="{F1ACD5EF-68AC-47D4-ACC7-7722B4CDF99C}" srcOrd="2" destOrd="0" presId="urn:microsoft.com/office/officeart/2005/8/layout/cycle4"/>
    <dgm:cxn modelId="{47CFA7B9-6239-4999-994A-A2CADE62A7A6}" type="presParOf" srcId="{0E7827BC-9509-4E19-A928-00729E40C8C1}" destId="{101B2ACD-36AF-4A6B-AA70-36EF491CACD2}" srcOrd="3" destOrd="0" presId="urn:microsoft.com/office/officeart/2005/8/layout/cycle4"/>
    <dgm:cxn modelId="{49D9A27F-F790-4B1D-858D-70EB1616AE3F}" type="presParOf" srcId="{0E7827BC-9509-4E19-A928-00729E40C8C1}" destId="{1328B504-F302-4F06-BCCF-54ECE50CA758}" srcOrd="4" destOrd="0" presId="urn:microsoft.com/office/officeart/2005/8/layout/cycle4"/>
    <dgm:cxn modelId="{DD388436-B7DC-4489-A90E-B0B76AAD7510}" type="presParOf" srcId="{54F647FF-437E-42E9-A9F1-F0449904EA2C}" destId="{3EBD0D44-A52F-421D-B285-DFED3E47B3B5}" srcOrd="2" destOrd="0" presId="urn:microsoft.com/office/officeart/2005/8/layout/cycle4"/>
    <dgm:cxn modelId="{19A46A19-5113-4737-900C-014B9B831AB8}" type="presParOf" srcId="{54F647FF-437E-42E9-A9F1-F0449904EA2C}" destId="{F58FEFC7-A5BD-4AD8-AAB6-060896BD95D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06597A-DC73-4B19-B724-12A4E80DB173}" type="doc">
      <dgm:prSet loTypeId="urn:microsoft.com/office/officeart/2005/8/layout/radial5" loCatId="relationship" qsTypeId="urn:microsoft.com/office/officeart/2005/8/quickstyle/3d1" qsCatId="3D" csTypeId="urn:microsoft.com/office/officeart/2005/8/colors/accent4_2" csCatId="accent4" phldr="1"/>
      <dgm:spPr/>
      <dgm:t>
        <a:bodyPr/>
        <a:lstStyle/>
        <a:p>
          <a:endParaRPr lang="fr-FR"/>
        </a:p>
      </dgm:t>
    </dgm:pt>
    <dgm:pt modelId="{F9217213-3081-4F2B-8121-F301E977A39D}">
      <dgm:prSet phldrT="[Texte]"/>
      <dgm:spPr/>
      <dgm:t>
        <a:bodyPr/>
        <a:lstStyle/>
        <a:p>
          <a:r>
            <a:rPr lang="fr-FR" dirty="0" smtClean="0"/>
            <a:t>AV</a:t>
          </a:r>
          <a:endParaRPr lang="fr-FR" dirty="0"/>
        </a:p>
      </dgm:t>
    </dgm:pt>
    <dgm:pt modelId="{1C3D90CD-168E-4D88-86ED-91B29F6EA1AC}" type="parTrans" cxnId="{BFE29433-D097-4943-8EC2-C1C2D755221C}">
      <dgm:prSet/>
      <dgm:spPr/>
      <dgm:t>
        <a:bodyPr/>
        <a:lstStyle/>
        <a:p>
          <a:endParaRPr lang="fr-FR"/>
        </a:p>
      </dgm:t>
    </dgm:pt>
    <dgm:pt modelId="{C900B5FC-F55C-427E-9326-732CF5AFCCBA}" type="sibTrans" cxnId="{BFE29433-D097-4943-8EC2-C1C2D755221C}">
      <dgm:prSet/>
      <dgm:spPr/>
      <dgm:t>
        <a:bodyPr/>
        <a:lstStyle/>
        <a:p>
          <a:endParaRPr lang="fr-FR"/>
        </a:p>
      </dgm:t>
    </dgm:pt>
    <dgm:pt modelId="{AB185CDF-B5F5-486E-9DC1-A096757CB4DA}">
      <dgm:prSet phldrT="[Texte]"/>
      <dgm:spPr/>
      <dgm:t>
        <a:bodyPr/>
        <a:lstStyle/>
        <a:p>
          <a:r>
            <a:rPr lang="fr-FR" dirty="0" smtClean="0">
              <a:latin typeface="Arial Narrow" pitchFamily="34" charset="0"/>
            </a:rPr>
            <a:t>Offrande</a:t>
          </a:r>
          <a:endParaRPr lang="fr-FR" dirty="0">
            <a:latin typeface="Arial Narrow" pitchFamily="34" charset="0"/>
          </a:endParaRPr>
        </a:p>
      </dgm:t>
    </dgm:pt>
    <dgm:pt modelId="{DC404450-94B6-4F18-BFCA-ED88BAC965F0}" type="parTrans" cxnId="{722B8C30-3038-4C2B-A9CD-EB3A23C3240F}">
      <dgm:prSet/>
      <dgm:spPr/>
      <dgm:t>
        <a:bodyPr/>
        <a:lstStyle/>
        <a:p>
          <a:endParaRPr lang="fr-FR"/>
        </a:p>
      </dgm:t>
    </dgm:pt>
    <dgm:pt modelId="{AAF7059C-CF58-4198-AE45-B571EA2ACA22}" type="sibTrans" cxnId="{722B8C30-3038-4C2B-A9CD-EB3A23C3240F}">
      <dgm:prSet/>
      <dgm:spPr/>
      <dgm:t>
        <a:bodyPr/>
        <a:lstStyle/>
        <a:p>
          <a:endParaRPr lang="fr-FR"/>
        </a:p>
      </dgm:t>
    </dgm:pt>
    <dgm:pt modelId="{E185B60D-A079-4746-8C83-25457FFECE66}">
      <dgm:prSet phldrT="[Texte]" custT="1"/>
      <dgm:spPr/>
      <dgm:t>
        <a:bodyPr/>
        <a:lstStyle/>
        <a:p>
          <a:r>
            <a:rPr lang="fr-FR" sz="1600" dirty="0" smtClean="0">
              <a:latin typeface="Arial Narrow" pitchFamily="34" charset="0"/>
            </a:rPr>
            <a:t>Corps</a:t>
          </a:r>
          <a:endParaRPr lang="fr-FR" sz="1600" dirty="0">
            <a:latin typeface="Arial Narrow" pitchFamily="34" charset="0"/>
          </a:endParaRPr>
        </a:p>
      </dgm:t>
    </dgm:pt>
    <dgm:pt modelId="{68FA9EF2-18A2-47D2-B58C-883B71650592}" type="parTrans" cxnId="{EB2F4A04-C9B5-4CD2-87EF-2510EADCE0D2}">
      <dgm:prSet/>
      <dgm:spPr/>
      <dgm:t>
        <a:bodyPr/>
        <a:lstStyle/>
        <a:p>
          <a:endParaRPr lang="fr-FR"/>
        </a:p>
      </dgm:t>
    </dgm:pt>
    <dgm:pt modelId="{F7F33D9C-4045-433F-B487-236B9512BC0E}" type="sibTrans" cxnId="{EB2F4A04-C9B5-4CD2-87EF-2510EADCE0D2}">
      <dgm:prSet/>
      <dgm:spPr/>
      <dgm:t>
        <a:bodyPr/>
        <a:lstStyle/>
        <a:p>
          <a:endParaRPr lang="fr-FR"/>
        </a:p>
      </dgm:t>
    </dgm:pt>
    <dgm:pt modelId="{95FC0994-8F97-43D9-9D0D-0DACC116D277}">
      <dgm:prSet phldrT="[Texte]" custT="1"/>
      <dgm:spPr/>
      <dgm:t>
        <a:bodyPr/>
        <a:lstStyle/>
        <a:p>
          <a:r>
            <a:rPr lang="fr-FR" sz="2000" dirty="0" smtClean="0">
              <a:latin typeface="Arial Narrow" pitchFamily="34" charset="0"/>
            </a:rPr>
            <a:t>Abel</a:t>
          </a:r>
          <a:endParaRPr lang="fr-FR" sz="2000" dirty="0">
            <a:latin typeface="Arial Narrow" pitchFamily="34" charset="0"/>
          </a:endParaRPr>
        </a:p>
      </dgm:t>
    </dgm:pt>
    <dgm:pt modelId="{C465E6DC-CB1C-4E33-9441-1FD3DFED6C13}" type="parTrans" cxnId="{94BDB9C8-2FCC-4091-A15D-B5DB742DF571}">
      <dgm:prSet/>
      <dgm:spPr/>
      <dgm:t>
        <a:bodyPr/>
        <a:lstStyle/>
        <a:p>
          <a:endParaRPr lang="fr-FR"/>
        </a:p>
      </dgm:t>
    </dgm:pt>
    <dgm:pt modelId="{1D1F6D72-C95E-4B23-A44C-C1E4DE456656}" type="sibTrans" cxnId="{94BDB9C8-2FCC-4091-A15D-B5DB742DF571}">
      <dgm:prSet/>
      <dgm:spPr/>
      <dgm:t>
        <a:bodyPr/>
        <a:lstStyle/>
        <a:p>
          <a:endParaRPr lang="fr-FR"/>
        </a:p>
      </dgm:t>
    </dgm:pt>
    <dgm:pt modelId="{F6E02056-D587-4A11-815E-BB095C613FEB}">
      <dgm:prSet phldrT="[Texte]" custT="1"/>
      <dgm:spPr/>
      <dgm:t>
        <a:bodyPr/>
        <a:lstStyle/>
        <a:p>
          <a:r>
            <a:rPr lang="fr-FR" sz="1400" dirty="0" smtClean="0">
              <a:latin typeface="Arial Narrow" pitchFamily="34" charset="0"/>
            </a:rPr>
            <a:t>Esprit</a:t>
          </a:r>
          <a:endParaRPr lang="fr-FR" sz="1400" dirty="0">
            <a:latin typeface="Arial Narrow" pitchFamily="34" charset="0"/>
          </a:endParaRPr>
        </a:p>
      </dgm:t>
    </dgm:pt>
    <dgm:pt modelId="{9BC3327D-8B0C-4E2B-B64A-52ABC01756A1}" type="parTrans" cxnId="{055AED1F-B743-4424-923C-6115B5FECE40}">
      <dgm:prSet/>
      <dgm:spPr/>
      <dgm:t>
        <a:bodyPr/>
        <a:lstStyle/>
        <a:p>
          <a:endParaRPr lang="fr-FR"/>
        </a:p>
      </dgm:t>
    </dgm:pt>
    <dgm:pt modelId="{5119C8F1-B4B4-4635-8117-D7ACB63A7446}" type="sibTrans" cxnId="{055AED1F-B743-4424-923C-6115B5FECE40}">
      <dgm:prSet/>
      <dgm:spPr/>
      <dgm:t>
        <a:bodyPr/>
        <a:lstStyle/>
        <a:p>
          <a:endParaRPr lang="fr-FR"/>
        </a:p>
      </dgm:t>
    </dgm:pt>
    <dgm:pt modelId="{1E8227D1-8B64-4C57-B276-0A65CA6D4E4E}" type="pres">
      <dgm:prSet presAssocID="{3D06597A-DC73-4B19-B724-12A4E80DB173}" presName="Name0" presStyleCnt="0">
        <dgm:presLayoutVars>
          <dgm:chMax val="1"/>
          <dgm:dir/>
          <dgm:animLvl val="ctr"/>
          <dgm:resizeHandles val="exact"/>
        </dgm:presLayoutVars>
      </dgm:prSet>
      <dgm:spPr/>
      <dgm:t>
        <a:bodyPr/>
        <a:lstStyle/>
        <a:p>
          <a:endParaRPr lang="fr-FR"/>
        </a:p>
      </dgm:t>
    </dgm:pt>
    <dgm:pt modelId="{1966C8FE-F6E1-4E8E-9700-98E69C1045FF}" type="pres">
      <dgm:prSet presAssocID="{F9217213-3081-4F2B-8121-F301E977A39D}" presName="centerShape" presStyleLbl="node0" presStyleIdx="0" presStyleCnt="1"/>
      <dgm:spPr/>
      <dgm:t>
        <a:bodyPr/>
        <a:lstStyle/>
        <a:p>
          <a:endParaRPr lang="fr-FR"/>
        </a:p>
      </dgm:t>
    </dgm:pt>
    <dgm:pt modelId="{FBEF3EBE-E5E2-4763-9B01-E765E1358B3C}" type="pres">
      <dgm:prSet presAssocID="{DC404450-94B6-4F18-BFCA-ED88BAC965F0}" presName="parTrans" presStyleLbl="sibTrans2D1" presStyleIdx="0" presStyleCnt="4"/>
      <dgm:spPr/>
      <dgm:t>
        <a:bodyPr/>
        <a:lstStyle/>
        <a:p>
          <a:endParaRPr lang="fr-FR"/>
        </a:p>
      </dgm:t>
    </dgm:pt>
    <dgm:pt modelId="{F3985F35-41A1-4D07-B482-3848EFA5FBFA}" type="pres">
      <dgm:prSet presAssocID="{DC404450-94B6-4F18-BFCA-ED88BAC965F0}" presName="connectorText" presStyleLbl="sibTrans2D1" presStyleIdx="0" presStyleCnt="4"/>
      <dgm:spPr/>
      <dgm:t>
        <a:bodyPr/>
        <a:lstStyle/>
        <a:p>
          <a:endParaRPr lang="fr-FR"/>
        </a:p>
      </dgm:t>
    </dgm:pt>
    <dgm:pt modelId="{5695325B-68A1-4F60-AF27-3870AB6A4FAE}" type="pres">
      <dgm:prSet presAssocID="{AB185CDF-B5F5-486E-9DC1-A096757CB4DA}" presName="node" presStyleLbl="node1" presStyleIdx="0" presStyleCnt="4" custScaleX="123893" custScaleY="111430" custRadScaleRad="123965" custRadScaleInc="0">
        <dgm:presLayoutVars>
          <dgm:bulletEnabled val="1"/>
        </dgm:presLayoutVars>
      </dgm:prSet>
      <dgm:spPr/>
      <dgm:t>
        <a:bodyPr/>
        <a:lstStyle/>
        <a:p>
          <a:endParaRPr lang="fr-FR"/>
        </a:p>
      </dgm:t>
    </dgm:pt>
    <dgm:pt modelId="{195561EF-7E1C-4161-A04A-C279D3FA010B}" type="pres">
      <dgm:prSet presAssocID="{68FA9EF2-18A2-47D2-B58C-883B71650592}" presName="parTrans" presStyleLbl="sibTrans2D1" presStyleIdx="1" presStyleCnt="4"/>
      <dgm:spPr/>
      <dgm:t>
        <a:bodyPr/>
        <a:lstStyle/>
        <a:p>
          <a:endParaRPr lang="fr-FR"/>
        </a:p>
      </dgm:t>
    </dgm:pt>
    <dgm:pt modelId="{110DEC9F-9EC0-4D25-844F-A6BE7F17F2A3}" type="pres">
      <dgm:prSet presAssocID="{68FA9EF2-18A2-47D2-B58C-883B71650592}" presName="connectorText" presStyleLbl="sibTrans2D1" presStyleIdx="1" presStyleCnt="4"/>
      <dgm:spPr/>
      <dgm:t>
        <a:bodyPr/>
        <a:lstStyle/>
        <a:p>
          <a:endParaRPr lang="fr-FR"/>
        </a:p>
      </dgm:t>
    </dgm:pt>
    <dgm:pt modelId="{35AFD2C7-5DA7-401B-9EFE-6369E55B195F}" type="pres">
      <dgm:prSet presAssocID="{E185B60D-A079-4746-8C83-25457FFECE66}" presName="node" presStyleLbl="node1" presStyleIdx="1" presStyleCnt="4">
        <dgm:presLayoutVars>
          <dgm:bulletEnabled val="1"/>
        </dgm:presLayoutVars>
      </dgm:prSet>
      <dgm:spPr/>
      <dgm:t>
        <a:bodyPr/>
        <a:lstStyle/>
        <a:p>
          <a:endParaRPr lang="fr-FR"/>
        </a:p>
      </dgm:t>
    </dgm:pt>
    <dgm:pt modelId="{8C0C7667-475F-4C88-A7E1-B91BB6846D6D}" type="pres">
      <dgm:prSet presAssocID="{C465E6DC-CB1C-4E33-9441-1FD3DFED6C13}" presName="parTrans" presStyleLbl="sibTrans2D1" presStyleIdx="2" presStyleCnt="4"/>
      <dgm:spPr/>
      <dgm:t>
        <a:bodyPr/>
        <a:lstStyle/>
        <a:p>
          <a:endParaRPr lang="fr-FR"/>
        </a:p>
      </dgm:t>
    </dgm:pt>
    <dgm:pt modelId="{E3187068-DCAB-4F60-9F8E-340481455877}" type="pres">
      <dgm:prSet presAssocID="{C465E6DC-CB1C-4E33-9441-1FD3DFED6C13}" presName="connectorText" presStyleLbl="sibTrans2D1" presStyleIdx="2" presStyleCnt="4"/>
      <dgm:spPr/>
      <dgm:t>
        <a:bodyPr/>
        <a:lstStyle/>
        <a:p>
          <a:endParaRPr lang="fr-FR"/>
        </a:p>
      </dgm:t>
    </dgm:pt>
    <dgm:pt modelId="{5FA5624B-8A2D-4C83-A152-915732191654}" type="pres">
      <dgm:prSet presAssocID="{95FC0994-8F97-43D9-9D0D-0DACC116D277}" presName="node" presStyleLbl="node1" presStyleIdx="2" presStyleCnt="4" custRadScaleRad="122498" custRadScaleInc="4">
        <dgm:presLayoutVars>
          <dgm:bulletEnabled val="1"/>
        </dgm:presLayoutVars>
      </dgm:prSet>
      <dgm:spPr/>
      <dgm:t>
        <a:bodyPr/>
        <a:lstStyle/>
        <a:p>
          <a:endParaRPr lang="fr-FR"/>
        </a:p>
      </dgm:t>
    </dgm:pt>
    <dgm:pt modelId="{49ED4CF0-5EFF-4D84-9242-6863477438EA}" type="pres">
      <dgm:prSet presAssocID="{9BC3327D-8B0C-4E2B-B64A-52ABC01756A1}" presName="parTrans" presStyleLbl="sibTrans2D1" presStyleIdx="3" presStyleCnt="4"/>
      <dgm:spPr/>
      <dgm:t>
        <a:bodyPr/>
        <a:lstStyle/>
        <a:p>
          <a:endParaRPr lang="fr-FR"/>
        </a:p>
      </dgm:t>
    </dgm:pt>
    <dgm:pt modelId="{111612A8-AE0D-4701-A158-3441999748B9}" type="pres">
      <dgm:prSet presAssocID="{9BC3327D-8B0C-4E2B-B64A-52ABC01756A1}" presName="connectorText" presStyleLbl="sibTrans2D1" presStyleIdx="3" presStyleCnt="4"/>
      <dgm:spPr/>
      <dgm:t>
        <a:bodyPr/>
        <a:lstStyle/>
        <a:p>
          <a:endParaRPr lang="fr-FR"/>
        </a:p>
      </dgm:t>
    </dgm:pt>
    <dgm:pt modelId="{E7268975-BEBA-473B-BE6A-2E0C976285EF}" type="pres">
      <dgm:prSet presAssocID="{F6E02056-D587-4A11-815E-BB095C613FEB}" presName="node" presStyleLbl="node1" presStyleIdx="3" presStyleCnt="4">
        <dgm:presLayoutVars>
          <dgm:bulletEnabled val="1"/>
        </dgm:presLayoutVars>
      </dgm:prSet>
      <dgm:spPr/>
      <dgm:t>
        <a:bodyPr/>
        <a:lstStyle/>
        <a:p>
          <a:endParaRPr lang="fr-FR"/>
        </a:p>
      </dgm:t>
    </dgm:pt>
  </dgm:ptLst>
  <dgm:cxnLst>
    <dgm:cxn modelId="{17970138-1D1B-4CE0-A648-0853769E9C61}" type="presOf" srcId="{AB185CDF-B5F5-486E-9DC1-A096757CB4DA}" destId="{5695325B-68A1-4F60-AF27-3870AB6A4FAE}" srcOrd="0" destOrd="0" presId="urn:microsoft.com/office/officeart/2005/8/layout/radial5"/>
    <dgm:cxn modelId="{94BDB9C8-2FCC-4091-A15D-B5DB742DF571}" srcId="{F9217213-3081-4F2B-8121-F301E977A39D}" destId="{95FC0994-8F97-43D9-9D0D-0DACC116D277}" srcOrd="2" destOrd="0" parTransId="{C465E6DC-CB1C-4E33-9441-1FD3DFED6C13}" sibTransId="{1D1F6D72-C95E-4B23-A44C-C1E4DE456656}"/>
    <dgm:cxn modelId="{055AED1F-B743-4424-923C-6115B5FECE40}" srcId="{F9217213-3081-4F2B-8121-F301E977A39D}" destId="{F6E02056-D587-4A11-815E-BB095C613FEB}" srcOrd="3" destOrd="0" parTransId="{9BC3327D-8B0C-4E2B-B64A-52ABC01756A1}" sibTransId="{5119C8F1-B4B4-4635-8117-D7ACB63A7446}"/>
    <dgm:cxn modelId="{D8A68D6C-0D32-4C39-9CF7-04102A6CB3FA}" type="presOf" srcId="{9BC3327D-8B0C-4E2B-B64A-52ABC01756A1}" destId="{111612A8-AE0D-4701-A158-3441999748B9}" srcOrd="1" destOrd="0" presId="urn:microsoft.com/office/officeart/2005/8/layout/radial5"/>
    <dgm:cxn modelId="{EB2F4A04-C9B5-4CD2-87EF-2510EADCE0D2}" srcId="{F9217213-3081-4F2B-8121-F301E977A39D}" destId="{E185B60D-A079-4746-8C83-25457FFECE66}" srcOrd="1" destOrd="0" parTransId="{68FA9EF2-18A2-47D2-B58C-883B71650592}" sibTransId="{F7F33D9C-4045-433F-B487-236B9512BC0E}"/>
    <dgm:cxn modelId="{7345C7EF-1F32-4EAB-97ED-F447321413AC}" type="presOf" srcId="{9BC3327D-8B0C-4E2B-B64A-52ABC01756A1}" destId="{49ED4CF0-5EFF-4D84-9242-6863477438EA}" srcOrd="0" destOrd="0" presId="urn:microsoft.com/office/officeart/2005/8/layout/radial5"/>
    <dgm:cxn modelId="{B7F2C0CF-7560-4E7C-AECE-E9F47355E4FF}" type="presOf" srcId="{F9217213-3081-4F2B-8121-F301E977A39D}" destId="{1966C8FE-F6E1-4E8E-9700-98E69C1045FF}" srcOrd="0" destOrd="0" presId="urn:microsoft.com/office/officeart/2005/8/layout/radial5"/>
    <dgm:cxn modelId="{3D4FA227-979C-4BD3-A2FE-620EFB5B0515}" type="presOf" srcId="{68FA9EF2-18A2-47D2-B58C-883B71650592}" destId="{195561EF-7E1C-4161-A04A-C279D3FA010B}" srcOrd="0" destOrd="0" presId="urn:microsoft.com/office/officeart/2005/8/layout/radial5"/>
    <dgm:cxn modelId="{722B8C30-3038-4C2B-A9CD-EB3A23C3240F}" srcId="{F9217213-3081-4F2B-8121-F301E977A39D}" destId="{AB185CDF-B5F5-486E-9DC1-A096757CB4DA}" srcOrd="0" destOrd="0" parTransId="{DC404450-94B6-4F18-BFCA-ED88BAC965F0}" sibTransId="{AAF7059C-CF58-4198-AE45-B571EA2ACA22}"/>
    <dgm:cxn modelId="{44554D75-A1C1-4EA8-960D-C4E5235EAEFC}" type="presOf" srcId="{E185B60D-A079-4746-8C83-25457FFECE66}" destId="{35AFD2C7-5DA7-401B-9EFE-6369E55B195F}" srcOrd="0" destOrd="0" presId="urn:microsoft.com/office/officeart/2005/8/layout/radial5"/>
    <dgm:cxn modelId="{64B80B3C-239D-4431-9E68-B9264083BB41}" type="presOf" srcId="{C465E6DC-CB1C-4E33-9441-1FD3DFED6C13}" destId="{8C0C7667-475F-4C88-A7E1-B91BB6846D6D}" srcOrd="0" destOrd="0" presId="urn:microsoft.com/office/officeart/2005/8/layout/radial5"/>
    <dgm:cxn modelId="{523A9059-BCE7-40C7-9292-2D8F0A428F3C}" type="presOf" srcId="{C465E6DC-CB1C-4E33-9441-1FD3DFED6C13}" destId="{E3187068-DCAB-4F60-9F8E-340481455877}" srcOrd="1" destOrd="0" presId="urn:microsoft.com/office/officeart/2005/8/layout/radial5"/>
    <dgm:cxn modelId="{8D5F6147-6D22-456D-AD37-65DB30BADD80}" type="presOf" srcId="{DC404450-94B6-4F18-BFCA-ED88BAC965F0}" destId="{FBEF3EBE-E5E2-4763-9B01-E765E1358B3C}" srcOrd="0" destOrd="0" presId="urn:microsoft.com/office/officeart/2005/8/layout/radial5"/>
    <dgm:cxn modelId="{F172EF06-5B12-48E9-A01B-0CC168248B02}" type="presOf" srcId="{95FC0994-8F97-43D9-9D0D-0DACC116D277}" destId="{5FA5624B-8A2D-4C83-A152-915732191654}" srcOrd="0" destOrd="0" presId="urn:microsoft.com/office/officeart/2005/8/layout/radial5"/>
    <dgm:cxn modelId="{BFE29433-D097-4943-8EC2-C1C2D755221C}" srcId="{3D06597A-DC73-4B19-B724-12A4E80DB173}" destId="{F9217213-3081-4F2B-8121-F301E977A39D}" srcOrd="0" destOrd="0" parTransId="{1C3D90CD-168E-4D88-86ED-91B29F6EA1AC}" sibTransId="{C900B5FC-F55C-427E-9326-732CF5AFCCBA}"/>
    <dgm:cxn modelId="{43A840C9-34E4-4074-9A3F-D6758BDDDBD5}" type="presOf" srcId="{DC404450-94B6-4F18-BFCA-ED88BAC965F0}" destId="{F3985F35-41A1-4D07-B482-3848EFA5FBFA}" srcOrd="1" destOrd="0" presId="urn:microsoft.com/office/officeart/2005/8/layout/radial5"/>
    <dgm:cxn modelId="{A090B6CD-A33E-4D3F-956A-F5FD34129029}" type="presOf" srcId="{68FA9EF2-18A2-47D2-B58C-883B71650592}" destId="{110DEC9F-9EC0-4D25-844F-A6BE7F17F2A3}" srcOrd="1" destOrd="0" presId="urn:microsoft.com/office/officeart/2005/8/layout/radial5"/>
    <dgm:cxn modelId="{B11E45E4-C359-4318-ACC3-CC5EAC95B58E}" type="presOf" srcId="{F6E02056-D587-4A11-815E-BB095C613FEB}" destId="{E7268975-BEBA-473B-BE6A-2E0C976285EF}" srcOrd="0" destOrd="0" presId="urn:microsoft.com/office/officeart/2005/8/layout/radial5"/>
    <dgm:cxn modelId="{2789976C-2720-4991-9B97-2EEAC3007067}" type="presOf" srcId="{3D06597A-DC73-4B19-B724-12A4E80DB173}" destId="{1E8227D1-8B64-4C57-B276-0A65CA6D4E4E}" srcOrd="0" destOrd="0" presId="urn:microsoft.com/office/officeart/2005/8/layout/radial5"/>
    <dgm:cxn modelId="{9C7E0BA6-AB72-4360-918A-A581530FC21D}" type="presParOf" srcId="{1E8227D1-8B64-4C57-B276-0A65CA6D4E4E}" destId="{1966C8FE-F6E1-4E8E-9700-98E69C1045FF}" srcOrd="0" destOrd="0" presId="urn:microsoft.com/office/officeart/2005/8/layout/radial5"/>
    <dgm:cxn modelId="{E620E738-58DD-4501-AD87-672773ADE66C}" type="presParOf" srcId="{1E8227D1-8B64-4C57-B276-0A65CA6D4E4E}" destId="{FBEF3EBE-E5E2-4763-9B01-E765E1358B3C}" srcOrd="1" destOrd="0" presId="urn:microsoft.com/office/officeart/2005/8/layout/radial5"/>
    <dgm:cxn modelId="{AB090831-6501-4811-9A91-9322D4531FFF}" type="presParOf" srcId="{FBEF3EBE-E5E2-4763-9B01-E765E1358B3C}" destId="{F3985F35-41A1-4D07-B482-3848EFA5FBFA}" srcOrd="0" destOrd="0" presId="urn:microsoft.com/office/officeart/2005/8/layout/radial5"/>
    <dgm:cxn modelId="{D6CB81C7-ECE5-40EF-82D0-AC50FE5B517A}" type="presParOf" srcId="{1E8227D1-8B64-4C57-B276-0A65CA6D4E4E}" destId="{5695325B-68A1-4F60-AF27-3870AB6A4FAE}" srcOrd="2" destOrd="0" presId="urn:microsoft.com/office/officeart/2005/8/layout/radial5"/>
    <dgm:cxn modelId="{A76E7DCE-292E-4CC5-9CDF-636C3E18F848}" type="presParOf" srcId="{1E8227D1-8B64-4C57-B276-0A65CA6D4E4E}" destId="{195561EF-7E1C-4161-A04A-C279D3FA010B}" srcOrd="3" destOrd="0" presId="urn:microsoft.com/office/officeart/2005/8/layout/radial5"/>
    <dgm:cxn modelId="{6664A9E9-0683-4466-A068-8A912F2DB007}" type="presParOf" srcId="{195561EF-7E1C-4161-A04A-C279D3FA010B}" destId="{110DEC9F-9EC0-4D25-844F-A6BE7F17F2A3}" srcOrd="0" destOrd="0" presId="urn:microsoft.com/office/officeart/2005/8/layout/radial5"/>
    <dgm:cxn modelId="{60B1B32C-5982-4241-A397-9D32D017C19C}" type="presParOf" srcId="{1E8227D1-8B64-4C57-B276-0A65CA6D4E4E}" destId="{35AFD2C7-5DA7-401B-9EFE-6369E55B195F}" srcOrd="4" destOrd="0" presId="urn:microsoft.com/office/officeart/2005/8/layout/radial5"/>
    <dgm:cxn modelId="{83A6B501-408C-46D2-9612-2B4645C90D55}" type="presParOf" srcId="{1E8227D1-8B64-4C57-B276-0A65CA6D4E4E}" destId="{8C0C7667-475F-4C88-A7E1-B91BB6846D6D}" srcOrd="5" destOrd="0" presId="urn:microsoft.com/office/officeart/2005/8/layout/radial5"/>
    <dgm:cxn modelId="{5A2C0A34-7C5B-496A-96EA-D74DBFFB522D}" type="presParOf" srcId="{8C0C7667-475F-4C88-A7E1-B91BB6846D6D}" destId="{E3187068-DCAB-4F60-9F8E-340481455877}" srcOrd="0" destOrd="0" presId="urn:microsoft.com/office/officeart/2005/8/layout/radial5"/>
    <dgm:cxn modelId="{8BA1FDC2-1AD6-442C-93D8-6AFD97FAF572}" type="presParOf" srcId="{1E8227D1-8B64-4C57-B276-0A65CA6D4E4E}" destId="{5FA5624B-8A2D-4C83-A152-915732191654}" srcOrd="6" destOrd="0" presId="urn:microsoft.com/office/officeart/2005/8/layout/radial5"/>
    <dgm:cxn modelId="{38BD91DD-682A-4423-8A01-9D250D6AB820}" type="presParOf" srcId="{1E8227D1-8B64-4C57-B276-0A65CA6D4E4E}" destId="{49ED4CF0-5EFF-4D84-9242-6863477438EA}" srcOrd="7" destOrd="0" presId="urn:microsoft.com/office/officeart/2005/8/layout/radial5"/>
    <dgm:cxn modelId="{EADCB995-4007-40D7-9A87-A98D9D8F5FE6}" type="presParOf" srcId="{49ED4CF0-5EFF-4D84-9242-6863477438EA}" destId="{111612A8-AE0D-4701-A158-3441999748B9}" srcOrd="0" destOrd="0" presId="urn:microsoft.com/office/officeart/2005/8/layout/radial5"/>
    <dgm:cxn modelId="{560E355C-905D-4905-9C6A-5CBAC242594D}" type="presParOf" srcId="{1E8227D1-8B64-4C57-B276-0A65CA6D4E4E}" destId="{E7268975-BEBA-473B-BE6A-2E0C976285E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06597A-DC73-4B19-B724-12A4E80DB173}" type="doc">
      <dgm:prSet loTypeId="urn:microsoft.com/office/officeart/2005/8/layout/radial5" loCatId="relationship" qsTypeId="urn:microsoft.com/office/officeart/2005/8/quickstyle/simple5" qsCatId="simple" csTypeId="urn:microsoft.com/office/officeart/2005/8/colors/accent2_2" csCatId="accent2" phldr="1"/>
      <dgm:spPr/>
      <dgm:t>
        <a:bodyPr/>
        <a:lstStyle/>
        <a:p>
          <a:endParaRPr lang="fr-FR"/>
        </a:p>
      </dgm:t>
    </dgm:pt>
    <dgm:pt modelId="{F9217213-3081-4F2B-8121-F301E977A39D}">
      <dgm:prSet phldrT="[Texte]"/>
      <dgm:spPr/>
      <dgm:t>
        <a:bodyPr/>
        <a:lstStyle/>
        <a:p>
          <a:r>
            <a:rPr lang="fr-FR" dirty="0" smtClean="0"/>
            <a:t>AF</a:t>
          </a:r>
          <a:endParaRPr lang="fr-FR" dirty="0"/>
        </a:p>
      </dgm:t>
    </dgm:pt>
    <dgm:pt modelId="{1C3D90CD-168E-4D88-86ED-91B29F6EA1AC}" type="parTrans" cxnId="{BFE29433-D097-4943-8EC2-C1C2D755221C}">
      <dgm:prSet/>
      <dgm:spPr/>
      <dgm:t>
        <a:bodyPr/>
        <a:lstStyle/>
        <a:p>
          <a:endParaRPr lang="fr-FR"/>
        </a:p>
      </dgm:t>
    </dgm:pt>
    <dgm:pt modelId="{C900B5FC-F55C-427E-9326-732CF5AFCCBA}" type="sibTrans" cxnId="{BFE29433-D097-4943-8EC2-C1C2D755221C}">
      <dgm:prSet/>
      <dgm:spPr/>
      <dgm:t>
        <a:bodyPr/>
        <a:lstStyle/>
        <a:p>
          <a:endParaRPr lang="fr-FR"/>
        </a:p>
      </dgm:t>
    </dgm:pt>
    <dgm:pt modelId="{AB185CDF-B5F5-486E-9DC1-A096757CB4DA}">
      <dgm:prSet phldrT="[Texte]"/>
      <dgm:spPr/>
      <dgm:t>
        <a:bodyPr/>
        <a:lstStyle/>
        <a:p>
          <a:r>
            <a:rPr lang="fr-FR" dirty="0" smtClean="0"/>
            <a:t>Caïn</a:t>
          </a:r>
          <a:endParaRPr lang="fr-FR" dirty="0"/>
        </a:p>
      </dgm:t>
    </dgm:pt>
    <dgm:pt modelId="{DC404450-94B6-4F18-BFCA-ED88BAC965F0}" type="parTrans" cxnId="{722B8C30-3038-4C2B-A9CD-EB3A23C3240F}">
      <dgm:prSet/>
      <dgm:spPr/>
      <dgm:t>
        <a:bodyPr/>
        <a:lstStyle/>
        <a:p>
          <a:endParaRPr lang="fr-FR"/>
        </a:p>
      </dgm:t>
    </dgm:pt>
    <dgm:pt modelId="{AAF7059C-CF58-4198-AE45-B571EA2ACA22}" type="sibTrans" cxnId="{722B8C30-3038-4C2B-A9CD-EB3A23C3240F}">
      <dgm:prSet/>
      <dgm:spPr/>
      <dgm:t>
        <a:bodyPr/>
        <a:lstStyle/>
        <a:p>
          <a:endParaRPr lang="fr-FR"/>
        </a:p>
      </dgm:t>
    </dgm:pt>
    <dgm:pt modelId="{E185B60D-A079-4746-8C83-25457FFECE66}">
      <dgm:prSet phldrT="[Texte]"/>
      <dgm:spPr/>
      <dgm:t>
        <a:bodyPr/>
        <a:lstStyle/>
        <a:p>
          <a:r>
            <a:rPr lang="fr-FR" dirty="0" smtClean="0"/>
            <a:t>Corps</a:t>
          </a:r>
          <a:endParaRPr lang="fr-FR" dirty="0"/>
        </a:p>
      </dgm:t>
    </dgm:pt>
    <dgm:pt modelId="{68FA9EF2-18A2-47D2-B58C-883B71650592}" type="parTrans" cxnId="{EB2F4A04-C9B5-4CD2-87EF-2510EADCE0D2}">
      <dgm:prSet/>
      <dgm:spPr/>
      <dgm:t>
        <a:bodyPr/>
        <a:lstStyle/>
        <a:p>
          <a:endParaRPr lang="fr-FR"/>
        </a:p>
      </dgm:t>
    </dgm:pt>
    <dgm:pt modelId="{F7F33D9C-4045-433F-B487-236B9512BC0E}" type="sibTrans" cxnId="{EB2F4A04-C9B5-4CD2-87EF-2510EADCE0D2}">
      <dgm:prSet/>
      <dgm:spPr/>
      <dgm:t>
        <a:bodyPr/>
        <a:lstStyle/>
        <a:p>
          <a:endParaRPr lang="fr-FR"/>
        </a:p>
      </dgm:t>
    </dgm:pt>
    <dgm:pt modelId="{95FC0994-8F97-43D9-9D0D-0DACC116D277}">
      <dgm:prSet phldrT="[Texte]"/>
      <dgm:spPr/>
      <dgm:t>
        <a:bodyPr/>
        <a:lstStyle/>
        <a:p>
          <a:r>
            <a:rPr lang="fr-FR" dirty="0" smtClean="0"/>
            <a:t>Mal</a:t>
          </a:r>
          <a:endParaRPr lang="fr-FR" dirty="0"/>
        </a:p>
      </dgm:t>
    </dgm:pt>
    <dgm:pt modelId="{C465E6DC-CB1C-4E33-9441-1FD3DFED6C13}" type="parTrans" cxnId="{94BDB9C8-2FCC-4091-A15D-B5DB742DF571}">
      <dgm:prSet/>
      <dgm:spPr/>
      <dgm:t>
        <a:bodyPr/>
        <a:lstStyle/>
        <a:p>
          <a:endParaRPr lang="fr-FR"/>
        </a:p>
      </dgm:t>
    </dgm:pt>
    <dgm:pt modelId="{1D1F6D72-C95E-4B23-A44C-C1E4DE456656}" type="sibTrans" cxnId="{94BDB9C8-2FCC-4091-A15D-B5DB742DF571}">
      <dgm:prSet/>
      <dgm:spPr/>
      <dgm:t>
        <a:bodyPr/>
        <a:lstStyle/>
        <a:p>
          <a:endParaRPr lang="fr-FR"/>
        </a:p>
      </dgm:t>
    </dgm:pt>
    <dgm:pt modelId="{F6E02056-D587-4A11-815E-BB095C613FEB}">
      <dgm:prSet phldrT="[Texte]"/>
      <dgm:spPr/>
      <dgm:t>
        <a:bodyPr/>
        <a:lstStyle/>
        <a:p>
          <a:r>
            <a:rPr lang="fr-FR" dirty="0" smtClean="0"/>
            <a:t>Esprit</a:t>
          </a:r>
          <a:endParaRPr lang="fr-FR" dirty="0"/>
        </a:p>
      </dgm:t>
    </dgm:pt>
    <dgm:pt modelId="{9BC3327D-8B0C-4E2B-B64A-52ABC01756A1}" type="parTrans" cxnId="{055AED1F-B743-4424-923C-6115B5FECE40}">
      <dgm:prSet/>
      <dgm:spPr/>
      <dgm:t>
        <a:bodyPr/>
        <a:lstStyle/>
        <a:p>
          <a:endParaRPr lang="fr-FR"/>
        </a:p>
      </dgm:t>
    </dgm:pt>
    <dgm:pt modelId="{5119C8F1-B4B4-4635-8117-D7ACB63A7446}" type="sibTrans" cxnId="{055AED1F-B743-4424-923C-6115B5FECE40}">
      <dgm:prSet/>
      <dgm:spPr/>
      <dgm:t>
        <a:bodyPr/>
        <a:lstStyle/>
        <a:p>
          <a:endParaRPr lang="fr-FR"/>
        </a:p>
      </dgm:t>
    </dgm:pt>
    <dgm:pt modelId="{1E8227D1-8B64-4C57-B276-0A65CA6D4E4E}" type="pres">
      <dgm:prSet presAssocID="{3D06597A-DC73-4B19-B724-12A4E80DB173}" presName="Name0" presStyleCnt="0">
        <dgm:presLayoutVars>
          <dgm:chMax val="1"/>
          <dgm:dir/>
          <dgm:animLvl val="ctr"/>
          <dgm:resizeHandles val="exact"/>
        </dgm:presLayoutVars>
      </dgm:prSet>
      <dgm:spPr/>
      <dgm:t>
        <a:bodyPr/>
        <a:lstStyle/>
        <a:p>
          <a:endParaRPr lang="fr-FR"/>
        </a:p>
      </dgm:t>
    </dgm:pt>
    <dgm:pt modelId="{1966C8FE-F6E1-4E8E-9700-98E69C1045FF}" type="pres">
      <dgm:prSet presAssocID="{F9217213-3081-4F2B-8121-F301E977A39D}" presName="centerShape" presStyleLbl="node0" presStyleIdx="0" presStyleCnt="1"/>
      <dgm:spPr/>
      <dgm:t>
        <a:bodyPr/>
        <a:lstStyle/>
        <a:p>
          <a:endParaRPr lang="fr-FR"/>
        </a:p>
      </dgm:t>
    </dgm:pt>
    <dgm:pt modelId="{FBEF3EBE-E5E2-4763-9B01-E765E1358B3C}" type="pres">
      <dgm:prSet presAssocID="{DC404450-94B6-4F18-BFCA-ED88BAC965F0}" presName="parTrans" presStyleLbl="sibTrans2D1" presStyleIdx="0" presStyleCnt="4"/>
      <dgm:spPr/>
      <dgm:t>
        <a:bodyPr/>
        <a:lstStyle/>
        <a:p>
          <a:endParaRPr lang="fr-FR"/>
        </a:p>
      </dgm:t>
    </dgm:pt>
    <dgm:pt modelId="{F3985F35-41A1-4D07-B482-3848EFA5FBFA}" type="pres">
      <dgm:prSet presAssocID="{DC404450-94B6-4F18-BFCA-ED88BAC965F0}" presName="connectorText" presStyleLbl="sibTrans2D1" presStyleIdx="0" presStyleCnt="4"/>
      <dgm:spPr/>
      <dgm:t>
        <a:bodyPr/>
        <a:lstStyle/>
        <a:p>
          <a:endParaRPr lang="fr-FR"/>
        </a:p>
      </dgm:t>
    </dgm:pt>
    <dgm:pt modelId="{5695325B-68A1-4F60-AF27-3870AB6A4FAE}" type="pres">
      <dgm:prSet presAssocID="{AB185CDF-B5F5-486E-9DC1-A096757CB4DA}" presName="node" presStyleLbl="node1" presStyleIdx="0" presStyleCnt="4">
        <dgm:presLayoutVars>
          <dgm:bulletEnabled val="1"/>
        </dgm:presLayoutVars>
      </dgm:prSet>
      <dgm:spPr/>
      <dgm:t>
        <a:bodyPr/>
        <a:lstStyle/>
        <a:p>
          <a:endParaRPr lang="fr-FR"/>
        </a:p>
      </dgm:t>
    </dgm:pt>
    <dgm:pt modelId="{195561EF-7E1C-4161-A04A-C279D3FA010B}" type="pres">
      <dgm:prSet presAssocID="{68FA9EF2-18A2-47D2-B58C-883B71650592}" presName="parTrans" presStyleLbl="sibTrans2D1" presStyleIdx="1" presStyleCnt="4"/>
      <dgm:spPr/>
      <dgm:t>
        <a:bodyPr/>
        <a:lstStyle/>
        <a:p>
          <a:endParaRPr lang="fr-FR"/>
        </a:p>
      </dgm:t>
    </dgm:pt>
    <dgm:pt modelId="{110DEC9F-9EC0-4D25-844F-A6BE7F17F2A3}" type="pres">
      <dgm:prSet presAssocID="{68FA9EF2-18A2-47D2-B58C-883B71650592}" presName="connectorText" presStyleLbl="sibTrans2D1" presStyleIdx="1" presStyleCnt="4"/>
      <dgm:spPr/>
      <dgm:t>
        <a:bodyPr/>
        <a:lstStyle/>
        <a:p>
          <a:endParaRPr lang="fr-FR"/>
        </a:p>
      </dgm:t>
    </dgm:pt>
    <dgm:pt modelId="{35AFD2C7-5DA7-401B-9EFE-6369E55B195F}" type="pres">
      <dgm:prSet presAssocID="{E185B60D-A079-4746-8C83-25457FFECE66}" presName="node" presStyleLbl="node1" presStyleIdx="1" presStyleCnt="4">
        <dgm:presLayoutVars>
          <dgm:bulletEnabled val="1"/>
        </dgm:presLayoutVars>
      </dgm:prSet>
      <dgm:spPr/>
      <dgm:t>
        <a:bodyPr/>
        <a:lstStyle/>
        <a:p>
          <a:endParaRPr lang="fr-FR"/>
        </a:p>
      </dgm:t>
    </dgm:pt>
    <dgm:pt modelId="{8C0C7667-475F-4C88-A7E1-B91BB6846D6D}" type="pres">
      <dgm:prSet presAssocID="{C465E6DC-CB1C-4E33-9441-1FD3DFED6C13}" presName="parTrans" presStyleLbl="sibTrans2D1" presStyleIdx="2" presStyleCnt="4"/>
      <dgm:spPr/>
      <dgm:t>
        <a:bodyPr/>
        <a:lstStyle/>
        <a:p>
          <a:endParaRPr lang="fr-FR"/>
        </a:p>
      </dgm:t>
    </dgm:pt>
    <dgm:pt modelId="{E3187068-DCAB-4F60-9F8E-340481455877}" type="pres">
      <dgm:prSet presAssocID="{C465E6DC-CB1C-4E33-9441-1FD3DFED6C13}" presName="connectorText" presStyleLbl="sibTrans2D1" presStyleIdx="2" presStyleCnt="4"/>
      <dgm:spPr/>
      <dgm:t>
        <a:bodyPr/>
        <a:lstStyle/>
        <a:p>
          <a:endParaRPr lang="fr-FR"/>
        </a:p>
      </dgm:t>
    </dgm:pt>
    <dgm:pt modelId="{5FA5624B-8A2D-4C83-A152-915732191654}" type="pres">
      <dgm:prSet presAssocID="{95FC0994-8F97-43D9-9D0D-0DACC116D277}" presName="node" presStyleLbl="node1" presStyleIdx="2" presStyleCnt="4">
        <dgm:presLayoutVars>
          <dgm:bulletEnabled val="1"/>
        </dgm:presLayoutVars>
      </dgm:prSet>
      <dgm:spPr/>
      <dgm:t>
        <a:bodyPr/>
        <a:lstStyle/>
        <a:p>
          <a:endParaRPr lang="fr-FR"/>
        </a:p>
      </dgm:t>
    </dgm:pt>
    <dgm:pt modelId="{49ED4CF0-5EFF-4D84-9242-6863477438EA}" type="pres">
      <dgm:prSet presAssocID="{9BC3327D-8B0C-4E2B-B64A-52ABC01756A1}" presName="parTrans" presStyleLbl="sibTrans2D1" presStyleIdx="3" presStyleCnt="4"/>
      <dgm:spPr/>
      <dgm:t>
        <a:bodyPr/>
        <a:lstStyle/>
        <a:p>
          <a:endParaRPr lang="fr-FR"/>
        </a:p>
      </dgm:t>
    </dgm:pt>
    <dgm:pt modelId="{111612A8-AE0D-4701-A158-3441999748B9}" type="pres">
      <dgm:prSet presAssocID="{9BC3327D-8B0C-4E2B-B64A-52ABC01756A1}" presName="connectorText" presStyleLbl="sibTrans2D1" presStyleIdx="3" presStyleCnt="4"/>
      <dgm:spPr/>
      <dgm:t>
        <a:bodyPr/>
        <a:lstStyle/>
        <a:p>
          <a:endParaRPr lang="fr-FR"/>
        </a:p>
      </dgm:t>
    </dgm:pt>
    <dgm:pt modelId="{E7268975-BEBA-473B-BE6A-2E0C976285EF}" type="pres">
      <dgm:prSet presAssocID="{F6E02056-D587-4A11-815E-BB095C613FEB}" presName="node" presStyleLbl="node1" presStyleIdx="3" presStyleCnt="4">
        <dgm:presLayoutVars>
          <dgm:bulletEnabled val="1"/>
        </dgm:presLayoutVars>
      </dgm:prSet>
      <dgm:spPr/>
      <dgm:t>
        <a:bodyPr/>
        <a:lstStyle/>
        <a:p>
          <a:endParaRPr lang="fr-FR"/>
        </a:p>
      </dgm:t>
    </dgm:pt>
  </dgm:ptLst>
  <dgm:cxnLst>
    <dgm:cxn modelId="{1BE2D5A9-A338-4523-A4FE-4DB0B94E2921}" type="presOf" srcId="{3D06597A-DC73-4B19-B724-12A4E80DB173}" destId="{1E8227D1-8B64-4C57-B276-0A65CA6D4E4E}" srcOrd="0" destOrd="0" presId="urn:microsoft.com/office/officeart/2005/8/layout/radial5"/>
    <dgm:cxn modelId="{5E9FFB3D-800E-4E81-BED0-1314FA4AC8FF}" type="presOf" srcId="{F9217213-3081-4F2B-8121-F301E977A39D}" destId="{1966C8FE-F6E1-4E8E-9700-98E69C1045FF}" srcOrd="0" destOrd="0" presId="urn:microsoft.com/office/officeart/2005/8/layout/radial5"/>
    <dgm:cxn modelId="{7109F2C2-E2B7-4E5A-A8A1-E8D6C96E7E94}" type="presOf" srcId="{68FA9EF2-18A2-47D2-B58C-883B71650592}" destId="{195561EF-7E1C-4161-A04A-C279D3FA010B}" srcOrd="0" destOrd="0" presId="urn:microsoft.com/office/officeart/2005/8/layout/radial5"/>
    <dgm:cxn modelId="{94BDB9C8-2FCC-4091-A15D-B5DB742DF571}" srcId="{F9217213-3081-4F2B-8121-F301E977A39D}" destId="{95FC0994-8F97-43D9-9D0D-0DACC116D277}" srcOrd="2" destOrd="0" parTransId="{C465E6DC-CB1C-4E33-9441-1FD3DFED6C13}" sibTransId="{1D1F6D72-C95E-4B23-A44C-C1E4DE456656}"/>
    <dgm:cxn modelId="{F6E7CD7D-1666-4C56-8620-C83AF02FE44C}" type="presOf" srcId="{E185B60D-A079-4746-8C83-25457FFECE66}" destId="{35AFD2C7-5DA7-401B-9EFE-6369E55B195F}" srcOrd="0" destOrd="0" presId="urn:microsoft.com/office/officeart/2005/8/layout/radial5"/>
    <dgm:cxn modelId="{055AED1F-B743-4424-923C-6115B5FECE40}" srcId="{F9217213-3081-4F2B-8121-F301E977A39D}" destId="{F6E02056-D587-4A11-815E-BB095C613FEB}" srcOrd="3" destOrd="0" parTransId="{9BC3327D-8B0C-4E2B-B64A-52ABC01756A1}" sibTransId="{5119C8F1-B4B4-4635-8117-D7ACB63A7446}"/>
    <dgm:cxn modelId="{3FE7D3E0-448D-4231-900C-780DC86D2D0C}" type="presOf" srcId="{F6E02056-D587-4A11-815E-BB095C613FEB}" destId="{E7268975-BEBA-473B-BE6A-2E0C976285EF}" srcOrd="0" destOrd="0" presId="urn:microsoft.com/office/officeart/2005/8/layout/radial5"/>
    <dgm:cxn modelId="{E906C660-77F5-46C2-B301-FF4DC870F217}" type="presOf" srcId="{C465E6DC-CB1C-4E33-9441-1FD3DFED6C13}" destId="{E3187068-DCAB-4F60-9F8E-340481455877}" srcOrd="1" destOrd="0" presId="urn:microsoft.com/office/officeart/2005/8/layout/radial5"/>
    <dgm:cxn modelId="{EB2F4A04-C9B5-4CD2-87EF-2510EADCE0D2}" srcId="{F9217213-3081-4F2B-8121-F301E977A39D}" destId="{E185B60D-A079-4746-8C83-25457FFECE66}" srcOrd="1" destOrd="0" parTransId="{68FA9EF2-18A2-47D2-B58C-883B71650592}" sibTransId="{F7F33D9C-4045-433F-B487-236B9512BC0E}"/>
    <dgm:cxn modelId="{722B8C30-3038-4C2B-A9CD-EB3A23C3240F}" srcId="{F9217213-3081-4F2B-8121-F301E977A39D}" destId="{AB185CDF-B5F5-486E-9DC1-A096757CB4DA}" srcOrd="0" destOrd="0" parTransId="{DC404450-94B6-4F18-BFCA-ED88BAC965F0}" sibTransId="{AAF7059C-CF58-4198-AE45-B571EA2ACA22}"/>
    <dgm:cxn modelId="{BCA16E6F-A49E-4987-BE5A-B4C2EAB0CAF8}" type="presOf" srcId="{68FA9EF2-18A2-47D2-B58C-883B71650592}" destId="{110DEC9F-9EC0-4D25-844F-A6BE7F17F2A3}" srcOrd="1" destOrd="0" presId="urn:microsoft.com/office/officeart/2005/8/layout/radial5"/>
    <dgm:cxn modelId="{2C7946CA-E2D0-46F9-A65C-CF2AD9AC5A38}" type="presOf" srcId="{9BC3327D-8B0C-4E2B-B64A-52ABC01756A1}" destId="{111612A8-AE0D-4701-A158-3441999748B9}" srcOrd="1" destOrd="0" presId="urn:microsoft.com/office/officeart/2005/8/layout/radial5"/>
    <dgm:cxn modelId="{7D92FA24-7AD2-42C7-8E55-6D6D928309B2}" type="presOf" srcId="{DC404450-94B6-4F18-BFCA-ED88BAC965F0}" destId="{F3985F35-41A1-4D07-B482-3848EFA5FBFA}" srcOrd="1" destOrd="0" presId="urn:microsoft.com/office/officeart/2005/8/layout/radial5"/>
    <dgm:cxn modelId="{E979CE8B-B1A3-4B5F-8BD1-40308FA96FB2}" type="presOf" srcId="{DC404450-94B6-4F18-BFCA-ED88BAC965F0}" destId="{FBEF3EBE-E5E2-4763-9B01-E765E1358B3C}" srcOrd="0" destOrd="0" presId="urn:microsoft.com/office/officeart/2005/8/layout/radial5"/>
    <dgm:cxn modelId="{ADAC44A8-4473-4518-AFFD-B9D0165A3982}" type="presOf" srcId="{95FC0994-8F97-43D9-9D0D-0DACC116D277}" destId="{5FA5624B-8A2D-4C83-A152-915732191654}" srcOrd="0" destOrd="0" presId="urn:microsoft.com/office/officeart/2005/8/layout/radial5"/>
    <dgm:cxn modelId="{7CD21A8E-41AC-4F7C-AE1A-4EAAC38E64BB}" type="presOf" srcId="{AB185CDF-B5F5-486E-9DC1-A096757CB4DA}" destId="{5695325B-68A1-4F60-AF27-3870AB6A4FAE}" srcOrd="0" destOrd="0" presId="urn:microsoft.com/office/officeart/2005/8/layout/radial5"/>
    <dgm:cxn modelId="{9860DA88-5A0A-4DD1-800D-B3BE0F29E409}" type="presOf" srcId="{9BC3327D-8B0C-4E2B-B64A-52ABC01756A1}" destId="{49ED4CF0-5EFF-4D84-9242-6863477438EA}" srcOrd="0" destOrd="0" presId="urn:microsoft.com/office/officeart/2005/8/layout/radial5"/>
    <dgm:cxn modelId="{BFE29433-D097-4943-8EC2-C1C2D755221C}" srcId="{3D06597A-DC73-4B19-B724-12A4E80DB173}" destId="{F9217213-3081-4F2B-8121-F301E977A39D}" srcOrd="0" destOrd="0" parTransId="{1C3D90CD-168E-4D88-86ED-91B29F6EA1AC}" sibTransId="{C900B5FC-F55C-427E-9326-732CF5AFCCBA}"/>
    <dgm:cxn modelId="{7EB96E0C-2EC2-4704-ABAA-DE59A9081499}" type="presOf" srcId="{C465E6DC-CB1C-4E33-9441-1FD3DFED6C13}" destId="{8C0C7667-475F-4C88-A7E1-B91BB6846D6D}" srcOrd="0" destOrd="0" presId="urn:microsoft.com/office/officeart/2005/8/layout/radial5"/>
    <dgm:cxn modelId="{4876F396-2E85-460D-85F5-7F06631BDEA1}" type="presParOf" srcId="{1E8227D1-8B64-4C57-B276-0A65CA6D4E4E}" destId="{1966C8FE-F6E1-4E8E-9700-98E69C1045FF}" srcOrd="0" destOrd="0" presId="urn:microsoft.com/office/officeart/2005/8/layout/radial5"/>
    <dgm:cxn modelId="{2FF77A0F-9F17-41BC-B9B6-C5AD1F3808F4}" type="presParOf" srcId="{1E8227D1-8B64-4C57-B276-0A65CA6D4E4E}" destId="{FBEF3EBE-E5E2-4763-9B01-E765E1358B3C}" srcOrd="1" destOrd="0" presId="urn:microsoft.com/office/officeart/2005/8/layout/radial5"/>
    <dgm:cxn modelId="{3E4E2C92-D594-4750-A74B-5D49E4A9006B}" type="presParOf" srcId="{FBEF3EBE-E5E2-4763-9B01-E765E1358B3C}" destId="{F3985F35-41A1-4D07-B482-3848EFA5FBFA}" srcOrd="0" destOrd="0" presId="urn:microsoft.com/office/officeart/2005/8/layout/radial5"/>
    <dgm:cxn modelId="{6061BE4F-DEDE-49BE-8796-50FEB035B7ED}" type="presParOf" srcId="{1E8227D1-8B64-4C57-B276-0A65CA6D4E4E}" destId="{5695325B-68A1-4F60-AF27-3870AB6A4FAE}" srcOrd="2" destOrd="0" presId="urn:microsoft.com/office/officeart/2005/8/layout/radial5"/>
    <dgm:cxn modelId="{C215FB14-B80D-4618-81E7-14E8350CCFE5}" type="presParOf" srcId="{1E8227D1-8B64-4C57-B276-0A65CA6D4E4E}" destId="{195561EF-7E1C-4161-A04A-C279D3FA010B}" srcOrd="3" destOrd="0" presId="urn:microsoft.com/office/officeart/2005/8/layout/radial5"/>
    <dgm:cxn modelId="{43C1D24B-231B-4B11-9D4A-1A97F97315BC}" type="presParOf" srcId="{195561EF-7E1C-4161-A04A-C279D3FA010B}" destId="{110DEC9F-9EC0-4D25-844F-A6BE7F17F2A3}" srcOrd="0" destOrd="0" presId="urn:microsoft.com/office/officeart/2005/8/layout/radial5"/>
    <dgm:cxn modelId="{8F6E3F69-472E-4D0C-B2BB-B6962030F365}" type="presParOf" srcId="{1E8227D1-8B64-4C57-B276-0A65CA6D4E4E}" destId="{35AFD2C7-5DA7-401B-9EFE-6369E55B195F}" srcOrd="4" destOrd="0" presId="urn:microsoft.com/office/officeart/2005/8/layout/radial5"/>
    <dgm:cxn modelId="{1A408522-E88F-4A4A-88D6-62FD9EB2BB78}" type="presParOf" srcId="{1E8227D1-8B64-4C57-B276-0A65CA6D4E4E}" destId="{8C0C7667-475F-4C88-A7E1-B91BB6846D6D}" srcOrd="5" destOrd="0" presId="urn:microsoft.com/office/officeart/2005/8/layout/radial5"/>
    <dgm:cxn modelId="{5B8813E0-74FB-423C-829B-A318C1517188}" type="presParOf" srcId="{8C0C7667-475F-4C88-A7E1-B91BB6846D6D}" destId="{E3187068-DCAB-4F60-9F8E-340481455877}" srcOrd="0" destOrd="0" presId="urn:microsoft.com/office/officeart/2005/8/layout/radial5"/>
    <dgm:cxn modelId="{1C220A18-D228-4E84-A066-F06DD64F8114}" type="presParOf" srcId="{1E8227D1-8B64-4C57-B276-0A65CA6D4E4E}" destId="{5FA5624B-8A2D-4C83-A152-915732191654}" srcOrd="6" destOrd="0" presId="urn:microsoft.com/office/officeart/2005/8/layout/radial5"/>
    <dgm:cxn modelId="{F812B76C-D700-4B55-8316-E42A71FA37A3}" type="presParOf" srcId="{1E8227D1-8B64-4C57-B276-0A65CA6D4E4E}" destId="{49ED4CF0-5EFF-4D84-9242-6863477438EA}" srcOrd="7" destOrd="0" presId="urn:microsoft.com/office/officeart/2005/8/layout/radial5"/>
    <dgm:cxn modelId="{D72C1103-9000-4D7A-A834-F9FF9AADAC04}" type="presParOf" srcId="{49ED4CF0-5EFF-4D84-9242-6863477438EA}" destId="{111612A8-AE0D-4701-A158-3441999748B9}" srcOrd="0" destOrd="0" presId="urn:microsoft.com/office/officeart/2005/8/layout/radial5"/>
    <dgm:cxn modelId="{991C21EE-4381-44FA-B7B3-0AE395BD36F3}" type="presParOf" srcId="{1E8227D1-8B64-4C57-B276-0A65CA6D4E4E}" destId="{E7268975-BEBA-473B-BE6A-2E0C976285EF}"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BB3A6-A1D5-4613-B362-FFB42CDB363F}"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B58E03E8-0E87-431E-8CA7-9D511213F5BF}">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Objet</a:t>
          </a:r>
          <a:endParaRPr lang="fr-FR" dirty="0"/>
        </a:p>
      </dgm:t>
    </dgm:pt>
    <dgm:pt modelId="{75BF4C25-E0FC-4C4E-8A5E-732C1CF35C4F}" type="parTrans" cxnId="{D307B7C8-4C09-4763-95D2-9083519564C6}">
      <dgm:prSet/>
      <dgm:spPr/>
      <dgm:t>
        <a:bodyPr/>
        <a:lstStyle/>
        <a:p>
          <a:endParaRPr lang="fr-FR"/>
        </a:p>
      </dgm:t>
    </dgm:pt>
    <dgm:pt modelId="{68A96FD3-53C1-4C19-8DFF-92E443AD9B6C}" type="sibTrans" cxnId="{D307B7C8-4C09-4763-95D2-9083519564C6}">
      <dgm:prSet/>
      <dgm:spPr/>
      <dgm:t>
        <a:bodyPr/>
        <a:lstStyle/>
        <a:p>
          <a:endParaRPr lang="fr-FR"/>
        </a:p>
      </dgm:t>
    </dgm:pt>
    <dgm:pt modelId="{260411C9-5A1F-45C1-85C4-CB0CC736F9FD}">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Sujet</a:t>
          </a:r>
          <a:endParaRPr lang="fr-FR" dirty="0"/>
        </a:p>
      </dgm:t>
    </dgm:pt>
    <dgm:pt modelId="{3BA07C44-CB77-4A21-82C7-5A0CC60048C7}" type="parTrans" cxnId="{DA978C9F-9DC5-4013-ACCF-7D99449BCA73}">
      <dgm:prSet/>
      <dgm:spPr/>
      <dgm:t>
        <a:bodyPr/>
        <a:lstStyle/>
        <a:p>
          <a:endParaRPr lang="fr-FR" dirty="0"/>
        </a:p>
      </dgm:t>
    </dgm:pt>
    <dgm:pt modelId="{8DF43428-740F-4812-BE43-6BE4BB9BB6CC}" type="sibTrans" cxnId="{DA978C9F-9DC5-4013-ACCF-7D99449BCA73}">
      <dgm:prSet/>
      <dgm:spPr/>
      <dgm:t>
        <a:bodyPr/>
        <a:lstStyle/>
        <a:p>
          <a:endParaRPr lang="fr-FR"/>
        </a:p>
      </dgm:t>
    </dgm:pt>
    <dgm:pt modelId="{10C9DA1F-093C-4124-8AAD-2809031D586F}" type="pres">
      <dgm:prSet presAssocID="{9B0BB3A6-A1D5-4613-B362-FFB42CDB363F}" presName="Name0" presStyleCnt="0">
        <dgm:presLayoutVars>
          <dgm:chMax val="1"/>
          <dgm:dir/>
          <dgm:animLvl val="ctr"/>
          <dgm:resizeHandles val="exact"/>
        </dgm:presLayoutVars>
      </dgm:prSet>
      <dgm:spPr/>
      <dgm:t>
        <a:bodyPr/>
        <a:lstStyle/>
        <a:p>
          <a:endParaRPr lang="fr-FR"/>
        </a:p>
      </dgm:t>
    </dgm:pt>
    <dgm:pt modelId="{4926006A-2A76-40D3-B1D3-870477E3E2EE}" type="pres">
      <dgm:prSet presAssocID="{B58E03E8-0E87-431E-8CA7-9D511213F5BF}" presName="centerShape" presStyleLbl="node0" presStyleIdx="0" presStyleCnt="1" custScaleX="149753" custScaleY="141590" custLinFactNeighborX="58014" custLinFactNeighborY="-25002"/>
      <dgm:spPr/>
      <dgm:t>
        <a:bodyPr/>
        <a:lstStyle/>
        <a:p>
          <a:endParaRPr lang="fr-FR"/>
        </a:p>
      </dgm:t>
    </dgm:pt>
    <dgm:pt modelId="{9B275A0A-5D76-4922-B11C-39219E8765B5}" type="pres">
      <dgm:prSet presAssocID="{3BA07C44-CB77-4A21-82C7-5A0CC60048C7}" presName="parTrans" presStyleLbl="sibTrans2D1" presStyleIdx="0" presStyleCnt="1" custAng="10788656" custScaleX="169166" custScaleY="67141" custLinFactY="-89747" custLinFactNeighborX="-9540" custLinFactNeighborY="-100000"/>
      <dgm:spPr/>
      <dgm:t>
        <a:bodyPr/>
        <a:lstStyle/>
        <a:p>
          <a:endParaRPr lang="fr-FR"/>
        </a:p>
      </dgm:t>
    </dgm:pt>
    <dgm:pt modelId="{1D74B187-C3F1-4CE5-9C5C-16DD0998B561}" type="pres">
      <dgm:prSet presAssocID="{3BA07C44-CB77-4A21-82C7-5A0CC60048C7}" presName="connectorText" presStyleLbl="sibTrans2D1" presStyleIdx="0" presStyleCnt="1"/>
      <dgm:spPr/>
      <dgm:t>
        <a:bodyPr/>
        <a:lstStyle/>
        <a:p>
          <a:endParaRPr lang="fr-FR"/>
        </a:p>
      </dgm:t>
    </dgm:pt>
    <dgm:pt modelId="{0BD109C7-F1C2-4946-ACE9-520A45468B82}" type="pres">
      <dgm:prSet presAssocID="{260411C9-5A1F-45C1-85C4-CB0CC736F9FD}" presName="node" presStyleLbl="node1" presStyleIdx="0" presStyleCnt="1" custScaleX="155954" custScaleY="154063" custRadScaleRad="157229" custRadScaleInc="-39511">
        <dgm:presLayoutVars>
          <dgm:bulletEnabled val="1"/>
        </dgm:presLayoutVars>
      </dgm:prSet>
      <dgm:spPr/>
      <dgm:t>
        <a:bodyPr/>
        <a:lstStyle/>
        <a:p>
          <a:endParaRPr lang="fr-FR"/>
        </a:p>
      </dgm:t>
    </dgm:pt>
  </dgm:ptLst>
  <dgm:cxnLst>
    <dgm:cxn modelId="{BFB50E8B-37F1-4C96-B595-AD5E3DA3A6FE}" type="presOf" srcId="{260411C9-5A1F-45C1-85C4-CB0CC736F9FD}" destId="{0BD109C7-F1C2-4946-ACE9-520A45468B82}" srcOrd="0" destOrd="0" presId="urn:microsoft.com/office/officeart/2005/8/layout/radial5"/>
    <dgm:cxn modelId="{95FF0BDF-81BD-4806-81C0-CA89D4E00E79}" type="presOf" srcId="{9B0BB3A6-A1D5-4613-B362-FFB42CDB363F}" destId="{10C9DA1F-093C-4124-8AAD-2809031D586F}" srcOrd="0" destOrd="0" presId="urn:microsoft.com/office/officeart/2005/8/layout/radial5"/>
    <dgm:cxn modelId="{301BA3F5-FCFC-42F0-97C0-696E809EF358}" type="presOf" srcId="{B58E03E8-0E87-431E-8CA7-9D511213F5BF}" destId="{4926006A-2A76-40D3-B1D3-870477E3E2EE}" srcOrd="0" destOrd="0" presId="urn:microsoft.com/office/officeart/2005/8/layout/radial5"/>
    <dgm:cxn modelId="{804FC374-16C0-4132-91EC-7F51B0E0F028}" type="presOf" srcId="{3BA07C44-CB77-4A21-82C7-5A0CC60048C7}" destId="{1D74B187-C3F1-4CE5-9C5C-16DD0998B561}" srcOrd="1" destOrd="0" presId="urn:microsoft.com/office/officeart/2005/8/layout/radial5"/>
    <dgm:cxn modelId="{DA978C9F-9DC5-4013-ACCF-7D99449BCA73}" srcId="{B58E03E8-0E87-431E-8CA7-9D511213F5BF}" destId="{260411C9-5A1F-45C1-85C4-CB0CC736F9FD}" srcOrd="0" destOrd="0" parTransId="{3BA07C44-CB77-4A21-82C7-5A0CC60048C7}" sibTransId="{8DF43428-740F-4812-BE43-6BE4BB9BB6CC}"/>
    <dgm:cxn modelId="{FB7A4AB8-0664-4537-95FF-ED48547D463D}" type="presOf" srcId="{3BA07C44-CB77-4A21-82C7-5A0CC60048C7}" destId="{9B275A0A-5D76-4922-B11C-39219E8765B5}" srcOrd="0" destOrd="0" presId="urn:microsoft.com/office/officeart/2005/8/layout/radial5"/>
    <dgm:cxn modelId="{D307B7C8-4C09-4763-95D2-9083519564C6}" srcId="{9B0BB3A6-A1D5-4613-B362-FFB42CDB363F}" destId="{B58E03E8-0E87-431E-8CA7-9D511213F5BF}" srcOrd="0" destOrd="0" parTransId="{75BF4C25-E0FC-4C4E-8A5E-732C1CF35C4F}" sibTransId="{68A96FD3-53C1-4C19-8DFF-92E443AD9B6C}"/>
    <dgm:cxn modelId="{BB06E826-1648-4B9C-ACE8-7DA12FC5276D}" type="presParOf" srcId="{10C9DA1F-093C-4124-8AAD-2809031D586F}" destId="{4926006A-2A76-40D3-B1D3-870477E3E2EE}" srcOrd="0" destOrd="0" presId="urn:microsoft.com/office/officeart/2005/8/layout/radial5"/>
    <dgm:cxn modelId="{956AF331-9CBB-45ED-97E7-D16A89375B94}" type="presParOf" srcId="{10C9DA1F-093C-4124-8AAD-2809031D586F}" destId="{9B275A0A-5D76-4922-B11C-39219E8765B5}" srcOrd="1" destOrd="0" presId="urn:microsoft.com/office/officeart/2005/8/layout/radial5"/>
    <dgm:cxn modelId="{E95F0BAA-8246-430D-8539-15BF29F52449}" type="presParOf" srcId="{9B275A0A-5D76-4922-B11C-39219E8765B5}" destId="{1D74B187-C3F1-4CE5-9C5C-16DD0998B561}" srcOrd="0" destOrd="0" presId="urn:microsoft.com/office/officeart/2005/8/layout/radial5"/>
    <dgm:cxn modelId="{F93B9AAB-BCA1-474F-A85A-D56ADDF9149D}" type="presParOf" srcId="{10C9DA1F-093C-4124-8AAD-2809031D586F}" destId="{0BD109C7-F1C2-4946-ACE9-520A45468B82}" srcOrd="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109C09-6522-4EB8-9D26-FBEC3B876D18}" type="doc">
      <dgm:prSet loTypeId="urn:microsoft.com/office/officeart/2005/8/layout/radial5" loCatId="cycle" qsTypeId="urn:microsoft.com/office/officeart/2005/8/quickstyle/simple5" qsCatId="simple" csTypeId="urn:microsoft.com/office/officeart/2005/8/colors/colorful3" csCatId="colorful" phldr="1"/>
      <dgm:spPr/>
      <dgm:t>
        <a:bodyPr/>
        <a:lstStyle/>
        <a:p>
          <a:endParaRPr lang="fr-FR"/>
        </a:p>
      </dgm:t>
    </dgm:pt>
    <dgm:pt modelId="{980DA1F1-9513-42C7-B84C-013AD74FB6D4}">
      <dgm:prSet phldrT="[Texte]"/>
      <dgm:spPr/>
      <dgm:t>
        <a:bodyPr/>
        <a:lstStyle/>
        <a:p>
          <a:r>
            <a:rPr lang="fr-FR" dirty="0" smtClean="0"/>
            <a:t>division</a:t>
          </a:r>
          <a:endParaRPr lang="fr-FR" dirty="0"/>
        </a:p>
      </dgm:t>
    </dgm:pt>
    <dgm:pt modelId="{85A41FDB-9F27-4979-B425-5C5EF8CC3190}" type="parTrans" cxnId="{A22D9CA7-85BF-444F-AE8D-BA68EF1DC6E1}">
      <dgm:prSet/>
      <dgm:spPr/>
      <dgm:t>
        <a:bodyPr/>
        <a:lstStyle/>
        <a:p>
          <a:endParaRPr lang="fr-FR"/>
        </a:p>
      </dgm:t>
    </dgm:pt>
    <dgm:pt modelId="{991072F2-4EBA-4B91-9DF8-3ED2EA41FF3E}" type="sibTrans" cxnId="{A22D9CA7-85BF-444F-AE8D-BA68EF1DC6E1}">
      <dgm:prSet/>
      <dgm:spPr/>
      <dgm:t>
        <a:bodyPr/>
        <a:lstStyle/>
        <a:p>
          <a:endParaRPr lang="fr-FR"/>
        </a:p>
      </dgm:t>
    </dgm:pt>
    <dgm:pt modelId="{A3782E3A-98A0-4326-BA74-B9141DF57104}">
      <dgm:prSet phldrT="[Texte]"/>
      <dgm:spPr/>
      <dgm:t>
        <a:bodyPr/>
        <a:lstStyle/>
        <a:p>
          <a:r>
            <a:rPr lang="fr-FR" dirty="0" smtClean="0"/>
            <a:t>Origine</a:t>
          </a:r>
        </a:p>
        <a:p>
          <a:r>
            <a:rPr lang="fr-FR" dirty="0" smtClean="0"/>
            <a:t>(idéal)</a:t>
          </a:r>
          <a:endParaRPr lang="fr-FR" dirty="0"/>
        </a:p>
      </dgm:t>
    </dgm:pt>
    <dgm:pt modelId="{A1F40417-6B22-4A82-9EBF-B5CA1BB9E8C3}" type="parTrans" cxnId="{34D6E9AE-48D9-4AC3-BE95-4935EA7036AF}">
      <dgm:prSet/>
      <dgm:spPr/>
      <dgm:t>
        <a:bodyPr/>
        <a:lstStyle/>
        <a:p>
          <a:endParaRPr lang="fr-FR"/>
        </a:p>
      </dgm:t>
    </dgm:pt>
    <dgm:pt modelId="{317ED964-3D97-471F-A187-411A3CA6F43D}" type="sibTrans" cxnId="{34D6E9AE-48D9-4AC3-BE95-4935EA7036AF}">
      <dgm:prSet/>
      <dgm:spPr/>
      <dgm:t>
        <a:bodyPr/>
        <a:lstStyle/>
        <a:p>
          <a:endParaRPr lang="fr-FR"/>
        </a:p>
      </dgm:t>
    </dgm:pt>
    <dgm:pt modelId="{13FE885A-18E7-45A0-A48C-3D56A25E81DA}">
      <dgm:prSet phldrT="[Texte]"/>
      <dgm:spPr/>
      <dgm:t>
        <a:bodyPr/>
        <a:lstStyle/>
        <a:p>
          <a:r>
            <a:rPr lang="fr-FR" dirty="0" smtClean="0"/>
            <a:t>Objet</a:t>
          </a:r>
        </a:p>
        <a:p>
          <a:r>
            <a:rPr lang="fr-FR" dirty="0" smtClean="0"/>
            <a:t>Alter Ego</a:t>
          </a:r>
          <a:endParaRPr lang="fr-FR" dirty="0"/>
        </a:p>
      </dgm:t>
    </dgm:pt>
    <dgm:pt modelId="{CC26F244-A567-4B7D-ACCF-EB80526A9245}" type="parTrans" cxnId="{6BC4C7A7-1A0E-44D0-8685-DD6BA1164A9A}">
      <dgm:prSet/>
      <dgm:spPr/>
      <dgm:t>
        <a:bodyPr/>
        <a:lstStyle/>
        <a:p>
          <a:endParaRPr lang="fr-FR"/>
        </a:p>
      </dgm:t>
    </dgm:pt>
    <dgm:pt modelId="{44F16273-4887-495F-B605-7316A057B0FD}" type="sibTrans" cxnId="{6BC4C7A7-1A0E-44D0-8685-DD6BA1164A9A}">
      <dgm:prSet/>
      <dgm:spPr/>
      <dgm:t>
        <a:bodyPr/>
        <a:lstStyle/>
        <a:p>
          <a:endParaRPr lang="fr-FR"/>
        </a:p>
      </dgm:t>
    </dgm:pt>
    <dgm:pt modelId="{60F9E122-D8E1-4F6C-910F-8B29B780CBC6}">
      <dgm:prSet phldrT="[Texte]" custT="1"/>
      <dgm:spPr/>
      <dgm:t>
        <a:bodyPr/>
        <a:lstStyle/>
        <a:p>
          <a:r>
            <a:rPr lang="fr-FR" sz="1800" dirty="0" smtClean="0"/>
            <a:t>Union</a:t>
          </a:r>
        </a:p>
        <a:p>
          <a:r>
            <a:rPr lang="fr-FR" sz="1200" dirty="0" smtClean="0"/>
            <a:t>communion</a:t>
          </a:r>
          <a:endParaRPr lang="fr-FR" sz="1200" dirty="0"/>
        </a:p>
      </dgm:t>
    </dgm:pt>
    <dgm:pt modelId="{160AD1E5-597A-4DC0-BDFF-BD6CFA9C081D}" type="parTrans" cxnId="{C3CC0C93-3166-4E83-902E-73440FA1F228}">
      <dgm:prSet/>
      <dgm:spPr/>
      <dgm:t>
        <a:bodyPr/>
        <a:lstStyle/>
        <a:p>
          <a:endParaRPr lang="fr-FR"/>
        </a:p>
      </dgm:t>
    </dgm:pt>
    <dgm:pt modelId="{68FF8274-D426-4093-98DE-9DF7BEE3A986}" type="sibTrans" cxnId="{C3CC0C93-3166-4E83-902E-73440FA1F228}">
      <dgm:prSet/>
      <dgm:spPr/>
      <dgm:t>
        <a:bodyPr/>
        <a:lstStyle/>
        <a:p>
          <a:endParaRPr lang="fr-FR"/>
        </a:p>
      </dgm:t>
    </dgm:pt>
    <dgm:pt modelId="{0655E86E-80FC-4DC1-81C3-9306D207A3AC}">
      <dgm:prSet phldrT="[Texte]"/>
      <dgm:spPr/>
      <dgm:t>
        <a:bodyPr/>
        <a:lstStyle/>
        <a:p>
          <a:r>
            <a:rPr lang="fr-FR" dirty="0" smtClean="0"/>
            <a:t>Ego</a:t>
          </a:r>
        </a:p>
        <a:p>
          <a:r>
            <a:rPr lang="fr-FR" dirty="0" smtClean="0"/>
            <a:t>sujet</a:t>
          </a:r>
          <a:endParaRPr lang="fr-FR" dirty="0"/>
        </a:p>
      </dgm:t>
    </dgm:pt>
    <dgm:pt modelId="{A8677DDA-9EAB-4665-9768-ABE5C365453C}" type="parTrans" cxnId="{199841B5-D316-45F1-BC32-5E600719012C}">
      <dgm:prSet/>
      <dgm:spPr/>
      <dgm:t>
        <a:bodyPr/>
        <a:lstStyle/>
        <a:p>
          <a:endParaRPr lang="fr-FR"/>
        </a:p>
      </dgm:t>
    </dgm:pt>
    <dgm:pt modelId="{FC461D34-71D1-4CA5-8F93-038E44CA05DE}" type="sibTrans" cxnId="{199841B5-D316-45F1-BC32-5E600719012C}">
      <dgm:prSet/>
      <dgm:spPr/>
      <dgm:t>
        <a:bodyPr/>
        <a:lstStyle/>
        <a:p>
          <a:endParaRPr lang="fr-FR"/>
        </a:p>
      </dgm:t>
    </dgm:pt>
    <dgm:pt modelId="{8F0BC03D-0891-4739-A4E0-F64B05A8BE4E}">
      <dgm:prSet/>
      <dgm:spPr/>
      <dgm:t>
        <a:bodyPr/>
        <a:lstStyle/>
        <a:p>
          <a:endParaRPr lang="fr-FR"/>
        </a:p>
      </dgm:t>
    </dgm:pt>
    <dgm:pt modelId="{796D8C13-8B38-46D3-BBC5-0CDCCE6CF325}" type="parTrans" cxnId="{BEA3A315-FD4E-48E6-A4D4-0A89DF35AEFD}">
      <dgm:prSet/>
      <dgm:spPr/>
      <dgm:t>
        <a:bodyPr/>
        <a:lstStyle/>
        <a:p>
          <a:endParaRPr lang="fr-FR"/>
        </a:p>
      </dgm:t>
    </dgm:pt>
    <dgm:pt modelId="{485815EA-5D9E-4641-83DF-70CAE567923C}" type="sibTrans" cxnId="{BEA3A315-FD4E-48E6-A4D4-0A89DF35AEFD}">
      <dgm:prSet/>
      <dgm:spPr/>
      <dgm:t>
        <a:bodyPr/>
        <a:lstStyle/>
        <a:p>
          <a:endParaRPr lang="fr-FR"/>
        </a:p>
      </dgm:t>
    </dgm:pt>
    <dgm:pt modelId="{9BA6B62F-6A44-413A-8422-B9BBF97A2261}" type="pres">
      <dgm:prSet presAssocID="{F9109C09-6522-4EB8-9D26-FBEC3B876D18}" presName="Name0" presStyleCnt="0">
        <dgm:presLayoutVars>
          <dgm:chMax val="1"/>
          <dgm:dir/>
          <dgm:animLvl val="ctr"/>
          <dgm:resizeHandles val="exact"/>
        </dgm:presLayoutVars>
      </dgm:prSet>
      <dgm:spPr/>
      <dgm:t>
        <a:bodyPr/>
        <a:lstStyle/>
        <a:p>
          <a:endParaRPr lang="fr-FR"/>
        </a:p>
      </dgm:t>
    </dgm:pt>
    <dgm:pt modelId="{B443FBAC-7A70-4176-911C-62991E8E42E3}" type="pres">
      <dgm:prSet presAssocID="{980DA1F1-9513-42C7-B84C-013AD74FB6D4}" presName="centerShape" presStyleLbl="node0" presStyleIdx="0" presStyleCnt="1"/>
      <dgm:spPr/>
      <dgm:t>
        <a:bodyPr/>
        <a:lstStyle/>
        <a:p>
          <a:endParaRPr lang="fr-FR"/>
        </a:p>
      </dgm:t>
    </dgm:pt>
    <dgm:pt modelId="{146F1878-98E7-4A83-9C65-35C98F6A76DA}" type="pres">
      <dgm:prSet presAssocID="{A1F40417-6B22-4A82-9EBF-B5CA1BB9E8C3}" presName="parTrans" presStyleLbl="sibTrans2D1" presStyleIdx="0" presStyleCnt="4"/>
      <dgm:spPr/>
      <dgm:t>
        <a:bodyPr/>
        <a:lstStyle/>
        <a:p>
          <a:endParaRPr lang="fr-FR"/>
        </a:p>
      </dgm:t>
    </dgm:pt>
    <dgm:pt modelId="{D58FF0F1-0BC3-4E4F-B0D2-155D375BC6A4}" type="pres">
      <dgm:prSet presAssocID="{A1F40417-6B22-4A82-9EBF-B5CA1BB9E8C3}" presName="connectorText" presStyleLbl="sibTrans2D1" presStyleIdx="0" presStyleCnt="4"/>
      <dgm:spPr/>
      <dgm:t>
        <a:bodyPr/>
        <a:lstStyle/>
        <a:p>
          <a:endParaRPr lang="fr-FR"/>
        </a:p>
      </dgm:t>
    </dgm:pt>
    <dgm:pt modelId="{9CB665A7-8AF1-4A63-9F55-DF8FD97E9B05}" type="pres">
      <dgm:prSet presAssocID="{A3782E3A-98A0-4326-BA74-B9141DF57104}" presName="node" presStyleLbl="node1" presStyleIdx="0" presStyleCnt="4">
        <dgm:presLayoutVars>
          <dgm:bulletEnabled val="1"/>
        </dgm:presLayoutVars>
      </dgm:prSet>
      <dgm:spPr/>
      <dgm:t>
        <a:bodyPr/>
        <a:lstStyle/>
        <a:p>
          <a:endParaRPr lang="fr-FR"/>
        </a:p>
      </dgm:t>
    </dgm:pt>
    <dgm:pt modelId="{435381DB-5B5B-4DAB-8821-1ECAB3486C7A}" type="pres">
      <dgm:prSet presAssocID="{CC26F244-A567-4B7D-ACCF-EB80526A9245}" presName="parTrans" presStyleLbl="sibTrans2D1" presStyleIdx="1" presStyleCnt="4"/>
      <dgm:spPr/>
      <dgm:t>
        <a:bodyPr/>
        <a:lstStyle/>
        <a:p>
          <a:endParaRPr lang="fr-FR"/>
        </a:p>
      </dgm:t>
    </dgm:pt>
    <dgm:pt modelId="{DEB9F9B3-35F3-40A5-B726-E293640F29B5}" type="pres">
      <dgm:prSet presAssocID="{CC26F244-A567-4B7D-ACCF-EB80526A9245}" presName="connectorText" presStyleLbl="sibTrans2D1" presStyleIdx="1" presStyleCnt="4"/>
      <dgm:spPr/>
      <dgm:t>
        <a:bodyPr/>
        <a:lstStyle/>
        <a:p>
          <a:endParaRPr lang="fr-FR"/>
        </a:p>
      </dgm:t>
    </dgm:pt>
    <dgm:pt modelId="{1FD03043-6D43-4A9B-A5FC-7EF508B734A1}" type="pres">
      <dgm:prSet presAssocID="{13FE885A-18E7-45A0-A48C-3D56A25E81DA}" presName="node" presStyleLbl="node1" presStyleIdx="1" presStyleCnt="4">
        <dgm:presLayoutVars>
          <dgm:bulletEnabled val="1"/>
        </dgm:presLayoutVars>
      </dgm:prSet>
      <dgm:spPr/>
      <dgm:t>
        <a:bodyPr/>
        <a:lstStyle/>
        <a:p>
          <a:endParaRPr lang="fr-FR"/>
        </a:p>
      </dgm:t>
    </dgm:pt>
    <dgm:pt modelId="{52587EE2-755E-4505-99F0-CE6F14FB94F3}" type="pres">
      <dgm:prSet presAssocID="{160AD1E5-597A-4DC0-BDFF-BD6CFA9C081D}" presName="parTrans" presStyleLbl="sibTrans2D1" presStyleIdx="2" presStyleCnt="4"/>
      <dgm:spPr/>
      <dgm:t>
        <a:bodyPr/>
        <a:lstStyle/>
        <a:p>
          <a:endParaRPr lang="fr-FR"/>
        </a:p>
      </dgm:t>
    </dgm:pt>
    <dgm:pt modelId="{D2B1C095-6103-494D-8CA4-2C8854A7E616}" type="pres">
      <dgm:prSet presAssocID="{160AD1E5-597A-4DC0-BDFF-BD6CFA9C081D}" presName="connectorText" presStyleLbl="sibTrans2D1" presStyleIdx="2" presStyleCnt="4"/>
      <dgm:spPr/>
      <dgm:t>
        <a:bodyPr/>
        <a:lstStyle/>
        <a:p>
          <a:endParaRPr lang="fr-FR"/>
        </a:p>
      </dgm:t>
    </dgm:pt>
    <dgm:pt modelId="{A63E032C-4633-4C18-A0A8-E87B54074377}" type="pres">
      <dgm:prSet presAssocID="{60F9E122-D8E1-4F6C-910F-8B29B780CBC6}" presName="node" presStyleLbl="node1" presStyleIdx="2" presStyleCnt="4">
        <dgm:presLayoutVars>
          <dgm:bulletEnabled val="1"/>
        </dgm:presLayoutVars>
      </dgm:prSet>
      <dgm:spPr/>
      <dgm:t>
        <a:bodyPr/>
        <a:lstStyle/>
        <a:p>
          <a:endParaRPr lang="fr-FR"/>
        </a:p>
      </dgm:t>
    </dgm:pt>
    <dgm:pt modelId="{72E9C152-2D9C-44E8-B4D6-7B7A6F84D818}" type="pres">
      <dgm:prSet presAssocID="{A8677DDA-9EAB-4665-9768-ABE5C365453C}" presName="parTrans" presStyleLbl="sibTrans2D1" presStyleIdx="3" presStyleCnt="4"/>
      <dgm:spPr/>
      <dgm:t>
        <a:bodyPr/>
        <a:lstStyle/>
        <a:p>
          <a:endParaRPr lang="fr-FR"/>
        </a:p>
      </dgm:t>
    </dgm:pt>
    <dgm:pt modelId="{3A8F957B-4850-4921-AD2F-1A590F0115D6}" type="pres">
      <dgm:prSet presAssocID="{A8677DDA-9EAB-4665-9768-ABE5C365453C}" presName="connectorText" presStyleLbl="sibTrans2D1" presStyleIdx="3" presStyleCnt="4"/>
      <dgm:spPr/>
      <dgm:t>
        <a:bodyPr/>
        <a:lstStyle/>
        <a:p>
          <a:endParaRPr lang="fr-FR"/>
        </a:p>
      </dgm:t>
    </dgm:pt>
    <dgm:pt modelId="{D40F3742-83F0-4540-9B30-27FA8D39F72B}" type="pres">
      <dgm:prSet presAssocID="{0655E86E-80FC-4DC1-81C3-9306D207A3AC}" presName="node" presStyleLbl="node1" presStyleIdx="3" presStyleCnt="4">
        <dgm:presLayoutVars>
          <dgm:bulletEnabled val="1"/>
        </dgm:presLayoutVars>
      </dgm:prSet>
      <dgm:spPr/>
      <dgm:t>
        <a:bodyPr/>
        <a:lstStyle/>
        <a:p>
          <a:endParaRPr lang="fr-FR"/>
        </a:p>
      </dgm:t>
    </dgm:pt>
  </dgm:ptLst>
  <dgm:cxnLst>
    <dgm:cxn modelId="{05C45FDC-B25F-4C25-AA8B-90C88174E679}" type="presOf" srcId="{60F9E122-D8E1-4F6C-910F-8B29B780CBC6}" destId="{A63E032C-4633-4C18-A0A8-E87B54074377}" srcOrd="0" destOrd="0" presId="urn:microsoft.com/office/officeart/2005/8/layout/radial5"/>
    <dgm:cxn modelId="{888EA654-4BCA-45C5-848F-3AFF29D38887}" type="presOf" srcId="{CC26F244-A567-4B7D-ACCF-EB80526A9245}" destId="{435381DB-5B5B-4DAB-8821-1ECAB3486C7A}" srcOrd="0" destOrd="0" presId="urn:microsoft.com/office/officeart/2005/8/layout/radial5"/>
    <dgm:cxn modelId="{6BB1D8F3-2961-44D2-B294-01052B340962}" type="presOf" srcId="{A3782E3A-98A0-4326-BA74-B9141DF57104}" destId="{9CB665A7-8AF1-4A63-9F55-DF8FD97E9B05}" srcOrd="0" destOrd="0" presId="urn:microsoft.com/office/officeart/2005/8/layout/radial5"/>
    <dgm:cxn modelId="{B8B518CC-9327-48DD-B4C0-C1BE406E8FB8}" type="presOf" srcId="{160AD1E5-597A-4DC0-BDFF-BD6CFA9C081D}" destId="{52587EE2-755E-4505-99F0-CE6F14FB94F3}" srcOrd="0" destOrd="0" presId="urn:microsoft.com/office/officeart/2005/8/layout/radial5"/>
    <dgm:cxn modelId="{4D2AE815-BF99-4382-9C68-65AEB2F88DD2}" type="presOf" srcId="{A8677DDA-9EAB-4665-9768-ABE5C365453C}" destId="{72E9C152-2D9C-44E8-B4D6-7B7A6F84D818}" srcOrd="0" destOrd="0" presId="urn:microsoft.com/office/officeart/2005/8/layout/radial5"/>
    <dgm:cxn modelId="{1D85C295-4475-40D0-9DC4-F4F57B08F9B2}" type="presOf" srcId="{CC26F244-A567-4B7D-ACCF-EB80526A9245}" destId="{DEB9F9B3-35F3-40A5-B726-E293640F29B5}" srcOrd="1" destOrd="0" presId="urn:microsoft.com/office/officeart/2005/8/layout/radial5"/>
    <dgm:cxn modelId="{34D6E9AE-48D9-4AC3-BE95-4935EA7036AF}" srcId="{980DA1F1-9513-42C7-B84C-013AD74FB6D4}" destId="{A3782E3A-98A0-4326-BA74-B9141DF57104}" srcOrd="0" destOrd="0" parTransId="{A1F40417-6B22-4A82-9EBF-B5CA1BB9E8C3}" sibTransId="{317ED964-3D97-471F-A187-411A3CA6F43D}"/>
    <dgm:cxn modelId="{6F0585FE-7F39-42A7-9CDA-F3E6795C4179}" type="presOf" srcId="{A8677DDA-9EAB-4665-9768-ABE5C365453C}" destId="{3A8F957B-4850-4921-AD2F-1A590F0115D6}" srcOrd="1" destOrd="0" presId="urn:microsoft.com/office/officeart/2005/8/layout/radial5"/>
    <dgm:cxn modelId="{C3CC0C93-3166-4E83-902E-73440FA1F228}" srcId="{980DA1F1-9513-42C7-B84C-013AD74FB6D4}" destId="{60F9E122-D8E1-4F6C-910F-8B29B780CBC6}" srcOrd="2" destOrd="0" parTransId="{160AD1E5-597A-4DC0-BDFF-BD6CFA9C081D}" sibTransId="{68FF8274-D426-4093-98DE-9DF7BEE3A986}"/>
    <dgm:cxn modelId="{1EF54F2E-4097-4BC2-A44F-9F988BCEFD69}" type="presOf" srcId="{A1F40417-6B22-4A82-9EBF-B5CA1BB9E8C3}" destId="{D58FF0F1-0BC3-4E4F-B0D2-155D375BC6A4}" srcOrd="1" destOrd="0" presId="urn:microsoft.com/office/officeart/2005/8/layout/radial5"/>
    <dgm:cxn modelId="{A5A0E505-E6DB-473F-B1B2-93579DD79516}" type="presOf" srcId="{13FE885A-18E7-45A0-A48C-3D56A25E81DA}" destId="{1FD03043-6D43-4A9B-A5FC-7EF508B734A1}" srcOrd="0" destOrd="0" presId="urn:microsoft.com/office/officeart/2005/8/layout/radial5"/>
    <dgm:cxn modelId="{199841B5-D316-45F1-BC32-5E600719012C}" srcId="{980DA1F1-9513-42C7-B84C-013AD74FB6D4}" destId="{0655E86E-80FC-4DC1-81C3-9306D207A3AC}" srcOrd="3" destOrd="0" parTransId="{A8677DDA-9EAB-4665-9768-ABE5C365453C}" sibTransId="{FC461D34-71D1-4CA5-8F93-038E44CA05DE}"/>
    <dgm:cxn modelId="{A22D9CA7-85BF-444F-AE8D-BA68EF1DC6E1}" srcId="{F9109C09-6522-4EB8-9D26-FBEC3B876D18}" destId="{980DA1F1-9513-42C7-B84C-013AD74FB6D4}" srcOrd="0" destOrd="0" parTransId="{85A41FDB-9F27-4979-B425-5C5EF8CC3190}" sibTransId="{991072F2-4EBA-4B91-9DF8-3ED2EA41FF3E}"/>
    <dgm:cxn modelId="{BEA3A315-FD4E-48E6-A4D4-0A89DF35AEFD}" srcId="{F9109C09-6522-4EB8-9D26-FBEC3B876D18}" destId="{8F0BC03D-0891-4739-A4E0-F64B05A8BE4E}" srcOrd="1" destOrd="0" parTransId="{796D8C13-8B38-46D3-BBC5-0CDCCE6CF325}" sibTransId="{485815EA-5D9E-4641-83DF-70CAE567923C}"/>
    <dgm:cxn modelId="{6FEABEC1-5C27-4D85-9EAE-BB43807956CE}" type="presOf" srcId="{A1F40417-6B22-4A82-9EBF-B5CA1BB9E8C3}" destId="{146F1878-98E7-4A83-9C65-35C98F6A76DA}" srcOrd="0" destOrd="0" presId="urn:microsoft.com/office/officeart/2005/8/layout/radial5"/>
    <dgm:cxn modelId="{24F6FBB7-1CCF-4659-96D6-E884115BD4F5}" type="presOf" srcId="{980DA1F1-9513-42C7-B84C-013AD74FB6D4}" destId="{B443FBAC-7A70-4176-911C-62991E8E42E3}" srcOrd="0" destOrd="0" presId="urn:microsoft.com/office/officeart/2005/8/layout/radial5"/>
    <dgm:cxn modelId="{79204EAE-4ECA-4949-8D96-E74635515D49}" type="presOf" srcId="{F9109C09-6522-4EB8-9D26-FBEC3B876D18}" destId="{9BA6B62F-6A44-413A-8422-B9BBF97A2261}" srcOrd="0" destOrd="0" presId="urn:microsoft.com/office/officeart/2005/8/layout/radial5"/>
    <dgm:cxn modelId="{2B989D2F-1DEF-46D1-9705-45A46F84C173}" type="presOf" srcId="{0655E86E-80FC-4DC1-81C3-9306D207A3AC}" destId="{D40F3742-83F0-4540-9B30-27FA8D39F72B}" srcOrd="0" destOrd="0" presId="urn:microsoft.com/office/officeart/2005/8/layout/radial5"/>
    <dgm:cxn modelId="{6BC4C7A7-1A0E-44D0-8685-DD6BA1164A9A}" srcId="{980DA1F1-9513-42C7-B84C-013AD74FB6D4}" destId="{13FE885A-18E7-45A0-A48C-3D56A25E81DA}" srcOrd="1" destOrd="0" parTransId="{CC26F244-A567-4B7D-ACCF-EB80526A9245}" sibTransId="{44F16273-4887-495F-B605-7316A057B0FD}"/>
    <dgm:cxn modelId="{7EBE8EBB-9942-4471-B5B1-01AB5CC043EA}" type="presOf" srcId="{160AD1E5-597A-4DC0-BDFF-BD6CFA9C081D}" destId="{D2B1C095-6103-494D-8CA4-2C8854A7E616}" srcOrd="1" destOrd="0" presId="urn:microsoft.com/office/officeart/2005/8/layout/radial5"/>
    <dgm:cxn modelId="{DCB4E9AA-751F-4B56-BC52-446757379BDB}" type="presParOf" srcId="{9BA6B62F-6A44-413A-8422-B9BBF97A2261}" destId="{B443FBAC-7A70-4176-911C-62991E8E42E3}" srcOrd="0" destOrd="0" presId="urn:microsoft.com/office/officeart/2005/8/layout/radial5"/>
    <dgm:cxn modelId="{A14C2FF4-FFCE-41B2-9F2A-02D8738B8B25}" type="presParOf" srcId="{9BA6B62F-6A44-413A-8422-B9BBF97A2261}" destId="{146F1878-98E7-4A83-9C65-35C98F6A76DA}" srcOrd="1" destOrd="0" presId="urn:microsoft.com/office/officeart/2005/8/layout/radial5"/>
    <dgm:cxn modelId="{57B67BC9-750E-49B2-8E91-17B4D859A025}" type="presParOf" srcId="{146F1878-98E7-4A83-9C65-35C98F6A76DA}" destId="{D58FF0F1-0BC3-4E4F-B0D2-155D375BC6A4}" srcOrd="0" destOrd="0" presId="urn:microsoft.com/office/officeart/2005/8/layout/radial5"/>
    <dgm:cxn modelId="{190FD485-53AC-409C-BAAA-9374FB6DBCC9}" type="presParOf" srcId="{9BA6B62F-6A44-413A-8422-B9BBF97A2261}" destId="{9CB665A7-8AF1-4A63-9F55-DF8FD97E9B05}" srcOrd="2" destOrd="0" presId="urn:microsoft.com/office/officeart/2005/8/layout/radial5"/>
    <dgm:cxn modelId="{CD0E5E8A-F4A1-4D4D-822D-30EDC01F72FE}" type="presParOf" srcId="{9BA6B62F-6A44-413A-8422-B9BBF97A2261}" destId="{435381DB-5B5B-4DAB-8821-1ECAB3486C7A}" srcOrd="3" destOrd="0" presId="urn:microsoft.com/office/officeart/2005/8/layout/radial5"/>
    <dgm:cxn modelId="{223FA94B-90F4-4816-B6BE-2E738060A4D2}" type="presParOf" srcId="{435381DB-5B5B-4DAB-8821-1ECAB3486C7A}" destId="{DEB9F9B3-35F3-40A5-B726-E293640F29B5}" srcOrd="0" destOrd="0" presId="urn:microsoft.com/office/officeart/2005/8/layout/radial5"/>
    <dgm:cxn modelId="{1EF9AD40-6F14-43D3-83EB-200A6EB8CD3B}" type="presParOf" srcId="{9BA6B62F-6A44-413A-8422-B9BBF97A2261}" destId="{1FD03043-6D43-4A9B-A5FC-7EF508B734A1}" srcOrd="4" destOrd="0" presId="urn:microsoft.com/office/officeart/2005/8/layout/radial5"/>
    <dgm:cxn modelId="{DED93C33-8F0F-4AB3-865E-FF0F0A79A878}" type="presParOf" srcId="{9BA6B62F-6A44-413A-8422-B9BBF97A2261}" destId="{52587EE2-755E-4505-99F0-CE6F14FB94F3}" srcOrd="5" destOrd="0" presId="urn:microsoft.com/office/officeart/2005/8/layout/radial5"/>
    <dgm:cxn modelId="{1557963F-A4BF-4932-B35F-03A4E0B97BD2}" type="presParOf" srcId="{52587EE2-755E-4505-99F0-CE6F14FB94F3}" destId="{D2B1C095-6103-494D-8CA4-2C8854A7E616}" srcOrd="0" destOrd="0" presId="urn:microsoft.com/office/officeart/2005/8/layout/radial5"/>
    <dgm:cxn modelId="{DBD53593-2E08-498B-A979-5DCCD4C12948}" type="presParOf" srcId="{9BA6B62F-6A44-413A-8422-B9BBF97A2261}" destId="{A63E032C-4633-4C18-A0A8-E87B54074377}" srcOrd="6" destOrd="0" presId="urn:microsoft.com/office/officeart/2005/8/layout/radial5"/>
    <dgm:cxn modelId="{8B502A46-A3FB-424E-9C5B-0EB7EE68D262}" type="presParOf" srcId="{9BA6B62F-6A44-413A-8422-B9BBF97A2261}" destId="{72E9C152-2D9C-44E8-B4D6-7B7A6F84D818}" srcOrd="7" destOrd="0" presId="urn:microsoft.com/office/officeart/2005/8/layout/radial5"/>
    <dgm:cxn modelId="{7563E857-5530-4936-9D27-FB16D536B734}" type="presParOf" srcId="{72E9C152-2D9C-44E8-B4D6-7B7A6F84D818}" destId="{3A8F957B-4850-4921-AD2F-1A590F0115D6}" srcOrd="0" destOrd="0" presId="urn:microsoft.com/office/officeart/2005/8/layout/radial5"/>
    <dgm:cxn modelId="{D4ADFE2C-7B9E-4CB6-A396-C9505A5B2F96}" type="presParOf" srcId="{9BA6B62F-6A44-413A-8422-B9BBF97A2261}" destId="{D40F3742-83F0-4540-9B30-27FA8D39F72B}" srcOrd="8" destOrd="0" presId="urn:microsoft.com/office/officeart/2005/8/layout/radial5"/>
  </dgm:cxnLst>
  <dgm:bg>
    <a:solidFill>
      <a:schemeClr val="accent4">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109C09-6522-4EB8-9D26-FBEC3B876D18}"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fr-FR"/>
        </a:p>
      </dgm:t>
    </dgm:pt>
    <dgm:pt modelId="{980DA1F1-9513-42C7-B84C-013AD74FB6D4}">
      <dgm:prSet phldrT="[Texte]"/>
      <dgm:spPr/>
      <dgm:t>
        <a:bodyPr/>
        <a:lstStyle/>
        <a:p>
          <a:r>
            <a:rPr lang="fr-FR" dirty="0" smtClean="0"/>
            <a:t>division</a:t>
          </a:r>
          <a:endParaRPr lang="fr-FR" dirty="0"/>
        </a:p>
      </dgm:t>
    </dgm:pt>
    <dgm:pt modelId="{85A41FDB-9F27-4979-B425-5C5EF8CC3190}" type="parTrans" cxnId="{A22D9CA7-85BF-444F-AE8D-BA68EF1DC6E1}">
      <dgm:prSet/>
      <dgm:spPr/>
      <dgm:t>
        <a:bodyPr/>
        <a:lstStyle/>
        <a:p>
          <a:endParaRPr lang="fr-FR"/>
        </a:p>
      </dgm:t>
    </dgm:pt>
    <dgm:pt modelId="{991072F2-4EBA-4B91-9DF8-3ED2EA41FF3E}" type="sibTrans" cxnId="{A22D9CA7-85BF-444F-AE8D-BA68EF1DC6E1}">
      <dgm:prSet/>
      <dgm:spPr/>
      <dgm:t>
        <a:bodyPr/>
        <a:lstStyle/>
        <a:p>
          <a:endParaRPr lang="fr-FR"/>
        </a:p>
      </dgm:t>
    </dgm:pt>
    <dgm:pt modelId="{A3782E3A-98A0-4326-BA74-B9141DF57104}">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latin typeface="Garamond" pitchFamily="18" charset="0"/>
            </a:rPr>
            <a:t>origine</a:t>
          </a:r>
          <a:endParaRPr lang="fr-FR" sz="2400" dirty="0">
            <a:latin typeface="Garamond" pitchFamily="18" charset="0"/>
          </a:endParaRPr>
        </a:p>
      </dgm:t>
    </dgm:pt>
    <dgm:pt modelId="{A1F40417-6B22-4A82-9EBF-B5CA1BB9E8C3}" type="parTrans" cxnId="{34D6E9AE-48D9-4AC3-BE95-4935EA7036AF}">
      <dgm:prSet/>
      <dgm:spPr/>
      <dgm:t>
        <a:bodyPr/>
        <a:lstStyle/>
        <a:p>
          <a:endParaRPr lang="fr-FR"/>
        </a:p>
      </dgm:t>
    </dgm:pt>
    <dgm:pt modelId="{317ED964-3D97-471F-A187-411A3CA6F43D}" type="sibTrans" cxnId="{34D6E9AE-48D9-4AC3-BE95-4935EA7036AF}">
      <dgm:prSet/>
      <dgm:spPr/>
      <dgm:t>
        <a:bodyPr/>
        <a:lstStyle/>
        <a:p>
          <a:endParaRPr lang="fr-FR"/>
        </a:p>
      </dgm:t>
    </dgm:pt>
    <dgm:pt modelId="{13FE885A-18E7-45A0-A48C-3D56A25E81DA}">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2800" dirty="0" smtClean="0">
              <a:latin typeface="Garamond" pitchFamily="18" charset="0"/>
            </a:rPr>
            <a:t>objet</a:t>
          </a:r>
          <a:endParaRPr lang="fr-FR" sz="2800" dirty="0">
            <a:latin typeface="Garamond" pitchFamily="18" charset="0"/>
          </a:endParaRPr>
        </a:p>
      </dgm:t>
    </dgm:pt>
    <dgm:pt modelId="{CC26F244-A567-4B7D-ACCF-EB80526A9245}" type="parTrans" cxnId="{6BC4C7A7-1A0E-44D0-8685-DD6BA1164A9A}">
      <dgm:prSet/>
      <dgm:spPr/>
      <dgm:t>
        <a:bodyPr/>
        <a:lstStyle/>
        <a:p>
          <a:endParaRPr lang="fr-FR"/>
        </a:p>
      </dgm:t>
    </dgm:pt>
    <dgm:pt modelId="{44F16273-4887-495F-B605-7316A057B0FD}" type="sibTrans" cxnId="{6BC4C7A7-1A0E-44D0-8685-DD6BA1164A9A}">
      <dgm:prSet/>
      <dgm:spPr/>
      <dgm:t>
        <a:bodyPr/>
        <a:lstStyle/>
        <a:p>
          <a:endParaRPr lang="fr-FR"/>
        </a:p>
      </dgm:t>
    </dgm:pt>
    <dgm:pt modelId="{60F9E122-D8E1-4F6C-910F-8B29B780CBC6}">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800" dirty="0" smtClean="0">
              <a:latin typeface="Garamond" pitchFamily="18" charset="0"/>
            </a:rPr>
            <a:t>union</a:t>
          </a:r>
          <a:endParaRPr lang="fr-FR" sz="2800" dirty="0">
            <a:latin typeface="Garamond" pitchFamily="18" charset="0"/>
          </a:endParaRPr>
        </a:p>
      </dgm:t>
    </dgm:pt>
    <dgm:pt modelId="{160AD1E5-597A-4DC0-BDFF-BD6CFA9C081D}" type="parTrans" cxnId="{C3CC0C93-3166-4E83-902E-73440FA1F228}">
      <dgm:prSet/>
      <dgm:spPr/>
      <dgm:t>
        <a:bodyPr/>
        <a:lstStyle/>
        <a:p>
          <a:endParaRPr lang="fr-FR"/>
        </a:p>
      </dgm:t>
    </dgm:pt>
    <dgm:pt modelId="{68FF8274-D426-4093-98DE-9DF7BEE3A986}" type="sibTrans" cxnId="{C3CC0C93-3166-4E83-902E-73440FA1F228}">
      <dgm:prSet/>
      <dgm:spPr/>
      <dgm:t>
        <a:bodyPr/>
        <a:lstStyle/>
        <a:p>
          <a:endParaRPr lang="fr-FR"/>
        </a:p>
      </dgm:t>
    </dgm:pt>
    <dgm:pt modelId="{0655E86E-80FC-4DC1-81C3-9306D207A3AC}">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800" dirty="0" smtClean="0">
              <a:latin typeface="Garamond" pitchFamily="18" charset="0"/>
            </a:rPr>
            <a:t>sujet</a:t>
          </a:r>
          <a:endParaRPr lang="fr-FR" sz="2800" dirty="0">
            <a:latin typeface="Garamond" pitchFamily="18" charset="0"/>
          </a:endParaRPr>
        </a:p>
      </dgm:t>
    </dgm:pt>
    <dgm:pt modelId="{A8677DDA-9EAB-4665-9768-ABE5C365453C}" type="parTrans" cxnId="{199841B5-D316-45F1-BC32-5E600719012C}">
      <dgm:prSet/>
      <dgm:spPr/>
      <dgm:t>
        <a:bodyPr/>
        <a:lstStyle/>
        <a:p>
          <a:endParaRPr lang="fr-FR"/>
        </a:p>
      </dgm:t>
    </dgm:pt>
    <dgm:pt modelId="{FC461D34-71D1-4CA5-8F93-038E44CA05DE}" type="sibTrans" cxnId="{199841B5-D316-45F1-BC32-5E600719012C}">
      <dgm:prSet/>
      <dgm:spPr/>
      <dgm:t>
        <a:bodyPr/>
        <a:lstStyle/>
        <a:p>
          <a:endParaRPr lang="fr-FR"/>
        </a:p>
      </dgm:t>
    </dgm:pt>
    <dgm:pt modelId="{9BA6B62F-6A44-413A-8422-B9BBF97A2261}" type="pres">
      <dgm:prSet presAssocID="{F9109C09-6522-4EB8-9D26-FBEC3B876D18}" presName="Name0" presStyleCnt="0">
        <dgm:presLayoutVars>
          <dgm:chMax val="1"/>
          <dgm:dir/>
          <dgm:animLvl val="ctr"/>
          <dgm:resizeHandles val="exact"/>
        </dgm:presLayoutVars>
      </dgm:prSet>
      <dgm:spPr/>
      <dgm:t>
        <a:bodyPr/>
        <a:lstStyle/>
        <a:p>
          <a:endParaRPr lang="fr-FR"/>
        </a:p>
      </dgm:t>
    </dgm:pt>
    <dgm:pt modelId="{B443FBAC-7A70-4176-911C-62991E8E42E3}" type="pres">
      <dgm:prSet presAssocID="{980DA1F1-9513-42C7-B84C-013AD74FB6D4}" presName="centerShape" presStyleLbl="node0" presStyleIdx="0" presStyleCnt="1"/>
      <dgm:spPr/>
      <dgm:t>
        <a:bodyPr/>
        <a:lstStyle/>
        <a:p>
          <a:endParaRPr lang="fr-FR"/>
        </a:p>
      </dgm:t>
    </dgm:pt>
    <dgm:pt modelId="{146F1878-98E7-4A83-9C65-35C98F6A76DA}" type="pres">
      <dgm:prSet presAssocID="{A1F40417-6B22-4A82-9EBF-B5CA1BB9E8C3}" presName="parTrans" presStyleLbl="sibTrans2D1" presStyleIdx="0" presStyleCnt="4"/>
      <dgm:spPr/>
      <dgm:t>
        <a:bodyPr/>
        <a:lstStyle/>
        <a:p>
          <a:endParaRPr lang="fr-FR"/>
        </a:p>
      </dgm:t>
    </dgm:pt>
    <dgm:pt modelId="{D58FF0F1-0BC3-4E4F-B0D2-155D375BC6A4}" type="pres">
      <dgm:prSet presAssocID="{A1F40417-6B22-4A82-9EBF-B5CA1BB9E8C3}" presName="connectorText" presStyleLbl="sibTrans2D1" presStyleIdx="0" presStyleCnt="4"/>
      <dgm:spPr/>
      <dgm:t>
        <a:bodyPr/>
        <a:lstStyle/>
        <a:p>
          <a:endParaRPr lang="fr-FR"/>
        </a:p>
      </dgm:t>
    </dgm:pt>
    <dgm:pt modelId="{9CB665A7-8AF1-4A63-9F55-DF8FD97E9B05}" type="pres">
      <dgm:prSet presAssocID="{A3782E3A-98A0-4326-BA74-B9141DF57104}" presName="node" presStyleLbl="node1" presStyleIdx="0" presStyleCnt="4">
        <dgm:presLayoutVars>
          <dgm:bulletEnabled val="1"/>
        </dgm:presLayoutVars>
      </dgm:prSet>
      <dgm:spPr/>
      <dgm:t>
        <a:bodyPr/>
        <a:lstStyle/>
        <a:p>
          <a:endParaRPr lang="fr-FR"/>
        </a:p>
      </dgm:t>
    </dgm:pt>
    <dgm:pt modelId="{435381DB-5B5B-4DAB-8821-1ECAB3486C7A}" type="pres">
      <dgm:prSet presAssocID="{CC26F244-A567-4B7D-ACCF-EB80526A9245}" presName="parTrans" presStyleLbl="sibTrans2D1" presStyleIdx="1" presStyleCnt="4"/>
      <dgm:spPr/>
      <dgm:t>
        <a:bodyPr/>
        <a:lstStyle/>
        <a:p>
          <a:endParaRPr lang="fr-FR"/>
        </a:p>
      </dgm:t>
    </dgm:pt>
    <dgm:pt modelId="{DEB9F9B3-35F3-40A5-B726-E293640F29B5}" type="pres">
      <dgm:prSet presAssocID="{CC26F244-A567-4B7D-ACCF-EB80526A9245}" presName="connectorText" presStyleLbl="sibTrans2D1" presStyleIdx="1" presStyleCnt="4"/>
      <dgm:spPr/>
      <dgm:t>
        <a:bodyPr/>
        <a:lstStyle/>
        <a:p>
          <a:endParaRPr lang="fr-FR"/>
        </a:p>
      </dgm:t>
    </dgm:pt>
    <dgm:pt modelId="{1FD03043-6D43-4A9B-A5FC-7EF508B734A1}" type="pres">
      <dgm:prSet presAssocID="{13FE885A-18E7-45A0-A48C-3D56A25E81DA}" presName="node" presStyleLbl="node1" presStyleIdx="1" presStyleCnt="4">
        <dgm:presLayoutVars>
          <dgm:bulletEnabled val="1"/>
        </dgm:presLayoutVars>
      </dgm:prSet>
      <dgm:spPr/>
      <dgm:t>
        <a:bodyPr/>
        <a:lstStyle/>
        <a:p>
          <a:endParaRPr lang="fr-FR"/>
        </a:p>
      </dgm:t>
    </dgm:pt>
    <dgm:pt modelId="{52587EE2-755E-4505-99F0-CE6F14FB94F3}" type="pres">
      <dgm:prSet presAssocID="{160AD1E5-597A-4DC0-BDFF-BD6CFA9C081D}" presName="parTrans" presStyleLbl="sibTrans2D1" presStyleIdx="2" presStyleCnt="4"/>
      <dgm:spPr/>
      <dgm:t>
        <a:bodyPr/>
        <a:lstStyle/>
        <a:p>
          <a:endParaRPr lang="fr-FR"/>
        </a:p>
      </dgm:t>
    </dgm:pt>
    <dgm:pt modelId="{D2B1C095-6103-494D-8CA4-2C8854A7E616}" type="pres">
      <dgm:prSet presAssocID="{160AD1E5-597A-4DC0-BDFF-BD6CFA9C081D}" presName="connectorText" presStyleLbl="sibTrans2D1" presStyleIdx="2" presStyleCnt="4"/>
      <dgm:spPr/>
      <dgm:t>
        <a:bodyPr/>
        <a:lstStyle/>
        <a:p>
          <a:endParaRPr lang="fr-FR"/>
        </a:p>
      </dgm:t>
    </dgm:pt>
    <dgm:pt modelId="{A63E032C-4633-4C18-A0A8-E87B54074377}" type="pres">
      <dgm:prSet presAssocID="{60F9E122-D8E1-4F6C-910F-8B29B780CBC6}" presName="node" presStyleLbl="node1" presStyleIdx="2" presStyleCnt="4">
        <dgm:presLayoutVars>
          <dgm:bulletEnabled val="1"/>
        </dgm:presLayoutVars>
      </dgm:prSet>
      <dgm:spPr/>
      <dgm:t>
        <a:bodyPr/>
        <a:lstStyle/>
        <a:p>
          <a:endParaRPr lang="fr-FR"/>
        </a:p>
      </dgm:t>
    </dgm:pt>
    <dgm:pt modelId="{72E9C152-2D9C-44E8-B4D6-7B7A6F84D818}" type="pres">
      <dgm:prSet presAssocID="{A8677DDA-9EAB-4665-9768-ABE5C365453C}" presName="parTrans" presStyleLbl="sibTrans2D1" presStyleIdx="3" presStyleCnt="4"/>
      <dgm:spPr/>
      <dgm:t>
        <a:bodyPr/>
        <a:lstStyle/>
        <a:p>
          <a:endParaRPr lang="fr-FR"/>
        </a:p>
      </dgm:t>
    </dgm:pt>
    <dgm:pt modelId="{3A8F957B-4850-4921-AD2F-1A590F0115D6}" type="pres">
      <dgm:prSet presAssocID="{A8677DDA-9EAB-4665-9768-ABE5C365453C}" presName="connectorText" presStyleLbl="sibTrans2D1" presStyleIdx="3" presStyleCnt="4"/>
      <dgm:spPr/>
      <dgm:t>
        <a:bodyPr/>
        <a:lstStyle/>
        <a:p>
          <a:endParaRPr lang="fr-FR"/>
        </a:p>
      </dgm:t>
    </dgm:pt>
    <dgm:pt modelId="{D40F3742-83F0-4540-9B30-27FA8D39F72B}" type="pres">
      <dgm:prSet presAssocID="{0655E86E-80FC-4DC1-81C3-9306D207A3AC}" presName="node" presStyleLbl="node1" presStyleIdx="3" presStyleCnt="4">
        <dgm:presLayoutVars>
          <dgm:bulletEnabled val="1"/>
        </dgm:presLayoutVars>
      </dgm:prSet>
      <dgm:spPr/>
      <dgm:t>
        <a:bodyPr/>
        <a:lstStyle/>
        <a:p>
          <a:endParaRPr lang="fr-FR"/>
        </a:p>
      </dgm:t>
    </dgm:pt>
  </dgm:ptLst>
  <dgm:cxnLst>
    <dgm:cxn modelId="{1DCD6FF0-2A6D-491A-8D5D-17E412C6543F}" type="presOf" srcId="{A8677DDA-9EAB-4665-9768-ABE5C365453C}" destId="{72E9C152-2D9C-44E8-B4D6-7B7A6F84D818}" srcOrd="0" destOrd="0" presId="urn:microsoft.com/office/officeart/2005/8/layout/radial5"/>
    <dgm:cxn modelId="{4ACF37B7-9EED-4BCF-9EED-94BB3A026B1A}" type="presOf" srcId="{CC26F244-A567-4B7D-ACCF-EB80526A9245}" destId="{DEB9F9B3-35F3-40A5-B726-E293640F29B5}" srcOrd="1" destOrd="0" presId="urn:microsoft.com/office/officeart/2005/8/layout/radial5"/>
    <dgm:cxn modelId="{1FDDE17B-CC25-468A-BBB8-99F88DA337BB}" type="presOf" srcId="{60F9E122-D8E1-4F6C-910F-8B29B780CBC6}" destId="{A63E032C-4633-4C18-A0A8-E87B54074377}" srcOrd="0" destOrd="0" presId="urn:microsoft.com/office/officeart/2005/8/layout/radial5"/>
    <dgm:cxn modelId="{81147170-25EA-4592-B648-56656A820B65}" type="presOf" srcId="{980DA1F1-9513-42C7-B84C-013AD74FB6D4}" destId="{B443FBAC-7A70-4176-911C-62991E8E42E3}" srcOrd="0" destOrd="0" presId="urn:microsoft.com/office/officeart/2005/8/layout/radial5"/>
    <dgm:cxn modelId="{DB06497B-5AAA-4984-8001-329E1AD69FB6}" type="presOf" srcId="{CC26F244-A567-4B7D-ACCF-EB80526A9245}" destId="{435381DB-5B5B-4DAB-8821-1ECAB3486C7A}" srcOrd="0" destOrd="0" presId="urn:microsoft.com/office/officeart/2005/8/layout/radial5"/>
    <dgm:cxn modelId="{2EACAB23-D133-41ED-865B-CE34FF7C84C2}" type="presOf" srcId="{A1F40417-6B22-4A82-9EBF-B5CA1BB9E8C3}" destId="{146F1878-98E7-4A83-9C65-35C98F6A76DA}" srcOrd="0" destOrd="0" presId="urn:microsoft.com/office/officeart/2005/8/layout/radial5"/>
    <dgm:cxn modelId="{DD2EE7D6-F7CA-42E8-BC35-4F67A915BC40}" type="presOf" srcId="{A8677DDA-9EAB-4665-9768-ABE5C365453C}" destId="{3A8F957B-4850-4921-AD2F-1A590F0115D6}" srcOrd="1" destOrd="0" presId="urn:microsoft.com/office/officeart/2005/8/layout/radial5"/>
    <dgm:cxn modelId="{34D6E9AE-48D9-4AC3-BE95-4935EA7036AF}" srcId="{980DA1F1-9513-42C7-B84C-013AD74FB6D4}" destId="{A3782E3A-98A0-4326-BA74-B9141DF57104}" srcOrd="0" destOrd="0" parTransId="{A1F40417-6B22-4A82-9EBF-B5CA1BB9E8C3}" sibTransId="{317ED964-3D97-471F-A187-411A3CA6F43D}"/>
    <dgm:cxn modelId="{CD5E7897-7887-4D29-AFCC-3311F3D60D6F}" type="presOf" srcId="{0655E86E-80FC-4DC1-81C3-9306D207A3AC}" destId="{D40F3742-83F0-4540-9B30-27FA8D39F72B}" srcOrd="0" destOrd="0" presId="urn:microsoft.com/office/officeart/2005/8/layout/radial5"/>
    <dgm:cxn modelId="{C3CC0C93-3166-4E83-902E-73440FA1F228}" srcId="{980DA1F1-9513-42C7-B84C-013AD74FB6D4}" destId="{60F9E122-D8E1-4F6C-910F-8B29B780CBC6}" srcOrd="2" destOrd="0" parTransId="{160AD1E5-597A-4DC0-BDFF-BD6CFA9C081D}" sibTransId="{68FF8274-D426-4093-98DE-9DF7BEE3A986}"/>
    <dgm:cxn modelId="{65126CF6-9944-45E4-B293-2E74369168E7}" type="presOf" srcId="{A1F40417-6B22-4A82-9EBF-B5CA1BB9E8C3}" destId="{D58FF0F1-0BC3-4E4F-B0D2-155D375BC6A4}" srcOrd="1" destOrd="0" presId="urn:microsoft.com/office/officeart/2005/8/layout/radial5"/>
    <dgm:cxn modelId="{9AC6AA1F-88D5-4083-844B-56486DE24580}" type="presOf" srcId="{A3782E3A-98A0-4326-BA74-B9141DF57104}" destId="{9CB665A7-8AF1-4A63-9F55-DF8FD97E9B05}" srcOrd="0" destOrd="0" presId="urn:microsoft.com/office/officeart/2005/8/layout/radial5"/>
    <dgm:cxn modelId="{06509386-7876-40BD-BAEB-78D6FBC70083}" type="presOf" srcId="{160AD1E5-597A-4DC0-BDFF-BD6CFA9C081D}" destId="{52587EE2-755E-4505-99F0-CE6F14FB94F3}" srcOrd="0" destOrd="0" presId="urn:microsoft.com/office/officeart/2005/8/layout/radial5"/>
    <dgm:cxn modelId="{84C543D7-3C23-42FD-B8EE-7A594A40F704}" type="presOf" srcId="{13FE885A-18E7-45A0-A48C-3D56A25E81DA}" destId="{1FD03043-6D43-4A9B-A5FC-7EF508B734A1}" srcOrd="0" destOrd="0" presId="urn:microsoft.com/office/officeart/2005/8/layout/radial5"/>
    <dgm:cxn modelId="{199841B5-D316-45F1-BC32-5E600719012C}" srcId="{980DA1F1-9513-42C7-B84C-013AD74FB6D4}" destId="{0655E86E-80FC-4DC1-81C3-9306D207A3AC}" srcOrd="3" destOrd="0" parTransId="{A8677DDA-9EAB-4665-9768-ABE5C365453C}" sibTransId="{FC461D34-71D1-4CA5-8F93-038E44CA05DE}"/>
    <dgm:cxn modelId="{A22D9CA7-85BF-444F-AE8D-BA68EF1DC6E1}" srcId="{F9109C09-6522-4EB8-9D26-FBEC3B876D18}" destId="{980DA1F1-9513-42C7-B84C-013AD74FB6D4}" srcOrd="0" destOrd="0" parTransId="{85A41FDB-9F27-4979-B425-5C5EF8CC3190}" sibTransId="{991072F2-4EBA-4B91-9DF8-3ED2EA41FF3E}"/>
    <dgm:cxn modelId="{D034A18B-86CB-47CA-8428-5FF5E364D8CA}" type="presOf" srcId="{F9109C09-6522-4EB8-9D26-FBEC3B876D18}" destId="{9BA6B62F-6A44-413A-8422-B9BBF97A2261}" srcOrd="0" destOrd="0" presId="urn:microsoft.com/office/officeart/2005/8/layout/radial5"/>
    <dgm:cxn modelId="{C642908F-AA2F-40F2-BC80-082A389B27D8}" type="presOf" srcId="{160AD1E5-597A-4DC0-BDFF-BD6CFA9C081D}" destId="{D2B1C095-6103-494D-8CA4-2C8854A7E616}" srcOrd="1" destOrd="0" presId="urn:microsoft.com/office/officeart/2005/8/layout/radial5"/>
    <dgm:cxn modelId="{6BC4C7A7-1A0E-44D0-8685-DD6BA1164A9A}" srcId="{980DA1F1-9513-42C7-B84C-013AD74FB6D4}" destId="{13FE885A-18E7-45A0-A48C-3D56A25E81DA}" srcOrd="1" destOrd="0" parTransId="{CC26F244-A567-4B7D-ACCF-EB80526A9245}" sibTransId="{44F16273-4887-495F-B605-7316A057B0FD}"/>
    <dgm:cxn modelId="{A4284DAB-F18B-4A86-A11A-9A3BF16184AC}" type="presParOf" srcId="{9BA6B62F-6A44-413A-8422-B9BBF97A2261}" destId="{B443FBAC-7A70-4176-911C-62991E8E42E3}" srcOrd="0" destOrd="0" presId="urn:microsoft.com/office/officeart/2005/8/layout/radial5"/>
    <dgm:cxn modelId="{73E04899-D856-40AD-976C-7209F05D72E4}" type="presParOf" srcId="{9BA6B62F-6A44-413A-8422-B9BBF97A2261}" destId="{146F1878-98E7-4A83-9C65-35C98F6A76DA}" srcOrd="1" destOrd="0" presId="urn:microsoft.com/office/officeart/2005/8/layout/radial5"/>
    <dgm:cxn modelId="{48DB0B93-8C35-4DF2-8927-AF5B7EAD5776}" type="presParOf" srcId="{146F1878-98E7-4A83-9C65-35C98F6A76DA}" destId="{D58FF0F1-0BC3-4E4F-B0D2-155D375BC6A4}" srcOrd="0" destOrd="0" presId="urn:microsoft.com/office/officeart/2005/8/layout/radial5"/>
    <dgm:cxn modelId="{40ACC270-6EA1-41BF-8BF5-6B58F846D466}" type="presParOf" srcId="{9BA6B62F-6A44-413A-8422-B9BBF97A2261}" destId="{9CB665A7-8AF1-4A63-9F55-DF8FD97E9B05}" srcOrd="2" destOrd="0" presId="urn:microsoft.com/office/officeart/2005/8/layout/radial5"/>
    <dgm:cxn modelId="{0DFC52EC-D8B5-4F4C-B1C3-C61384A85EED}" type="presParOf" srcId="{9BA6B62F-6A44-413A-8422-B9BBF97A2261}" destId="{435381DB-5B5B-4DAB-8821-1ECAB3486C7A}" srcOrd="3" destOrd="0" presId="urn:microsoft.com/office/officeart/2005/8/layout/radial5"/>
    <dgm:cxn modelId="{39401B00-45BF-437C-86C0-FD8A218ECBF1}" type="presParOf" srcId="{435381DB-5B5B-4DAB-8821-1ECAB3486C7A}" destId="{DEB9F9B3-35F3-40A5-B726-E293640F29B5}" srcOrd="0" destOrd="0" presId="urn:microsoft.com/office/officeart/2005/8/layout/radial5"/>
    <dgm:cxn modelId="{334B8A36-B66A-47FD-A5E3-F98B1AA1A9FC}" type="presParOf" srcId="{9BA6B62F-6A44-413A-8422-B9BBF97A2261}" destId="{1FD03043-6D43-4A9B-A5FC-7EF508B734A1}" srcOrd="4" destOrd="0" presId="urn:microsoft.com/office/officeart/2005/8/layout/radial5"/>
    <dgm:cxn modelId="{205C2D04-09FA-41F3-85D0-DD7F2DF6F7E2}" type="presParOf" srcId="{9BA6B62F-6A44-413A-8422-B9BBF97A2261}" destId="{52587EE2-755E-4505-99F0-CE6F14FB94F3}" srcOrd="5" destOrd="0" presId="urn:microsoft.com/office/officeart/2005/8/layout/radial5"/>
    <dgm:cxn modelId="{FB8900A4-17AE-4AAD-873E-B0E8813222EA}" type="presParOf" srcId="{52587EE2-755E-4505-99F0-CE6F14FB94F3}" destId="{D2B1C095-6103-494D-8CA4-2C8854A7E616}" srcOrd="0" destOrd="0" presId="urn:microsoft.com/office/officeart/2005/8/layout/radial5"/>
    <dgm:cxn modelId="{62BC4BB3-ED36-411C-B57A-6D8490CAC4E4}" type="presParOf" srcId="{9BA6B62F-6A44-413A-8422-B9BBF97A2261}" destId="{A63E032C-4633-4C18-A0A8-E87B54074377}" srcOrd="6" destOrd="0" presId="urn:microsoft.com/office/officeart/2005/8/layout/radial5"/>
    <dgm:cxn modelId="{3B68713C-5973-4A9B-B859-31B655F8D88B}" type="presParOf" srcId="{9BA6B62F-6A44-413A-8422-B9BBF97A2261}" destId="{72E9C152-2D9C-44E8-B4D6-7B7A6F84D818}" srcOrd="7" destOrd="0" presId="urn:microsoft.com/office/officeart/2005/8/layout/radial5"/>
    <dgm:cxn modelId="{84133E83-D1F3-469C-AA58-9BB8DE97DB45}" type="presParOf" srcId="{72E9C152-2D9C-44E8-B4D6-7B7A6F84D818}" destId="{3A8F957B-4850-4921-AD2F-1A590F0115D6}" srcOrd="0" destOrd="0" presId="urn:microsoft.com/office/officeart/2005/8/layout/radial5"/>
    <dgm:cxn modelId="{8BE3AED0-669D-4B09-A7AD-23A83E736870}" type="presParOf" srcId="{9BA6B62F-6A44-413A-8422-B9BBF97A2261}" destId="{D40F3742-83F0-4540-9B30-27FA8D39F72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109C09-6522-4EB8-9D26-FBEC3B876D18}"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fr-FR"/>
        </a:p>
      </dgm:t>
    </dgm:pt>
    <dgm:pt modelId="{980DA1F1-9513-42C7-B84C-013AD74FB6D4}">
      <dgm:prSet phldrT="[Texte]"/>
      <dgm:spPr/>
      <dgm:t>
        <a:bodyPr/>
        <a:lstStyle/>
        <a:p>
          <a:r>
            <a:rPr lang="fr-FR" dirty="0" smtClean="0"/>
            <a:t>division</a:t>
          </a:r>
          <a:endParaRPr lang="fr-FR" dirty="0"/>
        </a:p>
      </dgm:t>
    </dgm:pt>
    <dgm:pt modelId="{85A41FDB-9F27-4979-B425-5C5EF8CC3190}" type="parTrans" cxnId="{A22D9CA7-85BF-444F-AE8D-BA68EF1DC6E1}">
      <dgm:prSet/>
      <dgm:spPr/>
      <dgm:t>
        <a:bodyPr/>
        <a:lstStyle/>
        <a:p>
          <a:endParaRPr lang="fr-FR"/>
        </a:p>
      </dgm:t>
    </dgm:pt>
    <dgm:pt modelId="{991072F2-4EBA-4B91-9DF8-3ED2EA41FF3E}" type="sibTrans" cxnId="{A22D9CA7-85BF-444F-AE8D-BA68EF1DC6E1}">
      <dgm:prSet/>
      <dgm:spPr/>
      <dgm:t>
        <a:bodyPr/>
        <a:lstStyle/>
        <a:p>
          <a:endParaRPr lang="fr-FR"/>
        </a:p>
      </dgm:t>
    </dgm:pt>
    <dgm:pt modelId="{A3782E3A-98A0-4326-BA74-B9141DF57104}">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400" dirty="0" smtClean="0">
              <a:latin typeface="Garamond" pitchFamily="18" charset="0"/>
            </a:rPr>
            <a:t>Origine</a:t>
          </a:r>
          <a:endParaRPr lang="fr-FR" sz="2400" dirty="0">
            <a:latin typeface="Garamond" pitchFamily="18" charset="0"/>
          </a:endParaRPr>
        </a:p>
      </dgm:t>
    </dgm:pt>
    <dgm:pt modelId="{A1F40417-6B22-4A82-9EBF-B5CA1BB9E8C3}" type="parTrans" cxnId="{34D6E9AE-48D9-4AC3-BE95-4935EA7036AF}">
      <dgm:prSet/>
      <dgm:spPr/>
      <dgm:t>
        <a:bodyPr/>
        <a:lstStyle/>
        <a:p>
          <a:endParaRPr lang="fr-FR"/>
        </a:p>
      </dgm:t>
    </dgm:pt>
    <dgm:pt modelId="{317ED964-3D97-471F-A187-411A3CA6F43D}" type="sibTrans" cxnId="{34D6E9AE-48D9-4AC3-BE95-4935EA7036AF}">
      <dgm:prSet/>
      <dgm:spPr/>
      <dgm:t>
        <a:bodyPr/>
        <a:lstStyle/>
        <a:p>
          <a:endParaRPr lang="fr-FR"/>
        </a:p>
      </dgm:t>
    </dgm:pt>
    <dgm:pt modelId="{13FE885A-18E7-45A0-A48C-3D56A25E81DA}">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1800" dirty="0" smtClean="0">
              <a:latin typeface="Garamond" pitchFamily="18" charset="0"/>
            </a:rPr>
            <a:t>Corps social</a:t>
          </a:r>
        </a:p>
        <a:p>
          <a:r>
            <a:rPr lang="fr-FR" sz="1800" dirty="0" smtClean="0">
              <a:latin typeface="Garamond" pitchFamily="18" charset="0"/>
            </a:rPr>
            <a:t>(Alter Ego)</a:t>
          </a:r>
          <a:endParaRPr lang="fr-FR" sz="1800" dirty="0">
            <a:latin typeface="Garamond" pitchFamily="18" charset="0"/>
          </a:endParaRPr>
        </a:p>
      </dgm:t>
    </dgm:pt>
    <dgm:pt modelId="{CC26F244-A567-4B7D-ACCF-EB80526A9245}" type="parTrans" cxnId="{6BC4C7A7-1A0E-44D0-8685-DD6BA1164A9A}">
      <dgm:prSet/>
      <dgm:spPr/>
      <dgm:t>
        <a:bodyPr/>
        <a:lstStyle/>
        <a:p>
          <a:endParaRPr lang="fr-FR"/>
        </a:p>
      </dgm:t>
    </dgm:pt>
    <dgm:pt modelId="{44F16273-4887-495F-B605-7316A057B0FD}" type="sibTrans" cxnId="{6BC4C7A7-1A0E-44D0-8685-DD6BA1164A9A}">
      <dgm:prSet/>
      <dgm:spPr/>
      <dgm:t>
        <a:bodyPr/>
        <a:lstStyle/>
        <a:p>
          <a:endParaRPr lang="fr-FR"/>
        </a:p>
      </dgm:t>
    </dgm:pt>
    <dgm:pt modelId="{60F9E122-D8E1-4F6C-910F-8B29B780CBC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Communion</a:t>
          </a:r>
          <a:endParaRPr lang="fr-FR" dirty="0"/>
        </a:p>
      </dgm:t>
    </dgm:pt>
    <dgm:pt modelId="{160AD1E5-597A-4DC0-BDFF-BD6CFA9C081D}" type="parTrans" cxnId="{C3CC0C93-3166-4E83-902E-73440FA1F228}">
      <dgm:prSet/>
      <dgm:spPr/>
      <dgm:t>
        <a:bodyPr/>
        <a:lstStyle/>
        <a:p>
          <a:endParaRPr lang="fr-FR"/>
        </a:p>
      </dgm:t>
    </dgm:pt>
    <dgm:pt modelId="{68FF8274-D426-4093-98DE-9DF7BEE3A986}" type="sibTrans" cxnId="{C3CC0C93-3166-4E83-902E-73440FA1F228}">
      <dgm:prSet/>
      <dgm:spPr/>
      <dgm:t>
        <a:bodyPr/>
        <a:lstStyle/>
        <a:p>
          <a:endParaRPr lang="fr-FR"/>
        </a:p>
      </dgm:t>
    </dgm:pt>
    <dgm:pt modelId="{0655E86E-80FC-4DC1-81C3-9306D207A3AC}">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3600" dirty="0" smtClean="0">
              <a:latin typeface="Garamond" pitchFamily="18" charset="0"/>
            </a:rPr>
            <a:t>Ego</a:t>
          </a:r>
          <a:endParaRPr lang="fr-FR" sz="3600" dirty="0">
            <a:latin typeface="Garamond" pitchFamily="18" charset="0"/>
          </a:endParaRPr>
        </a:p>
      </dgm:t>
    </dgm:pt>
    <dgm:pt modelId="{A8677DDA-9EAB-4665-9768-ABE5C365453C}" type="parTrans" cxnId="{199841B5-D316-45F1-BC32-5E600719012C}">
      <dgm:prSet/>
      <dgm:spPr/>
      <dgm:t>
        <a:bodyPr/>
        <a:lstStyle/>
        <a:p>
          <a:endParaRPr lang="fr-FR"/>
        </a:p>
      </dgm:t>
    </dgm:pt>
    <dgm:pt modelId="{FC461D34-71D1-4CA5-8F93-038E44CA05DE}" type="sibTrans" cxnId="{199841B5-D316-45F1-BC32-5E600719012C}">
      <dgm:prSet/>
      <dgm:spPr/>
      <dgm:t>
        <a:bodyPr/>
        <a:lstStyle/>
        <a:p>
          <a:endParaRPr lang="fr-FR"/>
        </a:p>
      </dgm:t>
    </dgm:pt>
    <dgm:pt modelId="{9BA6B62F-6A44-413A-8422-B9BBF97A2261}" type="pres">
      <dgm:prSet presAssocID="{F9109C09-6522-4EB8-9D26-FBEC3B876D18}" presName="Name0" presStyleCnt="0">
        <dgm:presLayoutVars>
          <dgm:chMax val="1"/>
          <dgm:dir/>
          <dgm:animLvl val="ctr"/>
          <dgm:resizeHandles val="exact"/>
        </dgm:presLayoutVars>
      </dgm:prSet>
      <dgm:spPr/>
      <dgm:t>
        <a:bodyPr/>
        <a:lstStyle/>
        <a:p>
          <a:endParaRPr lang="fr-FR"/>
        </a:p>
      </dgm:t>
    </dgm:pt>
    <dgm:pt modelId="{B443FBAC-7A70-4176-911C-62991E8E42E3}" type="pres">
      <dgm:prSet presAssocID="{980DA1F1-9513-42C7-B84C-013AD74FB6D4}" presName="centerShape" presStyleLbl="node0" presStyleIdx="0" presStyleCnt="1"/>
      <dgm:spPr/>
      <dgm:t>
        <a:bodyPr/>
        <a:lstStyle/>
        <a:p>
          <a:endParaRPr lang="fr-FR"/>
        </a:p>
      </dgm:t>
    </dgm:pt>
    <dgm:pt modelId="{146F1878-98E7-4A83-9C65-35C98F6A76DA}" type="pres">
      <dgm:prSet presAssocID="{A1F40417-6B22-4A82-9EBF-B5CA1BB9E8C3}" presName="parTrans" presStyleLbl="sibTrans2D1" presStyleIdx="0" presStyleCnt="4"/>
      <dgm:spPr/>
      <dgm:t>
        <a:bodyPr/>
        <a:lstStyle/>
        <a:p>
          <a:endParaRPr lang="fr-FR"/>
        </a:p>
      </dgm:t>
    </dgm:pt>
    <dgm:pt modelId="{D58FF0F1-0BC3-4E4F-B0D2-155D375BC6A4}" type="pres">
      <dgm:prSet presAssocID="{A1F40417-6B22-4A82-9EBF-B5CA1BB9E8C3}" presName="connectorText" presStyleLbl="sibTrans2D1" presStyleIdx="0" presStyleCnt="4"/>
      <dgm:spPr/>
      <dgm:t>
        <a:bodyPr/>
        <a:lstStyle/>
        <a:p>
          <a:endParaRPr lang="fr-FR"/>
        </a:p>
      </dgm:t>
    </dgm:pt>
    <dgm:pt modelId="{9CB665A7-8AF1-4A63-9F55-DF8FD97E9B05}" type="pres">
      <dgm:prSet presAssocID="{A3782E3A-98A0-4326-BA74-B9141DF57104}" presName="node" presStyleLbl="node1" presStyleIdx="0" presStyleCnt="4">
        <dgm:presLayoutVars>
          <dgm:bulletEnabled val="1"/>
        </dgm:presLayoutVars>
      </dgm:prSet>
      <dgm:spPr/>
      <dgm:t>
        <a:bodyPr/>
        <a:lstStyle/>
        <a:p>
          <a:endParaRPr lang="fr-FR"/>
        </a:p>
      </dgm:t>
    </dgm:pt>
    <dgm:pt modelId="{435381DB-5B5B-4DAB-8821-1ECAB3486C7A}" type="pres">
      <dgm:prSet presAssocID="{CC26F244-A567-4B7D-ACCF-EB80526A9245}" presName="parTrans" presStyleLbl="sibTrans2D1" presStyleIdx="1" presStyleCnt="4"/>
      <dgm:spPr/>
      <dgm:t>
        <a:bodyPr/>
        <a:lstStyle/>
        <a:p>
          <a:endParaRPr lang="fr-FR"/>
        </a:p>
      </dgm:t>
    </dgm:pt>
    <dgm:pt modelId="{DEB9F9B3-35F3-40A5-B726-E293640F29B5}" type="pres">
      <dgm:prSet presAssocID="{CC26F244-A567-4B7D-ACCF-EB80526A9245}" presName="connectorText" presStyleLbl="sibTrans2D1" presStyleIdx="1" presStyleCnt="4"/>
      <dgm:spPr/>
      <dgm:t>
        <a:bodyPr/>
        <a:lstStyle/>
        <a:p>
          <a:endParaRPr lang="fr-FR"/>
        </a:p>
      </dgm:t>
    </dgm:pt>
    <dgm:pt modelId="{1FD03043-6D43-4A9B-A5FC-7EF508B734A1}" type="pres">
      <dgm:prSet presAssocID="{13FE885A-18E7-45A0-A48C-3D56A25E81DA}" presName="node" presStyleLbl="node1" presStyleIdx="1" presStyleCnt="4">
        <dgm:presLayoutVars>
          <dgm:bulletEnabled val="1"/>
        </dgm:presLayoutVars>
      </dgm:prSet>
      <dgm:spPr/>
      <dgm:t>
        <a:bodyPr/>
        <a:lstStyle/>
        <a:p>
          <a:endParaRPr lang="fr-FR"/>
        </a:p>
      </dgm:t>
    </dgm:pt>
    <dgm:pt modelId="{52587EE2-755E-4505-99F0-CE6F14FB94F3}" type="pres">
      <dgm:prSet presAssocID="{160AD1E5-597A-4DC0-BDFF-BD6CFA9C081D}" presName="parTrans" presStyleLbl="sibTrans2D1" presStyleIdx="2" presStyleCnt="4"/>
      <dgm:spPr/>
      <dgm:t>
        <a:bodyPr/>
        <a:lstStyle/>
        <a:p>
          <a:endParaRPr lang="fr-FR"/>
        </a:p>
      </dgm:t>
    </dgm:pt>
    <dgm:pt modelId="{D2B1C095-6103-494D-8CA4-2C8854A7E616}" type="pres">
      <dgm:prSet presAssocID="{160AD1E5-597A-4DC0-BDFF-BD6CFA9C081D}" presName="connectorText" presStyleLbl="sibTrans2D1" presStyleIdx="2" presStyleCnt="4"/>
      <dgm:spPr/>
      <dgm:t>
        <a:bodyPr/>
        <a:lstStyle/>
        <a:p>
          <a:endParaRPr lang="fr-FR"/>
        </a:p>
      </dgm:t>
    </dgm:pt>
    <dgm:pt modelId="{A63E032C-4633-4C18-A0A8-E87B54074377}" type="pres">
      <dgm:prSet presAssocID="{60F9E122-D8E1-4F6C-910F-8B29B780CBC6}" presName="node" presStyleLbl="node1" presStyleIdx="2" presStyleCnt="4">
        <dgm:presLayoutVars>
          <dgm:bulletEnabled val="1"/>
        </dgm:presLayoutVars>
      </dgm:prSet>
      <dgm:spPr/>
      <dgm:t>
        <a:bodyPr/>
        <a:lstStyle/>
        <a:p>
          <a:endParaRPr lang="fr-FR"/>
        </a:p>
      </dgm:t>
    </dgm:pt>
    <dgm:pt modelId="{72E9C152-2D9C-44E8-B4D6-7B7A6F84D818}" type="pres">
      <dgm:prSet presAssocID="{A8677DDA-9EAB-4665-9768-ABE5C365453C}" presName="parTrans" presStyleLbl="sibTrans2D1" presStyleIdx="3" presStyleCnt="4"/>
      <dgm:spPr/>
      <dgm:t>
        <a:bodyPr/>
        <a:lstStyle/>
        <a:p>
          <a:endParaRPr lang="fr-FR"/>
        </a:p>
      </dgm:t>
    </dgm:pt>
    <dgm:pt modelId="{3A8F957B-4850-4921-AD2F-1A590F0115D6}" type="pres">
      <dgm:prSet presAssocID="{A8677DDA-9EAB-4665-9768-ABE5C365453C}" presName="connectorText" presStyleLbl="sibTrans2D1" presStyleIdx="3" presStyleCnt="4"/>
      <dgm:spPr/>
      <dgm:t>
        <a:bodyPr/>
        <a:lstStyle/>
        <a:p>
          <a:endParaRPr lang="fr-FR"/>
        </a:p>
      </dgm:t>
    </dgm:pt>
    <dgm:pt modelId="{D40F3742-83F0-4540-9B30-27FA8D39F72B}" type="pres">
      <dgm:prSet presAssocID="{0655E86E-80FC-4DC1-81C3-9306D207A3AC}" presName="node" presStyleLbl="node1" presStyleIdx="3" presStyleCnt="4">
        <dgm:presLayoutVars>
          <dgm:bulletEnabled val="1"/>
        </dgm:presLayoutVars>
      </dgm:prSet>
      <dgm:spPr/>
      <dgm:t>
        <a:bodyPr/>
        <a:lstStyle/>
        <a:p>
          <a:endParaRPr lang="fr-FR"/>
        </a:p>
      </dgm:t>
    </dgm:pt>
  </dgm:ptLst>
  <dgm:cxnLst>
    <dgm:cxn modelId="{85A0EFAB-E698-4427-B474-B243D5A78347}" type="presOf" srcId="{160AD1E5-597A-4DC0-BDFF-BD6CFA9C081D}" destId="{52587EE2-755E-4505-99F0-CE6F14FB94F3}" srcOrd="0" destOrd="0" presId="urn:microsoft.com/office/officeart/2005/8/layout/radial5"/>
    <dgm:cxn modelId="{8641982B-6915-4DEE-846D-5209EC0BA59B}" type="presOf" srcId="{0655E86E-80FC-4DC1-81C3-9306D207A3AC}" destId="{D40F3742-83F0-4540-9B30-27FA8D39F72B}" srcOrd="0" destOrd="0" presId="urn:microsoft.com/office/officeart/2005/8/layout/radial5"/>
    <dgm:cxn modelId="{523BC559-5B4A-4FFB-8639-8574111B18E2}" type="presOf" srcId="{CC26F244-A567-4B7D-ACCF-EB80526A9245}" destId="{DEB9F9B3-35F3-40A5-B726-E293640F29B5}" srcOrd="1" destOrd="0" presId="urn:microsoft.com/office/officeart/2005/8/layout/radial5"/>
    <dgm:cxn modelId="{D41593F1-852C-45A3-9006-2ACE681E2FD8}" type="presOf" srcId="{980DA1F1-9513-42C7-B84C-013AD74FB6D4}" destId="{B443FBAC-7A70-4176-911C-62991E8E42E3}" srcOrd="0" destOrd="0" presId="urn:microsoft.com/office/officeart/2005/8/layout/radial5"/>
    <dgm:cxn modelId="{42EB4A5C-89F2-4322-9CB7-CF50198669C7}" type="presOf" srcId="{A1F40417-6B22-4A82-9EBF-B5CA1BB9E8C3}" destId="{146F1878-98E7-4A83-9C65-35C98F6A76DA}" srcOrd="0" destOrd="0" presId="urn:microsoft.com/office/officeart/2005/8/layout/radial5"/>
    <dgm:cxn modelId="{BC128A57-DBCA-4E19-91BE-C7781EA788EC}" type="presOf" srcId="{A8677DDA-9EAB-4665-9768-ABE5C365453C}" destId="{3A8F957B-4850-4921-AD2F-1A590F0115D6}" srcOrd="1" destOrd="0" presId="urn:microsoft.com/office/officeart/2005/8/layout/radial5"/>
    <dgm:cxn modelId="{DB97E218-B959-4C6E-A006-A7CF5A2D7396}" type="presOf" srcId="{F9109C09-6522-4EB8-9D26-FBEC3B876D18}" destId="{9BA6B62F-6A44-413A-8422-B9BBF97A2261}" srcOrd="0" destOrd="0" presId="urn:microsoft.com/office/officeart/2005/8/layout/radial5"/>
    <dgm:cxn modelId="{23A4B078-6B28-499C-9FFB-89801732B336}" type="presOf" srcId="{160AD1E5-597A-4DC0-BDFF-BD6CFA9C081D}" destId="{D2B1C095-6103-494D-8CA4-2C8854A7E616}" srcOrd="1" destOrd="0" presId="urn:microsoft.com/office/officeart/2005/8/layout/radial5"/>
    <dgm:cxn modelId="{3F5286F6-4614-42A2-AB95-16F3040B999F}" type="presOf" srcId="{60F9E122-D8E1-4F6C-910F-8B29B780CBC6}" destId="{A63E032C-4633-4C18-A0A8-E87B54074377}" srcOrd="0" destOrd="0" presId="urn:microsoft.com/office/officeart/2005/8/layout/radial5"/>
    <dgm:cxn modelId="{ED97B67E-313A-4D1D-AAA0-AB00D042972C}" type="presOf" srcId="{A1F40417-6B22-4A82-9EBF-B5CA1BB9E8C3}" destId="{D58FF0F1-0BC3-4E4F-B0D2-155D375BC6A4}" srcOrd="1" destOrd="0" presId="urn:microsoft.com/office/officeart/2005/8/layout/radial5"/>
    <dgm:cxn modelId="{34D6E9AE-48D9-4AC3-BE95-4935EA7036AF}" srcId="{980DA1F1-9513-42C7-B84C-013AD74FB6D4}" destId="{A3782E3A-98A0-4326-BA74-B9141DF57104}" srcOrd="0" destOrd="0" parTransId="{A1F40417-6B22-4A82-9EBF-B5CA1BB9E8C3}" sibTransId="{317ED964-3D97-471F-A187-411A3CA6F43D}"/>
    <dgm:cxn modelId="{0183CCAB-5308-46B5-8915-0D12A5CC8DA9}" type="presOf" srcId="{A3782E3A-98A0-4326-BA74-B9141DF57104}" destId="{9CB665A7-8AF1-4A63-9F55-DF8FD97E9B05}" srcOrd="0" destOrd="0" presId="urn:microsoft.com/office/officeart/2005/8/layout/radial5"/>
    <dgm:cxn modelId="{C3CC0C93-3166-4E83-902E-73440FA1F228}" srcId="{980DA1F1-9513-42C7-B84C-013AD74FB6D4}" destId="{60F9E122-D8E1-4F6C-910F-8B29B780CBC6}" srcOrd="2" destOrd="0" parTransId="{160AD1E5-597A-4DC0-BDFF-BD6CFA9C081D}" sibTransId="{68FF8274-D426-4093-98DE-9DF7BEE3A986}"/>
    <dgm:cxn modelId="{159DDA59-7751-443F-9EC7-E6DB9DEA2AD6}" type="presOf" srcId="{A8677DDA-9EAB-4665-9768-ABE5C365453C}" destId="{72E9C152-2D9C-44E8-B4D6-7B7A6F84D818}" srcOrd="0" destOrd="0" presId="urn:microsoft.com/office/officeart/2005/8/layout/radial5"/>
    <dgm:cxn modelId="{199841B5-D316-45F1-BC32-5E600719012C}" srcId="{980DA1F1-9513-42C7-B84C-013AD74FB6D4}" destId="{0655E86E-80FC-4DC1-81C3-9306D207A3AC}" srcOrd="3" destOrd="0" parTransId="{A8677DDA-9EAB-4665-9768-ABE5C365453C}" sibTransId="{FC461D34-71D1-4CA5-8F93-038E44CA05DE}"/>
    <dgm:cxn modelId="{A22D9CA7-85BF-444F-AE8D-BA68EF1DC6E1}" srcId="{F9109C09-6522-4EB8-9D26-FBEC3B876D18}" destId="{980DA1F1-9513-42C7-B84C-013AD74FB6D4}" srcOrd="0" destOrd="0" parTransId="{85A41FDB-9F27-4979-B425-5C5EF8CC3190}" sibTransId="{991072F2-4EBA-4B91-9DF8-3ED2EA41FF3E}"/>
    <dgm:cxn modelId="{612205A4-00D8-4237-A74C-B8CDC31B787F}" type="presOf" srcId="{CC26F244-A567-4B7D-ACCF-EB80526A9245}" destId="{435381DB-5B5B-4DAB-8821-1ECAB3486C7A}" srcOrd="0" destOrd="0" presId="urn:microsoft.com/office/officeart/2005/8/layout/radial5"/>
    <dgm:cxn modelId="{9B343BC6-D8B2-4992-B80F-C3A98B4C39DE}" type="presOf" srcId="{13FE885A-18E7-45A0-A48C-3D56A25E81DA}" destId="{1FD03043-6D43-4A9B-A5FC-7EF508B734A1}" srcOrd="0" destOrd="0" presId="urn:microsoft.com/office/officeart/2005/8/layout/radial5"/>
    <dgm:cxn modelId="{6BC4C7A7-1A0E-44D0-8685-DD6BA1164A9A}" srcId="{980DA1F1-9513-42C7-B84C-013AD74FB6D4}" destId="{13FE885A-18E7-45A0-A48C-3D56A25E81DA}" srcOrd="1" destOrd="0" parTransId="{CC26F244-A567-4B7D-ACCF-EB80526A9245}" sibTransId="{44F16273-4887-495F-B605-7316A057B0FD}"/>
    <dgm:cxn modelId="{0AACEDEE-1634-4BA7-B388-7074E826426C}" type="presParOf" srcId="{9BA6B62F-6A44-413A-8422-B9BBF97A2261}" destId="{B443FBAC-7A70-4176-911C-62991E8E42E3}" srcOrd="0" destOrd="0" presId="urn:microsoft.com/office/officeart/2005/8/layout/radial5"/>
    <dgm:cxn modelId="{D420165C-AA8E-4B07-AB28-AE82E770BF2E}" type="presParOf" srcId="{9BA6B62F-6A44-413A-8422-B9BBF97A2261}" destId="{146F1878-98E7-4A83-9C65-35C98F6A76DA}" srcOrd="1" destOrd="0" presId="urn:microsoft.com/office/officeart/2005/8/layout/radial5"/>
    <dgm:cxn modelId="{97969860-9C1C-4880-8EB5-965A771B8133}" type="presParOf" srcId="{146F1878-98E7-4A83-9C65-35C98F6A76DA}" destId="{D58FF0F1-0BC3-4E4F-B0D2-155D375BC6A4}" srcOrd="0" destOrd="0" presId="urn:microsoft.com/office/officeart/2005/8/layout/radial5"/>
    <dgm:cxn modelId="{7E31ED98-E75B-4FF5-B626-25B1894D025F}" type="presParOf" srcId="{9BA6B62F-6A44-413A-8422-B9BBF97A2261}" destId="{9CB665A7-8AF1-4A63-9F55-DF8FD97E9B05}" srcOrd="2" destOrd="0" presId="urn:microsoft.com/office/officeart/2005/8/layout/radial5"/>
    <dgm:cxn modelId="{482C1881-72BB-4752-90B6-4BBE4640CB54}" type="presParOf" srcId="{9BA6B62F-6A44-413A-8422-B9BBF97A2261}" destId="{435381DB-5B5B-4DAB-8821-1ECAB3486C7A}" srcOrd="3" destOrd="0" presId="urn:microsoft.com/office/officeart/2005/8/layout/radial5"/>
    <dgm:cxn modelId="{B99E8575-D22F-4914-8208-8B77DA89FAA0}" type="presParOf" srcId="{435381DB-5B5B-4DAB-8821-1ECAB3486C7A}" destId="{DEB9F9B3-35F3-40A5-B726-E293640F29B5}" srcOrd="0" destOrd="0" presId="urn:microsoft.com/office/officeart/2005/8/layout/radial5"/>
    <dgm:cxn modelId="{E328D80F-B13D-4E6A-80F8-7AD864E5F6FE}" type="presParOf" srcId="{9BA6B62F-6A44-413A-8422-B9BBF97A2261}" destId="{1FD03043-6D43-4A9B-A5FC-7EF508B734A1}" srcOrd="4" destOrd="0" presId="urn:microsoft.com/office/officeart/2005/8/layout/radial5"/>
    <dgm:cxn modelId="{9D50A0DB-EF47-4BA2-9EAE-A0B677840A78}" type="presParOf" srcId="{9BA6B62F-6A44-413A-8422-B9BBF97A2261}" destId="{52587EE2-755E-4505-99F0-CE6F14FB94F3}" srcOrd="5" destOrd="0" presId="urn:microsoft.com/office/officeart/2005/8/layout/radial5"/>
    <dgm:cxn modelId="{7689C46A-E3A4-4E11-90F4-0E18E8EB7DE8}" type="presParOf" srcId="{52587EE2-755E-4505-99F0-CE6F14FB94F3}" destId="{D2B1C095-6103-494D-8CA4-2C8854A7E616}" srcOrd="0" destOrd="0" presId="urn:microsoft.com/office/officeart/2005/8/layout/radial5"/>
    <dgm:cxn modelId="{FD07AA8C-EB2E-480A-8DAB-B7F2ED3D3C74}" type="presParOf" srcId="{9BA6B62F-6A44-413A-8422-B9BBF97A2261}" destId="{A63E032C-4633-4C18-A0A8-E87B54074377}" srcOrd="6" destOrd="0" presId="urn:microsoft.com/office/officeart/2005/8/layout/radial5"/>
    <dgm:cxn modelId="{4C7248B3-E13E-4F97-8F44-2CD66C923638}" type="presParOf" srcId="{9BA6B62F-6A44-413A-8422-B9BBF97A2261}" destId="{72E9C152-2D9C-44E8-B4D6-7B7A6F84D818}" srcOrd="7" destOrd="0" presId="urn:microsoft.com/office/officeart/2005/8/layout/radial5"/>
    <dgm:cxn modelId="{86EB8363-D155-4DE7-AA29-475FECA51D9F}" type="presParOf" srcId="{72E9C152-2D9C-44E8-B4D6-7B7A6F84D818}" destId="{3A8F957B-4850-4921-AD2F-1A590F0115D6}" srcOrd="0" destOrd="0" presId="urn:microsoft.com/office/officeart/2005/8/layout/radial5"/>
    <dgm:cxn modelId="{B13FA542-340F-4E55-8B7A-578FC50FA722}" type="presParOf" srcId="{9BA6B62F-6A44-413A-8422-B9BBF97A2261}" destId="{D40F3742-83F0-4540-9B30-27FA8D39F72B}"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D6D12-52D1-4DF0-A789-FE7B045CEF16}"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AC332DCD-96AD-4BA9-835D-CD394E340CC5}">
      <dgm:prSet phldrT="[Texte]" custT="1">
        <dgm:style>
          <a:lnRef idx="0">
            <a:schemeClr val="dk1"/>
          </a:lnRef>
          <a:fillRef idx="3">
            <a:schemeClr val="dk1"/>
          </a:fillRef>
          <a:effectRef idx="3">
            <a:schemeClr val="dk1"/>
          </a:effectRef>
          <a:fontRef idx="minor">
            <a:schemeClr val="lt1"/>
          </a:fontRef>
        </dgm:style>
      </dgm:prSet>
      <dgm:spPr/>
      <dgm:t>
        <a:bodyPr/>
        <a:lstStyle/>
        <a:p>
          <a:r>
            <a:rPr lang="fr-FR" sz="1600" dirty="0" smtClean="0">
              <a:latin typeface="Arial Narrow" pitchFamily="34" charset="0"/>
            </a:rPr>
            <a:t>Vivre ensemble</a:t>
          </a:r>
        </a:p>
      </dgm:t>
    </dgm:pt>
    <dgm:pt modelId="{14829E68-84AE-4C9A-AC6B-F75DB7FF1750}" type="parTrans" cxnId="{3F8C20DD-9431-441F-8FD8-3310FC3B5649}">
      <dgm:prSet/>
      <dgm:spPr/>
      <dgm:t>
        <a:bodyPr/>
        <a:lstStyle/>
        <a:p>
          <a:endParaRPr lang="fr-FR"/>
        </a:p>
      </dgm:t>
    </dgm:pt>
    <dgm:pt modelId="{ADB2FC48-8871-4C82-A8DA-C1518EE7C0DB}" type="sibTrans" cxnId="{3F8C20DD-9431-441F-8FD8-3310FC3B5649}">
      <dgm:prSet/>
      <dgm:spPr/>
      <dgm:t>
        <a:bodyPr/>
        <a:lstStyle/>
        <a:p>
          <a:endParaRPr lang="fr-FR"/>
        </a:p>
      </dgm:t>
    </dgm:pt>
    <dgm:pt modelId="{3DF1F000-3C6F-4ADC-A7AC-3C8C1DBFF422}">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400" dirty="0" smtClean="0">
              <a:latin typeface="Garamond" pitchFamily="18" charset="0"/>
            </a:rPr>
            <a:t>Âme, Principe Spirituel</a:t>
          </a:r>
        </a:p>
        <a:p>
          <a:r>
            <a:rPr lang="fr-FR" sz="1700" dirty="0" smtClean="0">
              <a:latin typeface="Garamond" pitchFamily="18" charset="0"/>
            </a:rPr>
            <a:t>Héritage indivis</a:t>
          </a:r>
        </a:p>
      </dgm:t>
    </dgm:pt>
    <dgm:pt modelId="{69D6EDB1-D676-4328-962C-E8F6701C2494}" type="parTrans" cxnId="{0D163591-3D22-47A3-8263-2F72E72CB859}">
      <dgm:prSet/>
      <dgm:spPr/>
      <dgm:t>
        <a:bodyPr/>
        <a:lstStyle/>
        <a:p>
          <a:endParaRPr lang="fr-FR"/>
        </a:p>
      </dgm:t>
    </dgm:pt>
    <dgm:pt modelId="{6E32ED73-7111-405C-8E01-D9D1BA719458}" type="sibTrans" cxnId="{0D163591-3D22-47A3-8263-2F72E72CB859}">
      <dgm:prSet/>
      <dgm:spPr/>
      <dgm:t>
        <a:bodyPr/>
        <a:lstStyle/>
        <a:p>
          <a:endParaRPr lang="fr-FR"/>
        </a:p>
      </dgm:t>
    </dgm:pt>
    <dgm:pt modelId="{6BA6B704-D1C9-4C6F-9BAB-D1963ED5448B}">
      <dgm:prSet phldrT="[Texte]" custT="1"/>
      <dgm:spPr/>
      <dgm:t>
        <a:bodyPr/>
        <a:lstStyle/>
        <a:p>
          <a:r>
            <a:rPr lang="fr-FR" sz="3600" dirty="0" smtClean="0">
              <a:latin typeface="Garamond" pitchFamily="18" charset="0"/>
            </a:rPr>
            <a:t>peuple</a:t>
          </a:r>
        </a:p>
      </dgm:t>
    </dgm:pt>
    <dgm:pt modelId="{E082DA70-D3A3-49AB-B69E-E9ABCCFF935D}" type="parTrans" cxnId="{BC10F1D9-FD4A-4D20-B264-AB3C8C024CA1}">
      <dgm:prSet/>
      <dgm:spPr/>
      <dgm:t>
        <a:bodyPr/>
        <a:lstStyle/>
        <a:p>
          <a:endParaRPr lang="fr-FR"/>
        </a:p>
      </dgm:t>
    </dgm:pt>
    <dgm:pt modelId="{66E37877-F3C1-4DAD-9C8E-1D882E983176}" type="sibTrans" cxnId="{BC10F1D9-FD4A-4D20-B264-AB3C8C024CA1}">
      <dgm:prSet/>
      <dgm:spPr/>
      <dgm:t>
        <a:bodyPr/>
        <a:lstStyle/>
        <a:p>
          <a:endParaRPr lang="fr-FR"/>
        </a:p>
      </dgm:t>
    </dgm:pt>
    <dgm:pt modelId="{176BFA91-E2A7-412E-ADBF-CF4A675257E1}">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1800" dirty="0" smtClean="0">
              <a:latin typeface="Garamond" pitchFamily="18" charset="0"/>
            </a:rPr>
            <a:t>Communauté imaginée</a:t>
          </a:r>
          <a:endParaRPr lang="fr-FR" sz="1400" dirty="0">
            <a:latin typeface="Garamond" pitchFamily="18" charset="0"/>
          </a:endParaRPr>
        </a:p>
      </dgm:t>
    </dgm:pt>
    <dgm:pt modelId="{7E2C58D0-1390-41C4-987E-6C057AF7B237}" type="parTrans" cxnId="{CA0E034E-30EF-43A0-8211-99D45A0A6C81}">
      <dgm:prSet/>
      <dgm:spPr/>
      <dgm:t>
        <a:bodyPr/>
        <a:lstStyle/>
        <a:p>
          <a:endParaRPr lang="fr-FR"/>
        </a:p>
      </dgm:t>
    </dgm:pt>
    <dgm:pt modelId="{86BA1AC6-59BA-4C08-80BA-2BCC079C026E}" type="sibTrans" cxnId="{CA0E034E-30EF-43A0-8211-99D45A0A6C81}">
      <dgm:prSet/>
      <dgm:spPr/>
      <dgm:t>
        <a:bodyPr/>
        <a:lstStyle/>
        <a:p>
          <a:endParaRPr lang="fr-FR"/>
        </a:p>
      </dgm:t>
    </dgm:pt>
    <dgm:pt modelId="{D7677BC3-2445-4461-B365-955C05EF5CBE}">
      <dgm:prSet phldrT="[Texte]" custT="1"/>
      <dgm:spPr/>
      <dgm:t>
        <a:bodyPr/>
        <a:lstStyle/>
        <a:p>
          <a:r>
            <a:rPr lang="fr-FR" sz="2800" dirty="0" smtClean="0">
              <a:latin typeface="Garamond" pitchFamily="18" charset="0"/>
            </a:rPr>
            <a:t>autorités</a:t>
          </a:r>
        </a:p>
      </dgm:t>
    </dgm:pt>
    <dgm:pt modelId="{546BC2B7-7BEB-4309-B52B-28906EBD6CEC}" type="parTrans" cxnId="{7BD96212-1E0E-49D2-8C9C-8B20EDE12FDB}">
      <dgm:prSet/>
      <dgm:spPr/>
      <dgm:t>
        <a:bodyPr/>
        <a:lstStyle/>
        <a:p>
          <a:endParaRPr lang="fr-FR"/>
        </a:p>
      </dgm:t>
    </dgm:pt>
    <dgm:pt modelId="{4F03B2AB-9A56-41D4-BA43-FF036C607A69}" type="sibTrans" cxnId="{7BD96212-1E0E-49D2-8C9C-8B20EDE12FDB}">
      <dgm:prSet/>
      <dgm:spPr/>
      <dgm:t>
        <a:bodyPr/>
        <a:lstStyle/>
        <a:p>
          <a:endParaRPr lang="fr-FR"/>
        </a:p>
      </dgm:t>
    </dgm:pt>
    <dgm:pt modelId="{DBA89AEA-9DED-4212-A639-F1D513081F7C}" type="pres">
      <dgm:prSet presAssocID="{BFAD6D12-52D1-4DF0-A789-FE7B045CEF16}" presName="Name0" presStyleCnt="0">
        <dgm:presLayoutVars>
          <dgm:chMax val="1"/>
          <dgm:dir/>
          <dgm:animLvl val="ctr"/>
          <dgm:resizeHandles val="exact"/>
        </dgm:presLayoutVars>
      </dgm:prSet>
      <dgm:spPr/>
      <dgm:t>
        <a:bodyPr/>
        <a:lstStyle/>
        <a:p>
          <a:endParaRPr lang="fr-FR"/>
        </a:p>
      </dgm:t>
    </dgm:pt>
    <dgm:pt modelId="{C2C9AE3F-B31C-4CAF-A296-0EA9A440B63A}" type="pres">
      <dgm:prSet presAssocID="{AC332DCD-96AD-4BA9-835D-CD394E340CC5}" presName="centerShape" presStyleLbl="node0" presStyleIdx="0" presStyleCnt="1"/>
      <dgm:spPr/>
      <dgm:t>
        <a:bodyPr/>
        <a:lstStyle/>
        <a:p>
          <a:endParaRPr lang="fr-FR"/>
        </a:p>
      </dgm:t>
    </dgm:pt>
    <dgm:pt modelId="{21D08009-54E4-4289-BA17-D2E7D5909836}" type="pres">
      <dgm:prSet presAssocID="{69D6EDB1-D676-4328-962C-E8F6701C2494}" presName="parTrans" presStyleLbl="sibTrans2D1" presStyleIdx="0" presStyleCnt="4"/>
      <dgm:spPr/>
      <dgm:t>
        <a:bodyPr/>
        <a:lstStyle/>
        <a:p>
          <a:endParaRPr lang="fr-FR"/>
        </a:p>
      </dgm:t>
    </dgm:pt>
    <dgm:pt modelId="{F6B51FB2-2F29-4164-B3CF-BEFB6978ACEB}" type="pres">
      <dgm:prSet presAssocID="{69D6EDB1-D676-4328-962C-E8F6701C2494}" presName="connectorText" presStyleLbl="sibTrans2D1" presStyleIdx="0" presStyleCnt="4"/>
      <dgm:spPr/>
      <dgm:t>
        <a:bodyPr/>
        <a:lstStyle/>
        <a:p>
          <a:endParaRPr lang="fr-FR"/>
        </a:p>
      </dgm:t>
    </dgm:pt>
    <dgm:pt modelId="{8CA90D72-F4F5-4C71-B32B-C3AE8DB96062}" type="pres">
      <dgm:prSet presAssocID="{3DF1F000-3C6F-4ADC-A7AC-3C8C1DBFF422}" presName="node" presStyleLbl="node1" presStyleIdx="0" presStyleCnt="4">
        <dgm:presLayoutVars>
          <dgm:bulletEnabled val="1"/>
        </dgm:presLayoutVars>
      </dgm:prSet>
      <dgm:spPr/>
      <dgm:t>
        <a:bodyPr/>
        <a:lstStyle/>
        <a:p>
          <a:endParaRPr lang="fr-FR"/>
        </a:p>
      </dgm:t>
    </dgm:pt>
    <dgm:pt modelId="{B2011A3D-566F-418B-8E6F-E63689F87779}" type="pres">
      <dgm:prSet presAssocID="{E082DA70-D3A3-49AB-B69E-E9ABCCFF935D}" presName="parTrans" presStyleLbl="sibTrans2D1" presStyleIdx="1" presStyleCnt="4"/>
      <dgm:spPr/>
      <dgm:t>
        <a:bodyPr/>
        <a:lstStyle/>
        <a:p>
          <a:endParaRPr lang="fr-FR"/>
        </a:p>
      </dgm:t>
    </dgm:pt>
    <dgm:pt modelId="{BAE50ABF-2304-40A7-AA4B-D084F51A6D77}" type="pres">
      <dgm:prSet presAssocID="{E082DA70-D3A3-49AB-B69E-E9ABCCFF935D}" presName="connectorText" presStyleLbl="sibTrans2D1" presStyleIdx="1" presStyleCnt="4"/>
      <dgm:spPr/>
      <dgm:t>
        <a:bodyPr/>
        <a:lstStyle/>
        <a:p>
          <a:endParaRPr lang="fr-FR"/>
        </a:p>
      </dgm:t>
    </dgm:pt>
    <dgm:pt modelId="{C52E3203-7E9C-47BA-8B0F-74A9C021F498}" type="pres">
      <dgm:prSet presAssocID="{6BA6B704-D1C9-4C6F-9BAB-D1963ED5448B}" presName="node" presStyleLbl="node1" presStyleIdx="1" presStyleCnt="4">
        <dgm:presLayoutVars>
          <dgm:bulletEnabled val="1"/>
        </dgm:presLayoutVars>
      </dgm:prSet>
      <dgm:spPr/>
      <dgm:t>
        <a:bodyPr/>
        <a:lstStyle/>
        <a:p>
          <a:endParaRPr lang="fr-FR"/>
        </a:p>
      </dgm:t>
    </dgm:pt>
    <dgm:pt modelId="{48C5EC41-0C60-431B-B058-377FC70A8CC9}" type="pres">
      <dgm:prSet presAssocID="{7E2C58D0-1390-41C4-987E-6C057AF7B237}" presName="parTrans" presStyleLbl="sibTrans2D1" presStyleIdx="2" presStyleCnt="4"/>
      <dgm:spPr/>
      <dgm:t>
        <a:bodyPr/>
        <a:lstStyle/>
        <a:p>
          <a:endParaRPr lang="fr-FR"/>
        </a:p>
      </dgm:t>
    </dgm:pt>
    <dgm:pt modelId="{524C4F4A-097D-4459-B49D-89B6E7C834E6}" type="pres">
      <dgm:prSet presAssocID="{7E2C58D0-1390-41C4-987E-6C057AF7B237}" presName="connectorText" presStyleLbl="sibTrans2D1" presStyleIdx="2" presStyleCnt="4"/>
      <dgm:spPr/>
      <dgm:t>
        <a:bodyPr/>
        <a:lstStyle/>
        <a:p>
          <a:endParaRPr lang="fr-FR"/>
        </a:p>
      </dgm:t>
    </dgm:pt>
    <dgm:pt modelId="{EEAB0503-2C19-4459-9109-A25118647A96}" type="pres">
      <dgm:prSet presAssocID="{176BFA91-E2A7-412E-ADBF-CF4A675257E1}" presName="node" presStyleLbl="node1" presStyleIdx="2" presStyleCnt="4">
        <dgm:presLayoutVars>
          <dgm:bulletEnabled val="1"/>
        </dgm:presLayoutVars>
      </dgm:prSet>
      <dgm:spPr/>
      <dgm:t>
        <a:bodyPr/>
        <a:lstStyle/>
        <a:p>
          <a:endParaRPr lang="fr-FR"/>
        </a:p>
      </dgm:t>
    </dgm:pt>
    <dgm:pt modelId="{244A7D58-48A4-4B66-9534-6C92FC4D5406}" type="pres">
      <dgm:prSet presAssocID="{546BC2B7-7BEB-4309-B52B-28906EBD6CEC}" presName="parTrans" presStyleLbl="sibTrans2D1" presStyleIdx="3" presStyleCnt="4"/>
      <dgm:spPr/>
      <dgm:t>
        <a:bodyPr/>
        <a:lstStyle/>
        <a:p>
          <a:endParaRPr lang="fr-FR"/>
        </a:p>
      </dgm:t>
    </dgm:pt>
    <dgm:pt modelId="{1B4A5BC7-F030-44A5-B958-5BA093332A87}" type="pres">
      <dgm:prSet presAssocID="{546BC2B7-7BEB-4309-B52B-28906EBD6CEC}" presName="connectorText" presStyleLbl="sibTrans2D1" presStyleIdx="3" presStyleCnt="4"/>
      <dgm:spPr/>
      <dgm:t>
        <a:bodyPr/>
        <a:lstStyle/>
        <a:p>
          <a:endParaRPr lang="fr-FR"/>
        </a:p>
      </dgm:t>
    </dgm:pt>
    <dgm:pt modelId="{9004D379-43F2-417B-BACC-798456329628}" type="pres">
      <dgm:prSet presAssocID="{D7677BC3-2445-4461-B365-955C05EF5CBE}" presName="node" presStyleLbl="node1" presStyleIdx="3" presStyleCnt="4">
        <dgm:presLayoutVars>
          <dgm:bulletEnabled val="1"/>
        </dgm:presLayoutVars>
      </dgm:prSet>
      <dgm:spPr/>
      <dgm:t>
        <a:bodyPr/>
        <a:lstStyle/>
        <a:p>
          <a:endParaRPr lang="fr-FR"/>
        </a:p>
      </dgm:t>
    </dgm:pt>
  </dgm:ptLst>
  <dgm:cxnLst>
    <dgm:cxn modelId="{06DCA0DC-B348-4F2A-BBD2-A0593958149B}" type="presOf" srcId="{7E2C58D0-1390-41C4-987E-6C057AF7B237}" destId="{48C5EC41-0C60-431B-B058-377FC70A8CC9}" srcOrd="0" destOrd="0" presId="urn:microsoft.com/office/officeart/2005/8/layout/radial5"/>
    <dgm:cxn modelId="{C553924B-EB64-4DE6-AF56-DD96D4EB7F5E}" type="presOf" srcId="{176BFA91-E2A7-412E-ADBF-CF4A675257E1}" destId="{EEAB0503-2C19-4459-9109-A25118647A96}" srcOrd="0" destOrd="0" presId="urn:microsoft.com/office/officeart/2005/8/layout/radial5"/>
    <dgm:cxn modelId="{F1264BD5-F36D-481E-9100-A45BCD97BC9B}" type="presOf" srcId="{546BC2B7-7BEB-4309-B52B-28906EBD6CEC}" destId="{244A7D58-48A4-4B66-9534-6C92FC4D5406}" srcOrd="0" destOrd="0" presId="urn:microsoft.com/office/officeart/2005/8/layout/radial5"/>
    <dgm:cxn modelId="{7BD96212-1E0E-49D2-8C9C-8B20EDE12FDB}" srcId="{AC332DCD-96AD-4BA9-835D-CD394E340CC5}" destId="{D7677BC3-2445-4461-B365-955C05EF5CBE}" srcOrd="3" destOrd="0" parTransId="{546BC2B7-7BEB-4309-B52B-28906EBD6CEC}" sibTransId="{4F03B2AB-9A56-41D4-BA43-FF036C607A69}"/>
    <dgm:cxn modelId="{6717DB68-388E-4DDF-85C5-6272617DE925}" type="presOf" srcId="{546BC2B7-7BEB-4309-B52B-28906EBD6CEC}" destId="{1B4A5BC7-F030-44A5-B958-5BA093332A87}" srcOrd="1" destOrd="0" presId="urn:microsoft.com/office/officeart/2005/8/layout/radial5"/>
    <dgm:cxn modelId="{4FAF44FA-259A-4576-AEAD-7636FEAEA9E0}" type="presOf" srcId="{D7677BC3-2445-4461-B365-955C05EF5CBE}" destId="{9004D379-43F2-417B-BACC-798456329628}" srcOrd="0" destOrd="0" presId="urn:microsoft.com/office/officeart/2005/8/layout/radial5"/>
    <dgm:cxn modelId="{0D3A9B42-F6D2-48A2-8EC9-2BC40FEFFE86}" type="presOf" srcId="{E082DA70-D3A3-49AB-B69E-E9ABCCFF935D}" destId="{B2011A3D-566F-418B-8E6F-E63689F87779}" srcOrd="0" destOrd="0" presId="urn:microsoft.com/office/officeart/2005/8/layout/radial5"/>
    <dgm:cxn modelId="{BC10F1D9-FD4A-4D20-B264-AB3C8C024CA1}" srcId="{AC332DCD-96AD-4BA9-835D-CD394E340CC5}" destId="{6BA6B704-D1C9-4C6F-9BAB-D1963ED5448B}" srcOrd="1" destOrd="0" parTransId="{E082DA70-D3A3-49AB-B69E-E9ABCCFF935D}" sibTransId="{66E37877-F3C1-4DAD-9C8E-1D882E983176}"/>
    <dgm:cxn modelId="{CA0E034E-30EF-43A0-8211-99D45A0A6C81}" srcId="{AC332DCD-96AD-4BA9-835D-CD394E340CC5}" destId="{176BFA91-E2A7-412E-ADBF-CF4A675257E1}" srcOrd="2" destOrd="0" parTransId="{7E2C58D0-1390-41C4-987E-6C057AF7B237}" sibTransId="{86BA1AC6-59BA-4C08-80BA-2BCC079C026E}"/>
    <dgm:cxn modelId="{51B058E0-E3D0-44EF-B083-B63840BE0C84}" type="presOf" srcId="{E082DA70-D3A3-49AB-B69E-E9ABCCFF935D}" destId="{BAE50ABF-2304-40A7-AA4B-D084F51A6D77}" srcOrd="1" destOrd="0" presId="urn:microsoft.com/office/officeart/2005/8/layout/radial5"/>
    <dgm:cxn modelId="{7AF2375E-B9DF-4D69-AF24-11093DB278CE}" type="presOf" srcId="{6BA6B704-D1C9-4C6F-9BAB-D1963ED5448B}" destId="{C52E3203-7E9C-47BA-8B0F-74A9C021F498}" srcOrd="0" destOrd="0" presId="urn:microsoft.com/office/officeart/2005/8/layout/radial5"/>
    <dgm:cxn modelId="{CFB38CA7-CFCD-49FB-88CC-74811BC1F82A}" type="presOf" srcId="{7E2C58D0-1390-41C4-987E-6C057AF7B237}" destId="{524C4F4A-097D-4459-B49D-89B6E7C834E6}" srcOrd="1" destOrd="0" presId="urn:microsoft.com/office/officeart/2005/8/layout/radial5"/>
    <dgm:cxn modelId="{0D163591-3D22-47A3-8263-2F72E72CB859}" srcId="{AC332DCD-96AD-4BA9-835D-CD394E340CC5}" destId="{3DF1F000-3C6F-4ADC-A7AC-3C8C1DBFF422}" srcOrd="0" destOrd="0" parTransId="{69D6EDB1-D676-4328-962C-E8F6701C2494}" sibTransId="{6E32ED73-7111-405C-8E01-D9D1BA719458}"/>
    <dgm:cxn modelId="{449BED53-3544-494D-BC58-4209C7154B30}" type="presOf" srcId="{69D6EDB1-D676-4328-962C-E8F6701C2494}" destId="{F6B51FB2-2F29-4164-B3CF-BEFB6978ACEB}" srcOrd="1" destOrd="0" presId="urn:microsoft.com/office/officeart/2005/8/layout/radial5"/>
    <dgm:cxn modelId="{F809FC4C-9361-4F38-81C1-D140CA24A844}" type="presOf" srcId="{BFAD6D12-52D1-4DF0-A789-FE7B045CEF16}" destId="{DBA89AEA-9DED-4212-A639-F1D513081F7C}" srcOrd="0" destOrd="0" presId="urn:microsoft.com/office/officeart/2005/8/layout/radial5"/>
    <dgm:cxn modelId="{CA8DB370-4F0A-4FEF-998C-62626329E6E8}" type="presOf" srcId="{3DF1F000-3C6F-4ADC-A7AC-3C8C1DBFF422}" destId="{8CA90D72-F4F5-4C71-B32B-C3AE8DB96062}" srcOrd="0" destOrd="0" presId="urn:microsoft.com/office/officeart/2005/8/layout/radial5"/>
    <dgm:cxn modelId="{D0F73D93-A978-4FFA-947C-0E664EBE2793}" type="presOf" srcId="{69D6EDB1-D676-4328-962C-E8F6701C2494}" destId="{21D08009-54E4-4289-BA17-D2E7D5909836}" srcOrd="0" destOrd="0" presId="urn:microsoft.com/office/officeart/2005/8/layout/radial5"/>
    <dgm:cxn modelId="{34752C4B-ED94-46A9-813C-D057086579A6}" type="presOf" srcId="{AC332DCD-96AD-4BA9-835D-CD394E340CC5}" destId="{C2C9AE3F-B31C-4CAF-A296-0EA9A440B63A}" srcOrd="0" destOrd="0" presId="urn:microsoft.com/office/officeart/2005/8/layout/radial5"/>
    <dgm:cxn modelId="{3F8C20DD-9431-441F-8FD8-3310FC3B5649}" srcId="{BFAD6D12-52D1-4DF0-A789-FE7B045CEF16}" destId="{AC332DCD-96AD-4BA9-835D-CD394E340CC5}" srcOrd="0" destOrd="0" parTransId="{14829E68-84AE-4C9A-AC6B-F75DB7FF1750}" sibTransId="{ADB2FC48-8871-4C82-A8DA-C1518EE7C0DB}"/>
    <dgm:cxn modelId="{4F052B22-6D0B-471A-82C1-C32907286E29}" type="presParOf" srcId="{DBA89AEA-9DED-4212-A639-F1D513081F7C}" destId="{C2C9AE3F-B31C-4CAF-A296-0EA9A440B63A}" srcOrd="0" destOrd="0" presId="urn:microsoft.com/office/officeart/2005/8/layout/radial5"/>
    <dgm:cxn modelId="{78A9525F-FFF6-49C3-99B7-D5CE2E36E7C7}" type="presParOf" srcId="{DBA89AEA-9DED-4212-A639-F1D513081F7C}" destId="{21D08009-54E4-4289-BA17-D2E7D5909836}" srcOrd="1" destOrd="0" presId="urn:microsoft.com/office/officeart/2005/8/layout/radial5"/>
    <dgm:cxn modelId="{38EC711B-31E4-4280-BEEB-B71C4A92AD86}" type="presParOf" srcId="{21D08009-54E4-4289-BA17-D2E7D5909836}" destId="{F6B51FB2-2F29-4164-B3CF-BEFB6978ACEB}" srcOrd="0" destOrd="0" presId="urn:microsoft.com/office/officeart/2005/8/layout/radial5"/>
    <dgm:cxn modelId="{6DD61C97-D29B-4BC2-9F20-A7B21E6422EE}" type="presParOf" srcId="{DBA89AEA-9DED-4212-A639-F1D513081F7C}" destId="{8CA90D72-F4F5-4C71-B32B-C3AE8DB96062}" srcOrd="2" destOrd="0" presId="urn:microsoft.com/office/officeart/2005/8/layout/radial5"/>
    <dgm:cxn modelId="{13792E4D-A2E9-4399-9E93-35C0AF40B8A5}" type="presParOf" srcId="{DBA89AEA-9DED-4212-A639-F1D513081F7C}" destId="{B2011A3D-566F-418B-8E6F-E63689F87779}" srcOrd="3" destOrd="0" presId="urn:microsoft.com/office/officeart/2005/8/layout/radial5"/>
    <dgm:cxn modelId="{22D99AC5-7325-4465-A525-5E05FF54A673}" type="presParOf" srcId="{B2011A3D-566F-418B-8E6F-E63689F87779}" destId="{BAE50ABF-2304-40A7-AA4B-D084F51A6D77}" srcOrd="0" destOrd="0" presId="urn:microsoft.com/office/officeart/2005/8/layout/radial5"/>
    <dgm:cxn modelId="{4044476F-99AB-4816-9B35-AE3F2EA1BC9A}" type="presParOf" srcId="{DBA89AEA-9DED-4212-A639-F1D513081F7C}" destId="{C52E3203-7E9C-47BA-8B0F-74A9C021F498}" srcOrd="4" destOrd="0" presId="urn:microsoft.com/office/officeart/2005/8/layout/radial5"/>
    <dgm:cxn modelId="{AA73778F-5423-4982-A549-D9D5C08CE593}" type="presParOf" srcId="{DBA89AEA-9DED-4212-A639-F1D513081F7C}" destId="{48C5EC41-0C60-431B-B058-377FC70A8CC9}" srcOrd="5" destOrd="0" presId="urn:microsoft.com/office/officeart/2005/8/layout/radial5"/>
    <dgm:cxn modelId="{66A46216-351D-44C0-8155-F5ACB6F43130}" type="presParOf" srcId="{48C5EC41-0C60-431B-B058-377FC70A8CC9}" destId="{524C4F4A-097D-4459-B49D-89B6E7C834E6}" srcOrd="0" destOrd="0" presId="urn:microsoft.com/office/officeart/2005/8/layout/radial5"/>
    <dgm:cxn modelId="{3A39ECE9-9509-46AD-8780-7D3962D249BA}" type="presParOf" srcId="{DBA89AEA-9DED-4212-A639-F1D513081F7C}" destId="{EEAB0503-2C19-4459-9109-A25118647A96}" srcOrd="6" destOrd="0" presId="urn:microsoft.com/office/officeart/2005/8/layout/radial5"/>
    <dgm:cxn modelId="{1928C488-987D-492E-ADA5-D0DBD483A3BB}" type="presParOf" srcId="{DBA89AEA-9DED-4212-A639-F1D513081F7C}" destId="{244A7D58-48A4-4B66-9534-6C92FC4D5406}" srcOrd="7" destOrd="0" presId="urn:microsoft.com/office/officeart/2005/8/layout/radial5"/>
    <dgm:cxn modelId="{C12AEF11-F87B-4DF4-AEBB-0607AE8E9048}" type="presParOf" srcId="{244A7D58-48A4-4B66-9534-6C92FC4D5406}" destId="{1B4A5BC7-F030-44A5-B958-5BA093332A87}" srcOrd="0" destOrd="0" presId="urn:microsoft.com/office/officeart/2005/8/layout/radial5"/>
    <dgm:cxn modelId="{00254906-CC2B-4785-80B2-FCAF77C1DE35}" type="presParOf" srcId="{DBA89AEA-9DED-4212-A639-F1D513081F7C}" destId="{9004D379-43F2-417B-BACC-798456329628}"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1B5F24-D530-4DA6-9CA2-2307C06979A0}"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fr-FR"/>
        </a:p>
      </dgm:t>
    </dgm:pt>
    <dgm:pt modelId="{6311F028-FBA8-45DA-BB4F-DF6AC7ACB927}">
      <dgm:prSet phldrT="[Texte]"/>
      <dgm:spPr/>
      <dgm:t>
        <a:bodyPr/>
        <a:lstStyle/>
        <a:p>
          <a:r>
            <a:rPr lang="fr-FR" dirty="0" smtClean="0">
              <a:latin typeface="Garamond" pitchFamily="18" charset="0"/>
            </a:rPr>
            <a:t>Vous êtes</a:t>
          </a:r>
          <a:endParaRPr lang="fr-FR" dirty="0">
            <a:latin typeface="Garamond" pitchFamily="18" charset="0"/>
          </a:endParaRPr>
        </a:p>
      </dgm:t>
    </dgm:pt>
    <dgm:pt modelId="{BC69538E-392F-499E-9A4F-6753B210E468}" type="parTrans" cxnId="{59A077BE-1848-4A14-B752-7C23D351E84E}">
      <dgm:prSet/>
      <dgm:spPr/>
      <dgm:t>
        <a:bodyPr/>
        <a:lstStyle/>
        <a:p>
          <a:endParaRPr lang="fr-FR"/>
        </a:p>
      </dgm:t>
    </dgm:pt>
    <dgm:pt modelId="{54E29637-1C88-407C-913D-A5CCE3CAFBA0}" type="sibTrans" cxnId="{59A077BE-1848-4A14-B752-7C23D351E84E}">
      <dgm:prSet/>
      <dgm:spPr/>
      <dgm:t>
        <a:bodyPr/>
        <a:lstStyle/>
        <a:p>
          <a:endParaRPr lang="fr-FR"/>
        </a:p>
      </dgm:t>
    </dgm:pt>
    <dgm:pt modelId="{063F1163-EBA4-4D16-820B-7C630B296BEE}">
      <dgm:prSet phldrT="[Texte]"/>
      <dgm:spPr/>
      <dgm:t>
        <a:bodyPr/>
        <a:lstStyle/>
        <a:p>
          <a:r>
            <a:rPr lang="fr-FR" dirty="0" smtClean="0">
              <a:latin typeface="Garamond" pitchFamily="18" charset="0"/>
            </a:rPr>
            <a:t>Vous fûtes</a:t>
          </a:r>
          <a:endParaRPr lang="fr-FR" dirty="0">
            <a:latin typeface="Garamond" pitchFamily="18" charset="0"/>
          </a:endParaRPr>
        </a:p>
      </dgm:t>
    </dgm:pt>
    <dgm:pt modelId="{A27B3996-3972-46B4-A703-EF89A634C17E}" type="parTrans" cxnId="{66CC9FC4-1641-40EF-95AF-346329E2D377}">
      <dgm:prSet/>
      <dgm:spPr/>
      <dgm:t>
        <a:bodyPr/>
        <a:lstStyle/>
        <a:p>
          <a:endParaRPr lang="fr-FR"/>
        </a:p>
      </dgm:t>
    </dgm:pt>
    <dgm:pt modelId="{31F7C991-4D32-4DC6-9998-CE92B47ADF0F}" type="sibTrans" cxnId="{66CC9FC4-1641-40EF-95AF-346329E2D377}">
      <dgm:prSet/>
      <dgm:spPr/>
      <dgm:t>
        <a:bodyPr/>
        <a:lstStyle/>
        <a:p>
          <a:endParaRPr lang="fr-FR"/>
        </a:p>
      </dgm:t>
    </dgm:pt>
    <dgm:pt modelId="{79652E2D-4146-447D-AA79-F3EAD85DB6E3}">
      <dgm:prSet phldrT="[Texte]"/>
      <dgm:spPr/>
      <dgm:t>
        <a:bodyPr/>
        <a:lstStyle/>
        <a:p>
          <a:r>
            <a:rPr lang="fr-FR" dirty="0" smtClean="0">
              <a:latin typeface="Garamond" pitchFamily="18" charset="0"/>
            </a:rPr>
            <a:t>Peuple</a:t>
          </a:r>
          <a:endParaRPr lang="fr-FR" dirty="0">
            <a:latin typeface="Garamond" pitchFamily="18" charset="0"/>
          </a:endParaRPr>
        </a:p>
      </dgm:t>
    </dgm:pt>
    <dgm:pt modelId="{35E67CEB-7197-4976-B9DC-7FE23F1D1666}" type="parTrans" cxnId="{E20E234D-9066-4288-B844-5FD8C81AD47D}">
      <dgm:prSet/>
      <dgm:spPr/>
      <dgm:t>
        <a:bodyPr/>
        <a:lstStyle/>
        <a:p>
          <a:endParaRPr lang="fr-FR"/>
        </a:p>
      </dgm:t>
    </dgm:pt>
    <dgm:pt modelId="{FA35D15B-34A2-43F8-A91B-EFB362B27B3E}" type="sibTrans" cxnId="{E20E234D-9066-4288-B844-5FD8C81AD47D}">
      <dgm:prSet/>
      <dgm:spPr/>
      <dgm:t>
        <a:bodyPr/>
        <a:lstStyle/>
        <a:p>
          <a:endParaRPr lang="fr-FR"/>
        </a:p>
      </dgm:t>
    </dgm:pt>
    <dgm:pt modelId="{39775A5B-4897-4248-A310-E006AB28BECA}">
      <dgm:prSet phldrT="[Texte]"/>
      <dgm:spPr/>
      <dgm:t>
        <a:bodyPr/>
        <a:lstStyle/>
        <a:p>
          <a:r>
            <a:rPr lang="fr-FR" dirty="0" smtClean="0">
              <a:latin typeface="Garamond" pitchFamily="18" charset="0"/>
            </a:rPr>
            <a:t>Nous serons</a:t>
          </a:r>
          <a:endParaRPr lang="fr-FR" dirty="0">
            <a:latin typeface="Garamond" pitchFamily="18" charset="0"/>
          </a:endParaRPr>
        </a:p>
      </dgm:t>
    </dgm:pt>
    <dgm:pt modelId="{3CC64696-78E6-4D4B-9DFC-A73D5B45F4B2}" type="parTrans" cxnId="{0BF52B60-94C7-463D-8504-CA7E505FB29F}">
      <dgm:prSet/>
      <dgm:spPr/>
      <dgm:t>
        <a:bodyPr/>
        <a:lstStyle/>
        <a:p>
          <a:endParaRPr lang="fr-FR"/>
        </a:p>
      </dgm:t>
    </dgm:pt>
    <dgm:pt modelId="{16E833AF-82F3-49A0-A92F-B4C7FDA7549B}" type="sibTrans" cxnId="{0BF52B60-94C7-463D-8504-CA7E505FB29F}">
      <dgm:prSet/>
      <dgm:spPr/>
      <dgm:t>
        <a:bodyPr/>
        <a:lstStyle/>
        <a:p>
          <a:endParaRPr lang="fr-FR"/>
        </a:p>
      </dgm:t>
    </dgm:pt>
    <dgm:pt modelId="{2AB949A6-CB3F-4C54-A964-C1311F199662}">
      <dgm:prSet phldrT="[Texte]"/>
      <dgm:spPr/>
      <dgm:t>
        <a:bodyPr/>
        <a:lstStyle/>
        <a:p>
          <a:r>
            <a:rPr lang="fr-FR" dirty="0" smtClean="0">
              <a:latin typeface="Garamond" pitchFamily="18" charset="0"/>
            </a:rPr>
            <a:t>Autorités</a:t>
          </a:r>
          <a:endParaRPr lang="fr-FR" dirty="0">
            <a:latin typeface="Garamond" pitchFamily="18" charset="0"/>
          </a:endParaRPr>
        </a:p>
      </dgm:t>
    </dgm:pt>
    <dgm:pt modelId="{652565F1-6C28-402F-AE7B-4F8705C7FF07}" type="parTrans" cxnId="{501450B6-FC8C-4486-AE78-85EC2F622308}">
      <dgm:prSet/>
      <dgm:spPr/>
      <dgm:t>
        <a:bodyPr/>
        <a:lstStyle/>
        <a:p>
          <a:endParaRPr lang="fr-FR"/>
        </a:p>
      </dgm:t>
    </dgm:pt>
    <dgm:pt modelId="{304AE488-89DE-47E8-A281-E0E3857A16B8}" type="sibTrans" cxnId="{501450B6-FC8C-4486-AE78-85EC2F622308}">
      <dgm:prSet/>
      <dgm:spPr/>
      <dgm:t>
        <a:bodyPr/>
        <a:lstStyle/>
        <a:p>
          <a:endParaRPr lang="fr-FR"/>
        </a:p>
      </dgm:t>
    </dgm:pt>
    <dgm:pt modelId="{14EB7778-E442-4232-8E88-6702B4023BC9}">
      <dgm:prSet/>
      <dgm:spPr/>
      <dgm:t>
        <a:bodyPr/>
        <a:lstStyle/>
        <a:p>
          <a:endParaRPr lang="fr-FR"/>
        </a:p>
      </dgm:t>
    </dgm:pt>
    <dgm:pt modelId="{80C465A5-233F-405B-A393-9D327A1A87CD}" type="parTrans" cxnId="{CE908BD6-D1A6-4CE2-B629-8A0989A8A394}">
      <dgm:prSet/>
      <dgm:spPr/>
      <dgm:t>
        <a:bodyPr/>
        <a:lstStyle/>
        <a:p>
          <a:endParaRPr lang="fr-FR"/>
        </a:p>
      </dgm:t>
    </dgm:pt>
    <dgm:pt modelId="{5AB2D3B2-1F33-4588-BCF3-293348BFCBC8}" type="sibTrans" cxnId="{CE908BD6-D1A6-4CE2-B629-8A0989A8A394}">
      <dgm:prSet/>
      <dgm:spPr/>
      <dgm:t>
        <a:bodyPr/>
        <a:lstStyle/>
        <a:p>
          <a:endParaRPr lang="fr-FR"/>
        </a:p>
      </dgm:t>
    </dgm:pt>
    <dgm:pt modelId="{6CB19F28-0955-4229-9016-89E1E88B96D2}" type="pres">
      <dgm:prSet presAssocID="{841B5F24-D530-4DA6-9CA2-2307C06979A0}" presName="Name0" presStyleCnt="0">
        <dgm:presLayoutVars>
          <dgm:chMax val="1"/>
          <dgm:dir/>
          <dgm:animLvl val="ctr"/>
          <dgm:resizeHandles val="exact"/>
        </dgm:presLayoutVars>
      </dgm:prSet>
      <dgm:spPr/>
      <dgm:t>
        <a:bodyPr/>
        <a:lstStyle/>
        <a:p>
          <a:endParaRPr lang="fr-FR"/>
        </a:p>
      </dgm:t>
    </dgm:pt>
    <dgm:pt modelId="{C37A9EBF-F691-45DE-BAB9-289B50395D07}" type="pres">
      <dgm:prSet presAssocID="{6311F028-FBA8-45DA-BB4F-DF6AC7ACB927}" presName="centerShape" presStyleLbl="node0" presStyleIdx="0" presStyleCnt="1"/>
      <dgm:spPr/>
      <dgm:t>
        <a:bodyPr/>
        <a:lstStyle/>
        <a:p>
          <a:endParaRPr lang="fr-FR"/>
        </a:p>
      </dgm:t>
    </dgm:pt>
    <dgm:pt modelId="{1C107FEA-2DF7-45DA-89ED-DDC866854DA9}" type="pres">
      <dgm:prSet presAssocID="{A27B3996-3972-46B4-A703-EF89A634C17E}" presName="parTrans" presStyleLbl="sibTrans2D1" presStyleIdx="0" presStyleCnt="4"/>
      <dgm:spPr/>
      <dgm:t>
        <a:bodyPr/>
        <a:lstStyle/>
        <a:p>
          <a:endParaRPr lang="fr-FR"/>
        </a:p>
      </dgm:t>
    </dgm:pt>
    <dgm:pt modelId="{5D425906-3BFB-4D8D-B457-A02B02859E1A}" type="pres">
      <dgm:prSet presAssocID="{A27B3996-3972-46B4-A703-EF89A634C17E}" presName="connectorText" presStyleLbl="sibTrans2D1" presStyleIdx="0" presStyleCnt="4"/>
      <dgm:spPr/>
      <dgm:t>
        <a:bodyPr/>
        <a:lstStyle/>
        <a:p>
          <a:endParaRPr lang="fr-FR"/>
        </a:p>
      </dgm:t>
    </dgm:pt>
    <dgm:pt modelId="{6839F1AD-B55C-4897-95AF-A6DE1BA042E2}" type="pres">
      <dgm:prSet presAssocID="{063F1163-EBA4-4D16-820B-7C630B296BEE}" presName="node" presStyleLbl="node1" presStyleIdx="0" presStyleCnt="4">
        <dgm:presLayoutVars>
          <dgm:bulletEnabled val="1"/>
        </dgm:presLayoutVars>
      </dgm:prSet>
      <dgm:spPr/>
      <dgm:t>
        <a:bodyPr/>
        <a:lstStyle/>
        <a:p>
          <a:endParaRPr lang="fr-FR"/>
        </a:p>
      </dgm:t>
    </dgm:pt>
    <dgm:pt modelId="{24F2FF91-F0BA-49B6-9F81-4B891659F111}" type="pres">
      <dgm:prSet presAssocID="{35E67CEB-7197-4976-B9DC-7FE23F1D1666}" presName="parTrans" presStyleLbl="sibTrans2D1" presStyleIdx="1" presStyleCnt="4"/>
      <dgm:spPr/>
      <dgm:t>
        <a:bodyPr/>
        <a:lstStyle/>
        <a:p>
          <a:endParaRPr lang="fr-FR"/>
        </a:p>
      </dgm:t>
    </dgm:pt>
    <dgm:pt modelId="{72FC4735-8F7A-4C30-80B1-01D82ED7960C}" type="pres">
      <dgm:prSet presAssocID="{35E67CEB-7197-4976-B9DC-7FE23F1D1666}" presName="connectorText" presStyleLbl="sibTrans2D1" presStyleIdx="1" presStyleCnt="4"/>
      <dgm:spPr/>
      <dgm:t>
        <a:bodyPr/>
        <a:lstStyle/>
        <a:p>
          <a:endParaRPr lang="fr-FR"/>
        </a:p>
      </dgm:t>
    </dgm:pt>
    <dgm:pt modelId="{14DC1C36-DAAA-406A-A8BD-DCE0037C6541}" type="pres">
      <dgm:prSet presAssocID="{79652E2D-4146-447D-AA79-F3EAD85DB6E3}" presName="node" presStyleLbl="node1" presStyleIdx="1" presStyleCnt="4">
        <dgm:presLayoutVars>
          <dgm:bulletEnabled val="1"/>
        </dgm:presLayoutVars>
      </dgm:prSet>
      <dgm:spPr/>
      <dgm:t>
        <a:bodyPr/>
        <a:lstStyle/>
        <a:p>
          <a:endParaRPr lang="fr-FR"/>
        </a:p>
      </dgm:t>
    </dgm:pt>
    <dgm:pt modelId="{360EE783-9B07-4D50-815D-15489F4BF2CE}" type="pres">
      <dgm:prSet presAssocID="{3CC64696-78E6-4D4B-9DFC-A73D5B45F4B2}" presName="parTrans" presStyleLbl="sibTrans2D1" presStyleIdx="2" presStyleCnt="4"/>
      <dgm:spPr/>
      <dgm:t>
        <a:bodyPr/>
        <a:lstStyle/>
        <a:p>
          <a:endParaRPr lang="fr-FR"/>
        </a:p>
      </dgm:t>
    </dgm:pt>
    <dgm:pt modelId="{E9DE18F4-5B88-4AA7-B9F6-B1253C979F8A}" type="pres">
      <dgm:prSet presAssocID="{3CC64696-78E6-4D4B-9DFC-A73D5B45F4B2}" presName="connectorText" presStyleLbl="sibTrans2D1" presStyleIdx="2" presStyleCnt="4"/>
      <dgm:spPr/>
      <dgm:t>
        <a:bodyPr/>
        <a:lstStyle/>
        <a:p>
          <a:endParaRPr lang="fr-FR"/>
        </a:p>
      </dgm:t>
    </dgm:pt>
    <dgm:pt modelId="{C07488CA-3281-4C25-B4BC-43EBE1CE3594}" type="pres">
      <dgm:prSet presAssocID="{39775A5B-4897-4248-A310-E006AB28BECA}" presName="node" presStyleLbl="node1" presStyleIdx="2" presStyleCnt="4">
        <dgm:presLayoutVars>
          <dgm:bulletEnabled val="1"/>
        </dgm:presLayoutVars>
      </dgm:prSet>
      <dgm:spPr/>
      <dgm:t>
        <a:bodyPr/>
        <a:lstStyle/>
        <a:p>
          <a:endParaRPr lang="fr-FR"/>
        </a:p>
      </dgm:t>
    </dgm:pt>
    <dgm:pt modelId="{276A5EC4-EF6C-47F6-B0D0-A675C8D3CFAB}" type="pres">
      <dgm:prSet presAssocID="{652565F1-6C28-402F-AE7B-4F8705C7FF07}" presName="parTrans" presStyleLbl="sibTrans2D1" presStyleIdx="3" presStyleCnt="4"/>
      <dgm:spPr/>
      <dgm:t>
        <a:bodyPr/>
        <a:lstStyle/>
        <a:p>
          <a:endParaRPr lang="fr-FR"/>
        </a:p>
      </dgm:t>
    </dgm:pt>
    <dgm:pt modelId="{F61303D9-222A-4B4B-B92C-E697F457FC73}" type="pres">
      <dgm:prSet presAssocID="{652565F1-6C28-402F-AE7B-4F8705C7FF07}" presName="connectorText" presStyleLbl="sibTrans2D1" presStyleIdx="3" presStyleCnt="4"/>
      <dgm:spPr/>
      <dgm:t>
        <a:bodyPr/>
        <a:lstStyle/>
        <a:p>
          <a:endParaRPr lang="fr-FR"/>
        </a:p>
      </dgm:t>
    </dgm:pt>
    <dgm:pt modelId="{9ADB4579-A43F-4033-8F1E-3CC15443C5B5}" type="pres">
      <dgm:prSet presAssocID="{2AB949A6-CB3F-4C54-A964-C1311F199662}" presName="node" presStyleLbl="node1" presStyleIdx="3" presStyleCnt="4">
        <dgm:presLayoutVars>
          <dgm:bulletEnabled val="1"/>
        </dgm:presLayoutVars>
      </dgm:prSet>
      <dgm:spPr/>
      <dgm:t>
        <a:bodyPr/>
        <a:lstStyle/>
        <a:p>
          <a:endParaRPr lang="fr-FR"/>
        </a:p>
      </dgm:t>
    </dgm:pt>
  </dgm:ptLst>
  <dgm:cxnLst>
    <dgm:cxn modelId="{F9A882F8-B499-4FA8-8713-B0C17CFF519A}" type="presOf" srcId="{6311F028-FBA8-45DA-BB4F-DF6AC7ACB927}" destId="{C37A9EBF-F691-45DE-BAB9-289B50395D07}" srcOrd="0" destOrd="0" presId="urn:microsoft.com/office/officeart/2005/8/layout/radial5"/>
    <dgm:cxn modelId="{874957BF-423C-488B-B329-23BA73D3F97B}" type="presOf" srcId="{652565F1-6C28-402F-AE7B-4F8705C7FF07}" destId="{276A5EC4-EF6C-47F6-B0D0-A675C8D3CFAB}" srcOrd="0" destOrd="0" presId="urn:microsoft.com/office/officeart/2005/8/layout/radial5"/>
    <dgm:cxn modelId="{B0781EB1-B3F5-484A-8821-1AFD594AA536}" type="presOf" srcId="{063F1163-EBA4-4D16-820B-7C630B296BEE}" destId="{6839F1AD-B55C-4897-95AF-A6DE1BA042E2}" srcOrd="0" destOrd="0" presId="urn:microsoft.com/office/officeart/2005/8/layout/radial5"/>
    <dgm:cxn modelId="{66CC9FC4-1641-40EF-95AF-346329E2D377}" srcId="{6311F028-FBA8-45DA-BB4F-DF6AC7ACB927}" destId="{063F1163-EBA4-4D16-820B-7C630B296BEE}" srcOrd="0" destOrd="0" parTransId="{A27B3996-3972-46B4-A703-EF89A634C17E}" sibTransId="{31F7C991-4D32-4DC6-9998-CE92B47ADF0F}"/>
    <dgm:cxn modelId="{59A077BE-1848-4A14-B752-7C23D351E84E}" srcId="{841B5F24-D530-4DA6-9CA2-2307C06979A0}" destId="{6311F028-FBA8-45DA-BB4F-DF6AC7ACB927}" srcOrd="0" destOrd="0" parTransId="{BC69538E-392F-499E-9A4F-6753B210E468}" sibTransId="{54E29637-1C88-407C-913D-A5CCE3CAFBA0}"/>
    <dgm:cxn modelId="{C6237103-DF31-4A18-9147-15E46FCDED81}" type="presOf" srcId="{841B5F24-D530-4DA6-9CA2-2307C06979A0}" destId="{6CB19F28-0955-4229-9016-89E1E88B96D2}" srcOrd="0" destOrd="0" presId="urn:microsoft.com/office/officeart/2005/8/layout/radial5"/>
    <dgm:cxn modelId="{7683D24D-0FEF-48DD-9134-420675C368E4}" type="presOf" srcId="{652565F1-6C28-402F-AE7B-4F8705C7FF07}" destId="{F61303D9-222A-4B4B-B92C-E697F457FC73}" srcOrd="1" destOrd="0" presId="urn:microsoft.com/office/officeart/2005/8/layout/radial5"/>
    <dgm:cxn modelId="{ED5702BE-A550-440A-84E2-A784EE1F07EE}" type="presOf" srcId="{79652E2D-4146-447D-AA79-F3EAD85DB6E3}" destId="{14DC1C36-DAAA-406A-A8BD-DCE0037C6541}" srcOrd="0" destOrd="0" presId="urn:microsoft.com/office/officeart/2005/8/layout/radial5"/>
    <dgm:cxn modelId="{516B372D-E07D-4353-9E48-F31FEA8BF137}" type="presOf" srcId="{35E67CEB-7197-4976-B9DC-7FE23F1D1666}" destId="{72FC4735-8F7A-4C30-80B1-01D82ED7960C}" srcOrd="1" destOrd="0" presId="urn:microsoft.com/office/officeart/2005/8/layout/radial5"/>
    <dgm:cxn modelId="{C925EB8C-AE31-40FB-AA1D-13C9D2BA139C}" type="presOf" srcId="{A27B3996-3972-46B4-A703-EF89A634C17E}" destId="{1C107FEA-2DF7-45DA-89ED-DDC866854DA9}" srcOrd="0" destOrd="0" presId="urn:microsoft.com/office/officeart/2005/8/layout/radial5"/>
    <dgm:cxn modelId="{93843FBC-FF98-4376-950E-67DCDD395799}" type="presOf" srcId="{39775A5B-4897-4248-A310-E006AB28BECA}" destId="{C07488CA-3281-4C25-B4BC-43EBE1CE3594}" srcOrd="0" destOrd="0" presId="urn:microsoft.com/office/officeart/2005/8/layout/radial5"/>
    <dgm:cxn modelId="{E20E234D-9066-4288-B844-5FD8C81AD47D}" srcId="{6311F028-FBA8-45DA-BB4F-DF6AC7ACB927}" destId="{79652E2D-4146-447D-AA79-F3EAD85DB6E3}" srcOrd="1" destOrd="0" parTransId="{35E67CEB-7197-4976-B9DC-7FE23F1D1666}" sibTransId="{FA35D15B-34A2-43F8-A91B-EFB362B27B3E}"/>
    <dgm:cxn modelId="{7BE3FD55-8C91-4FC9-BF66-6F5232358AB9}" type="presOf" srcId="{2AB949A6-CB3F-4C54-A964-C1311F199662}" destId="{9ADB4579-A43F-4033-8F1E-3CC15443C5B5}" srcOrd="0" destOrd="0" presId="urn:microsoft.com/office/officeart/2005/8/layout/radial5"/>
    <dgm:cxn modelId="{501450B6-FC8C-4486-AE78-85EC2F622308}" srcId="{6311F028-FBA8-45DA-BB4F-DF6AC7ACB927}" destId="{2AB949A6-CB3F-4C54-A964-C1311F199662}" srcOrd="3" destOrd="0" parTransId="{652565F1-6C28-402F-AE7B-4F8705C7FF07}" sibTransId="{304AE488-89DE-47E8-A281-E0E3857A16B8}"/>
    <dgm:cxn modelId="{CE908BD6-D1A6-4CE2-B629-8A0989A8A394}" srcId="{841B5F24-D530-4DA6-9CA2-2307C06979A0}" destId="{14EB7778-E442-4232-8E88-6702B4023BC9}" srcOrd="1" destOrd="0" parTransId="{80C465A5-233F-405B-A393-9D327A1A87CD}" sibTransId="{5AB2D3B2-1F33-4588-BCF3-293348BFCBC8}"/>
    <dgm:cxn modelId="{8223798E-7CBB-414E-AD82-E60F333D9204}" type="presOf" srcId="{A27B3996-3972-46B4-A703-EF89A634C17E}" destId="{5D425906-3BFB-4D8D-B457-A02B02859E1A}" srcOrd="1" destOrd="0" presId="urn:microsoft.com/office/officeart/2005/8/layout/radial5"/>
    <dgm:cxn modelId="{6240BAA1-4A49-405B-87BE-83AA197B0621}" type="presOf" srcId="{3CC64696-78E6-4D4B-9DFC-A73D5B45F4B2}" destId="{360EE783-9B07-4D50-815D-15489F4BF2CE}" srcOrd="0" destOrd="0" presId="urn:microsoft.com/office/officeart/2005/8/layout/radial5"/>
    <dgm:cxn modelId="{8029B48C-8E18-47A7-B21C-4AB2C58CD7F1}" type="presOf" srcId="{3CC64696-78E6-4D4B-9DFC-A73D5B45F4B2}" destId="{E9DE18F4-5B88-4AA7-B9F6-B1253C979F8A}" srcOrd="1" destOrd="0" presId="urn:microsoft.com/office/officeart/2005/8/layout/radial5"/>
    <dgm:cxn modelId="{51C35D09-D825-4AFA-A935-8C5110A5BE99}" type="presOf" srcId="{35E67CEB-7197-4976-B9DC-7FE23F1D1666}" destId="{24F2FF91-F0BA-49B6-9F81-4B891659F111}" srcOrd="0" destOrd="0" presId="urn:microsoft.com/office/officeart/2005/8/layout/radial5"/>
    <dgm:cxn modelId="{0BF52B60-94C7-463D-8504-CA7E505FB29F}" srcId="{6311F028-FBA8-45DA-BB4F-DF6AC7ACB927}" destId="{39775A5B-4897-4248-A310-E006AB28BECA}" srcOrd="2" destOrd="0" parTransId="{3CC64696-78E6-4D4B-9DFC-A73D5B45F4B2}" sibTransId="{16E833AF-82F3-49A0-A92F-B4C7FDA7549B}"/>
    <dgm:cxn modelId="{2B563364-C52C-419C-87E6-A8204889AA4B}" type="presParOf" srcId="{6CB19F28-0955-4229-9016-89E1E88B96D2}" destId="{C37A9EBF-F691-45DE-BAB9-289B50395D07}" srcOrd="0" destOrd="0" presId="urn:microsoft.com/office/officeart/2005/8/layout/radial5"/>
    <dgm:cxn modelId="{CAA39712-55E5-4670-A984-8F9FE2074EEB}" type="presParOf" srcId="{6CB19F28-0955-4229-9016-89E1E88B96D2}" destId="{1C107FEA-2DF7-45DA-89ED-DDC866854DA9}" srcOrd="1" destOrd="0" presId="urn:microsoft.com/office/officeart/2005/8/layout/radial5"/>
    <dgm:cxn modelId="{A2FDA129-0A55-4FD8-9C5C-2FA00302BEE1}" type="presParOf" srcId="{1C107FEA-2DF7-45DA-89ED-DDC866854DA9}" destId="{5D425906-3BFB-4D8D-B457-A02B02859E1A}" srcOrd="0" destOrd="0" presId="urn:microsoft.com/office/officeart/2005/8/layout/radial5"/>
    <dgm:cxn modelId="{3423E864-AC21-40C0-A8C3-751D52FD2286}" type="presParOf" srcId="{6CB19F28-0955-4229-9016-89E1E88B96D2}" destId="{6839F1AD-B55C-4897-95AF-A6DE1BA042E2}" srcOrd="2" destOrd="0" presId="urn:microsoft.com/office/officeart/2005/8/layout/radial5"/>
    <dgm:cxn modelId="{8A520B52-D3C7-49A1-B7C6-8F25E15E765D}" type="presParOf" srcId="{6CB19F28-0955-4229-9016-89E1E88B96D2}" destId="{24F2FF91-F0BA-49B6-9F81-4B891659F111}" srcOrd="3" destOrd="0" presId="urn:microsoft.com/office/officeart/2005/8/layout/radial5"/>
    <dgm:cxn modelId="{64FF9779-3285-4243-8709-BFE5A82531F8}" type="presParOf" srcId="{24F2FF91-F0BA-49B6-9F81-4B891659F111}" destId="{72FC4735-8F7A-4C30-80B1-01D82ED7960C}" srcOrd="0" destOrd="0" presId="urn:microsoft.com/office/officeart/2005/8/layout/radial5"/>
    <dgm:cxn modelId="{1614F12E-B09F-4F3F-8763-3FE85310808B}" type="presParOf" srcId="{6CB19F28-0955-4229-9016-89E1E88B96D2}" destId="{14DC1C36-DAAA-406A-A8BD-DCE0037C6541}" srcOrd="4" destOrd="0" presId="urn:microsoft.com/office/officeart/2005/8/layout/radial5"/>
    <dgm:cxn modelId="{DC3C1AEB-6650-46A4-B833-645B71841FFE}" type="presParOf" srcId="{6CB19F28-0955-4229-9016-89E1E88B96D2}" destId="{360EE783-9B07-4D50-815D-15489F4BF2CE}" srcOrd="5" destOrd="0" presId="urn:microsoft.com/office/officeart/2005/8/layout/radial5"/>
    <dgm:cxn modelId="{569CA77B-D980-4D7B-BE02-318D3EBF2D01}" type="presParOf" srcId="{360EE783-9B07-4D50-815D-15489F4BF2CE}" destId="{E9DE18F4-5B88-4AA7-B9F6-B1253C979F8A}" srcOrd="0" destOrd="0" presId="urn:microsoft.com/office/officeart/2005/8/layout/radial5"/>
    <dgm:cxn modelId="{6CCBA694-195D-49AC-ACAB-E48464B986F4}" type="presParOf" srcId="{6CB19F28-0955-4229-9016-89E1E88B96D2}" destId="{C07488CA-3281-4C25-B4BC-43EBE1CE3594}" srcOrd="6" destOrd="0" presId="urn:microsoft.com/office/officeart/2005/8/layout/radial5"/>
    <dgm:cxn modelId="{F0FA052F-2061-4EE2-A9D9-582550D2C7DF}" type="presParOf" srcId="{6CB19F28-0955-4229-9016-89E1E88B96D2}" destId="{276A5EC4-EF6C-47F6-B0D0-A675C8D3CFAB}" srcOrd="7" destOrd="0" presId="urn:microsoft.com/office/officeart/2005/8/layout/radial5"/>
    <dgm:cxn modelId="{89983BCA-60AA-43EE-9530-A9286CC3DFB5}" type="presParOf" srcId="{276A5EC4-EF6C-47F6-B0D0-A675C8D3CFAB}" destId="{F61303D9-222A-4B4B-B92C-E697F457FC73}" srcOrd="0" destOrd="0" presId="urn:microsoft.com/office/officeart/2005/8/layout/radial5"/>
    <dgm:cxn modelId="{96E288FC-713D-4F7F-8BF3-DB913CD23D1A}" type="presParOf" srcId="{6CB19F28-0955-4229-9016-89E1E88B96D2}" destId="{9ADB4579-A43F-4033-8F1E-3CC15443C5B5}"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1B5F24-D530-4DA6-9CA2-2307C06979A0}" type="doc">
      <dgm:prSet loTypeId="urn:microsoft.com/office/officeart/2005/8/layout/radial5" loCatId="cycle" qsTypeId="urn:microsoft.com/office/officeart/2005/8/quickstyle/simple5" qsCatId="simple" csTypeId="urn:microsoft.com/office/officeart/2005/8/colors/colorful3" csCatId="colorful" phldr="1"/>
      <dgm:spPr/>
      <dgm:t>
        <a:bodyPr/>
        <a:lstStyle/>
        <a:p>
          <a:endParaRPr lang="fr-FR"/>
        </a:p>
      </dgm:t>
    </dgm:pt>
    <dgm:pt modelId="{6311F028-FBA8-45DA-BB4F-DF6AC7ACB927}">
      <dgm:prSet phldrT="[Texte]"/>
      <dgm:spPr/>
      <dgm:t>
        <a:bodyPr/>
        <a:lstStyle/>
        <a:p>
          <a:r>
            <a:rPr lang="fr-FR" dirty="0" smtClean="0">
              <a:latin typeface="Garamond" pitchFamily="18" charset="0"/>
            </a:rPr>
            <a:t>Plébiscite de tous les jours</a:t>
          </a:r>
          <a:endParaRPr lang="fr-FR" dirty="0">
            <a:latin typeface="Garamond" pitchFamily="18" charset="0"/>
          </a:endParaRPr>
        </a:p>
      </dgm:t>
    </dgm:pt>
    <dgm:pt modelId="{BC69538E-392F-499E-9A4F-6753B210E468}" type="parTrans" cxnId="{59A077BE-1848-4A14-B752-7C23D351E84E}">
      <dgm:prSet/>
      <dgm:spPr/>
      <dgm:t>
        <a:bodyPr/>
        <a:lstStyle/>
        <a:p>
          <a:endParaRPr lang="fr-FR"/>
        </a:p>
      </dgm:t>
    </dgm:pt>
    <dgm:pt modelId="{54E29637-1C88-407C-913D-A5CCE3CAFBA0}" type="sibTrans" cxnId="{59A077BE-1848-4A14-B752-7C23D351E84E}">
      <dgm:prSet/>
      <dgm:spPr/>
      <dgm:t>
        <a:bodyPr/>
        <a:lstStyle/>
        <a:p>
          <a:endParaRPr lang="fr-FR"/>
        </a:p>
      </dgm:t>
    </dgm:pt>
    <dgm:pt modelId="{063F1163-EBA4-4D16-820B-7C630B296BEE}">
      <dgm:prSet phldrT="[Texte]" custT="1"/>
      <dgm:spPr/>
      <dgm:t>
        <a:bodyPr/>
        <a:lstStyle/>
        <a:p>
          <a:r>
            <a:rPr lang="fr-FR" sz="3200" dirty="0" smtClean="0">
              <a:latin typeface="Garamond" pitchFamily="18" charset="0"/>
            </a:rPr>
            <a:t>Passé</a:t>
          </a:r>
          <a:endParaRPr lang="fr-FR" sz="3200" dirty="0">
            <a:latin typeface="Garamond" pitchFamily="18" charset="0"/>
          </a:endParaRPr>
        </a:p>
      </dgm:t>
    </dgm:pt>
    <dgm:pt modelId="{A27B3996-3972-46B4-A703-EF89A634C17E}" type="parTrans" cxnId="{66CC9FC4-1641-40EF-95AF-346329E2D377}">
      <dgm:prSet/>
      <dgm:spPr/>
      <dgm:t>
        <a:bodyPr/>
        <a:lstStyle/>
        <a:p>
          <a:endParaRPr lang="fr-FR"/>
        </a:p>
      </dgm:t>
    </dgm:pt>
    <dgm:pt modelId="{31F7C991-4D32-4DC6-9998-CE92B47ADF0F}" type="sibTrans" cxnId="{66CC9FC4-1641-40EF-95AF-346329E2D377}">
      <dgm:prSet/>
      <dgm:spPr/>
      <dgm:t>
        <a:bodyPr/>
        <a:lstStyle/>
        <a:p>
          <a:endParaRPr lang="fr-FR"/>
        </a:p>
      </dgm:t>
    </dgm:pt>
    <dgm:pt modelId="{79652E2D-4146-447D-AA79-F3EAD85DB6E3}">
      <dgm:prSet phldrT="[Texte]" custT="1"/>
      <dgm:spPr/>
      <dgm:t>
        <a:bodyPr/>
        <a:lstStyle/>
        <a:p>
          <a:r>
            <a:rPr lang="fr-FR" sz="2800" dirty="0" smtClean="0">
              <a:latin typeface="Garamond" pitchFamily="18" charset="0"/>
            </a:rPr>
            <a:t>Peuple</a:t>
          </a:r>
          <a:endParaRPr lang="fr-FR" sz="2800" dirty="0">
            <a:latin typeface="Garamond" pitchFamily="18" charset="0"/>
          </a:endParaRPr>
        </a:p>
      </dgm:t>
    </dgm:pt>
    <dgm:pt modelId="{35E67CEB-7197-4976-B9DC-7FE23F1D1666}" type="parTrans" cxnId="{E20E234D-9066-4288-B844-5FD8C81AD47D}">
      <dgm:prSet/>
      <dgm:spPr/>
      <dgm:t>
        <a:bodyPr/>
        <a:lstStyle/>
        <a:p>
          <a:endParaRPr lang="fr-FR"/>
        </a:p>
      </dgm:t>
    </dgm:pt>
    <dgm:pt modelId="{FA35D15B-34A2-43F8-A91B-EFB362B27B3E}" type="sibTrans" cxnId="{E20E234D-9066-4288-B844-5FD8C81AD47D}">
      <dgm:prSet/>
      <dgm:spPr/>
      <dgm:t>
        <a:bodyPr/>
        <a:lstStyle/>
        <a:p>
          <a:endParaRPr lang="fr-FR"/>
        </a:p>
      </dgm:t>
    </dgm:pt>
    <dgm:pt modelId="{39775A5B-4897-4248-A310-E006AB28BECA}">
      <dgm:prSet phldrT="[Texte]" custT="1"/>
      <dgm:spPr/>
      <dgm:t>
        <a:bodyPr/>
        <a:lstStyle/>
        <a:p>
          <a:r>
            <a:rPr lang="fr-FR" sz="1800" dirty="0" smtClean="0">
              <a:latin typeface="Garamond" pitchFamily="18" charset="0"/>
            </a:rPr>
            <a:t>Programme à réaliser</a:t>
          </a:r>
          <a:endParaRPr lang="fr-FR" sz="1900" dirty="0">
            <a:latin typeface="Garamond" pitchFamily="18" charset="0"/>
          </a:endParaRPr>
        </a:p>
      </dgm:t>
    </dgm:pt>
    <dgm:pt modelId="{3CC64696-78E6-4D4B-9DFC-A73D5B45F4B2}" type="parTrans" cxnId="{0BF52B60-94C7-463D-8504-CA7E505FB29F}">
      <dgm:prSet/>
      <dgm:spPr/>
      <dgm:t>
        <a:bodyPr/>
        <a:lstStyle/>
        <a:p>
          <a:endParaRPr lang="fr-FR"/>
        </a:p>
      </dgm:t>
    </dgm:pt>
    <dgm:pt modelId="{16E833AF-82F3-49A0-A92F-B4C7FDA7549B}" type="sibTrans" cxnId="{0BF52B60-94C7-463D-8504-CA7E505FB29F}">
      <dgm:prSet/>
      <dgm:spPr/>
      <dgm:t>
        <a:bodyPr/>
        <a:lstStyle/>
        <a:p>
          <a:endParaRPr lang="fr-FR"/>
        </a:p>
      </dgm:t>
    </dgm:pt>
    <dgm:pt modelId="{2AB949A6-CB3F-4C54-A964-C1311F199662}">
      <dgm:prSet phldrT="[Texte]" custT="1"/>
      <dgm:spPr/>
      <dgm:t>
        <a:bodyPr/>
        <a:lstStyle/>
        <a:p>
          <a:r>
            <a:rPr lang="fr-FR" sz="2400" dirty="0" smtClean="0">
              <a:latin typeface="Garamond" pitchFamily="18" charset="0"/>
            </a:rPr>
            <a:t>Autorités</a:t>
          </a:r>
          <a:endParaRPr lang="fr-FR" sz="2400" dirty="0">
            <a:latin typeface="Garamond" pitchFamily="18" charset="0"/>
          </a:endParaRPr>
        </a:p>
      </dgm:t>
    </dgm:pt>
    <dgm:pt modelId="{652565F1-6C28-402F-AE7B-4F8705C7FF07}" type="parTrans" cxnId="{501450B6-FC8C-4486-AE78-85EC2F622308}">
      <dgm:prSet/>
      <dgm:spPr/>
      <dgm:t>
        <a:bodyPr/>
        <a:lstStyle/>
        <a:p>
          <a:endParaRPr lang="fr-FR"/>
        </a:p>
      </dgm:t>
    </dgm:pt>
    <dgm:pt modelId="{304AE488-89DE-47E8-A281-E0E3857A16B8}" type="sibTrans" cxnId="{501450B6-FC8C-4486-AE78-85EC2F622308}">
      <dgm:prSet/>
      <dgm:spPr/>
      <dgm:t>
        <a:bodyPr/>
        <a:lstStyle/>
        <a:p>
          <a:endParaRPr lang="fr-FR"/>
        </a:p>
      </dgm:t>
    </dgm:pt>
    <dgm:pt modelId="{6CB19F28-0955-4229-9016-89E1E88B96D2}" type="pres">
      <dgm:prSet presAssocID="{841B5F24-D530-4DA6-9CA2-2307C06979A0}" presName="Name0" presStyleCnt="0">
        <dgm:presLayoutVars>
          <dgm:chMax val="1"/>
          <dgm:dir/>
          <dgm:animLvl val="ctr"/>
          <dgm:resizeHandles val="exact"/>
        </dgm:presLayoutVars>
      </dgm:prSet>
      <dgm:spPr/>
      <dgm:t>
        <a:bodyPr/>
        <a:lstStyle/>
        <a:p>
          <a:endParaRPr lang="fr-FR"/>
        </a:p>
      </dgm:t>
    </dgm:pt>
    <dgm:pt modelId="{C37A9EBF-F691-45DE-BAB9-289B50395D07}" type="pres">
      <dgm:prSet presAssocID="{6311F028-FBA8-45DA-BB4F-DF6AC7ACB927}" presName="centerShape" presStyleLbl="node0" presStyleIdx="0" presStyleCnt="1"/>
      <dgm:spPr/>
      <dgm:t>
        <a:bodyPr/>
        <a:lstStyle/>
        <a:p>
          <a:endParaRPr lang="fr-FR"/>
        </a:p>
      </dgm:t>
    </dgm:pt>
    <dgm:pt modelId="{1C107FEA-2DF7-45DA-89ED-DDC866854DA9}" type="pres">
      <dgm:prSet presAssocID="{A27B3996-3972-46B4-A703-EF89A634C17E}" presName="parTrans" presStyleLbl="sibTrans2D1" presStyleIdx="0" presStyleCnt="4"/>
      <dgm:spPr/>
      <dgm:t>
        <a:bodyPr/>
        <a:lstStyle/>
        <a:p>
          <a:endParaRPr lang="fr-FR"/>
        </a:p>
      </dgm:t>
    </dgm:pt>
    <dgm:pt modelId="{5D425906-3BFB-4D8D-B457-A02B02859E1A}" type="pres">
      <dgm:prSet presAssocID="{A27B3996-3972-46B4-A703-EF89A634C17E}" presName="connectorText" presStyleLbl="sibTrans2D1" presStyleIdx="0" presStyleCnt="4"/>
      <dgm:spPr/>
      <dgm:t>
        <a:bodyPr/>
        <a:lstStyle/>
        <a:p>
          <a:endParaRPr lang="fr-FR"/>
        </a:p>
      </dgm:t>
    </dgm:pt>
    <dgm:pt modelId="{6839F1AD-B55C-4897-95AF-A6DE1BA042E2}" type="pres">
      <dgm:prSet presAssocID="{063F1163-EBA4-4D16-820B-7C630B296BEE}" presName="node" presStyleLbl="node1" presStyleIdx="0" presStyleCnt="4">
        <dgm:presLayoutVars>
          <dgm:bulletEnabled val="1"/>
        </dgm:presLayoutVars>
      </dgm:prSet>
      <dgm:spPr/>
      <dgm:t>
        <a:bodyPr/>
        <a:lstStyle/>
        <a:p>
          <a:endParaRPr lang="fr-FR"/>
        </a:p>
      </dgm:t>
    </dgm:pt>
    <dgm:pt modelId="{24F2FF91-F0BA-49B6-9F81-4B891659F111}" type="pres">
      <dgm:prSet presAssocID="{35E67CEB-7197-4976-B9DC-7FE23F1D1666}" presName="parTrans" presStyleLbl="sibTrans2D1" presStyleIdx="1" presStyleCnt="4"/>
      <dgm:spPr/>
      <dgm:t>
        <a:bodyPr/>
        <a:lstStyle/>
        <a:p>
          <a:endParaRPr lang="fr-FR"/>
        </a:p>
      </dgm:t>
    </dgm:pt>
    <dgm:pt modelId="{72FC4735-8F7A-4C30-80B1-01D82ED7960C}" type="pres">
      <dgm:prSet presAssocID="{35E67CEB-7197-4976-B9DC-7FE23F1D1666}" presName="connectorText" presStyleLbl="sibTrans2D1" presStyleIdx="1" presStyleCnt="4"/>
      <dgm:spPr/>
      <dgm:t>
        <a:bodyPr/>
        <a:lstStyle/>
        <a:p>
          <a:endParaRPr lang="fr-FR"/>
        </a:p>
      </dgm:t>
    </dgm:pt>
    <dgm:pt modelId="{14DC1C36-DAAA-406A-A8BD-DCE0037C6541}" type="pres">
      <dgm:prSet presAssocID="{79652E2D-4146-447D-AA79-F3EAD85DB6E3}" presName="node" presStyleLbl="node1" presStyleIdx="1" presStyleCnt="4">
        <dgm:presLayoutVars>
          <dgm:bulletEnabled val="1"/>
        </dgm:presLayoutVars>
      </dgm:prSet>
      <dgm:spPr/>
      <dgm:t>
        <a:bodyPr/>
        <a:lstStyle/>
        <a:p>
          <a:endParaRPr lang="fr-FR"/>
        </a:p>
      </dgm:t>
    </dgm:pt>
    <dgm:pt modelId="{360EE783-9B07-4D50-815D-15489F4BF2CE}" type="pres">
      <dgm:prSet presAssocID="{3CC64696-78E6-4D4B-9DFC-A73D5B45F4B2}" presName="parTrans" presStyleLbl="sibTrans2D1" presStyleIdx="2" presStyleCnt="4"/>
      <dgm:spPr/>
      <dgm:t>
        <a:bodyPr/>
        <a:lstStyle/>
        <a:p>
          <a:endParaRPr lang="fr-FR"/>
        </a:p>
      </dgm:t>
    </dgm:pt>
    <dgm:pt modelId="{E9DE18F4-5B88-4AA7-B9F6-B1253C979F8A}" type="pres">
      <dgm:prSet presAssocID="{3CC64696-78E6-4D4B-9DFC-A73D5B45F4B2}" presName="connectorText" presStyleLbl="sibTrans2D1" presStyleIdx="2" presStyleCnt="4"/>
      <dgm:spPr/>
      <dgm:t>
        <a:bodyPr/>
        <a:lstStyle/>
        <a:p>
          <a:endParaRPr lang="fr-FR"/>
        </a:p>
      </dgm:t>
    </dgm:pt>
    <dgm:pt modelId="{C07488CA-3281-4C25-B4BC-43EBE1CE3594}" type="pres">
      <dgm:prSet presAssocID="{39775A5B-4897-4248-A310-E006AB28BECA}" presName="node" presStyleLbl="node1" presStyleIdx="2" presStyleCnt="4">
        <dgm:presLayoutVars>
          <dgm:bulletEnabled val="1"/>
        </dgm:presLayoutVars>
      </dgm:prSet>
      <dgm:spPr/>
      <dgm:t>
        <a:bodyPr/>
        <a:lstStyle/>
        <a:p>
          <a:endParaRPr lang="fr-FR"/>
        </a:p>
      </dgm:t>
    </dgm:pt>
    <dgm:pt modelId="{276A5EC4-EF6C-47F6-B0D0-A675C8D3CFAB}" type="pres">
      <dgm:prSet presAssocID="{652565F1-6C28-402F-AE7B-4F8705C7FF07}" presName="parTrans" presStyleLbl="sibTrans2D1" presStyleIdx="3" presStyleCnt="4"/>
      <dgm:spPr/>
      <dgm:t>
        <a:bodyPr/>
        <a:lstStyle/>
        <a:p>
          <a:endParaRPr lang="fr-FR"/>
        </a:p>
      </dgm:t>
    </dgm:pt>
    <dgm:pt modelId="{F61303D9-222A-4B4B-B92C-E697F457FC73}" type="pres">
      <dgm:prSet presAssocID="{652565F1-6C28-402F-AE7B-4F8705C7FF07}" presName="connectorText" presStyleLbl="sibTrans2D1" presStyleIdx="3" presStyleCnt="4"/>
      <dgm:spPr/>
      <dgm:t>
        <a:bodyPr/>
        <a:lstStyle/>
        <a:p>
          <a:endParaRPr lang="fr-FR"/>
        </a:p>
      </dgm:t>
    </dgm:pt>
    <dgm:pt modelId="{9ADB4579-A43F-4033-8F1E-3CC15443C5B5}" type="pres">
      <dgm:prSet presAssocID="{2AB949A6-CB3F-4C54-A964-C1311F199662}" presName="node" presStyleLbl="node1" presStyleIdx="3" presStyleCnt="4">
        <dgm:presLayoutVars>
          <dgm:bulletEnabled val="1"/>
        </dgm:presLayoutVars>
      </dgm:prSet>
      <dgm:spPr/>
      <dgm:t>
        <a:bodyPr/>
        <a:lstStyle/>
        <a:p>
          <a:endParaRPr lang="fr-FR"/>
        </a:p>
      </dgm:t>
    </dgm:pt>
  </dgm:ptLst>
  <dgm:cxnLst>
    <dgm:cxn modelId="{A621B9E9-5FBF-4E5B-B839-EC7B7E374B67}" type="presOf" srcId="{841B5F24-D530-4DA6-9CA2-2307C06979A0}" destId="{6CB19F28-0955-4229-9016-89E1E88B96D2}" srcOrd="0" destOrd="0" presId="urn:microsoft.com/office/officeart/2005/8/layout/radial5"/>
    <dgm:cxn modelId="{3D69EF77-21F6-42F1-9364-2F2BB2A362A3}" type="presOf" srcId="{063F1163-EBA4-4D16-820B-7C630B296BEE}" destId="{6839F1AD-B55C-4897-95AF-A6DE1BA042E2}" srcOrd="0" destOrd="0" presId="urn:microsoft.com/office/officeart/2005/8/layout/radial5"/>
    <dgm:cxn modelId="{66CC9FC4-1641-40EF-95AF-346329E2D377}" srcId="{6311F028-FBA8-45DA-BB4F-DF6AC7ACB927}" destId="{063F1163-EBA4-4D16-820B-7C630B296BEE}" srcOrd="0" destOrd="0" parTransId="{A27B3996-3972-46B4-A703-EF89A634C17E}" sibTransId="{31F7C991-4D32-4DC6-9998-CE92B47ADF0F}"/>
    <dgm:cxn modelId="{59A077BE-1848-4A14-B752-7C23D351E84E}" srcId="{841B5F24-D530-4DA6-9CA2-2307C06979A0}" destId="{6311F028-FBA8-45DA-BB4F-DF6AC7ACB927}" srcOrd="0" destOrd="0" parTransId="{BC69538E-392F-499E-9A4F-6753B210E468}" sibTransId="{54E29637-1C88-407C-913D-A5CCE3CAFBA0}"/>
    <dgm:cxn modelId="{5E23A8BC-1E67-4284-8358-41981006F273}" type="presOf" srcId="{79652E2D-4146-447D-AA79-F3EAD85DB6E3}" destId="{14DC1C36-DAAA-406A-A8BD-DCE0037C6541}" srcOrd="0" destOrd="0" presId="urn:microsoft.com/office/officeart/2005/8/layout/radial5"/>
    <dgm:cxn modelId="{D6629021-B9E8-47B2-8D1D-7722EB78D5CC}" type="presOf" srcId="{A27B3996-3972-46B4-A703-EF89A634C17E}" destId="{1C107FEA-2DF7-45DA-89ED-DDC866854DA9}" srcOrd="0" destOrd="0" presId="urn:microsoft.com/office/officeart/2005/8/layout/radial5"/>
    <dgm:cxn modelId="{49646F23-54F3-44C9-82CB-2F060E293A8B}" type="presOf" srcId="{652565F1-6C28-402F-AE7B-4F8705C7FF07}" destId="{276A5EC4-EF6C-47F6-B0D0-A675C8D3CFAB}" srcOrd="0" destOrd="0" presId="urn:microsoft.com/office/officeart/2005/8/layout/radial5"/>
    <dgm:cxn modelId="{F4F1C747-77AC-4094-B982-A23BB9001CCB}" type="presOf" srcId="{652565F1-6C28-402F-AE7B-4F8705C7FF07}" destId="{F61303D9-222A-4B4B-B92C-E697F457FC73}" srcOrd="1" destOrd="0" presId="urn:microsoft.com/office/officeart/2005/8/layout/radial5"/>
    <dgm:cxn modelId="{E20E234D-9066-4288-B844-5FD8C81AD47D}" srcId="{6311F028-FBA8-45DA-BB4F-DF6AC7ACB927}" destId="{79652E2D-4146-447D-AA79-F3EAD85DB6E3}" srcOrd="1" destOrd="0" parTransId="{35E67CEB-7197-4976-B9DC-7FE23F1D1666}" sibTransId="{FA35D15B-34A2-43F8-A91B-EFB362B27B3E}"/>
    <dgm:cxn modelId="{1B7A15B0-D959-4629-AE84-BD834E04F8B4}" type="presOf" srcId="{2AB949A6-CB3F-4C54-A964-C1311F199662}" destId="{9ADB4579-A43F-4033-8F1E-3CC15443C5B5}" srcOrd="0" destOrd="0" presId="urn:microsoft.com/office/officeart/2005/8/layout/radial5"/>
    <dgm:cxn modelId="{3B6D4BA2-FBAD-4F4B-888E-AF529D75412C}" type="presOf" srcId="{6311F028-FBA8-45DA-BB4F-DF6AC7ACB927}" destId="{C37A9EBF-F691-45DE-BAB9-289B50395D07}" srcOrd="0" destOrd="0" presId="urn:microsoft.com/office/officeart/2005/8/layout/radial5"/>
    <dgm:cxn modelId="{501450B6-FC8C-4486-AE78-85EC2F622308}" srcId="{6311F028-FBA8-45DA-BB4F-DF6AC7ACB927}" destId="{2AB949A6-CB3F-4C54-A964-C1311F199662}" srcOrd="3" destOrd="0" parTransId="{652565F1-6C28-402F-AE7B-4F8705C7FF07}" sibTransId="{304AE488-89DE-47E8-A281-E0E3857A16B8}"/>
    <dgm:cxn modelId="{25BCF491-16FB-42EE-9F0D-28FEBA85DD38}" type="presOf" srcId="{3CC64696-78E6-4D4B-9DFC-A73D5B45F4B2}" destId="{360EE783-9B07-4D50-815D-15489F4BF2CE}" srcOrd="0" destOrd="0" presId="urn:microsoft.com/office/officeart/2005/8/layout/radial5"/>
    <dgm:cxn modelId="{3824F431-E417-469B-B92E-4B81A42BAE1D}" type="presOf" srcId="{35E67CEB-7197-4976-B9DC-7FE23F1D1666}" destId="{72FC4735-8F7A-4C30-80B1-01D82ED7960C}" srcOrd="1" destOrd="0" presId="urn:microsoft.com/office/officeart/2005/8/layout/radial5"/>
    <dgm:cxn modelId="{2436D915-0DE8-4144-92D8-030134BB8B36}" type="presOf" srcId="{A27B3996-3972-46B4-A703-EF89A634C17E}" destId="{5D425906-3BFB-4D8D-B457-A02B02859E1A}" srcOrd="1" destOrd="0" presId="urn:microsoft.com/office/officeart/2005/8/layout/radial5"/>
    <dgm:cxn modelId="{F1633729-C92E-4710-965F-76906F7BA2AD}" type="presOf" srcId="{39775A5B-4897-4248-A310-E006AB28BECA}" destId="{C07488CA-3281-4C25-B4BC-43EBE1CE3594}" srcOrd="0" destOrd="0" presId="urn:microsoft.com/office/officeart/2005/8/layout/radial5"/>
    <dgm:cxn modelId="{1495AE7D-1BA5-4296-A18F-3B54013098F7}" type="presOf" srcId="{35E67CEB-7197-4976-B9DC-7FE23F1D1666}" destId="{24F2FF91-F0BA-49B6-9F81-4B891659F111}" srcOrd="0" destOrd="0" presId="urn:microsoft.com/office/officeart/2005/8/layout/radial5"/>
    <dgm:cxn modelId="{0BF52B60-94C7-463D-8504-CA7E505FB29F}" srcId="{6311F028-FBA8-45DA-BB4F-DF6AC7ACB927}" destId="{39775A5B-4897-4248-A310-E006AB28BECA}" srcOrd="2" destOrd="0" parTransId="{3CC64696-78E6-4D4B-9DFC-A73D5B45F4B2}" sibTransId="{16E833AF-82F3-49A0-A92F-B4C7FDA7549B}"/>
    <dgm:cxn modelId="{E594BA3F-1F9E-46E3-A2E5-BAC155782118}" type="presOf" srcId="{3CC64696-78E6-4D4B-9DFC-A73D5B45F4B2}" destId="{E9DE18F4-5B88-4AA7-B9F6-B1253C979F8A}" srcOrd="1" destOrd="0" presId="urn:microsoft.com/office/officeart/2005/8/layout/radial5"/>
    <dgm:cxn modelId="{98BC2A22-098D-43B0-A8A4-DC1B0CC749FF}" type="presParOf" srcId="{6CB19F28-0955-4229-9016-89E1E88B96D2}" destId="{C37A9EBF-F691-45DE-BAB9-289B50395D07}" srcOrd="0" destOrd="0" presId="urn:microsoft.com/office/officeart/2005/8/layout/radial5"/>
    <dgm:cxn modelId="{CCC5D7A7-339C-46EE-BD99-7A04D524C199}" type="presParOf" srcId="{6CB19F28-0955-4229-9016-89E1E88B96D2}" destId="{1C107FEA-2DF7-45DA-89ED-DDC866854DA9}" srcOrd="1" destOrd="0" presId="urn:microsoft.com/office/officeart/2005/8/layout/radial5"/>
    <dgm:cxn modelId="{AD097D9A-5EFD-4F32-A220-2D34AD095C6D}" type="presParOf" srcId="{1C107FEA-2DF7-45DA-89ED-DDC866854DA9}" destId="{5D425906-3BFB-4D8D-B457-A02B02859E1A}" srcOrd="0" destOrd="0" presId="urn:microsoft.com/office/officeart/2005/8/layout/radial5"/>
    <dgm:cxn modelId="{7B689764-4274-4257-879D-A2A5C0F04B28}" type="presParOf" srcId="{6CB19F28-0955-4229-9016-89E1E88B96D2}" destId="{6839F1AD-B55C-4897-95AF-A6DE1BA042E2}" srcOrd="2" destOrd="0" presId="urn:microsoft.com/office/officeart/2005/8/layout/radial5"/>
    <dgm:cxn modelId="{BA582504-3EE3-4F8F-8294-55702475DB13}" type="presParOf" srcId="{6CB19F28-0955-4229-9016-89E1E88B96D2}" destId="{24F2FF91-F0BA-49B6-9F81-4B891659F111}" srcOrd="3" destOrd="0" presId="urn:microsoft.com/office/officeart/2005/8/layout/radial5"/>
    <dgm:cxn modelId="{44F5FFD8-D11B-4632-9E93-7824DF76FBB9}" type="presParOf" srcId="{24F2FF91-F0BA-49B6-9F81-4B891659F111}" destId="{72FC4735-8F7A-4C30-80B1-01D82ED7960C}" srcOrd="0" destOrd="0" presId="urn:microsoft.com/office/officeart/2005/8/layout/radial5"/>
    <dgm:cxn modelId="{8F472698-DCBC-4371-92A1-3270EB5460CC}" type="presParOf" srcId="{6CB19F28-0955-4229-9016-89E1E88B96D2}" destId="{14DC1C36-DAAA-406A-A8BD-DCE0037C6541}" srcOrd="4" destOrd="0" presId="urn:microsoft.com/office/officeart/2005/8/layout/radial5"/>
    <dgm:cxn modelId="{8F912AEA-A0DA-4E84-9E21-E97AEFBBCD8E}" type="presParOf" srcId="{6CB19F28-0955-4229-9016-89E1E88B96D2}" destId="{360EE783-9B07-4D50-815D-15489F4BF2CE}" srcOrd="5" destOrd="0" presId="urn:microsoft.com/office/officeart/2005/8/layout/radial5"/>
    <dgm:cxn modelId="{86908FCA-329C-4242-93D6-810F32BF0364}" type="presParOf" srcId="{360EE783-9B07-4D50-815D-15489F4BF2CE}" destId="{E9DE18F4-5B88-4AA7-B9F6-B1253C979F8A}" srcOrd="0" destOrd="0" presId="urn:microsoft.com/office/officeart/2005/8/layout/radial5"/>
    <dgm:cxn modelId="{547E952A-9AFB-43BE-A267-FB2AB1702D48}" type="presParOf" srcId="{6CB19F28-0955-4229-9016-89E1E88B96D2}" destId="{C07488CA-3281-4C25-B4BC-43EBE1CE3594}" srcOrd="6" destOrd="0" presId="urn:microsoft.com/office/officeart/2005/8/layout/radial5"/>
    <dgm:cxn modelId="{05CC6007-C134-4DC7-B963-A38B737D85C8}" type="presParOf" srcId="{6CB19F28-0955-4229-9016-89E1E88B96D2}" destId="{276A5EC4-EF6C-47F6-B0D0-A675C8D3CFAB}" srcOrd="7" destOrd="0" presId="urn:microsoft.com/office/officeart/2005/8/layout/radial5"/>
    <dgm:cxn modelId="{6A7483B6-034D-4D86-BE74-E7EE9A8595B7}" type="presParOf" srcId="{276A5EC4-EF6C-47F6-B0D0-A675C8D3CFAB}" destId="{F61303D9-222A-4B4B-B92C-E697F457FC73}" srcOrd="0" destOrd="0" presId="urn:microsoft.com/office/officeart/2005/8/layout/radial5"/>
    <dgm:cxn modelId="{DE032208-570A-424A-AFBB-6C6843B3A31C}" type="presParOf" srcId="{6CB19F28-0955-4229-9016-89E1E88B96D2}" destId="{9ADB4579-A43F-4033-8F1E-3CC15443C5B5}"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7E4F8E-B5CC-4DF5-8E56-0550D372A6AF}" type="doc">
      <dgm:prSet loTypeId="urn:microsoft.com/office/officeart/2008/layout/RadialCluster" loCatId="relationship" qsTypeId="urn:microsoft.com/office/officeart/2005/8/quickstyle/simple5" qsCatId="simple" csTypeId="urn:microsoft.com/office/officeart/2005/8/colors/colorful5" csCatId="colorful" phldr="1"/>
      <dgm:spPr/>
      <dgm:t>
        <a:bodyPr/>
        <a:lstStyle/>
        <a:p>
          <a:endParaRPr lang="fr-FR"/>
        </a:p>
      </dgm:t>
    </dgm:pt>
    <dgm:pt modelId="{93CDB189-688F-46D5-A6FA-2777532B0EE0}">
      <dgm:prSet phldrT="[Texte]"/>
      <dgm:spPr/>
      <dgm:t>
        <a:bodyPr/>
        <a:lstStyle/>
        <a:p>
          <a:r>
            <a:rPr lang="fr-FR" dirty="0" smtClean="0"/>
            <a:t>Cœur </a:t>
          </a:r>
          <a:endParaRPr lang="fr-FR" dirty="0"/>
        </a:p>
      </dgm:t>
    </dgm:pt>
    <dgm:pt modelId="{AD405DB9-DBA4-4999-8C35-9E1E0EDCAFBE}" type="parTrans" cxnId="{C4165290-7D87-4396-93F1-317F1F4019C9}">
      <dgm:prSet/>
      <dgm:spPr/>
      <dgm:t>
        <a:bodyPr/>
        <a:lstStyle/>
        <a:p>
          <a:endParaRPr lang="fr-FR"/>
        </a:p>
      </dgm:t>
    </dgm:pt>
    <dgm:pt modelId="{85A7F5BA-7EDF-4F8E-8F2D-5BC9277C2052}" type="sibTrans" cxnId="{C4165290-7D87-4396-93F1-317F1F4019C9}">
      <dgm:prSet/>
      <dgm:spPr/>
      <dgm:t>
        <a:bodyPr/>
        <a:lstStyle/>
        <a:p>
          <a:endParaRPr lang="fr-FR"/>
        </a:p>
      </dgm:t>
    </dgm:pt>
    <dgm:pt modelId="{8BAA0823-78E6-43A1-9ECA-BB27D66B93D1}">
      <dgm:prSet phldrT="[Texte]"/>
      <dgm:spPr/>
      <dgm:t>
        <a:bodyPr/>
        <a:lstStyle/>
        <a:p>
          <a:r>
            <a:rPr lang="fr-FR" dirty="0" smtClean="0"/>
            <a:t>intellect</a:t>
          </a:r>
          <a:endParaRPr lang="fr-FR" dirty="0"/>
        </a:p>
      </dgm:t>
    </dgm:pt>
    <dgm:pt modelId="{F1FAABE6-67D0-46A3-8F04-EF0507807611}" type="parTrans" cxnId="{A2E42EF8-53E9-409D-9ACC-DABB9F80975F}">
      <dgm:prSet/>
      <dgm:spPr/>
      <dgm:t>
        <a:bodyPr/>
        <a:lstStyle/>
        <a:p>
          <a:endParaRPr lang="fr-FR"/>
        </a:p>
      </dgm:t>
    </dgm:pt>
    <dgm:pt modelId="{B0F127A0-BE41-4D43-A77B-6E77075116A1}" type="sibTrans" cxnId="{A2E42EF8-53E9-409D-9ACC-DABB9F80975F}">
      <dgm:prSet/>
      <dgm:spPr/>
      <dgm:t>
        <a:bodyPr/>
        <a:lstStyle/>
        <a:p>
          <a:endParaRPr lang="fr-FR"/>
        </a:p>
      </dgm:t>
    </dgm:pt>
    <dgm:pt modelId="{3B1EAAC6-9D0A-4846-BAED-7567503D3EFF}">
      <dgm:prSet phldrT="[Texte]"/>
      <dgm:spPr/>
      <dgm:t>
        <a:bodyPr/>
        <a:lstStyle/>
        <a:p>
          <a:r>
            <a:rPr lang="fr-FR" dirty="0" smtClean="0"/>
            <a:t>volonté</a:t>
          </a:r>
          <a:endParaRPr lang="fr-FR" dirty="0"/>
        </a:p>
      </dgm:t>
    </dgm:pt>
    <dgm:pt modelId="{5243EEC5-B4C4-47F1-A6B7-B786CBC98A80}" type="parTrans" cxnId="{EAC57715-69FC-4762-BC5C-4BDB2C9B06B8}">
      <dgm:prSet/>
      <dgm:spPr/>
      <dgm:t>
        <a:bodyPr/>
        <a:lstStyle/>
        <a:p>
          <a:endParaRPr lang="fr-FR"/>
        </a:p>
      </dgm:t>
    </dgm:pt>
    <dgm:pt modelId="{0064B347-311D-4E58-88C8-67774ED8188F}" type="sibTrans" cxnId="{EAC57715-69FC-4762-BC5C-4BDB2C9B06B8}">
      <dgm:prSet/>
      <dgm:spPr/>
      <dgm:t>
        <a:bodyPr/>
        <a:lstStyle/>
        <a:p>
          <a:endParaRPr lang="fr-FR"/>
        </a:p>
      </dgm:t>
    </dgm:pt>
    <dgm:pt modelId="{6BBD6438-2981-4F72-9476-D4625FEE326D}">
      <dgm:prSet phldrT="[Texte]"/>
      <dgm:spPr/>
      <dgm:t>
        <a:bodyPr/>
        <a:lstStyle/>
        <a:p>
          <a:r>
            <a:rPr lang="fr-FR" dirty="0" smtClean="0"/>
            <a:t>émotion</a:t>
          </a:r>
          <a:endParaRPr lang="fr-FR" dirty="0"/>
        </a:p>
      </dgm:t>
    </dgm:pt>
    <dgm:pt modelId="{9E326405-CBCE-4583-A370-666693E0E817}" type="parTrans" cxnId="{8E712CB4-43C6-44E6-A93F-DCC55A49E010}">
      <dgm:prSet/>
      <dgm:spPr/>
      <dgm:t>
        <a:bodyPr/>
        <a:lstStyle/>
        <a:p>
          <a:endParaRPr lang="fr-FR"/>
        </a:p>
      </dgm:t>
    </dgm:pt>
    <dgm:pt modelId="{841ADC41-4466-4268-995E-349E9217167A}" type="sibTrans" cxnId="{8E712CB4-43C6-44E6-A93F-DCC55A49E010}">
      <dgm:prSet/>
      <dgm:spPr/>
      <dgm:t>
        <a:bodyPr/>
        <a:lstStyle/>
        <a:p>
          <a:endParaRPr lang="fr-FR"/>
        </a:p>
      </dgm:t>
    </dgm:pt>
    <dgm:pt modelId="{56BF01D3-6755-42E7-A207-2B372B7E9398}" type="pres">
      <dgm:prSet presAssocID="{737E4F8E-B5CC-4DF5-8E56-0550D372A6AF}" presName="Name0" presStyleCnt="0">
        <dgm:presLayoutVars>
          <dgm:chMax val="1"/>
          <dgm:chPref val="1"/>
          <dgm:dir/>
          <dgm:animOne val="branch"/>
          <dgm:animLvl val="lvl"/>
        </dgm:presLayoutVars>
      </dgm:prSet>
      <dgm:spPr/>
      <dgm:t>
        <a:bodyPr/>
        <a:lstStyle/>
        <a:p>
          <a:endParaRPr lang="fr-FR"/>
        </a:p>
      </dgm:t>
    </dgm:pt>
    <dgm:pt modelId="{57D505ED-81AD-4DEA-8911-E84457775D5A}" type="pres">
      <dgm:prSet presAssocID="{93CDB189-688F-46D5-A6FA-2777532B0EE0}" presName="singleCycle" presStyleCnt="0"/>
      <dgm:spPr/>
      <dgm:t>
        <a:bodyPr/>
        <a:lstStyle/>
        <a:p>
          <a:endParaRPr lang="fr-FR"/>
        </a:p>
      </dgm:t>
    </dgm:pt>
    <dgm:pt modelId="{9C889E5D-7301-4DF5-B1DC-9270634C199D}" type="pres">
      <dgm:prSet presAssocID="{93CDB189-688F-46D5-A6FA-2777532B0EE0}" presName="singleCenter" presStyleLbl="node1" presStyleIdx="0" presStyleCnt="4">
        <dgm:presLayoutVars>
          <dgm:chMax val="7"/>
          <dgm:chPref val="7"/>
        </dgm:presLayoutVars>
      </dgm:prSet>
      <dgm:spPr/>
      <dgm:t>
        <a:bodyPr/>
        <a:lstStyle/>
        <a:p>
          <a:endParaRPr lang="fr-FR"/>
        </a:p>
      </dgm:t>
    </dgm:pt>
    <dgm:pt modelId="{AC2BD51B-D6D6-48EE-B44F-021BE00F9740}" type="pres">
      <dgm:prSet presAssocID="{F1FAABE6-67D0-46A3-8F04-EF0507807611}" presName="Name56" presStyleLbl="parChTrans1D2" presStyleIdx="0" presStyleCnt="3"/>
      <dgm:spPr/>
      <dgm:t>
        <a:bodyPr/>
        <a:lstStyle/>
        <a:p>
          <a:endParaRPr lang="fr-FR"/>
        </a:p>
      </dgm:t>
    </dgm:pt>
    <dgm:pt modelId="{3109E3A4-BF47-4489-AA9A-BE7C06EEE997}" type="pres">
      <dgm:prSet presAssocID="{8BAA0823-78E6-43A1-9ECA-BB27D66B93D1}" presName="text0" presStyleLbl="node1" presStyleIdx="1" presStyleCnt="4" custRadScaleRad="78066" custRadScaleInc="1525">
        <dgm:presLayoutVars>
          <dgm:bulletEnabled val="1"/>
        </dgm:presLayoutVars>
      </dgm:prSet>
      <dgm:spPr/>
      <dgm:t>
        <a:bodyPr/>
        <a:lstStyle/>
        <a:p>
          <a:endParaRPr lang="fr-FR"/>
        </a:p>
      </dgm:t>
    </dgm:pt>
    <dgm:pt modelId="{C3D87FEC-166F-4A91-BA5A-1B6C710C8528}" type="pres">
      <dgm:prSet presAssocID="{5243EEC5-B4C4-47F1-A6B7-B786CBC98A80}" presName="Name56" presStyleLbl="parChTrans1D2" presStyleIdx="1" presStyleCnt="3"/>
      <dgm:spPr/>
      <dgm:t>
        <a:bodyPr/>
        <a:lstStyle/>
        <a:p>
          <a:endParaRPr lang="fr-FR"/>
        </a:p>
      </dgm:t>
    </dgm:pt>
    <dgm:pt modelId="{CEF6D732-CA4A-4CBF-90AB-A1AC2C91F406}" type="pres">
      <dgm:prSet presAssocID="{3B1EAAC6-9D0A-4846-BAED-7567503D3EFF}" presName="text0" presStyleLbl="node1" presStyleIdx="2" presStyleCnt="4" custRadScaleRad="85499" custRadScaleInc="-8696">
        <dgm:presLayoutVars>
          <dgm:bulletEnabled val="1"/>
        </dgm:presLayoutVars>
      </dgm:prSet>
      <dgm:spPr/>
      <dgm:t>
        <a:bodyPr/>
        <a:lstStyle/>
        <a:p>
          <a:endParaRPr lang="fr-FR"/>
        </a:p>
      </dgm:t>
    </dgm:pt>
    <dgm:pt modelId="{F3CA6156-F0F9-4654-9804-5206C86D99AD}" type="pres">
      <dgm:prSet presAssocID="{9E326405-CBCE-4583-A370-666693E0E817}" presName="Name56" presStyleLbl="parChTrans1D2" presStyleIdx="2" presStyleCnt="3"/>
      <dgm:spPr/>
      <dgm:t>
        <a:bodyPr/>
        <a:lstStyle/>
        <a:p>
          <a:endParaRPr lang="fr-FR"/>
        </a:p>
      </dgm:t>
    </dgm:pt>
    <dgm:pt modelId="{65DF1411-C821-4D4B-BF58-AD4957B1F919}" type="pres">
      <dgm:prSet presAssocID="{6BBD6438-2981-4F72-9476-D4625FEE326D}" presName="text0" presStyleLbl="node1" presStyleIdx="3" presStyleCnt="4" custRadScaleRad="82343" custRadScaleInc="6998">
        <dgm:presLayoutVars>
          <dgm:bulletEnabled val="1"/>
        </dgm:presLayoutVars>
      </dgm:prSet>
      <dgm:spPr/>
      <dgm:t>
        <a:bodyPr/>
        <a:lstStyle/>
        <a:p>
          <a:endParaRPr lang="fr-FR"/>
        </a:p>
      </dgm:t>
    </dgm:pt>
  </dgm:ptLst>
  <dgm:cxnLst>
    <dgm:cxn modelId="{C4165290-7D87-4396-93F1-317F1F4019C9}" srcId="{737E4F8E-B5CC-4DF5-8E56-0550D372A6AF}" destId="{93CDB189-688F-46D5-A6FA-2777532B0EE0}" srcOrd="0" destOrd="0" parTransId="{AD405DB9-DBA4-4999-8C35-9E1E0EDCAFBE}" sibTransId="{85A7F5BA-7EDF-4F8E-8F2D-5BC9277C2052}"/>
    <dgm:cxn modelId="{1B784812-E623-421B-BC21-C0B63B696FE5}" type="presOf" srcId="{6BBD6438-2981-4F72-9476-D4625FEE326D}" destId="{65DF1411-C821-4D4B-BF58-AD4957B1F919}" srcOrd="0" destOrd="0" presId="urn:microsoft.com/office/officeart/2008/layout/RadialCluster"/>
    <dgm:cxn modelId="{8E712CB4-43C6-44E6-A93F-DCC55A49E010}" srcId="{93CDB189-688F-46D5-A6FA-2777532B0EE0}" destId="{6BBD6438-2981-4F72-9476-D4625FEE326D}" srcOrd="2" destOrd="0" parTransId="{9E326405-CBCE-4583-A370-666693E0E817}" sibTransId="{841ADC41-4466-4268-995E-349E9217167A}"/>
    <dgm:cxn modelId="{8ED6949D-42A4-41E1-A9CD-2E6B8ED06EB0}" type="presOf" srcId="{737E4F8E-B5CC-4DF5-8E56-0550D372A6AF}" destId="{56BF01D3-6755-42E7-A207-2B372B7E9398}" srcOrd="0" destOrd="0" presId="urn:microsoft.com/office/officeart/2008/layout/RadialCluster"/>
    <dgm:cxn modelId="{592560FD-AD8B-4F26-9C51-5702BCD4A8AC}" type="presOf" srcId="{3B1EAAC6-9D0A-4846-BAED-7567503D3EFF}" destId="{CEF6D732-CA4A-4CBF-90AB-A1AC2C91F406}" srcOrd="0" destOrd="0" presId="urn:microsoft.com/office/officeart/2008/layout/RadialCluster"/>
    <dgm:cxn modelId="{1D71DA90-4ECD-4A5D-91C2-B8014CAB798E}" type="presOf" srcId="{9E326405-CBCE-4583-A370-666693E0E817}" destId="{F3CA6156-F0F9-4654-9804-5206C86D99AD}" srcOrd="0" destOrd="0" presId="urn:microsoft.com/office/officeart/2008/layout/RadialCluster"/>
    <dgm:cxn modelId="{E2E35C99-B166-4769-8FD4-A60B3912501E}" type="presOf" srcId="{5243EEC5-B4C4-47F1-A6B7-B786CBC98A80}" destId="{C3D87FEC-166F-4A91-BA5A-1B6C710C8528}" srcOrd="0" destOrd="0" presId="urn:microsoft.com/office/officeart/2008/layout/RadialCluster"/>
    <dgm:cxn modelId="{479A05EC-4BC9-40CF-952F-4BDE071AA780}" type="presOf" srcId="{93CDB189-688F-46D5-A6FA-2777532B0EE0}" destId="{9C889E5D-7301-4DF5-B1DC-9270634C199D}" srcOrd="0" destOrd="0" presId="urn:microsoft.com/office/officeart/2008/layout/RadialCluster"/>
    <dgm:cxn modelId="{18E64AFE-F6E9-452D-A941-9C5DC94F49D3}" type="presOf" srcId="{F1FAABE6-67D0-46A3-8F04-EF0507807611}" destId="{AC2BD51B-D6D6-48EE-B44F-021BE00F9740}" srcOrd="0" destOrd="0" presId="urn:microsoft.com/office/officeart/2008/layout/RadialCluster"/>
    <dgm:cxn modelId="{A2E42EF8-53E9-409D-9ACC-DABB9F80975F}" srcId="{93CDB189-688F-46D5-A6FA-2777532B0EE0}" destId="{8BAA0823-78E6-43A1-9ECA-BB27D66B93D1}" srcOrd="0" destOrd="0" parTransId="{F1FAABE6-67D0-46A3-8F04-EF0507807611}" sibTransId="{B0F127A0-BE41-4D43-A77B-6E77075116A1}"/>
    <dgm:cxn modelId="{EAC57715-69FC-4762-BC5C-4BDB2C9B06B8}" srcId="{93CDB189-688F-46D5-A6FA-2777532B0EE0}" destId="{3B1EAAC6-9D0A-4846-BAED-7567503D3EFF}" srcOrd="1" destOrd="0" parTransId="{5243EEC5-B4C4-47F1-A6B7-B786CBC98A80}" sibTransId="{0064B347-311D-4E58-88C8-67774ED8188F}"/>
    <dgm:cxn modelId="{7FA394B7-D6C0-407E-B602-E4B46F51EB8D}" type="presOf" srcId="{8BAA0823-78E6-43A1-9ECA-BB27D66B93D1}" destId="{3109E3A4-BF47-4489-AA9A-BE7C06EEE997}" srcOrd="0" destOrd="0" presId="urn:microsoft.com/office/officeart/2008/layout/RadialCluster"/>
    <dgm:cxn modelId="{E7FF8E19-8CB4-492C-B7A9-080C92563A8B}" type="presParOf" srcId="{56BF01D3-6755-42E7-A207-2B372B7E9398}" destId="{57D505ED-81AD-4DEA-8911-E84457775D5A}" srcOrd="0" destOrd="0" presId="urn:microsoft.com/office/officeart/2008/layout/RadialCluster"/>
    <dgm:cxn modelId="{30A0A482-1413-4839-BE54-62B184DC6881}" type="presParOf" srcId="{57D505ED-81AD-4DEA-8911-E84457775D5A}" destId="{9C889E5D-7301-4DF5-B1DC-9270634C199D}" srcOrd="0" destOrd="0" presId="urn:microsoft.com/office/officeart/2008/layout/RadialCluster"/>
    <dgm:cxn modelId="{0A25794A-85E2-486E-925F-3BA916611CEB}" type="presParOf" srcId="{57D505ED-81AD-4DEA-8911-E84457775D5A}" destId="{AC2BD51B-D6D6-48EE-B44F-021BE00F9740}" srcOrd="1" destOrd="0" presId="urn:microsoft.com/office/officeart/2008/layout/RadialCluster"/>
    <dgm:cxn modelId="{6FB178A2-7456-447B-803A-A9482AD66B4E}" type="presParOf" srcId="{57D505ED-81AD-4DEA-8911-E84457775D5A}" destId="{3109E3A4-BF47-4489-AA9A-BE7C06EEE997}" srcOrd="2" destOrd="0" presId="urn:microsoft.com/office/officeart/2008/layout/RadialCluster"/>
    <dgm:cxn modelId="{9174C614-5CE6-4810-BDEF-7D6CCAA63688}" type="presParOf" srcId="{57D505ED-81AD-4DEA-8911-E84457775D5A}" destId="{C3D87FEC-166F-4A91-BA5A-1B6C710C8528}" srcOrd="3" destOrd="0" presId="urn:microsoft.com/office/officeart/2008/layout/RadialCluster"/>
    <dgm:cxn modelId="{1FC475EA-EEF9-4730-9A0E-ADA16F6C6399}" type="presParOf" srcId="{57D505ED-81AD-4DEA-8911-E84457775D5A}" destId="{CEF6D732-CA4A-4CBF-90AB-A1AC2C91F406}" srcOrd="4" destOrd="0" presId="urn:microsoft.com/office/officeart/2008/layout/RadialCluster"/>
    <dgm:cxn modelId="{A30BC516-2222-4BDB-837F-4B27207203AD}" type="presParOf" srcId="{57D505ED-81AD-4DEA-8911-E84457775D5A}" destId="{F3CA6156-F0F9-4654-9804-5206C86D99AD}" srcOrd="5" destOrd="0" presId="urn:microsoft.com/office/officeart/2008/layout/RadialCluster"/>
    <dgm:cxn modelId="{F59BF8F2-152D-4C43-9797-AB17AE1E039F}" type="presParOf" srcId="{57D505ED-81AD-4DEA-8911-E84457775D5A}" destId="{65DF1411-C821-4D4B-BF58-AD4957B1F919}" srcOrd="6"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48ECC-83A0-472B-B42E-D2CFB897632E}">
      <dsp:nvSpPr>
        <dsp:cNvPr id="0" name=""/>
        <dsp:cNvSpPr/>
      </dsp:nvSpPr>
      <dsp:spPr>
        <a:xfrm>
          <a:off x="5820899" y="3031523"/>
          <a:ext cx="3943738" cy="14320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8155742"/>
              <a:satOff val="56051"/>
              <a:lumOff val="-549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Parole Donnée N° 228</a:t>
          </a:r>
          <a:endParaRPr lang="fr-FR" sz="1600" kern="1200" dirty="0"/>
        </a:p>
        <a:p>
          <a:pPr marL="171450" lvl="1" indent="-171450" algn="l" defTabSz="711200">
            <a:lnSpc>
              <a:spcPct val="90000"/>
            </a:lnSpc>
            <a:spcBef>
              <a:spcPct val="0"/>
            </a:spcBef>
            <a:spcAft>
              <a:spcPct val="15000"/>
            </a:spcAft>
            <a:buChar char="••"/>
          </a:pPr>
          <a:r>
            <a:rPr lang="fr-FR" sz="1600" kern="1200" dirty="0" smtClean="0"/>
            <a:t>Mercredi 11 novembre</a:t>
          </a:r>
          <a:endParaRPr lang="fr-FR" sz="1600" kern="1200" dirty="0"/>
        </a:p>
      </dsp:txBody>
      <dsp:txXfrm>
        <a:off x="7035479" y="3420995"/>
        <a:ext cx="2697700" cy="1011127"/>
      </dsp:txXfrm>
    </dsp:sp>
    <dsp:sp modelId="{39096AF9-D49F-48A3-B764-0F8C3ED78F16}">
      <dsp:nvSpPr>
        <dsp:cNvPr id="0" name=""/>
        <dsp:cNvSpPr/>
      </dsp:nvSpPr>
      <dsp:spPr>
        <a:xfrm>
          <a:off x="0" y="3031523"/>
          <a:ext cx="4247405" cy="14320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2233612"/>
              <a:satOff val="84076"/>
              <a:lumOff val="-8236"/>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Parole Donnée N° 229</a:t>
          </a:r>
          <a:endParaRPr lang="fr-FR" sz="1500" kern="1200" dirty="0"/>
        </a:p>
        <a:p>
          <a:pPr marL="114300" lvl="1" indent="-114300" algn="l" defTabSz="666750">
            <a:lnSpc>
              <a:spcPct val="90000"/>
            </a:lnSpc>
            <a:spcBef>
              <a:spcPct val="0"/>
            </a:spcBef>
            <a:spcAft>
              <a:spcPct val="15000"/>
            </a:spcAft>
            <a:buChar char="••"/>
          </a:pPr>
          <a:r>
            <a:rPr lang="fr-FR" sz="1500" kern="1200" dirty="0" smtClean="0"/>
            <a:t>Mercredi 18 novembre</a:t>
          </a:r>
          <a:endParaRPr lang="fr-FR" sz="1500" kern="1200" dirty="0"/>
        </a:p>
      </dsp:txBody>
      <dsp:txXfrm>
        <a:off x="31458" y="3420995"/>
        <a:ext cx="2910267" cy="1011127"/>
      </dsp:txXfrm>
    </dsp:sp>
    <dsp:sp modelId="{A184F17D-C416-4643-8BE8-D1F768F83936}">
      <dsp:nvSpPr>
        <dsp:cNvPr id="0" name=""/>
        <dsp:cNvSpPr/>
      </dsp:nvSpPr>
      <dsp:spPr>
        <a:xfrm>
          <a:off x="5699044" y="0"/>
          <a:ext cx="4065593" cy="14320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077871"/>
              <a:satOff val="28025"/>
              <a:lumOff val="-2745"/>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Parole Donnée N° 227</a:t>
          </a:r>
          <a:endParaRPr lang="fr-FR" sz="1600" kern="1200" dirty="0"/>
        </a:p>
        <a:p>
          <a:pPr marL="171450" lvl="1" indent="-171450" algn="l" defTabSz="711200">
            <a:lnSpc>
              <a:spcPct val="90000"/>
            </a:lnSpc>
            <a:spcBef>
              <a:spcPct val="0"/>
            </a:spcBef>
            <a:spcAft>
              <a:spcPct val="15000"/>
            </a:spcAft>
            <a:buChar char="••"/>
          </a:pPr>
          <a:r>
            <a:rPr lang="fr-FR" sz="1600" kern="1200" dirty="0" smtClean="0"/>
            <a:t>Mercredi 4 novembre</a:t>
          </a:r>
          <a:endParaRPr lang="fr-FR" sz="1600" kern="1200" dirty="0"/>
        </a:p>
      </dsp:txBody>
      <dsp:txXfrm>
        <a:off x="6950180" y="31458"/>
        <a:ext cx="2782999" cy="1011127"/>
      </dsp:txXfrm>
    </dsp:sp>
    <dsp:sp modelId="{2665D082-AED9-47CA-AE3A-2ED3BEB01FF0}">
      <dsp:nvSpPr>
        <dsp:cNvPr id="0" name=""/>
        <dsp:cNvSpPr/>
      </dsp:nvSpPr>
      <dsp:spPr>
        <a:xfrm>
          <a:off x="0" y="34269"/>
          <a:ext cx="4173212" cy="143205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fr-FR" sz="1700" kern="1200" dirty="0" smtClean="0"/>
            <a:t>Parole Donnée N°230</a:t>
          </a:r>
          <a:endParaRPr lang="fr-FR" sz="1700" kern="1200" dirty="0"/>
        </a:p>
        <a:p>
          <a:pPr marL="171450" lvl="1" indent="-171450" algn="l" defTabSz="755650">
            <a:lnSpc>
              <a:spcPct val="90000"/>
            </a:lnSpc>
            <a:spcBef>
              <a:spcPct val="0"/>
            </a:spcBef>
            <a:spcAft>
              <a:spcPct val="15000"/>
            </a:spcAft>
            <a:buChar char="••"/>
          </a:pPr>
          <a:r>
            <a:rPr lang="fr-FR" sz="1700" kern="1200" dirty="0" smtClean="0"/>
            <a:t>Mercredi 25 novembre</a:t>
          </a:r>
          <a:endParaRPr lang="fr-FR" sz="1700" kern="1200" dirty="0"/>
        </a:p>
      </dsp:txBody>
      <dsp:txXfrm>
        <a:off x="31458" y="65727"/>
        <a:ext cx="2858332" cy="1011127"/>
      </dsp:txXfrm>
    </dsp:sp>
    <dsp:sp modelId="{ABB185B8-26EA-42B6-98F5-6ABA7BE8A50A}">
      <dsp:nvSpPr>
        <dsp:cNvPr id="0" name=""/>
        <dsp:cNvSpPr/>
      </dsp:nvSpPr>
      <dsp:spPr>
        <a:xfrm>
          <a:off x="2899813" y="255085"/>
          <a:ext cx="1937753" cy="1937753"/>
        </a:xfrm>
        <a:prstGeom prst="pieWedg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Sphère d’influence</a:t>
          </a:r>
          <a:endParaRPr lang="fr-FR" sz="1700" kern="1200" dirty="0"/>
        </a:p>
      </dsp:txBody>
      <dsp:txXfrm>
        <a:off x="3467368" y="822640"/>
        <a:ext cx="1370198" cy="1370198"/>
      </dsp:txXfrm>
    </dsp:sp>
    <dsp:sp modelId="{9829EFA8-62AE-4296-BEC1-6131A7049011}">
      <dsp:nvSpPr>
        <dsp:cNvPr id="0" name=""/>
        <dsp:cNvSpPr/>
      </dsp:nvSpPr>
      <dsp:spPr>
        <a:xfrm rot="5400000">
          <a:off x="4927070" y="255085"/>
          <a:ext cx="1937753" cy="1937753"/>
        </a:xfrm>
        <a:prstGeom prst="pieWedge">
          <a:avLst/>
        </a:prstGeom>
        <a:gradFill rotWithShape="0">
          <a:gsLst>
            <a:gs pos="0">
              <a:schemeClr val="accent5">
                <a:hueOff val="-4077871"/>
                <a:satOff val="28025"/>
                <a:lumOff val="-2745"/>
                <a:alphaOff val="0"/>
                <a:tint val="60000"/>
                <a:satMod val="160000"/>
              </a:schemeClr>
            </a:gs>
            <a:gs pos="46000">
              <a:schemeClr val="accent5">
                <a:hueOff val="-4077871"/>
                <a:satOff val="28025"/>
                <a:lumOff val="-2745"/>
                <a:alphaOff val="0"/>
                <a:tint val="86000"/>
                <a:satMod val="160000"/>
              </a:schemeClr>
            </a:gs>
            <a:gs pos="100000">
              <a:schemeClr val="accent5">
                <a:hueOff val="-4077871"/>
                <a:satOff val="28025"/>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4077871"/>
              <a:satOff val="28025"/>
              <a:lumOff val="-274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Inspiration et influence</a:t>
          </a:r>
          <a:endParaRPr lang="fr-FR" sz="1700" kern="1200" dirty="0"/>
        </a:p>
      </dsp:txBody>
      <dsp:txXfrm rot="-5400000">
        <a:off x="4927070" y="822640"/>
        <a:ext cx="1370198" cy="1370198"/>
      </dsp:txXfrm>
    </dsp:sp>
    <dsp:sp modelId="{F1ACD5EF-68AC-47D4-ACC7-7722B4CDF99C}">
      <dsp:nvSpPr>
        <dsp:cNvPr id="0" name=""/>
        <dsp:cNvSpPr/>
      </dsp:nvSpPr>
      <dsp:spPr>
        <a:xfrm rot="10800000">
          <a:off x="4927070" y="2282342"/>
          <a:ext cx="1937753" cy="1937753"/>
        </a:xfrm>
        <a:prstGeom prst="pieWedge">
          <a:avLst/>
        </a:prstGeom>
        <a:gradFill rotWithShape="0">
          <a:gsLst>
            <a:gs pos="0">
              <a:schemeClr val="accent5">
                <a:hueOff val="-8155742"/>
                <a:satOff val="56051"/>
                <a:lumOff val="-5491"/>
                <a:alphaOff val="0"/>
                <a:tint val="60000"/>
                <a:satMod val="160000"/>
              </a:schemeClr>
            </a:gs>
            <a:gs pos="46000">
              <a:schemeClr val="accent5">
                <a:hueOff val="-8155742"/>
                <a:satOff val="56051"/>
                <a:lumOff val="-5491"/>
                <a:alphaOff val="0"/>
                <a:tint val="86000"/>
                <a:satMod val="160000"/>
              </a:schemeClr>
            </a:gs>
            <a:gs pos="100000">
              <a:schemeClr val="accent5">
                <a:hueOff val="-8155742"/>
                <a:satOff val="56051"/>
                <a:lumOff val="-549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8155742"/>
              <a:satOff val="56051"/>
              <a:lumOff val="-549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Partage et influence</a:t>
          </a:r>
          <a:endParaRPr lang="fr-FR" sz="1700" kern="1200" dirty="0"/>
        </a:p>
      </dsp:txBody>
      <dsp:txXfrm rot="10800000">
        <a:off x="4927070" y="2282342"/>
        <a:ext cx="1370198" cy="1370198"/>
      </dsp:txXfrm>
    </dsp:sp>
    <dsp:sp modelId="{101B2ACD-36AF-4A6B-AA70-36EF491CACD2}">
      <dsp:nvSpPr>
        <dsp:cNvPr id="0" name=""/>
        <dsp:cNvSpPr/>
      </dsp:nvSpPr>
      <dsp:spPr>
        <a:xfrm rot="16200000">
          <a:off x="2899813" y="2282342"/>
          <a:ext cx="1937753" cy="1937753"/>
        </a:xfrm>
        <a:prstGeom prst="pieWedge">
          <a:avLst/>
        </a:prstGeom>
        <a:gradFill rotWithShape="0">
          <a:gsLst>
            <a:gs pos="0">
              <a:schemeClr val="accent5">
                <a:hueOff val="-12233612"/>
                <a:satOff val="84076"/>
                <a:lumOff val="-8236"/>
                <a:alphaOff val="0"/>
                <a:tint val="60000"/>
                <a:satMod val="160000"/>
              </a:schemeClr>
            </a:gs>
            <a:gs pos="46000">
              <a:schemeClr val="accent5">
                <a:hueOff val="-12233612"/>
                <a:satOff val="84076"/>
                <a:lumOff val="-8236"/>
                <a:alphaOff val="0"/>
                <a:tint val="86000"/>
                <a:satMod val="160000"/>
              </a:schemeClr>
            </a:gs>
            <a:gs pos="100000">
              <a:schemeClr val="accent5">
                <a:hueOff val="-12233612"/>
                <a:satOff val="84076"/>
                <a:lumOff val="-823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12233612"/>
              <a:satOff val="84076"/>
              <a:lumOff val="-8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t>La personne influente</a:t>
          </a:r>
          <a:endParaRPr lang="fr-FR" sz="1700" kern="1200" dirty="0"/>
        </a:p>
      </dsp:txBody>
      <dsp:txXfrm rot="5400000">
        <a:off x="3467368" y="2282342"/>
        <a:ext cx="1370198" cy="1370198"/>
      </dsp:txXfrm>
    </dsp:sp>
    <dsp:sp modelId="{3EBD0D44-A52F-421D-B285-DFED3E47B3B5}">
      <dsp:nvSpPr>
        <dsp:cNvPr id="0" name=""/>
        <dsp:cNvSpPr/>
      </dsp:nvSpPr>
      <dsp:spPr>
        <a:xfrm>
          <a:off x="4547799" y="1834824"/>
          <a:ext cx="669039" cy="581773"/>
        </a:xfrm>
        <a:prstGeom prst="circularArrow">
          <a:avLst/>
        </a:prstGeom>
        <a:gradFill rotWithShape="0">
          <a:gsLst>
            <a:gs pos="0">
              <a:schemeClr val="accent5">
                <a:tint val="40000"/>
                <a:hueOff val="0"/>
                <a:satOff val="0"/>
                <a:lumOff val="0"/>
                <a:alphaOff val="0"/>
                <a:tint val="60000"/>
                <a:satMod val="160000"/>
              </a:schemeClr>
            </a:gs>
            <a:gs pos="46000">
              <a:schemeClr val="accent5">
                <a:tint val="40000"/>
                <a:hueOff val="0"/>
                <a:satOff val="0"/>
                <a:lumOff val="0"/>
                <a:alphaOff val="0"/>
                <a:tint val="86000"/>
                <a:satMod val="160000"/>
              </a:schemeClr>
            </a:gs>
            <a:gs pos="100000">
              <a:schemeClr val="accent5">
                <a:tint val="4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tint val="40000"/>
              <a:hueOff val="0"/>
              <a:satOff val="0"/>
              <a:lumOff val="0"/>
              <a:alphaOff val="0"/>
            </a:schemeClr>
          </a:contourClr>
        </a:sp3d>
      </dsp:spPr>
      <dsp:style>
        <a:lnRef idx="0">
          <a:scrgbClr r="0" g="0" b="0"/>
        </a:lnRef>
        <a:fillRef idx="3">
          <a:scrgbClr r="0" g="0" b="0"/>
        </a:fillRef>
        <a:effectRef idx="3">
          <a:scrgbClr r="0" g="0" b="0"/>
        </a:effectRef>
        <a:fontRef idx="minor"/>
      </dsp:style>
    </dsp:sp>
    <dsp:sp modelId="{F58FEFC7-A5BD-4AD8-AAB6-060896BD95D4}">
      <dsp:nvSpPr>
        <dsp:cNvPr id="0" name=""/>
        <dsp:cNvSpPr/>
      </dsp:nvSpPr>
      <dsp:spPr>
        <a:xfrm rot="10800000">
          <a:off x="4547799" y="2058583"/>
          <a:ext cx="669039" cy="581773"/>
        </a:xfrm>
        <a:prstGeom prst="circularArrow">
          <a:avLst/>
        </a:prstGeom>
        <a:gradFill rotWithShape="0">
          <a:gsLst>
            <a:gs pos="0">
              <a:schemeClr val="accent5">
                <a:tint val="40000"/>
                <a:hueOff val="0"/>
                <a:satOff val="0"/>
                <a:lumOff val="0"/>
                <a:alphaOff val="0"/>
                <a:tint val="60000"/>
                <a:satMod val="160000"/>
              </a:schemeClr>
            </a:gs>
            <a:gs pos="46000">
              <a:schemeClr val="accent5">
                <a:tint val="40000"/>
                <a:hueOff val="0"/>
                <a:satOff val="0"/>
                <a:lumOff val="0"/>
                <a:alphaOff val="0"/>
                <a:tint val="86000"/>
                <a:satMod val="160000"/>
              </a:schemeClr>
            </a:gs>
            <a:gs pos="100000">
              <a:schemeClr val="accent5">
                <a:tint val="4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tint val="40000"/>
              <a:hueOff val="0"/>
              <a:satOff val="0"/>
              <a:lumOff val="0"/>
              <a:alphaOff val="0"/>
            </a:schemeClr>
          </a:contourClr>
        </a:sp3d>
      </dsp:spPr>
      <dsp:style>
        <a:lnRef idx="0">
          <a:scrgbClr r="0" g="0" b="0"/>
        </a:lnRef>
        <a:fillRef idx="3">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6C8FE-F6E1-4E8E-9700-98E69C1045FF}">
      <dsp:nvSpPr>
        <dsp:cNvPr id="0" name=""/>
        <dsp:cNvSpPr/>
      </dsp:nvSpPr>
      <dsp:spPr>
        <a:xfrm>
          <a:off x="1619312" y="1016738"/>
          <a:ext cx="601801" cy="601801"/>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AV</a:t>
          </a:r>
          <a:endParaRPr lang="fr-FR" sz="2500" kern="1200" dirty="0"/>
        </a:p>
      </dsp:txBody>
      <dsp:txXfrm>
        <a:off x="1707444" y="1104870"/>
        <a:ext cx="425537" cy="425537"/>
      </dsp:txXfrm>
    </dsp:sp>
    <dsp:sp modelId="{FBEF3EBE-E5E2-4763-9B01-E765E1358B3C}">
      <dsp:nvSpPr>
        <dsp:cNvPr id="0" name=""/>
        <dsp:cNvSpPr/>
      </dsp:nvSpPr>
      <dsp:spPr>
        <a:xfrm rot="16200000">
          <a:off x="1867535" y="818021"/>
          <a:ext cx="105356" cy="204612"/>
        </a:xfrm>
        <a:prstGeom prst="rightArrow">
          <a:avLst>
            <a:gd name="adj1" fmla="val 60000"/>
            <a:gd name="adj2" fmla="val 50000"/>
          </a:avLst>
        </a:prstGeom>
        <a:gradFill rotWithShape="0">
          <a:gsLst>
            <a:gs pos="0">
              <a:schemeClr val="accent4">
                <a:tint val="60000"/>
                <a:hueOff val="0"/>
                <a:satOff val="0"/>
                <a:lumOff val="0"/>
                <a:alphaOff val="0"/>
                <a:tint val="60000"/>
                <a:satMod val="160000"/>
              </a:schemeClr>
            </a:gs>
            <a:gs pos="46000">
              <a:schemeClr val="accent4">
                <a:tint val="60000"/>
                <a:hueOff val="0"/>
                <a:satOff val="0"/>
                <a:lumOff val="0"/>
                <a:alphaOff val="0"/>
                <a:tint val="86000"/>
                <a:satMod val="160000"/>
              </a:schemeClr>
            </a:gs>
            <a:gs pos="100000">
              <a:schemeClr val="accent4">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1883339" y="874747"/>
        <a:ext cx="73749" cy="122768"/>
      </dsp:txXfrm>
    </dsp:sp>
    <dsp:sp modelId="{5695325B-68A1-4F60-AF27-3870AB6A4FAE}">
      <dsp:nvSpPr>
        <dsp:cNvPr id="0" name=""/>
        <dsp:cNvSpPr/>
      </dsp:nvSpPr>
      <dsp:spPr>
        <a:xfrm>
          <a:off x="1454219" y="-20281"/>
          <a:ext cx="931987" cy="838233"/>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latin typeface="Arial Narrow" pitchFamily="34" charset="0"/>
            </a:rPr>
            <a:t>Offrande</a:t>
          </a:r>
          <a:endParaRPr lang="fr-FR" sz="1500" kern="1200" dirty="0">
            <a:latin typeface="Arial Narrow" pitchFamily="34" charset="0"/>
          </a:endParaRPr>
        </a:p>
      </dsp:txBody>
      <dsp:txXfrm>
        <a:off x="1590705" y="102475"/>
        <a:ext cx="659015" cy="592721"/>
      </dsp:txXfrm>
    </dsp:sp>
    <dsp:sp modelId="{195561EF-7E1C-4161-A04A-C279D3FA010B}">
      <dsp:nvSpPr>
        <dsp:cNvPr id="0" name=""/>
        <dsp:cNvSpPr/>
      </dsp:nvSpPr>
      <dsp:spPr>
        <a:xfrm>
          <a:off x="2274305" y="1215333"/>
          <a:ext cx="128142" cy="204612"/>
        </a:xfrm>
        <a:prstGeom prst="rightArrow">
          <a:avLst>
            <a:gd name="adj1" fmla="val 60000"/>
            <a:gd name="adj2" fmla="val 50000"/>
          </a:avLst>
        </a:prstGeom>
        <a:gradFill rotWithShape="0">
          <a:gsLst>
            <a:gs pos="0">
              <a:schemeClr val="accent4">
                <a:tint val="60000"/>
                <a:hueOff val="0"/>
                <a:satOff val="0"/>
                <a:lumOff val="0"/>
                <a:alphaOff val="0"/>
                <a:tint val="60000"/>
                <a:satMod val="160000"/>
              </a:schemeClr>
            </a:gs>
            <a:gs pos="46000">
              <a:schemeClr val="accent4">
                <a:tint val="60000"/>
                <a:hueOff val="0"/>
                <a:satOff val="0"/>
                <a:lumOff val="0"/>
                <a:alphaOff val="0"/>
                <a:tint val="86000"/>
                <a:satMod val="160000"/>
              </a:schemeClr>
            </a:gs>
            <a:gs pos="100000">
              <a:schemeClr val="accent4">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2274305" y="1256255"/>
        <a:ext cx="89699" cy="122768"/>
      </dsp:txXfrm>
    </dsp:sp>
    <dsp:sp modelId="{35AFD2C7-5DA7-401B-9EFE-6369E55B195F}">
      <dsp:nvSpPr>
        <dsp:cNvPr id="0" name=""/>
        <dsp:cNvSpPr/>
      </dsp:nvSpPr>
      <dsp:spPr>
        <a:xfrm>
          <a:off x="2462891" y="941513"/>
          <a:ext cx="752251" cy="752251"/>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Corps</a:t>
          </a:r>
          <a:endParaRPr lang="fr-FR" sz="1600" kern="1200" dirty="0">
            <a:latin typeface="Arial Narrow" pitchFamily="34" charset="0"/>
          </a:endParaRPr>
        </a:p>
      </dsp:txBody>
      <dsp:txXfrm>
        <a:off x="2573056" y="1051678"/>
        <a:ext cx="531921" cy="531921"/>
      </dsp:txXfrm>
    </dsp:sp>
    <dsp:sp modelId="{8C0C7667-475F-4C88-A7E1-B91BB6846D6D}">
      <dsp:nvSpPr>
        <dsp:cNvPr id="0" name=""/>
        <dsp:cNvSpPr/>
      </dsp:nvSpPr>
      <dsp:spPr>
        <a:xfrm rot="5400132">
          <a:off x="1856126" y="1633496"/>
          <a:ext cx="128142" cy="204612"/>
        </a:xfrm>
        <a:prstGeom prst="rightArrow">
          <a:avLst>
            <a:gd name="adj1" fmla="val 60000"/>
            <a:gd name="adj2" fmla="val 50000"/>
          </a:avLst>
        </a:prstGeom>
        <a:gradFill rotWithShape="0">
          <a:gsLst>
            <a:gs pos="0">
              <a:schemeClr val="accent4">
                <a:tint val="60000"/>
                <a:hueOff val="0"/>
                <a:satOff val="0"/>
                <a:lumOff val="0"/>
                <a:alphaOff val="0"/>
                <a:tint val="60000"/>
                <a:satMod val="160000"/>
              </a:schemeClr>
            </a:gs>
            <a:gs pos="46000">
              <a:schemeClr val="accent4">
                <a:tint val="60000"/>
                <a:hueOff val="0"/>
                <a:satOff val="0"/>
                <a:lumOff val="0"/>
                <a:alphaOff val="0"/>
                <a:tint val="86000"/>
                <a:satMod val="160000"/>
              </a:schemeClr>
            </a:gs>
            <a:gs pos="100000">
              <a:schemeClr val="accent4">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1875348" y="1655197"/>
        <a:ext cx="89699" cy="122768"/>
      </dsp:txXfrm>
    </dsp:sp>
    <dsp:sp modelId="{5FA5624B-8A2D-4C83-A152-915732191654}">
      <dsp:nvSpPr>
        <dsp:cNvPr id="0" name=""/>
        <dsp:cNvSpPr/>
      </dsp:nvSpPr>
      <dsp:spPr>
        <a:xfrm>
          <a:off x="1544052" y="1860318"/>
          <a:ext cx="752251" cy="752251"/>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Abel</a:t>
          </a:r>
          <a:endParaRPr lang="fr-FR" sz="2000" kern="1200" dirty="0">
            <a:latin typeface="Arial Narrow" pitchFamily="34" charset="0"/>
          </a:endParaRPr>
        </a:p>
      </dsp:txBody>
      <dsp:txXfrm>
        <a:off x="1654217" y="1970483"/>
        <a:ext cx="531921" cy="531921"/>
      </dsp:txXfrm>
    </dsp:sp>
    <dsp:sp modelId="{49ED4CF0-5EFF-4D84-9242-6863477438EA}">
      <dsp:nvSpPr>
        <dsp:cNvPr id="0" name=""/>
        <dsp:cNvSpPr/>
      </dsp:nvSpPr>
      <dsp:spPr>
        <a:xfrm rot="10800000">
          <a:off x="1437979" y="1215333"/>
          <a:ext cx="128142" cy="204612"/>
        </a:xfrm>
        <a:prstGeom prst="rightArrow">
          <a:avLst>
            <a:gd name="adj1" fmla="val 60000"/>
            <a:gd name="adj2" fmla="val 50000"/>
          </a:avLst>
        </a:prstGeom>
        <a:gradFill rotWithShape="0">
          <a:gsLst>
            <a:gs pos="0">
              <a:schemeClr val="accent4">
                <a:tint val="60000"/>
                <a:hueOff val="0"/>
                <a:satOff val="0"/>
                <a:lumOff val="0"/>
                <a:alphaOff val="0"/>
                <a:tint val="60000"/>
                <a:satMod val="160000"/>
              </a:schemeClr>
            </a:gs>
            <a:gs pos="46000">
              <a:schemeClr val="accent4">
                <a:tint val="60000"/>
                <a:hueOff val="0"/>
                <a:satOff val="0"/>
                <a:lumOff val="0"/>
                <a:alphaOff val="0"/>
                <a:tint val="86000"/>
                <a:satMod val="160000"/>
              </a:schemeClr>
            </a:gs>
            <a:gs pos="100000">
              <a:schemeClr val="accent4">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rot="10800000">
        <a:off x="1476422" y="1256255"/>
        <a:ext cx="89699" cy="122768"/>
      </dsp:txXfrm>
    </dsp:sp>
    <dsp:sp modelId="{E7268975-BEBA-473B-BE6A-2E0C976285EF}">
      <dsp:nvSpPr>
        <dsp:cNvPr id="0" name=""/>
        <dsp:cNvSpPr/>
      </dsp:nvSpPr>
      <dsp:spPr>
        <a:xfrm>
          <a:off x="625283" y="941513"/>
          <a:ext cx="752251" cy="752251"/>
        </a:xfrm>
        <a:prstGeom prst="ellipse">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Narrow" pitchFamily="34" charset="0"/>
            </a:rPr>
            <a:t>Esprit</a:t>
          </a:r>
          <a:endParaRPr lang="fr-FR" sz="1400" kern="1200" dirty="0">
            <a:latin typeface="Arial Narrow" pitchFamily="34" charset="0"/>
          </a:endParaRPr>
        </a:p>
      </dsp:txBody>
      <dsp:txXfrm>
        <a:off x="735448" y="1051678"/>
        <a:ext cx="531921" cy="5319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6C8FE-F6E1-4E8E-9700-98E69C1045FF}">
      <dsp:nvSpPr>
        <dsp:cNvPr id="0" name=""/>
        <dsp:cNvSpPr/>
      </dsp:nvSpPr>
      <dsp:spPr>
        <a:xfrm>
          <a:off x="1238082" y="1104377"/>
          <a:ext cx="788197" cy="78819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kern="1200" dirty="0" smtClean="0"/>
            <a:t>AF</a:t>
          </a:r>
          <a:endParaRPr lang="fr-FR" sz="3300" kern="1200" dirty="0"/>
        </a:p>
      </dsp:txBody>
      <dsp:txXfrm>
        <a:off x="1353511" y="1219806"/>
        <a:ext cx="557339" cy="557339"/>
      </dsp:txXfrm>
    </dsp:sp>
    <dsp:sp modelId="{FBEF3EBE-E5E2-4763-9B01-E765E1358B3C}">
      <dsp:nvSpPr>
        <dsp:cNvPr id="0" name=""/>
        <dsp:cNvSpPr/>
      </dsp:nvSpPr>
      <dsp:spPr>
        <a:xfrm rot="16200000">
          <a:off x="1548864" y="817898"/>
          <a:ext cx="166633" cy="267986"/>
        </a:xfrm>
        <a:prstGeom prst="rightArrow">
          <a:avLst>
            <a:gd name="adj1" fmla="val 60000"/>
            <a:gd name="adj2" fmla="val 50000"/>
          </a:avLst>
        </a:prstGeom>
        <a:gradFill rotWithShape="0">
          <a:gsLst>
            <a:gs pos="0">
              <a:schemeClr val="accent2">
                <a:tint val="60000"/>
                <a:hueOff val="0"/>
                <a:satOff val="0"/>
                <a:lumOff val="0"/>
                <a:alphaOff val="0"/>
                <a:tint val="60000"/>
                <a:satMod val="160000"/>
              </a:schemeClr>
            </a:gs>
            <a:gs pos="46000">
              <a:schemeClr val="accent2">
                <a:tint val="60000"/>
                <a:hueOff val="0"/>
                <a:satOff val="0"/>
                <a:lumOff val="0"/>
                <a:alphaOff val="0"/>
                <a:tint val="86000"/>
                <a:satMod val="160000"/>
              </a:schemeClr>
            </a:gs>
            <a:gs pos="100000">
              <a:schemeClr val="accent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573859" y="896490"/>
        <a:ext cx="116643" cy="160792"/>
      </dsp:txXfrm>
    </dsp:sp>
    <dsp:sp modelId="{5695325B-68A1-4F60-AF27-3870AB6A4FAE}">
      <dsp:nvSpPr>
        <dsp:cNvPr id="0" name=""/>
        <dsp:cNvSpPr/>
      </dsp:nvSpPr>
      <dsp:spPr>
        <a:xfrm>
          <a:off x="1238082" y="1778"/>
          <a:ext cx="788197" cy="78819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Caïn</a:t>
          </a:r>
          <a:endParaRPr lang="fr-FR" sz="1500" kern="1200" dirty="0"/>
        </a:p>
      </dsp:txBody>
      <dsp:txXfrm>
        <a:off x="1353511" y="117207"/>
        <a:ext cx="557339" cy="557339"/>
      </dsp:txXfrm>
    </dsp:sp>
    <dsp:sp modelId="{195561EF-7E1C-4161-A04A-C279D3FA010B}">
      <dsp:nvSpPr>
        <dsp:cNvPr id="0" name=""/>
        <dsp:cNvSpPr/>
      </dsp:nvSpPr>
      <dsp:spPr>
        <a:xfrm>
          <a:off x="2095448" y="1364482"/>
          <a:ext cx="166633" cy="267986"/>
        </a:xfrm>
        <a:prstGeom prst="rightArrow">
          <a:avLst>
            <a:gd name="adj1" fmla="val 60000"/>
            <a:gd name="adj2" fmla="val 50000"/>
          </a:avLst>
        </a:prstGeom>
        <a:gradFill rotWithShape="0">
          <a:gsLst>
            <a:gs pos="0">
              <a:schemeClr val="accent2">
                <a:tint val="60000"/>
                <a:hueOff val="0"/>
                <a:satOff val="0"/>
                <a:lumOff val="0"/>
                <a:alphaOff val="0"/>
                <a:tint val="60000"/>
                <a:satMod val="160000"/>
              </a:schemeClr>
            </a:gs>
            <a:gs pos="46000">
              <a:schemeClr val="accent2">
                <a:tint val="60000"/>
                <a:hueOff val="0"/>
                <a:satOff val="0"/>
                <a:lumOff val="0"/>
                <a:alphaOff val="0"/>
                <a:tint val="86000"/>
                <a:satMod val="160000"/>
              </a:schemeClr>
            </a:gs>
            <a:gs pos="100000">
              <a:schemeClr val="accent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095448" y="1418079"/>
        <a:ext cx="116643" cy="160792"/>
      </dsp:txXfrm>
    </dsp:sp>
    <dsp:sp modelId="{35AFD2C7-5DA7-401B-9EFE-6369E55B195F}">
      <dsp:nvSpPr>
        <dsp:cNvPr id="0" name=""/>
        <dsp:cNvSpPr/>
      </dsp:nvSpPr>
      <dsp:spPr>
        <a:xfrm>
          <a:off x="2340682" y="1104377"/>
          <a:ext cx="788197" cy="78819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Corps</a:t>
          </a:r>
          <a:endParaRPr lang="fr-FR" sz="1500" kern="1200" dirty="0"/>
        </a:p>
      </dsp:txBody>
      <dsp:txXfrm>
        <a:off x="2456111" y="1219806"/>
        <a:ext cx="557339" cy="557339"/>
      </dsp:txXfrm>
    </dsp:sp>
    <dsp:sp modelId="{8C0C7667-475F-4C88-A7E1-B91BB6846D6D}">
      <dsp:nvSpPr>
        <dsp:cNvPr id="0" name=""/>
        <dsp:cNvSpPr/>
      </dsp:nvSpPr>
      <dsp:spPr>
        <a:xfrm rot="5400000">
          <a:off x="1548864" y="1911066"/>
          <a:ext cx="166633" cy="267986"/>
        </a:xfrm>
        <a:prstGeom prst="rightArrow">
          <a:avLst>
            <a:gd name="adj1" fmla="val 60000"/>
            <a:gd name="adj2" fmla="val 50000"/>
          </a:avLst>
        </a:prstGeom>
        <a:gradFill rotWithShape="0">
          <a:gsLst>
            <a:gs pos="0">
              <a:schemeClr val="accent2">
                <a:tint val="60000"/>
                <a:hueOff val="0"/>
                <a:satOff val="0"/>
                <a:lumOff val="0"/>
                <a:alphaOff val="0"/>
                <a:tint val="60000"/>
                <a:satMod val="160000"/>
              </a:schemeClr>
            </a:gs>
            <a:gs pos="46000">
              <a:schemeClr val="accent2">
                <a:tint val="60000"/>
                <a:hueOff val="0"/>
                <a:satOff val="0"/>
                <a:lumOff val="0"/>
                <a:alphaOff val="0"/>
                <a:tint val="86000"/>
                <a:satMod val="160000"/>
              </a:schemeClr>
            </a:gs>
            <a:gs pos="100000">
              <a:schemeClr val="accent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1573859" y="1939668"/>
        <a:ext cx="116643" cy="160792"/>
      </dsp:txXfrm>
    </dsp:sp>
    <dsp:sp modelId="{5FA5624B-8A2D-4C83-A152-915732191654}">
      <dsp:nvSpPr>
        <dsp:cNvPr id="0" name=""/>
        <dsp:cNvSpPr/>
      </dsp:nvSpPr>
      <dsp:spPr>
        <a:xfrm>
          <a:off x="1238082" y="2206976"/>
          <a:ext cx="788197" cy="78819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Mal</a:t>
          </a:r>
          <a:endParaRPr lang="fr-FR" sz="1500" kern="1200" dirty="0"/>
        </a:p>
      </dsp:txBody>
      <dsp:txXfrm>
        <a:off x="1353511" y="2322405"/>
        <a:ext cx="557339" cy="557339"/>
      </dsp:txXfrm>
    </dsp:sp>
    <dsp:sp modelId="{49ED4CF0-5EFF-4D84-9242-6863477438EA}">
      <dsp:nvSpPr>
        <dsp:cNvPr id="0" name=""/>
        <dsp:cNvSpPr/>
      </dsp:nvSpPr>
      <dsp:spPr>
        <a:xfrm rot="10800000">
          <a:off x="1002281" y="1364482"/>
          <a:ext cx="166633" cy="267986"/>
        </a:xfrm>
        <a:prstGeom prst="rightArrow">
          <a:avLst>
            <a:gd name="adj1" fmla="val 60000"/>
            <a:gd name="adj2" fmla="val 50000"/>
          </a:avLst>
        </a:prstGeom>
        <a:gradFill rotWithShape="0">
          <a:gsLst>
            <a:gs pos="0">
              <a:schemeClr val="accent2">
                <a:tint val="60000"/>
                <a:hueOff val="0"/>
                <a:satOff val="0"/>
                <a:lumOff val="0"/>
                <a:alphaOff val="0"/>
                <a:tint val="60000"/>
                <a:satMod val="160000"/>
              </a:schemeClr>
            </a:gs>
            <a:gs pos="46000">
              <a:schemeClr val="accent2">
                <a:tint val="60000"/>
                <a:hueOff val="0"/>
                <a:satOff val="0"/>
                <a:lumOff val="0"/>
                <a:alphaOff val="0"/>
                <a:tint val="86000"/>
                <a:satMod val="160000"/>
              </a:schemeClr>
            </a:gs>
            <a:gs pos="100000">
              <a:schemeClr val="accent2">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052271" y="1418079"/>
        <a:ext cx="116643" cy="160792"/>
      </dsp:txXfrm>
    </dsp:sp>
    <dsp:sp modelId="{E7268975-BEBA-473B-BE6A-2E0C976285EF}">
      <dsp:nvSpPr>
        <dsp:cNvPr id="0" name=""/>
        <dsp:cNvSpPr/>
      </dsp:nvSpPr>
      <dsp:spPr>
        <a:xfrm>
          <a:off x="135483" y="1104377"/>
          <a:ext cx="788197" cy="78819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Esprit</a:t>
          </a:r>
          <a:endParaRPr lang="fr-FR" sz="1500" kern="1200" dirty="0"/>
        </a:p>
      </dsp:txBody>
      <dsp:txXfrm>
        <a:off x="250912" y="1219806"/>
        <a:ext cx="557339" cy="557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6006A-2A76-40D3-B1D3-870477E3E2EE}">
      <dsp:nvSpPr>
        <dsp:cNvPr id="0" name=""/>
        <dsp:cNvSpPr/>
      </dsp:nvSpPr>
      <dsp:spPr>
        <a:xfrm>
          <a:off x="4187511" y="541160"/>
          <a:ext cx="1543789" cy="1459637"/>
        </a:xfrm>
        <a:prstGeom prst="ellipse">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Objet</a:t>
          </a:r>
          <a:endParaRPr lang="fr-FR" sz="2900" kern="1200" dirty="0"/>
        </a:p>
      </dsp:txBody>
      <dsp:txXfrm>
        <a:off x="4413594" y="754919"/>
        <a:ext cx="1091623" cy="1032119"/>
      </dsp:txXfrm>
    </dsp:sp>
    <dsp:sp modelId="{9B275A0A-5D76-4922-B11C-39219E8765B5}">
      <dsp:nvSpPr>
        <dsp:cNvPr id="0" name=""/>
        <dsp:cNvSpPr/>
      </dsp:nvSpPr>
      <dsp:spPr>
        <a:xfrm>
          <a:off x="1974743" y="482098"/>
          <a:ext cx="2016495" cy="2353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dirty="0"/>
        </a:p>
      </dsp:txBody>
      <dsp:txXfrm rot="10800000">
        <a:off x="1974743" y="529164"/>
        <a:ext cx="1945896" cy="141199"/>
      </dsp:txXfrm>
    </dsp:sp>
    <dsp:sp modelId="{0BD109C7-F1C2-4946-ACE9-520A45468B82}">
      <dsp:nvSpPr>
        <dsp:cNvPr id="0" name=""/>
        <dsp:cNvSpPr/>
      </dsp:nvSpPr>
      <dsp:spPr>
        <a:xfrm>
          <a:off x="330720" y="464247"/>
          <a:ext cx="1607714" cy="1588220"/>
        </a:xfrm>
        <a:prstGeom prst="ellipse">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smtClean="0"/>
            <a:t>Sujet</a:t>
          </a:r>
          <a:endParaRPr lang="fr-FR" sz="2900" kern="1200" dirty="0"/>
        </a:p>
      </dsp:txBody>
      <dsp:txXfrm>
        <a:off x="566164" y="696836"/>
        <a:ext cx="1136826" cy="1123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3FBAC-7A70-4176-911C-62991E8E42E3}">
      <dsp:nvSpPr>
        <dsp:cNvPr id="0" name=""/>
        <dsp:cNvSpPr/>
      </dsp:nvSpPr>
      <dsp:spPr>
        <a:xfrm>
          <a:off x="2137305" y="1695381"/>
          <a:ext cx="1208886" cy="1208886"/>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division</a:t>
          </a:r>
          <a:endParaRPr lang="fr-FR" sz="1800" kern="1200" dirty="0"/>
        </a:p>
      </dsp:txBody>
      <dsp:txXfrm>
        <a:off x="2314342" y="1872418"/>
        <a:ext cx="854812" cy="854812"/>
      </dsp:txXfrm>
    </dsp:sp>
    <dsp:sp modelId="{146F1878-98E7-4A83-9C65-35C98F6A76DA}">
      <dsp:nvSpPr>
        <dsp:cNvPr id="0" name=""/>
        <dsp:cNvSpPr/>
      </dsp:nvSpPr>
      <dsp:spPr>
        <a:xfrm rot="16200000">
          <a:off x="2613654" y="1255434"/>
          <a:ext cx="256188" cy="411021"/>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52082" y="1376066"/>
        <a:ext cx="179332" cy="246613"/>
      </dsp:txXfrm>
    </dsp:sp>
    <dsp:sp modelId="{9CB665A7-8AF1-4A63-9F55-DF8FD97E9B05}">
      <dsp:nvSpPr>
        <dsp:cNvPr id="0" name=""/>
        <dsp:cNvSpPr/>
      </dsp:nvSpPr>
      <dsp:spPr>
        <a:xfrm>
          <a:off x="2137305" y="3121"/>
          <a:ext cx="1208886" cy="1208886"/>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Origine</a:t>
          </a:r>
        </a:p>
        <a:p>
          <a:pPr lvl="0" algn="ctr" defTabSz="755650">
            <a:lnSpc>
              <a:spcPct val="90000"/>
            </a:lnSpc>
            <a:spcBef>
              <a:spcPct val="0"/>
            </a:spcBef>
            <a:spcAft>
              <a:spcPct val="35000"/>
            </a:spcAft>
          </a:pPr>
          <a:r>
            <a:rPr lang="fr-FR" sz="1700" kern="1200" dirty="0" smtClean="0"/>
            <a:t>(idéal)</a:t>
          </a:r>
          <a:endParaRPr lang="fr-FR" sz="1700" kern="1200" dirty="0"/>
        </a:p>
      </dsp:txBody>
      <dsp:txXfrm>
        <a:off x="2314342" y="180158"/>
        <a:ext cx="854812" cy="854812"/>
      </dsp:txXfrm>
    </dsp:sp>
    <dsp:sp modelId="{435381DB-5B5B-4DAB-8821-1ECAB3486C7A}">
      <dsp:nvSpPr>
        <dsp:cNvPr id="0" name=""/>
        <dsp:cNvSpPr/>
      </dsp:nvSpPr>
      <dsp:spPr>
        <a:xfrm>
          <a:off x="3452533" y="2094314"/>
          <a:ext cx="256188" cy="411021"/>
        </a:xfrm>
        <a:prstGeom prst="rightArrow">
          <a:avLst>
            <a:gd name="adj1" fmla="val 60000"/>
            <a:gd name="adj2" fmla="val 50000"/>
          </a:avLst>
        </a:prstGeom>
        <a:gradFill rotWithShape="0">
          <a:gsLst>
            <a:gs pos="0">
              <a:schemeClr val="accent3">
                <a:hueOff val="3664666"/>
                <a:satOff val="-2648"/>
                <a:lumOff val="980"/>
                <a:alphaOff val="0"/>
                <a:tint val="60000"/>
                <a:satMod val="160000"/>
              </a:schemeClr>
            </a:gs>
            <a:gs pos="46000">
              <a:schemeClr val="accent3">
                <a:hueOff val="3664666"/>
                <a:satOff val="-2648"/>
                <a:lumOff val="980"/>
                <a:alphaOff val="0"/>
                <a:tint val="86000"/>
                <a:satMod val="160000"/>
              </a:schemeClr>
            </a:gs>
            <a:gs pos="100000">
              <a:schemeClr val="accent3">
                <a:hueOff val="3664666"/>
                <a:satOff val="-2648"/>
                <a:lumOff val="98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3664666"/>
              <a:satOff val="-2648"/>
              <a:lumOff val="98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452533" y="2176518"/>
        <a:ext cx="179332" cy="246613"/>
      </dsp:txXfrm>
    </dsp:sp>
    <dsp:sp modelId="{1FD03043-6D43-4A9B-A5FC-7EF508B734A1}">
      <dsp:nvSpPr>
        <dsp:cNvPr id="0" name=""/>
        <dsp:cNvSpPr/>
      </dsp:nvSpPr>
      <dsp:spPr>
        <a:xfrm>
          <a:off x="3829566" y="1695381"/>
          <a:ext cx="1208886" cy="1208886"/>
        </a:xfrm>
        <a:prstGeom prst="ellipse">
          <a:avLst/>
        </a:prstGeom>
        <a:gradFill rotWithShape="0">
          <a:gsLst>
            <a:gs pos="0">
              <a:schemeClr val="accent3">
                <a:hueOff val="3664666"/>
                <a:satOff val="-2648"/>
                <a:lumOff val="980"/>
                <a:alphaOff val="0"/>
                <a:tint val="60000"/>
                <a:satMod val="160000"/>
              </a:schemeClr>
            </a:gs>
            <a:gs pos="46000">
              <a:schemeClr val="accent3">
                <a:hueOff val="3664666"/>
                <a:satOff val="-2648"/>
                <a:lumOff val="980"/>
                <a:alphaOff val="0"/>
                <a:tint val="86000"/>
                <a:satMod val="160000"/>
              </a:schemeClr>
            </a:gs>
            <a:gs pos="100000">
              <a:schemeClr val="accent3">
                <a:hueOff val="3664666"/>
                <a:satOff val="-2648"/>
                <a:lumOff val="98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3664666"/>
              <a:satOff val="-2648"/>
              <a:lumOff val="98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Objet</a:t>
          </a:r>
        </a:p>
        <a:p>
          <a:pPr lvl="0" algn="ctr" defTabSz="755650">
            <a:lnSpc>
              <a:spcPct val="90000"/>
            </a:lnSpc>
            <a:spcBef>
              <a:spcPct val="0"/>
            </a:spcBef>
            <a:spcAft>
              <a:spcPct val="35000"/>
            </a:spcAft>
          </a:pPr>
          <a:r>
            <a:rPr lang="fr-FR" sz="1700" kern="1200" dirty="0" smtClean="0"/>
            <a:t>Alter Ego</a:t>
          </a:r>
          <a:endParaRPr lang="fr-FR" sz="1700" kern="1200" dirty="0"/>
        </a:p>
      </dsp:txBody>
      <dsp:txXfrm>
        <a:off x="4006603" y="1872418"/>
        <a:ext cx="854812" cy="854812"/>
      </dsp:txXfrm>
    </dsp:sp>
    <dsp:sp modelId="{52587EE2-755E-4505-99F0-CE6F14FB94F3}">
      <dsp:nvSpPr>
        <dsp:cNvPr id="0" name=""/>
        <dsp:cNvSpPr/>
      </dsp:nvSpPr>
      <dsp:spPr>
        <a:xfrm rot="5400000">
          <a:off x="2613654" y="2933194"/>
          <a:ext cx="256188" cy="411021"/>
        </a:xfrm>
        <a:prstGeom prst="rightArrow">
          <a:avLst>
            <a:gd name="adj1" fmla="val 60000"/>
            <a:gd name="adj2" fmla="val 50000"/>
          </a:avLst>
        </a:prstGeom>
        <a:gradFill rotWithShape="0">
          <a:gsLst>
            <a:gs pos="0">
              <a:schemeClr val="accent3">
                <a:hueOff val="7329333"/>
                <a:satOff val="-5295"/>
                <a:lumOff val="1961"/>
                <a:alphaOff val="0"/>
                <a:tint val="60000"/>
                <a:satMod val="160000"/>
              </a:schemeClr>
            </a:gs>
            <a:gs pos="46000">
              <a:schemeClr val="accent3">
                <a:hueOff val="7329333"/>
                <a:satOff val="-5295"/>
                <a:lumOff val="1961"/>
                <a:alphaOff val="0"/>
                <a:tint val="86000"/>
                <a:satMod val="160000"/>
              </a:schemeClr>
            </a:gs>
            <a:gs pos="100000">
              <a:schemeClr val="accent3">
                <a:hueOff val="7329333"/>
                <a:satOff val="-5295"/>
                <a:lumOff val="196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7329333"/>
              <a:satOff val="-5295"/>
              <a:lumOff val="196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52082" y="2976970"/>
        <a:ext cx="179332" cy="246613"/>
      </dsp:txXfrm>
    </dsp:sp>
    <dsp:sp modelId="{A63E032C-4633-4C18-A0A8-E87B54074377}">
      <dsp:nvSpPr>
        <dsp:cNvPr id="0" name=""/>
        <dsp:cNvSpPr/>
      </dsp:nvSpPr>
      <dsp:spPr>
        <a:xfrm>
          <a:off x="2137305" y="3387642"/>
          <a:ext cx="1208886" cy="1208886"/>
        </a:xfrm>
        <a:prstGeom prst="ellipse">
          <a:avLst/>
        </a:prstGeom>
        <a:gradFill rotWithShape="0">
          <a:gsLst>
            <a:gs pos="0">
              <a:schemeClr val="accent3">
                <a:hueOff val="7329333"/>
                <a:satOff val="-5295"/>
                <a:lumOff val="1961"/>
                <a:alphaOff val="0"/>
                <a:tint val="60000"/>
                <a:satMod val="160000"/>
              </a:schemeClr>
            </a:gs>
            <a:gs pos="46000">
              <a:schemeClr val="accent3">
                <a:hueOff val="7329333"/>
                <a:satOff val="-5295"/>
                <a:lumOff val="1961"/>
                <a:alphaOff val="0"/>
                <a:tint val="86000"/>
                <a:satMod val="160000"/>
              </a:schemeClr>
            </a:gs>
            <a:gs pos="100000">
              <a:schemeClr val="accent3">
                <a:hueOff val="7329333"/>
                <a:satOff val="-5295"/>
                <a:lumOff val="196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7329333"/>
              <a:satOff val="-5295"/>
              <a:lumOff val="196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Union</a:t>
          </a:r>
        </a:p>
        <a:p>
          <a:pPr lvl="0" algn="ctr" defTabSz="800100">
            <a:lnSpc>
              <a:spcPct val="90000"/>
            </a:lnSpc>
            <a:spcBef>
              <a:spcPct val="0"/>
            </a:spcBef>
            <a:spcAft>
              <a:spcPct val="35000"/>
            </a:spcAft>
          </a:pPr>
          <a:r>
            <a:rPr lang="fr-FR" sz="1200" kern="1200" dirty="0" smtClean="0"/>
            <a:t>communion</a:t>
          </a:r>
          <a:endParaRPr lang="fr-FR" sz="1200" kern="1200" dirty="0"/>
        </a:p>
      </dsp:txBody>
      <dsp:txXfrm>
        <a:off x="2314342" y="3564679"/>
        <a:ext cx="854812" cy="854812"/>
      </dsp:txXfrm>
    </dsp:sp>
    <dsp:sp modelId="{72E9C152-2D9C-44E8-B4D6-7B7A6F84D818}">
      <dsp:nvSpPr>
        <dsp:cNvPr id="0" name=""/>
        <dsp:cNvSpPr/>
      </dsp:nvSpPr>
      <dsp:spPr>
        <a:xfrm rot="10800000">
          <a:off x="1774774" y="2094314"/>
          <a:ext cx="256188" cy="411021"/>
        </a:xfrm>
        <a:prstGeom prst="rightArrow">
          <a:avLst>
            <a:gd name="adj1" fmla="val 60000"/>
            <a:gd name="adj2" fmla="val 50000"/>
          </a:avLst>
        </a:prstGeom>
        <a:gradFill rotWithShape="0">
          <a:gsLst>
            <a:gs pos="0">
              <a:schemeClr val="accent3">
                <a:hueOff val="10993999"/>
                <a:satOff val="-7943"/>
                <a:lumOff val="2941"/>
                <a:alphaOff val="0"/>
                <a:tint val="60000"/>
                <a:satMod val="160000"/>
              </a:schemeClr>
            </a:gs>
            <a:gs pos="46000">
              <a:schemeClr val="accent3">
                <a:hueOff val="10993999"/>
                <a:satOff val="-7943"/>
                <a:lumOff val="2941"/>
                <a:alphaOff val="0"/>
                <a:tint val="86000"/>
                <a:satMod val="160000"/>
              </a:schemeClr>
            </a:gs>
            <a:gs pos="100000">
              <a:schemeClr val="accent3">
                <a:hueOff val="10993999"/>
                <a:satOff val="-7943"/>
                <a:lumOff val="294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0993999"/>
              <a:satOff val="-7943"/>
              <a:lumOff val="294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851630" y="2176518"/>
        <a:ext cx="179332" cy="246613"/>
      </dsp:txXfrm>
    </dsp:sp>
    <dsp:sp modelId="{D40F3742-83F0-4540-9B30-27FA8D39F72B}">
      <dsp:nvSpPr>
        <dsp:cNvPr id="0" name=""/>
        <dsp:cNvSpPr/>
      </dsp:nvSpPr>
      <dsp:spPr>
        <a:xfrm>
          <a:off x="445044" y="1695381"/>
          <a:ext cx="1208886" cy="1208886"/>
        </a:xfrm>
        <a:prstGeom prst="ellipse">
          <a:avLst/>
        </a:prstGeom>
        <a:gradFill rotWithShape="0">
          <a:gsLst>
            <a:gs pos="0">
              <a:schemeClr val="accent3">
                <a:hueOff val="10993999"/>
                <a:satOff val="-7943"/>
                <a:lumOff val="2941"/>
                <a:alphaOff val="0"/>
                <a:tint val="60000"/>
                <a:satMod val="160000"/>
              </a:schemeClr>
            </a:gs>
            <a:gs pos="46000">
              <a:schemeClr val="accent3">
                <a:hueOff val="10993999"/>
                <a:satOff val="-7943"/>
                <a:lumOff val="2941"/>
                <a:alphaOff val="0"/>
                <a:tint val="86000"/>
                <a:satMod val="160000"/>
              </a:schemeClr>
            </a:gs>
            <a:gs pos="100000">
              <a:schemeClr val="accent3">
                <a:hueOff val="10993999"/>
                <a:satOff val="-7943"/>
                <a:lumOff val="294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0993999"/>
              <a:satOff val="-7943"/>
              <a:lumOff val="294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Ego</a:t>
          </a:r>
        </a:p>
        <a:p>
          <a:pPr lvl="0" algn="ctr" defTabSz="755650">
            <a:lnSpc>
              <a:spcPct val="90000"/>
            </a:lnSpc>
            <a:spcBef>
              <a:spcPct val="0"/>
            </a:spcBef>
            <a:spcAft>
              <a:spcPct val="35000"/>
            </a:spcAft>
          </a:pPr>
          <a:r>
            <a:rPr lang="fr-FR" sz="1700" kern="1200" dirty="0" smtClean="0"/>
            <a:t>sujet</a:t>
          </a:r>
          <a:endParaRPr lang="fr-FR" sz="1700" kern="1200" dirty="0"/>
        </a:p>
      </dsp:txBody>
      <dsp:txXfrm>
        <a:off x="622081" y="1872418"/>
        <a:ext cx="854812" cy="854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3FBAC-7A70-4176-911C-62991E8E42E3}">
      <dsp:nvSpPr>
        <dsp:cNvPr id="0" name=""/>
        <dsp:cNvSpPr/>
      </dsp:nvSpPr>
      <dsp:spPr>
        <a:xfrm>
          <a:off x="1777360" y="1826245"/>
          <a:ext cx="1266516" cy="126651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division</a:t>
          </a:r>
          <a:endParaRPr lang="fr-FR" sz="1900" kern="1200" dirty="0"/>
        </a:p>
      </dsp:txBody>
      <dsp:txXfrm>
        <a:off x="1962837" y="2011722"/>
        <a:ext cx="895562" cy="895562"/>
      </dsp:txXfrm>
    </dsp:sp>
    <dsp:sp modelId="{146F1878-98E7-4A83-9C65-35C98F6A76DA}">
      <dsp:nvSpPr>
        <dsp:cNvPr id="0" name=""/>
        <dsp:cNvSpPr/>
      </dsp:nvSpPr>
      <dsp:spPr>
        <a:xfrm rot="16200000">
          <a:off x="2275979" y="1364521"/>
          <a:ext cx="269279" cy="430615"/>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316371" y="1491036"/>
        <a:ext cx="188495" cy="258369"/>
      </dsp:txXfrm>
    </dsp:sp>
    <dsp:sp modelId="{9CB665A7-8AF1-4A63-9F55-DF8FD97E9B05}">
      <dsp:nvSpPr>
        <dsp:cNvPr id="0" name=""/>
        <dsp:cNvSpPr/>
      </dsp:nvSpPr>
      <dsp:spPr>
        <a:xfrm>
          <a:off x="1777360" y="51653"/>
          <a:ext cx="1266516" cy="1266516"/>
        </a:xfrm>
        <a:prstGeom prst="ellipse">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origine</a:t>
          </a:r>
          <a:endParaRPr lang="fr-FR" sz="2400" kern="1200" dirty="0">
            <a:latin typeface="Garamond" pitchFamily="18" charset="0"/>
          </a:endParaRPr>
        </a:p>
      </dsp:txBody>
      <dsp:txXfrm>
        <a:off x="1962837" y="237130"/>
        <a:ext cx="895562" cy="895562"/>
      </dsp:txXfrm>
    </dsp:sp>
    <dsp:sp modelId="{435381DB-5B5B-4DAB-8821-1ECAB3486C7A}">
      <dsp:nvSpPr>
        <dsp:cNvPr id="0" name=""/>
        <dsp:cNvSpPr/>
      </dsp:nvSpPr>
      <dsp:spPr>
        <a:xfrm>
          <a:off x="3155653" y="2244196"/>
          <a:ext cx="269279" cy="430615"/>
        </a:xfrm>
        <a:prstGeom prst="rightArrow">
          <a:avLst>
            <a:gd name="adj1" fmla="val 60000"/>
            <a:gd name="adj2" fmla="val 50000"/>
          </a:avLst>
        </a:prstGeom>
        <a:gradFill rotWithShape="0">
          <a:gsLst>
            <a:gs pos="0">
              <a:schemeClr val="accent2">
                <a:hueOff val="326276"/>
                <a:satOff val="4397"/>
                <a:lumOff val="5359"/>
                <a:alphaOff val="0"/>
                <a:tint val="60000"/>
                <a:satMod val="160000"/>
              </a:schemeClr>
            </a:gs>
            <a:gs pos="46000">
              <a:schemeClr val="accent2">
                <a:hueOff val="326276"/>
                <a:satOff val="4397"/>
                <a:lumOff val="5359"/>
                <a:alphaOff val="0"/>
                <a:tint val="86000"/>
                <a:satMod val="160000"/>
              </a:schemeClr>
            </a:gs>
            <a:gs pos="100000">
              <a:schemeClr val="accent2">
                <a:hueOff val="326276"/>
                <a:satOff val="4397"/>
                <a:lumOff val="535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155653" y="2330319"/>
        <a:ext cx="188495" cy="258369"/>
      </dsp:txXfrm>
    </dsp:sp>
    <dsp:sp modelId="{1FD03043-6D43-4A9B-A5FC-7EF508B734A1}">
      <dsp:nvSpPr>
        <dsp:cNvPr id="0" name=""/>
        <dsp:cNvSpPr/>
      </dsp:nvSpPr>
      <dsp:spPr>
        <a:xfrm>
          <a:off x="3551952" y="1826245"/>
          <a:ext cx="1266516" cy="1266516"/>
        </a:xfrm>
        <a:prstGeom prst="ellipse">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objet</a:t>
          </a:r>
          <a:endParaRPr lang="fr-FR" sz="2800" kern="1200" dirty="0">
            <a:latin typeface="Garamond" pitchFamily="18" charset="0"/>
          </a:endParaRPr>
        </a:p>
      </dsp:txBody>
      <dsp:txXfrm>
        <a:off x="3737429" y="2011722"/>
        <a:ext cx="895562" cy="895562"/>
      </dsp:txXfrm>
    </dsp:sp>
    <dsp:sp modelId="{52587EE2-755E-4505-99F0-CE6F14FB94F3}">
      <dsp:nvSpPr>
        <dsp:cNvPr id="0" name=""/>
        <dsp:cNvSpPr/>
      </dsp:nvSpPr>
      <dsp:spPr>
        <a:xfrm rot="5400000">
          <a:off x="2275979" y="3123871"/>
          <a:ext cx="269279" cy="430615"/>
        </a:xfrm>
        <a:prstGeom prst="rightArrow">
          <a:avLst>
            <a:gd name="adj1" fmla="val 60000"/>
            <a:gd name="adj2" fmla="val 50000"/>
          </a:avLst>
        </a:prstGeom>
        <a:gradFill rotWithShape="0">
          <a:gsLst>
            <a:gs pos="0">
              <a:schemeClr val="accent2">
                <a:hueOff val="652551"/>
                <a:satOff val="8795"/>
                <a:lumOff val="10719"/>
                <a:alphaOff val="0"/>
                <a:tint val="60000"/>
                <a:satMod val="160000"/>
              </a:schemeClr>
            </a:gs>
            <a:gs pos="46000">
              <a:schemeClr val="accent2">
                <a:hueOff val="652551"/>
                <a:satOff val="8795"/>
                <a:lumOff val="10719"/>
                <a:alphaOff val="0"/>
                <a:tint val="86000"/>
                <a:satMod val="160000"/>
              </a:schemeClr>
            </a:gs>
            <a:gs pos="100000">
              <a:schemeClr val="accent2">
                <a:hueOff val="652551"/>
                <a:satOff val="8795"/>
                <a:lumOff val="1071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316371" y="3169602"/>
        <a:ext cx="188495" cy="258369"/>
      </dsp:txXfrm>
    </dsp:sp>
    <dsp:sp modelId="{A63E032C-4633-4C18-A0A8-E87B54074377}">
      <dsp:nvSpPr>
        <dsp:cNvPr id="0" name=""/>
        <dsp:cNvSpPr/>
      </dsp:nvSpPr>
      <dsp:spPr>
        <a:xfrm>
          <a:off x="1777360" y="3600837"/>
          <a:ext cx="1266516" cy="1266516"/>
        </a:xfrm>
        <a:prstGeom prst="ellipse">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union</a:t>
          </a:r>
          <a:endParaRPr lang="fr-FR" sz="2800" kern="1200" dirty="0">
            <a:latin typeface="Garamond" pitchFamily="18" charset="0"/>
          </a:endParaRPr>
        </a:p>
      </dsp:txBody>
      <dsp:txXfrm>
        <a:off x="1962837" y="3786314"/>
        <a:ext cx="895562" cy="895562"/>
      </dsp:txXfrm>
    </dsp:sp>
    <dsp:sp modelId="{72E9C152-2D9C-44E8-B4D6-7B7A6F84D818}">
      <dsp:nvSpPr>
        <dsp:cNvPr id="0" name=""/>
        <dsp:cNvSpPr/>
      </dsp:nvSpPr>
      <dsp:spPr>
        <a:xfrm rot="10800000">
          <a:off x="1396304" y="2244196"/>
          <a:ext cx="269279" cy="430615"/>
        </a:xfrm>
        <a:prstGeom prst="rightArrow">
          <a:avLst>
            <a:gd name="adj1" fmla="val 60000"/>
            <a:gd name="adj2" fmla="val 50000"/>
          </a:avLst>
        </a:prstGeom>
        <a:gradFill rotWithShape="0">
          <a:gsLst>
            <a:gs pos="0">
              <a:schemeClr val="accent2">
                <a:hueOff val="978827"/>
                <a:satOff val="13192"/>
                <a:lumOff val="16078"/>
                <a:alphaOff val="0"/>
                <a:tint val="60000"/>
                <a:satMod val="160000"/>
              </a:schemeClr>
            </a:gs>
            <a:gs pos="46000">
              <a:schemeClr val="accent2">
                <a:hueOff val="978827"/>
                <a:satOff val="13192"/>
                <a:lumOff val="16078"/>
                <a:alphaOff val="0"/>
                <a:tint val="86000"/>
                <a:satMod val="160000"/>
              </a:schemeClr>
            </a:gs>
            <a:gs pos="100000">
              <a:schemeClr val="accent2">
                <a:hueOff val="978827"/>
                <a:satOff val="13192"/>
                <a:lumOff val="1607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477088" y="2330319"/>
        <a:ext cx="188495" cy="258369"/>
      </dsp:txXfrm>
    </dsp:sp>
    <dsp:sp modelId="{D40F3742-83F0-4540-9B30-27FA8D39F72B}">
      <dsp:nvSpPr>
        <dsp:cNvPr id="0" name=""/>
        <dsp:cNvSpPr/>
      </dsp:nvSpPr>
      <dsp:spPr>
        <a:xfrm>
          <a:off x="2768" y="1826245"/>
          <a:ext cx="1266516" cy="1266516"/>
        </a:xfrm>
        <a:prstGeom prst="ellipse">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sujet</a:t>
          </a:r>
          <a:endParaRPr lang="fr-FR" sz="2800" kern="1200" dirty="0">
            <a:latin typeface="Garamond" pitchFamily="18" charset="0"/>
          </a:endParaRPr>
        </a:p>
      </dsp:txBody>
      <dsp:txXfrm>
        <a:off x="188245" y="2011722"/>
        <a:ext cx="895562" cy="895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3FBAC-7A70-4176-911C-62991E8E42E3}">
      <dsp:nvSpPr>
        <dsp:cNvPr id="0" name=""/>
        <dsp:cNvSpPr/>
      </dsp:nvSpPr>
      <dsp:spPr>
        <a:xfrm>
          <a:off x="1910616" y="1892306"/>
          <a:ext cx="1134395" cy="1134395"/>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division</a:t>
          </a:r>
          <a:endParaRPr lang="fr-FR" sz="1700" kern="1200" dirty="0"/>
        </a:p>
      </dsp:txBody>
      <dsp:txXfrm>
        <a:off x="2076744" y="2058434"/>
        <a:ext cx="802139" cy="802139"/>
      </dsp:txXfrm>
    </dsp:sp>
    <dsp:sp modelId="{146F1878-98E7-4A83-9C65-35C98F6A76DA}">
      <dsp:nvSpPr>
        <dsp:cNvPr id="0" name=""/>
        <dsp:cNvSpPr/>
      </dsp:nvSpPr>
      <dsp:spPr>
        <a:xfrm rot="16200000">
          <a:off x="2356903" y="1487353"/>
          <a:ext cx="241820" cy="367327"/>
        </a:xfrm>
        <a:prstGeom prst="rightArrow">
          <a:avLst>
            <a:gd name="adj1" fmla="val 60000"/>
            <a:gd name="adj2" fmla="val 5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393176" y="1597091"/>
        <a:ext cx="169274" cy="220397"/>
      </dsp:txXfrm>
    </dsp:sp>
    <dsp:sp modelId="{9CB665A7-8AF1-4A63-9F55-DF8FD97E9B05}">
      <dsp:nvSpPr>
        <dsp:cNvPr id="0" name=""/>
        <dsp:cNvSpPr/>
      </dsp:nvSpPr>
      <dsp:spPr>
        <a:xfrm>
          <a:off x="1768817" y="18046"/>
          <a:ext cx="1417993" cy="1417993"/>
        </a:xfrm>
        <a:prstGeom prst="ellipse">
          <a:avLst/>
        </a:prstGeom>
        <a:gradFill rotWithShape="1">
          <a:gsLst>
            <a:gs pos="0">
              <a:schemeClr val="accent5">
                <a:tint val="60000"/>
                <a:satMod val="160000"/>
              </a:schemeClr>
            </a:gs>
            <a:gs pos="46000">
              <a:schemeClr val="accent5">
                <a:tint val="86000"/>
                <a:satMod val="160000"/>
              </a:schemeClr>
            </a:gs>
            <a:gs pos="100000">
              <a:schemeClr val="accent5">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5"/>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Origine</a:t>
          </a:r>
          <a:endParaRPr lang="fr-FR" sz="2400" kern="1200" dirty="0">
            <a:latin typeface="Garamond" pitchFamily="18" charset="0"/>
          </a:endParaRPr>
        </a:p>
      </dsp:txBody>
      <dsp:txXfrm>
        <a:off x="1976477" y="225706"/>
        <a:ext cx="1002673" cy="1002673"/>
      </dsp:txXfrm>
    </dsp:sp>
    <dsp:sp modelId="{435381DB-5B5B-4DAB-8821-1ECAB3486C7A}">
      <dsp:nvSpPr>
        <dsp:cNvPr id="0" name=""/>
        <dsp:cNvSpPr/>
      </dsp:nvSpPr>
      <dsp:spPr>
        <a:xfrm>
          <a:off x="3145389" y="2275840"/>
          <a:ext cx="241820" cy="367327"/>
        </a:xfrm>
        <a:prstGeom prst="rightArrow">
          <a:avLst>
            <a:gd name="adj1" fmla="val 60000"/>
            <a:gd name="adj2" fmla="val 50000"/>
          </a:avLst>
        </a:prstGeom>
        <a:gradFill rotWithShape="0">
          <a:gsLst>
            <a:gs pos="0">
              <a:schemeClr val="accent2">
                <a:hueOff val="326276"/>
                <a:satOff val="4397"/>
                <a:lumOff val="5359"/>
                <a:alphaOff val="0"/>
                <a:tint val="60000"/>
                <a:satMod val="160000"/>
              </a:schemeClr>
            </a:gs>
            <a:gs pos="46000">
              <a:schemeClr val="accent2">
                <a:hueOff val="326276"/>
                <a:satOff val="4397"/>
                <a:lumOff val="5359"/>
                <a:alphaOff val="0"/>
                <a:tint val="86000"/>
                <a:satMod val="160000"/>
              </a:schemeClr>
            </a:gs>
            <a:gs pos="100000">
              <a:schemeClr val="accent2">
                <a:hueOff val="326276"/>
                <a:satOff val="4397"/>
                <a:lumOff val="535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145389" y="2349305"/>
        <a:ext cx="169274" cy="220397"/>
      </dsp:txXfrm>
    </dsp:sp>
    <dsp:sp modelId="{1FD03043-6D43-4A9B-A5FC-7EF508B734A1}">
      <dsp:nvSpPr>
        <dsp:cNvPr id="0" name=""/>
        <dsp:cNvSpPr/>
      </dsp:nvSpPr>
      <dsp:spPr>
        <a:xfrm>
          <a:off x="3501277" y="1750507"/>
          <a:ext cx="1417993" cy="1417993"/>
        </a:xfrm>
        <a:prstGeom prst="ellipse">
          <a:avLst/>
        </a:prstGeom>
        <a:gradFill rotWithShape="1">
          <a:gsLst>
            <a:gs pos="0">
              <a:schemeClr val="accent3">
                <a:tint val="60000"/>
                <a:satMod val="160000"/>
              </a:schemeClr>
            </a:gs>
            <a:gs pos="46000">
              <a:schemeClr val="accent3">
                <a:tint val="86000"/>
                <a:satMod val="160000"/>
              </a:schemeClr>
            </a:gs>
            <a:gs pos="100000">
              <a:schemeClr val="accent3">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Garamond" pitchFamily="18" charset="0"/>
            </a:rPr>
            <a:t>Corps social</a:t>
          </a:r>
        </a:p>
        <a:p>
          <a:pPr lvl="0" algn="ctr" defTabSz="800100">
            <a:lnSpc>
              <a:spcPct val="90000"/>
            </a:lnSpc>
            <a:spcBef>
              <a:spcPct val="0"/>
            </a:spcBef>
            <a:spcAft>
              <a:spcPct val="35000"/>
            </a:spcAft>
          </a:pPr>
          <a:r>
            <a:rPr lang="fr-FR" sz="1800" kern="1200" dirty="0" smtClean="0">
              <a:latin typeface="Garamond" pitchFamily="18" charset="0"/>
            </a:rPr>
            <a:t>(Alter Ego)</a:t>
          </a:r>
          <a:endParaRPr lang="fr-FR" sz="1800" kern="1200" dirty="0">
            <a:latin typeface="Garamond" pitchFamily="18" charset="0"/>
          </a:endParaRPr>
        </a:p>
      </dsp:txBody>
      <dsp:txXfrm>
        <a:off x="3708937" y="1958167"/>
        <a:ext cx="1002673" cy="1002673"/>
      </dsp:txXfrm>
    </dsp:sp>
    <dsp:sp modelId="{52587EE2-755E-4505-99F0-CE6F14FB94F3}">
      <dsp:nvSpPr>
        <dsp:cNvPr id="0" name=""/>
        <dsp:cNvSpPr/>
      </dsp:nvSpPr>
      <dsp:spPr>
        <a:xfrm rot="5400000">
          <a:off x="2356903" y="3064326"/>
          <a:ext cx="241820" cy="367327"/>
        </a:xfrm>
        <a:prstGeom prst="rightArrow">
          <a:avLst>
            <a:gd name="adj1" fmla="val 60000"/>
            <a:gd name="adj2" fmla="val 50000"/>
          </a:avLst>
        </a:prstGeom>
        <a:gradFill rotWithShape="0">
          <a:gsLst>
            <a:gs pos="0">
              <a:schemeClr val="accent2">
                <a:hueOff val="652551"/>
                <a:satOff val="8795"/>
                <a:lumOff val="10719"/>
                <a:alphaOff val="0"/>
                <a:tint val="60000"/>
                <a:satMod val="160000"/>
              </a:schemeClr>
            </a:gs>
            <a:gs pos="46000">
              <a:schemeClr val="accent2">
                <a:hueOff val="652551"/>
                <a:satOff val="8795"/>
                <a:lumOff val="10719"/>
                <a:alphaOff val="0"/>
                <a:tint val="86000"/>
                <a:satMod val="160000"/>
              </a:schemeClr>
            </a:gs>
            <a:gs pos="100000">
              <a:schemeClr val="accent2">
                <a:hueOff val="652551"/>
                <a:satOff val="8795"/>
                <a:lumOff val="1071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393176" y="3101518"/>
        <a:ext cx="169274" cy="220397"/>
      </dsp:txXfrm>
    </dsp:sp>
    <dsp:sp modelId="{A63E032C-4633-4C18-A0A8-E87B54074377}">
      <dsp:nvSpPr>
        <dsp:cNvPr id="0" name=""/>
        <dsp:cNvSpPr/>
      </dsp:nvSpPr>
      <dsp:spPr>
        <a:xfrm>
          <a:off x="1768817" y="3482967"/>
          <a:ext cx="1417993" cy="1417993"/>
        </a:xfrm>
        <a:prstGeom prst="ellipse">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Communion</a:t>
          </a:r>
          <a:endParaRPr lang="fr-FR" sz="1400" kern="1200" dirty="0"/>
        </a:p>
      </dsp:txBody>
      <dsp:txXfrm>
        <a:off x="1976477" y="3690627"/>
        <a:ext cx="1002673" cy="1002673"/>
      </dsp:txXfrm>
    </dsp:sp>
    <dsp:sp modelId="{72E9C152-2D9C-44E8-B4D6-7B7A6F84D818}">
      <dsp:nvSpPr>
        <dsp:cNvPr id="0" name=""/>
        <dsp:cNvSpPr/>
      </dsp:nvSpPr>
      <dsp:spPr>
        <a:xfrm rot="10800000">
          <a:off x="1568417" y="2275840"/>
          <a:ext cx="241820" cy="367327"/>
        </a:xfrm>
        <a:prstGeom prst="rightArrow">
          <a:avLst>
            <a:gd name="adj1" fmla="val 60000"/>
            <a:gd name="adj2" fmla="val 50000"/>
          </a:avLst>
        </a:prstGeom>
        <a:gradFill rotWithShape="0">
          <a:gsLst>
            <a:gs pos="0">
              <a:schemeClr val="accent2">
                <a:hueOff val="978827"/>
                <a:satOff val="13192"/>
                <a:lumOff val="16078"/>
                <a:alphaOff val="0"/>
                <a:tint val="60000"/>
                <a:satMod val="160000"/>
              </a:schemeClr>
            </a:gs>
            <a:gs pos="46000">
              <a:schemeClr val="accent2">
                <a:hueOff val="978827"/>
                <a:satOff val="13192"/>
                <a:lumOff val="16078"/>
                <a:alphaOff val="0"/>
                <a:tint val="86000"/>
                <a:satMod val="160000"/>
              </a:schemeClr>
            </a:gs>
            <a:gs pos="100000">
              <a:schemeClr val="accent2">
                <a:hueOff val="978827"/>
                <a:satOff val="13192"/>
                <a:lumOff val="1607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640963" y="2349305"/>
        <a:ext cx="169274" cy="220397"/>
      </dsp:txXfrm>
    </dsp:sp>
    <dsp:sp modelId="{D40F3742-83F0-4540-9B30-27FA8D39F72B}">
      <dsp:nvSpPr>
        <dsp:cNvPr id="0" name=""/>
        <dsp:cNvSpPr/>
      </dsp:nvSpPr>
      <dsp:spPr>
        <a:xfrm>
          <a:off x="36356" y="1750507"/>
          <a:ext cx="1417993" cy="1417993"/>
        </a:xfrm>
        <a:prstGeom prst="ellipse">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latin typeface="Garamond" pitchFamily="18" charset="0"/>
            </a:rPr>
            <a:t>Ego</a:t>
          </a:r>
          <a:endParaRPr lang="fr-FR" sz="3600" kern="1200" dirty="0">
            <a:latin typeface="Garamond" pitchFamily="18" charset="0"/>
          </a:endParaRPr>
        </a:p>
      </dsp:txBody>
      <dsp:txXfrm>
        <a:off x="244016" y="1958167"/>
        <a:ext cx="1002673" cy="1002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9AE3F-B31C-4CAF-A296-0EA9A440B63A}">
      <dsp:nvSpPr>
        <dsp:cNvPr id="0" name=""/>
        <dsp:cNvSpPr/>
      </dsp:nvSpPr>
      <dsp:spPr>
        <a:xfrm>
          <a:off x="3564925" y="2537895"/>
          <a:ext cx="1809196" cy="1809196"/>
        </a:xfrm>
        <a:prstGeom prst="ellipse">
          <a:avLst/>
        </a:prstGeom>
        <a:gradFill rotWithShape="1">
          <a:gsLst>
            <a:gs pos="0">
              <a:schemeClr val="dk1">
                <a:tint val="60000"/>
                <a:satMod val="160000"/>
              </a:schemeClr>
            </a:gs>
            <a:gs pos="46000">
              <a:schemeClr val="dk1">
                <a:tint val="86000"/>
                <a:satMod val="160000"/>
              </a:schemeClr>
            </a:gs>
            <a:gs pos="100000">
              <a:schemeClr val="dk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dk1"/>
          </a:contourClr>
        </a:sp3d>
      </dsp:spPr>
      <dsp:style>
        <a:lnRef idx="0">
          <a:schemeClr val="dk1"/>
        </a:lnRef>
        <a:fillRef idx="3">
          <a:schemeClr val="dk1"/>
        </a:fillRef>
        <a:effectRef idx="3">
          <a:schemeClr val="dk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Arial Narrow" pitchFamily="34" charset="0"/>
            </a:rPr>
            <a:t>Vivre ensemble</a:t>
          </a:r>
        </a:p>
      </dsp:txBody>
      <dsp:txXfrm>
        <a:off x="3829876" y="2802846"/>
        <a:ext cx="1279294" cy="1279294"/>
      </dsp:txXfrm>
    </dsp:sp>
    <dsp:sp modelId="{21D08009-54E4-4289-BA17-D2E7D5909836}">
      <dsp:nvSpPr>
        <dsp:cNvPr id="0" name=""/>
        <dsp:cNvSpPr/>
      </dsp:nvSpPr>
      <dsp:spPr>
        <a:xfrm rot="16200000">
          <a:off x="4277970" y="1879753"/>
          <a:ext cx="383106" cy="615126"/>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4335436" y="2060244"/>
        <a:ext cx="268174" cy="369076"/>
      </dsp:txXfrm>
    </dsp:sp>
    <dsp:sp modelId="{8CA90D72-F4F5-4C71-B32B-C3AE8DB96062}">
      <dsp:nvSpPr>
        <dsp:cNvPr id="0" name=""/>
        <dsp:cNvSpPr/>
      </dsp:nvSpPr>
      <dsp:spPr>
        <a:xfrm>
          <a:off x="3564925" y="5855"/>
          <a:ext cx="1809196" cy="1809196"/>
        </a:xfrm>
        <a:prstGeom prst="ellipse">
          <a:avLst/>
        </a:prstGeom>
        <a:gradFill rotWithShape="1">
          <a:gsLst>
            <a:gs pos="0">
              <a:schemeClr val="accent4">
                <a:tint val="60000"/>
                <a:satMod val="160000"/>
              </a:schemeClr>
            </a:gs>
            <a:gs pos="46000">
              <a:schemeClr val="accent4">
                <a:tint val="86000"/>
                <a:satMod val="160000"/>
              </a:schemeClr>
            </a:gs>
            <a:gs pos="100000">
              <a:schemeClr val="accent4">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Âme, Principe Spirituel</a:t>
          </a:r>
        </a:p>
        <a:p>
          <a:pPr lvl="0" algn="ctr" defTabSz="1066800">
            <a:lnSpc>
              <a:spcPct val="90000"/>
            </a:lnSpc>
            <a:spcBef>
              <a:spcPct val="0"/>
            </a:spcBef>
            <a:spcAft>
              <a:spcPct val="35000"/>
            </a:spcAft>
          </a:pPr>
          <a:r>
            <a:rPr lang="fr-FR" sz="1700" kern="1200" dirty="0" smtClean="0">
              <a:latin typeface="Garamond" pitchFamily="18" charset="0"/>
            </a:rPr>
            <a:t>Héritage indivis</a:t>
          </a:r>
        </a:p>
      </dsp:txBody>
      <dsp:txXfrm>
        <a:off x="3829876" y="270806"/>
        <a:ext cx="1279294" cy="1279294"/>
      </dsp:txXfrm>
    </dsp:sp>
    <dsp:sp modelId="{B2011A3D-566F-418B-8E6F-E63689F87779}">
      <dsp:nvSpPr>
        <dsp:cNvPr id="0" name=""/>
        <dsp:cNvSpPr/>
      </dsp:nvSpPr>
      <dsp:spPr>
        <a:xfrm>
          <a:off x="5533147" y="3134930"/>
          <a:ext cx="383106" cy="615126"/>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5533147" y="3257955"/>
        <a:ext cx="268174" cy="369076"/>
      </dsp:txXfrm>
    </dsp:sp>
    <dsp:sp modelId="{C52E3203-7E9C-47BA-8B0F-74A9C021F498}">
      <dsp:nvSpPr>
        <dsp:cNvPr id="0" name=""/>
        <dsp:cNvSpPr/>
      </dsp:nvSpPr>
      <dsp:spPr>
        <a:xfrm>
          <a:off x="6096965" y="2537895"/>
          <a:ext cx="1809196" cy="180919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kern="1200" dirty="0" smtClean="0">
              <a:latin typeface="Garamond" pitchFamily="18" charset="0"/>
            </a:rPr>
            <a:t>peuple</a:t>
          </a:r>
        </a:p>
      </dsp:txBody>
      <dsp:txXfrm>
        <a:off x="6361916" y="2802846"/>
        <a:ext cx="1279294" cy="1279294"/>
      </dsp:txXfrm>
    </dsp:sp>
    <dsp:sp modelId="{48C5EC41-0C60-431B-B058-377FC70A8CC9}">
      <dsp:nvSpPr>
        <dsp:cNvPr id="0" name=""/>
        <dsp:cNvSpPr/>
      </dsp:nvSpPr>
      <dsp:spPr>
        <a:xfrm rot="5400000">
          <a:off x="4277970" y="4390107"/>
          <a:ext cx="383106" cy="615126"/>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a:off x="4335436" y="4455666"/>
        <a:ext cx="268174" cy="369076"/>
      </dsp:txXfrm>
    </dsp:sp>
    <dsp:sp modelId="{EEAB0503-2C19-4459-9109-A25118647A96}">
      <dsp:nvSpPr>
        <dsp:cNvPr id="0" name=""/>
        <dsp:cNvSpPr/>
      </dsp:nvSpPr>
      <dsp:spPr>
        <a:xfrm>
          <a:off x="3564925" y="5069935"/>
          <a:ext cx="1809196" cy="1809196"/>
        </a:xfrm>
        <a:prstGeom prst="ellipse">
          <a:avLst/>
        </a:prstGeom>
        <a:gradFill rotWithShape="1">
          <a:gsLst>
            <a:gs pos="0">
              <a:schemeClr val="accent2">
                <a:tint val="60000"/>
                <a:satMod val="160000"/>
              </a:schemeClr>
            </a:gs>
            <a:gs pos="46000">
              <a:schemeClr val="accent2">
                <a:tint val="86000"/>
                <a:satMod val="160000"/>
              </a:schemeClr>
            </a:gs>
            <a:gs pos="100000">
              <a:schemeClr val="accent2">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Garamond" pitchFamily="18" charset="0"/>
            </a:rPr>
            <a:t>Communauté imaginée</a:t>
          </a:r>
          <a:endParaRPr lang="fr-FR" sz="1400" kern="1200" dirty="0">
            <a:latin typeface="Garamond" pitchFamily="18" charset="0"/>
          </a:endParaRPr>
        </a:p>
      </dsp:txBody>
      <dsp:txXfrm>
        <a:off x="3829876" y="5334886"/>
        <a:ext cx="1279294" cy="1279294"/>
      </dsp:txXfrm>
    </dsp:sp>
    <dsp:sp modelId="{244A7D58-48A4-4B66-9534-6C92FC4D5406}">
      <dsp:nvSpPr>
        <dsp:cNvPr id="0" name=""/>
        <dsp:cNvSpPr/>
      </dsp:nvSpPr>
      <dsp:spPr>
        <a:xfrm rot="10800000">
          <a:off x="3022793" y="3134930"/>
          <a:ext cx="383106" cy="615126"/>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fr-FR" sz="2700" kern="1200"/>
        </a:p>
      </dsp:txBody>
      <dsp:txXfrm rot="10800000">
        <a:off x="3137725" y="3257955"/>
        <a:ext cx="268174" cy="369076"/>
      </dsp:txXfrm>
    </dsp:sp>
    <dsp:sp modelId="{9004D379-43F2-417B-BACC-798456329628}">
      <dsp:nvSpPr>
        <dsp:cNvPr id="0" name=""/>
        <dsp:cNvSpPr/>
      </dsp:nvSpPr>
      <dsp:spPr>
        <a:xfrm>
          <a:off x="1032885" y="2537895"/>
          <a:ext cx="1809196" cy="180919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autorités</a:t>
          </a:r>
        </a:p>
      </dsp:txBody>
      <dsp:txXfrm>
        <a:off x="1297836" y="2802846"/>
        <a:ext cx="1279294" cy="1279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9EBF-F691-45DE-BAB9-289B50395D07}">
      <dsp:nvSpPr>
        <dsp:cNvPr id="0" name=""/>
        <dsp:cNvSpPr/>
      </dsp:nvSpPr>
      <dsp:spPr>
        <a:xfrm>
          <a:off x="2423460" y="2565541"/>
          <a:ext cx="1726916" cy="172691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fr-FR" sz="4300" kern="1200" dirty="0" smtClean="0">
              <a:latin typeface="Garamond" pitchFamily="18" charset="0"/>
            </a:rPr>
            <a:t>Vous êtes</a:t>
          </a:r>
          <a:endParaRPr lang="fr-FR" sz="4300" kern="1200" dirty="0">
            <a:latin typeface="Garamond" pitchFamily="18" charset="0"/>
          </a:endParaRPr>
        </a:p>
      </dsp:txBody>
      <dsp:txXfrm>
        <a:off x="2676361" y="2818442"/>
        <a:ext cx="1221114" cy="1221114"/>
      </dsp:txXfrm>
    </dsp:sp>
    <dsp:sp modelId="{1C107FEA-2DF7-45DA-89ED-DDC866854DA9}">
      <dsp:nvSpPr>
        <dsp:cNvPr id="0" name=""/>
        <dsp:cNvSpPr/>
      </dsp:nvSpPr>
      <dsp:spPr>
        <a:xfrm rot="16200000">
          <a:off x="3103334" y="1935973"/>
          <a:ext cx="367167" cy="587151"/>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3158409" y="2108478"/>
        <a:ext cx="257017" cy="352291"/>
      </dsp:txXfrm>
    </dsp:sp>
    <dsp:sp modelId="{6839F1AD-B55C-4897-95AF-A6DE1BA042E2}">
      <dsp:nvSpPr>
        <dsp:cNvPr id="0" name=""/>
        <dsp:cNvSpPr/>
      </dsp:nvSpPr>
      <dsp:spPr>
        <a:xfrm>
          <a:off x="2423460" y="145856"/>
          <a:ext cx="1726916" cy="172691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latin typeface="Garamond" pitchFamily="18" charset="0"/>
            </a:rPr>
            <a:t>Vous fûtes</a:t>
          </a:r>
          <a:endParaRPr lang="fr-FR" sz="2500" kern="1200" dirty="0">
            <a:latin typeface="Garamond" pitchFamily="18" charset="0"/>
          </a:endParaRPr>
        </a:p>
      </dsp:txBody>
      <dsp:txXfrm>
        <a:off x="2676361" y="398757"/>
        <a:ext cx="1221114" cy="1221114"/>
      </dsp:txXfrm>
    </dsp:sp>
    <dsp:sp modelId="{24F2FF91-F0BA-49B6-9F81-4B891659F111}">
      <dsp:nvSpPr>
        <dsp:cNvPr id="0" name=""/>
        <dsp:cNvSpPr/>
      </dsp:nvSpPr>
      <dsp:spPr>
        <a:xfrm>
          <a:off x="4302785" y="3135424"/>
          <a:ext cx="367167" cy="587151"/>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4302785" y="3252854"/>
        <a:ext cx="257017" cy="352291"/>
      </dsp:txXfrm>
    </dsp:sp>
    <dsp:sp modelId="{14DC1C36-DAAA-406A-A8BD-DCE0037C6541}">
      <dsp:nvSpPr>
        <dsp:cNvPr id="0" name=""/>
        <dsp:cNvSpPr/>
      </dsp:nvSpPr>
      <dsp:spPr>
        <a:xfrm>
          <a:off x="4843145" y="2565541"/>
          <a:ext cx="1726916" cy="172691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latin typeface="Garamond" pitchFamily="18" charset="0"/>
            </a:rPr>
            <a:t>Peuple</a:t>
          </a:r>
          <a:endParaRPr lang="fr-FR" sz="2500" kern="1200" dirty="0">
            <a:latin typeface="Garamond" pitchFamily="18" charset="0"/>
          </a:endParaRPr>
        </a:p>
      </dsp:txBody>
      <dsp:txXfrm>
        <a:off x="5096046" y="2818442"/>
        <a:ext cx="1221114" cy="1221114"/>
      </dsp:txXfrm>
    </dsp:sp>
    <dsp:sp modelId="{360EE783-9B07-4D50-815D-15489F4BF2CE}">
      <dsp:nvSpPr>
        <dsp:cNvPr id="0" name=""/>
        <dsp:cNvSpPr/>
      </dsp:nvSpPr>
      <dsp:spPr>
        <a:xfrm rot="5400000">
          <a:off x="3103334" y="4334875"/>
          <a:ext cx="367167" cy="587151"/>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3158409" y="4397230"/>
        <a:ext cx="257017" cy="352291"/>
      </dsp:txXfrm>
    </dsp:sp>
    <dsp:sp modelId="{C07488CA-3281-4C25-B4BC-43EBE1CE3594}">
      <dsp:nvSpPr>
        <dsp:cNvPr id="0" name=""/>
        <dsp:cNvSpPr/>
      </dsp:nvSpPr>
      <dsp:spPr>
        <a:xfrm>
          <a:off x="2423460" y="4985227"/>
          <a:ext cx="1726916" cy="172691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latin typeface="Garamond" pitchFamily="18" charset="0"/>
            </a:rPr>
            <a:t>Nous serons</a:t>
          </a:r>
          <a:endParaRPr lang="fr-FR" sz="2500" kern="1200" dirty="0">
            <a:latin typeface="Garamond" pitchFamily="18" charset="0"/>
          </a:endParaRPr>
        </a:p>
      </dsp:txBody>
      <dsp:txXfrm>
        <a:off x="2676361" y="5238128"/>
        <a:ext cx="1221114" cy="1221114"/>
      </dsp:txXfrm>
    </dsp:sp>
    <dsp:sp modelId="{276A5EC4-EF6C-47F6-B0D0-A675C8D3CFAB}">
      <dsp:nvSpPr>
        <dsp:cNvPr id="0" name=""/>
        <dsp:cNvSpPr/>
      </dsp:nvSpPr>
      <dsp:spPr>
        <a:xfrm rot="10800000">
          <a:off x="1903883" y="3135424"/>
          <a:ext cx="367167" cy="587151"/>
        </a:xfrm>
        <a:prstGeom prst="rightArrow">
          <a:avLst>
            <a:gd name="adj1" fmla="val 60000"/>
            <a:gd name="adj2" fmla="val 50000"/>
          </a:avLst>
        </a:prstGeom>
        <a:gradFill rotWithShape="0">
          <a:gsLst>
            <a:gs pos="0">
              <a:schemeClr val="accent1">
                <a:tint val="60000"/>
                <a:hueOff val="0"/>
                <a:satOff val="0"/>
                <a:lumOff val="0"/>
                <a:alphaOff val="0"/>
                <a:tint val="60000"/>
                <a:satMod val="160000"/>
              </a:schemeClr>
            </a:gs>
            <a:gs pos="46000">
              <a:schemeClr val="accent1">
                <a:tint val="60000"/>
                <a:hueOff val="0"/>
                <a:satOff val="0"/>
                <a:lumOff val="0"/>
                <a:alphaOff val="0"/>
                <a:tint val="86000"/>
                <a:satMod val="160000"/>
              </a:schemeClr>
            </a:gs>
            <a:gs pos="100000">
              <a:schemeClr val="accent1">
                <a:tint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2014033" y="3252854"/>
        <a:ext cx="257017" cy="352291"/>
      </dsp:txXfrm>
    </dsp:sp>
    <dsp:sp modelId="{9ADB4579-A43F-4033-8F1E-3CC15443C5B5}">
      <dsp:nvSpPr>
        <dsp:cNvPr id="0" name=""/>
        <dsp:cNvSpPr/>
      </dsp:nvSpPr>
      <dsp:spPr>
        <a:xfrm>
          <a:off x="3775" y="2565541"/>
          <a:ext cx="1726916" cy="1726916"/>
        </a:xfrm>
        <a:prstGeom prst="ellipse">
          <a:avLst/>
        </a:prstGeom>
        <a:gradFill rotWithShape="0">
          <a:gsLst>
            <a:gs pos="0">
              <a:schemeClr val="accent1">
                <a:hueOff val="0"/>
                <a:satOff val="0"/>
                <a:lumOff val="0"/>
                <a:alphaOff val="0"/>
                <a:tint val="60000"/>
                <a:satMod val="160000"/>
              </a:schemeClr>
            </a:gs>
            <a:gs pos="46000">
              <a:schemeClr val="accent1">
                <a:hueOff val="0"/>
                <a:satOff val="0"/>
                <a:lumOff val="0"/>
                <a:alphaOff val="0"/>
                <a:tint val="86000"/>
                <a:satMod val="160000"/>
              </a:schemeClr>
            </a:gs>
            <a:gs pos="100000">
              <a:schemeClr val="accent1">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latin typeface="Garamond" pitchFamily="18" charset="0"/>
            </a:rPr>
            <a:t>Autorités</a:t>
          </a:r>
          <a:endParaRPr lang="fr-FR" sz="2500" kern="1200" dirty="0">
            <a:latin typeface="Garamond" pitchFamily="18" charset="0"/>
          </a:endParaRPr>
        </a:p>
      </dsp:txBody>
      <dsp:txXfrm>
        <a:off x="256676" y="2818442"/>
        <a:ext cx="1221114" cy="1221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9EBF-F691-45DE-BAB9-289B50395D07}">
      <dsp:nvSpPr>
        <dsp:cNvPr id="0" name=""/>
        <dsp:cNvSpPr/>
      </dsp:nvSpPr>
      <dsp:spPr>
        <a:xfrm>
          <a:off x="3284787" y="2298949"/>
          <a:ext cx="1639387" cy="1639387"/>
        </a:xfrm>
        <a:prstGeom prst="ellipse">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latin typeface="Garamond" pitchFamily="18" charset="0"/>
            </a:rPr>
            <a:t>Plébiscite de tous les jours</a:t>
          </a:r>
          <a:endParaRPr lang="fr-FR" sz="2300" kern="1200" dirty="0">
            <a:latin typeface="Garamond" pitchFamily="18" charset="0"/>
          </a:endParaRPr>
        </a:p>
      </dsp:txBody>
      <dsp:txXfrm>
        <a:off x="3524870" y="2539032"/>
        <a:ext cx="1159221" cy="1159221"/>
      </dsp:txXfrm>
    </dsp:sp>
    <dsp:sp modelId="{1C107FEA-2DF7-45DA-89ED-DDC866854DA9}">
      <dsp:nvSpPr>
        <dsp:cNvPr id="0" name=""/>
        <dsp:cNvSpPr/>
      </dsp:nvSpPr>
      <dsp:spPr>
        <a:xfrm rot="16200000">
          <a:off x="3930821" y="1702423"/>
          <a:ext cx="347319" cy="557391"/>
        </a:xfrm>
        <a:prstGeom prst="rightArrow">
          <a:avLst>
            <a:gd name="adj1" fmla="val 60000"/>
            <a:gd name="adj2" fmla="val 5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982919" y="1865999"/>
        <a:ext cx="243123" cy="334435"/>
      </dsp:txXfrm>
    </dsp:sp>
    <dsp:sp modelId="{6839F1AD-B55C-4897-95AF-A6DE1BA042E2}">
      <dsp:nvSpPr>
        <dsp:cNvPr id="0" name=""/>
        <dsp:cNvSpPr/>
      </dsp:nvSpPr>
      <dsp:spPr>
        <a:xfrm>
          <a:off x="3284787" y="4241"/>
          <a:ext cx="1639387" cy="1639387"/>
        </a:xfrm>
        <a:prstGeom prst="ellipse">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latin typeface="Garamond" pitchFamily="18" charset="0"/>
            </a:rPr>
            <a:t>Passé</a:t>
          </a:r>
          <a:endParaRPr lang="fr-FR" sz="3200" kern="1200" dirty="0">
            <a:latin typeface="Garamond" pitchFamily="18" charset="0"/>
          </a:endParaRPr>
        </a:p>
      </dsp:txBody>
      <dsp:txXfrm>
        <a:off x="3524870" y="244324"/>
        <a:ext cx="1159221" cy="1159221"/>
      </dsp:txXfrm>
    </dsp:sp>
    <dsp:sp modelId="{24F2FF91-F0BA-49B6-9F81-4B891659F111}">
      <dsp:nvSpPr>
        <dsp:cNvPr id="0" name=""/>
        <dsp:cNvSpPr/>
      </dsp:nvSpPr>
      <dsp:spPr>
        <a:xfrm>
          <a:off x="5068345" y="2839947"/>
          <a:ext cx="347319" cy="557391"/>
        </a:xfrm>
        <a:prstGeom prst="rightArrow">
          <a:avLst>
            <a:gd name="adj1" fmla="val 60000"/>
            <a:gd name="adj2" fmla="val 50000"/>
          </a:avLst>
        </a:prstGeom>
        <a:gradFill rotWithShape="0">
          <a:gsLst>
            <a:gs pos="0">
              <a:schemeClr val="accent3">
                <a:hueOff val="3664666"/>
                <a:satOff val="-2648"/>
                <a:lumOff val="980"/>
                <a:alphaOff val="0"/>
                <a:tint val="60000"/>
                <a:satMod val="160000"/>
              </a:schemeClr>
            </a:gs>
            <a:gs pos="46000">
              <a:schemeClr val="accent3">
                <a:hueOff val="3664666"/>
                <a:satOff val="-2648"/>
                <a:lumOff val="980"/>
                <a:alphaOff val="0"/>
                <a:tint val="86000"/>
                <a:satMod val="160000"/>
              </a:schemeClr>
            </a:gs>
            <a:gs pos="100000">
              <a:schemeClr val="accent3">
                <a:hueOff val="3664666"/>
                <a:satOff val="-2648"/>
                <a:lumOff val="98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3664666"/>
              <a:satOff val="-2648"/>
              <a:lumOff val="98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5068345" y="2951425"/>
        <a:ext cx="243123" cy="334435"/>
      </dsp:txXfrm>
    </dsp:sp>
    <dsp:sp modelId="{14DC1C36-DAAA-406A-A8BD-DCE0037C6541}">
      <dsp:nvSpPr>
        <dsp:cNvPr id="0" name=""/>
        <dsp:cNvSpPr/>
      </dsp:nvSpPr>
      <dsp:spPr>
        <a:xfrm>
          <a:off x="5579495" y="2298949"/>
          <a:ext cx="1639387" cy="1639387"/>
        </a:xfrm>
        <a:prstGeom prst="ellipse">
          <a:avLst/>
        </a:prstGeom>
        <a:gradFill rotWithShape="0">
          <a:gsLst>
            <a:gs pos="0">
              <a:schemeClr val="accent3">
                <a:hueOff val="3664666"/>
                <a:satOff val="-2648"/>
                <a:lumOff val="980"/>
                <a:alphaOff val="0"/>
                <a:tint val="60000"/>
                <a:satMod val="160000"/>
              </a:schemeClr>
            </a:gs>
            <a:gs pos="46000">
              <a:schemeClr val="accent3">
                <a:hueOff val="3664666"/>
                <a:satOff val="-2648"/>
                <a:lumOff val="980"/>
                <a:alphaOff val="0"/>
                <a:tint val="86000"/>
                <a:satMod val="160000"/>
              </a:schemeClr>
            </a:gs>
            <a:gs pos="100000">
              <a:schemeClr val="accent3">
                <a:hueOff val="3664666"/>
                <a:satOff val="-2648"/>
                <a:lumOff val="98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3664666"/>
              <a:satOff val="-2648"/>
              <a:lumOff val="98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Peuple</a:t>
          </a:r>
          <a:endParaRPr lang="fr-FR" sz="2800" kern="1200" dirty="0">
            <a:latin typeface="Garamond" pitchFamily="18" charset="0"/>
          </a:endParaRPr>
        </a:p>
      </dsp:txBody>
      <dsp:txXfrm>
        <a:off x="5819578" y="2539032"/>
        <a:ext cx="1159221" cy="1159221"/>
      </dsp:txXfrm>
    </dsp:sp>
    <dsp:sp modelId="{360EE783-9B07-4D50-815D-15489F4BF2CE}">
      <dsp:nvSpPr>
        <dsp:cNvPr id="0" name=""/>
        <dsp:cNvSpPr/>
      </dsp:nvSpPr>
      <dsp:spPr>
        <a:xfrm rot="5400000">
          <a:off x="3930821" y="3977471"/>
          <a:ext cx="347319" cy="557391"/>
        </a:xfrm>
        <a:prstGeom prst="rightArrow">
          <a:avLst>
            <a:gd name="adj1" fmla="val 60000"/>
            <a:gd name="adj2" fmla="val 50000"/>
          </a:avLst>
        </a:prstGeom>
        <a:gradFill rotWithShape="0">
          <a:gsLst>
            <a:gs pos="0">
              <a:schemeClr val="accent3">
                <a:hueOff val="7329333"/>
                <a:satOff val="-5295"/>
                <a:lumOff val="1961"/>
                <a:alphaOff val="0"/>
                <a:tint val="60000"/>
                <a:satMod val="160000"/>
              </a:schemeClr>
            </a:gs>
            <a:gs pos="46000">
              <a:schemeClr val="accent3">
                <a:hueOff val="7329333"/>
                <a:satOff val="-5295"/>
                <a:lumOff val="1961"/>
                <a:alphaOff val="0"/>
                <a:tint val="86000"/>
                <a:satMod val="160000"/>
              </a:schemeClr>
            </a:gs>
            <a:gs pos="100000">
              <a:schemeClr val="accent3">
                <a:hueOff val="7329333"/>
                <a:satOff val="-5295"/>
                <a:lumOff val="196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7329333"/>
              <a:satOff val="-5295"/>
              <a:lumOff val="196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a:off x="3982919" y="4036851"/>
        <a:ext cx="243123" cy="334435"/>
      </dsp:txXfrm>
    </dsp:sp>
    <dsp:sp modelId="{C07488CA-3281-4C25-B4BC-43EBE1CE3594}">
      <dsp:nvSpPr>
        <dsp:cNvPr id="0" name=""/>
        <dsp:cNvSpPr/>
      </dsp:nvSpPr>
      <dsp:spPr>
        <a:xfrm>
          <a:off x="3284787" y="4593657"/>
          <a:ext cx="1639387" cy="1639387"/>
        </a:xfrm>
        <a:prstGeom prst="ellipse">
          <a:avLst/>
        </a:prstGeom>
        <a:gradFill rotWithShape="0">
          <a:gsLst>
            <a:gs pos="0">
              <a:schemeClr val="accent3">
                <a:hueOff val="7329333"/>
                <a:satOff val="-5295"/>
                <a:lumOff val="1961"/>
                <a:alphaOff val="0"/>
                <a:tint val="60000"/>
                <a:satMod val="160000"/>
              </a:schemeClr>
            </a:gs>
            <a:gs pos="46000">
              <a:schemeClr val="accent3">
                <a:hueOff val="7329333"/>
                <a:satOff val="-5295"/>
                <a:lumOff val="1961"/>
                <a:alphaOff val="0"/>
                <a:tint val="86000"/>
                <a:satMod val="160000"/>
              </a:schemeClr>
            </a:gs>
            <a:gs pos="100000">
              <a:schemeClr val="accent3">
                <a:hueOff val="7329333"/>
                <a:satOff val="-5295"/>
                <a:lumOff val="196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7329333"/>
              <a:satOff val="-5295"/>
              <a:lumOff val="196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Garamond" pitchFamily="18" charset="0"/>
            </a:rPr>
            <a:t>Programme à réaliser</a:t>
          </a:r>
          <a:endParaRPr lang="fr-FR" sz="1900" kern="1200" dirty="0">
            <a:latin typeface="Garamond" pitchFamily="18" charset="0"/>
          </a:endParaRPr>
        </a:p>
      </dsp:txBody>
      <dsp:txXfrm>
        <a:off x="3524870" y="4833740"/>
        <a:ext cx="1159221" cy="1159221"/>
      </dsp:txXfrm>
    </dsp:sp>
    <dsp:sp modelId="{276A5EC4-EF6C-47F6-B0D0-A675C8D3CFAB}">
      <dsp:nvSpPr>
        <dsp:cNvPr id="0" name=""/>
        <dsp:cNvSpPr/>
      </dsp:nvSpPr>
      <dsp:spPr>
        <a:xfrm rot="10800000">
          <a:off x="2793297" y="2839947"/>
          <a:ext cx="347319" cy="557391"/>
        </a:xfrm>
        <a:prstGeom prst="rightArrow">
          <a:avLst>
            <a:gd name="adj1" fmla="val 60000"/>
            <a:gd name="adj2" fmla="val 50000"/>
          </a:avLst>
        </a:prstGeom>
        <a:gradFill rotWithShape="0">
          <a:gsLst>
            <a:gs pos="0">
              <a:schemeClr val="accent3">
                <a:hueOff val="10993999"/>
                <a:satOff val="-7943"/>
                <a:lumOff val="2941"/>
                <a:alphaOff val="0"/>
                <a:tint val="60000"/>
                <a:satMod val="160000"/>
              </a:schemeClr>
            </a:gs>
            <a:gs pos="46000">
              <a:schemeClr val="accent3">
                <a:hueOff val="10993999"/>
                <a:satOff val="-7943"/>
                <a:lumOff val="2941"/>
                <a:alphaOff val="0"/>
                <a:tint val="86000"/>
                <a:satMod val="160000"/>
              </a:schemeClr>
            </a:gs>
            <a:gs pos="100000">
              <a:schemeClr val="accent3">
                <a:hueOff val="10993999"/>
                <a:satOff val="-7943"/>
                <a:lumOff val="294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0993999"/>
              <a:satOff val="-7943"/>
              <a:lumOff val="294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0800000">
        <a:off x="2897493" y="2951425"/>
        <a:ext cx="243123" cy="334435"/>
      </dsp:txXfrm>
    </dsp:sp>
    <dsp:sp modelId="{9ADB4579-A43F-4033-8F1E-3CC15443C5B5}">
      <dsp:nvSpPr>
        <dsp:cNvPr id="0" name=""/>
        <dsp:cNvSpPr/>
      </dsp:nvSpPr>
      <dsp:spPr>
        <a:xfrm>
          <a:off x="990079" y="2298949"/>
          <a:ext cx="1639387" cy="1639387"/>
        </a:xfrm>
        <a:prstGeom prst="ellipse">
          <a:avLst/>
        </a:prstGeom>
        <a:gradFill rotWithShape="0">
          <a:gsLst>
            <a:gs pos="0">
              <a:schemeClr val="accent3">
                <a:hueOff val="10993999"/>
                <a:satOff val="-7943"/>
                <a:lumOff val="2941"/>
                <a:alphaOff val="0"/>
                <a:tint val="60000"/>
                <a:satMod val="160000"/>
              </a:schemeClr>
            </a:gs>
            <a:gs pos="46000">
              <a:schemeClr val="accent3">
                <a:hueOff val="10993999"/>
                <a:satOff val="-7943"/>
                <a:lumOff val="2941"/>
                <a:alphaOff val="0"/>
                <a:tint val="86000"/>
                <a:satMod val="160000"/>
              </a:schemeClr>
            </a:gs>
            <a:gs pos="100000">
              <a:schemeClr val="accent3">
                <a:hueOff val="10993999"/>
                <a:satOff val="-7943"/>
                <a:lumOff val="294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3">
              <a:hueOff val="10993999"/>
              <a:satOff val="-7943"/>
              <a:lumOff val="294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Garamond" pitchFamily="18" charset="0"/>
            </a:rPr>
            <a:t>Autorités</a:t>
          </a:r>
          <a:endParaRPr lang="fr-FR" sz="2400" kern="1200" dirty="0">
            <a:latin typeface="Garamond" pitchFamily="18" charset="0"/>
          </a:endParaRPr>
        </a:p>
      </dsp:txBody>
      <dsp:txXfrm>
        <a:off x="1230162" y="2539032"/>
        <a:ext cx="1159221" cy="11592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9E5D-7301-4DF5-B1DC-9270634C199D}">
      <dsp:nvSpPr>
        <dsp:cNvPr id="0" name=""/>
        <dsp:cNvSpPr/>
      </dsp:nvSpPr>
      <dsp:spPr>
        <a:xfrm>
          <a:off x="5122479" y="3190577"/>
          <a:ext cx="2057400" cy="2057400"/>
        </a:xfrm>
        <a:prstGeom prst="round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fr-FR" sz="3600" kern="1200" dirty="0" smtClean="0"/>
            <a:t>Cœur </a:t>
          </a:r>
          <a:endParaRPr lang="fr-FR" sz="3600" kern="1200" dirty="0"/>
        </a:p>
      </dsp:txBody>
      <dsp:txXfrm>
        <a:off x="5222913" y="3291011"/>
        <a:ext cx="1856532" cy="1856532"/>
      </dsp:txXfrm>
    </dsp:sp>
    <dsp:sp modelId="{AC2BD51B-D6D6-48EE-B44F-021BE00F9740}">
      <dsp:nvSpPr>
        <dsp:cNvPr id="0" name=""/>
        <dsp:cNvSpPr/>
      </dsp:nvSpPr>
      <dsp:spPr>
        <a:xfrm rot="16254900">
          <a:off x="5798792" y="2815823"/>
          <a:ext cx="749603" cy="0"/>
        </a:xfrm>
        <a:custGeom>
          <a:avLst/>
          <a:gdLst/>
          <a:ahLst/>
          <a:cxnLst/>
          <a:rect l="0" t="0" r="0" b="0"/>
          <a:pathLst>
            <a:path>
              <a:moveTo>
                <a:pt x="0" y="0"/>
              </a:moveTo>
              <a:lnTo>
                <a:pt x="74960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9E3A4-BF47-4489-AA9A-BE7C06EEE997}">
      <dsp:nvSpPr>
        <dsp:cNvPr id="0" name=""/>
        <dsp:cNvSpPr/>
      </dsp:nvSpPr>
      <dsp:spPr>
        <a:xfrm>
          <a:off x="5501358" y="1062611"/>
          <a:ext cx="1378458" cy="1378458"/>
        </a:xfrm>
        <a:prstGeom prst="roundRect">
          <a:avLst/>
        </a:prstGeom>
        <a:gradFill rotWithShape="0">
          <a:gsLst>
            <a:gs pos="0">
              <a:schemeClr val="accent5">
                <a:hueOff val="-4077871"/>
                <a:satOff val="28025"/>
                <a:lumOff val="-2745"/>
                <a:alphaOff val="0"/>
                <a:tint val="60000"/>
                <a:satMod val="160000"/>
              </a:schemeClr>
            </a:gs>
            <a:gs pos="46000">
              <a:schemeClr val="accent5">
                <a:hueOff val="-4077871"/>
                <a:satOff val="28025"/>
                <a:lumOff val="-2745"/>
                <a:alphaOff val="0"/>
                <a:tint val="86000"/>
                <a:satMod val="160000"/>
              </a:schemeClr>
            </a:gs>
            <a:gs pos="100000">
              <a:schemeClr val="accent5">
                <a:hueOff val="-4077871"/>
                <a:satOff val="28025"/>
                <a:lumOff val="-2745"/>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4077871"/>
              <a:satOff val="28025"/>
              <a:lumOff val="-274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fr-FR" sz="2300" kern="1200" dirty="0" smtClean="0"/>
            <a:t>intellect</a:t>
          </a:r>
          <a:endParaRPr lang="fr-FR" sz="2300" kern="1200" dirty="0"/>
        </a:p>
      </dsp:txBody>
      <dsp:txXfrm>
        <a:off x="5568649" y="1129902"/>
        <a:ext cx="1243876" cy="1243876"/>
      </dsp:txXfrm>
    </dsp:sp>
    <dsp:sp modelId="{C3D87FEC-166F-4A91-BA5A-1B6C710C8528}">
      <dsp:nvSpPr>
        <dsp:cNvPr id="0" name=""/>
        <dsp:cNvSpPr/>
      </dsp:nvSpPr>
      <dsp:spPr>
        <a:xfrm rot="1486944">
          <a:off x="7142557" y="4864096"/>
          <a:ext cx="810529" cy="0"/>
        </a:xfrm>
        <a:custGeom>
          <a:avLst/>
          <a:gdLst/>
          <a:ahLst/>
          <a:cxnLst/>
          <a:rect l="0" t="0" r="0" b="0"/>
          <a:pathLst>
            <a:path>
              <a:moveTo>
                <a:pt x="0" y="0"/>
              </a:moveTo>
              <a:lnTo>
                <a:pt x="81052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6D732-CA4A-4CBF-90AB-A1AC2C91F406}">
      <dsp:nvSpPr>
        <dsp:cNvPr id="0" name=""/>
        <dsp:cNvSpPr/>
      </dsp:nvSpPr>
      <dsp:spPr>
        <a:xfrm>
          <a:off x="7915764" y="4662954"/>
          <a:ext cx="1378458" cy="1378458"/>
        </a:xfrm>
        <a:prstGeom prst="roundRect">
          <a:avLst/>
        </a:prstGeom>
        <a:gradFill rotWithShape="0">
          <a:gsLst>
            <a:gs pos="0">
              <a:schemeClr val="accent5">
                <a:hueOff val="-8155742"/>
                <a:satOff val="56051"/>
                <a:lumOff val="-5491"/>
                <a:alphaOff val="0"/>
                <a:tint val="60000"/>
                <a:satMod val="160000"/>
              </a:schemeClr>
            </a:gs>
            <a:gs pos="46000">
              <a:schemeClr val="accent5">
                <a:hueOff val="-8155742"/>
                <a:satOff val="56051"/>
                <a:lumOff val="-5491"/>
                <a:alphaOff val="0"/>
                <a:tint val="86000"/>
                <a:satMod val="160000"/>
              </a:schemeClr>
            </a:gs>
            <a:gs pos="100000">
              <a:schemeClr val="accent5">
                <a:hueOff val="-8155742"/>
                <a:satOff val="56051"/>
                <a:lumOff val="-549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8155742"/>
              <a:satOff val="56051"/>
              <a:lumOff val="-5491"/>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fr-FR" sz="2600" kern="1200" dirty="0" smtClean="0"/>
            <a:t>volonté</a:t>
          </a:r>
          <a:endParaRPr lang="fr-FR" sz="2600" kern="1200" dirty="0"/>
        </a:p>
      </dsp:txBody>
      <dsp:txXfrm>
        <a:off x="7983055" y="4730245"/>
        <a:ext cx="1243876" cy="1243876"/>
      </dsp:txXfrm>
    </dsp:sp>
    <dsp:sp modelId="{F3CA6156-F0F9-4654-9804-5206C86D99AD}">
      <dsp:nvSpPr>
        <dsp:cNvPr id="0" name=""/>
        <dsp:cNvSpPr/>
      </dsp:nvSpPr>
      <dsp:spPr>
        <a:xfrm rot="9251928">
          <a:off x="4462313" y="4867802"/>
          <a:ext cx="694798" cy="0"/>
        </a:xfrm>
        <a:custGeom>
          <a:avLst/>
          <a:gdLst/>
          <a:ahLst/>
          <a:cxnLst/>
          <a:rect l="0" t="0" r="0" b="0"/>
          <a:pathLst>
            <a:path>
              <a:moveTo>
                <a:pt x="0" y="0"/>
              </a:moveTo>
              <a:lnTo>
                <a:pt x="69479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F1411-C821-4D4B-BF58-AD4957B1F919}">
      <dsp:nvSpPr>
        <dsp:cNvPr id="0" name=""/>
        <dsp:cNvSpPr/>
      </dsp:nvSpPr>
      <dsp:spPr>
        <a:xfrm>
          <a:off x="3118487" y="4662983"/>
          <a:ext cx="1378458" cy="1378458"/>
        </a:xfrm>
        <a:prstGeom prst="roundRect">
          <a:avLst/>
        </a:prstGeom>
        <a:gradFill rotWithShape="0">
          <a:gsLst>
            <a:gs pos="0">
              <a:schemeClr val="accent5">
                <a:hueOff val="-12233612"/>
                <a:satOff val="84076"/>
                <a:lumOff val="-8236"/>
                <a:alphaOff val="0"/>
                <a:tint val="60000"/>
                <a:satMod val="160000"/>
              </a:schemeClr>
            </a:gs>
            <a:gs pos="46000">
              <a:schemeClr val="accent5">
                <a:hueOff val="-12233612"/>
                <a:satOff val="84076"/>
                <a:lumOff val="-8236"/>
                <a:alphaOff val="0"/>
                <a:tint val="86000"/>
                <a:satMod val="160000"/>
              </a:schemeClr>
            </a:gs>
            <a:gs pos="100000">
              <a:schemeClr val="accent5">
                <a:hueOff val="-12233612"/>
                <a:satOff val="84076"/>
                <a:lumOff val="-823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5">
              <a:hueOff val="-12233612"/>
              <a:satOff val="84076"/>
              <a:lumOff val="-8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smtClean="0"/>
            <a:t>émotion</a:t>
          </a:r>
          <a:endParaRPr lang="fr-FR" sz="2400" kern="1200" dirty="0"/>
        </a:p>
      </dsp:txBody>
      <dsp:txXfrm>
        <a:off x="3185778" y="4730274"/>
        <a:ext cx="1243876" cy="124387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49D38-83CC-4107-BA3B-C0E7587CE850}" type="datetimeFigureOut">
              <a:rPr lang="fr-FR" smtClean="0"/>
              <a:t>21/11/2015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A571D-968D-4812-8F66-2E6653D25AB8}" type="slidenum">
              <a:rPr lang="fr-FR" smtClean="0"/>
              <a:t>‹N°›</a:t>
            </a:fld>
            <a:endParaRPr lang="fr-FR"/>
          </a:p>
        </p:txBody>
      </p:sp>
    </p:spTree>
    <p:extLst>
      <p:ext uri="{BB962C8B-B14F-4D97-AF65-F5344CB8AC3E}">
        <p14:creationId xmlns:p14="http://schemas.microsoft.com/office/powerpoint/2010/main" val="343152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smtClean="0"/>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C93879-1153-42D3-8EC7-7A3CC94658D3}"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82E1496-D8B1-4FDC-98A5-AD2561A2EE12}"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8AD3855-5B08-4570-810C-DE4498675D2C}"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C1B1A-3400-4A09-B018-5620D6ADA4AF}"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333EE65E-8B04-4250-B4A9-5C65F355F1A2}" type="datetimeFigureOut">
              <a:rPr lang="en-US" dirty="0"/>
              <a:t>11/21/2015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4F5881F-8E44-4F15-AB98-80B7869E49CA}" type="datetimeFigureOut">
              <a:rPr lang="en-US" dirty="0"/>
              <a:t>11/21/2015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11/21/2015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smtClean="0"/>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40B886-74BB-4D5E-9EA9-584482FE40E6}" type="datetimeFigureOut">
              <a:rPr lang="en-US" dirty="0"/>
              <a:t>11/21/2015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8E44C4-3D72-4D6E-86A4-F5491DC49E6D}"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B8EA14-E6AC-4B59-973C-7A06B0EDE3E3}" type="datetimeFigureOut">
              <a:rPr lang="en-US" dirty="0"/>
              <a:t>11/21/2015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11/21/2015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1.bp.blogspot.com/-H_zVwl8yv0w/UK5jmXAzOjI/AAAAAAAAA9s/yZIu_Urt4Gk/s1600/VanHaarlem_Adam_Eve_famille.jpg"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chef.bbci.co.uk/arts/yourpaintings/images/paintings/raa/large/wmr_raa_pl000946_large.jpg"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Les Semaines de l’Influence</a:t>
            </a:r>
            <a:endParaRPr lang="fr-FR" sz="480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116456094"/>
              </p:ext>
            </p:extLst>
          </p:nvPr>
        </p:nvGraphicFramePr>
        <p:xfrm>
          <a:off x="681038" y="2076226"/>
          <a:ext cx="9764638" cy="4475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17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4100" y="947666"/>
            <a:ext cx="1577900" cy="584775"/>
          </a:xfrm>
          <a:prstGeom prst="rect">
            <a:avLst/>
          </a:prstGeom>
        </p:spPr>
        <p:txBody>
          <a:bodyPr wrap="square">
            <a:spAutoFit/>
          </a:bodyPr>
          <a:lstStyle/>
          <a:p>
            <a:r>
              <a:rPr lang="fr-FR" sz="3200" dirty="0">
                <a:latin typeface="Garamond" pitchFamily="18" charset="0"/>
              </a:rPr>
              <a:t>Table </a:t>
            </a:r>
            <a:r>
              <a:rPr lang="fr-FR" sz="3200" dirty="0" smtClean="0">
                <a:latin typeface="Garamond" pitchFamily="18" charset="0"/>
              </a:rPr>
              <a:t>3</a:t>
            </a:r>
            <a:endParaRPr lang="fr-FR" sz="3200" dirty="0">
              <a:latin typeface="Garamond" pitchFamily="18" charset="0"/>
            </a:endParaRPr>
          </a:p>
        </p:txBody>
      </p:sp>
      <p:sp>
        <p:nvSpPr>
          <p:cNvPr id="5" name="Rectangle 4"/>
          <p:cNvSpPr/>
          <p:nvPr/>
        </p:nvSpPr>
        <p:spPr>
          <a:xfrm>
            <a:off x="0" y="1949768"/>
            <a:ext cx="12192000" cy="3785652"/>
          </a:xfrm>
          <a:prstGeom prst="rect">
            <a:avLst/>
          </a:prstGeom>
        </p:spPr>
        <p:txBody>
          <a:bodyPr wrap="square">
            <a:spAutoFit/>
          </a:bodyPr>
          <a:lstStyle/>
          <a:p>
            <a:pPr marL="457200" indent="-457200">
              <a:buAutoNum type="arabicPeriod"/>
            </a:pPr>
            <a:r>
              <a:rPr lang="fr-FR" sz="2400" dirty="0" smtClean="0">
                <a:latin typeface="Garamond" pitchFamily="18" charset="0"/>
              </a:rPr>
              <a:t>Les nouvelles entreprises françaises elles sont très convoitées, notamment par les Chinois et les Américains, en raison de leur </a:t>
            </a:r>
            <a:r>
              <a:rPr lang="fr-FR" sz="2400" dirty="0">
                <a:latin typeface="Garamond" pitchFamily="18" charset="0"/>
              </a:rPr>
              <a:t>n</a:t>
            </a:r>
            <a:r>
              <a:rPr lang="fr-FR" sz="2400" dirty="0" smtClean="0">
                <a:latin typeface="Garamond" pitchFamily="18" charset="0"/>
              </a:rPr>
              <a:t>iveau de créativité élevé. </a:t>
            </a:r>
          </a:p>
          <a:p>
            <a:pPr marL="457200" indent="-457200">
              <a:buAutoNum type="arabicPeriod"/>
            </a:pPr>
            <a:r>
              <a:rPr lang="fr-FR" sz="2400" dirty="0" smtClean="0">
                <a:latin typeface="Garamond" pitchFamily="18" charset="0"/>
              </a:rPr>
              <a:t>Il y a aussi des Français à la pointe d’exploits : navigateurs, grimpeurs.</a:t>
            </a:r>
          </a:p>
          <a:p>
            <a:pPr marL="457200" indent="-457200">
              <a:buAutoNum type="arabicPeriod"/>
            </a:pPr>
            <a:r>
              <a:rPr lang="fr-FR" sz="2400" dirty="0" smtClean="0">
                <a:latin typeface="Garamond" pitchFamily="18" charset="0"/>
              </a:rPr>
              <a:t>En général, les grandes idées commencent avec une personne. C’est valable en religion</a:t>
            </a:r>
            <a:r>
              <a:rPr lang="fr-FR" sz="2400" dirty="0">
                <a:latin typeface="Garamond" pitchFamily="18" charset="0"/>
              </a:rPr>
              <a:t> </a:t>
            </a:r>
            <a:r>
              <a:rPr lang="fr-FR" sz="2400" dirty="0" smtClean="0">
                <a:latin typeface="Garamond" pitchFamily="18" charset="0"/>
              </a:rPr>
              <a:t>et en science. Cela vaut d’ailleurs aussi du côté du mal. En France, l’esprit inventif reste vivant.</a:t>
            </a:r>
          </a:p>
          <a:p>
            <a:pPr marL="457200" indent="-457200">
              <a:buAutoNum type="arabicPeriod"/>
            </a:pPr>
            <a:r>
              <a:rPr lang="fr-FR" sz="2400" dirty="0" smtClean="0">
                <a:latin typeface="Garamond" pitchFamily="18" charset="0"/>
              </a:rPr>
              <a:t>Mixité sociale à l’école = peut être une grave erreur à partir d’un certain niveau. L’Education doit garder des pôles d’excellence.</a:t>
            </a:r>
          </a:p>
          <a:p>
            <a:pPr marL="457200" indent="-457200">
              <a:buAutoNum type="arabicPeriod"/>
            </a:pPr>
            <a:r>
              <a:rPr lang="fr-FR" sz="2400" dirty="0" smtClean="0">
                <a:latin typeface="Garamond" pitchFamily="18" charset="0"/>
              </a:rPr>
              <a:t>Un pays pauvre n’est pas un pays où il y a beaucoup de pauvres, mais où il n’y a plus de riche. Rappelons aussi le </a:t>
            </a:r>
            <a:r>
              <a:rPr lang="fr-FR" sz="2400" i="1" dirty="0" smtClean="0">
                <a:latin typeface="Garamond" pitchFamily="18" charset="0"/>
              </a:rPr>
              <a:t>théorème de Schmidt </a:t>
            </a:r>
            <a:r>
              <a:rPr lang="fr-FR" sz="2400" dirty="0" smtClean="0">
                <a:latin typeface="Garamond" pitchFamily="18" charset="0"/>
              </a:rPr>
              <a:t>: « Les profits d’aujourd’hui sont les investissements de demain et les emplois d’après-demain. »*</a:t>
            </a:r>
          </a:p>
        </p:txBody>
      </p:sp>
      <p:sp>
        <p:nvSpPr>
          <p:cNvPr id="2" name="Rectangle 1"/>
          <p:cNvSpPr/>
          <p:nvPr/>
        </p:nvSpPr>
        <p:spPr>
          <a:xfrm>
            <a:off x="0" y="6474083"/>
            <a:ext cx="12192000" cy="369332"/>
          </a:xfrm>
          <a:prstGeom prst="rect">
            <a:avLst/>
          </a:prstGeom>
        </p:spPr>
        <p:txBody>
          <a:bodyPr wrap="square">
            <a:spAutoFit/>
          </a:bodyPr>
          <a:lstStyle/>
          <a:p>
            <a:r>
              <a:rPr lang="fr-FR" dirty="0"/>
              <a:t> </a:t>
            </a:r>
            <a:r>
              <a:rPr lang="fr-FR" dirty="0" smtClean="0"/>
              <a:t>* propos tenu par le chancelier </a:t>
            </a:r>
            <a:r>
              <a:rPr lang="fr-FR" dirty="0"/>
              <a:t>ouest-allemand Helmut Schmidt le 3 novembre 1974 </a:t>
            </a:r>
          </a:p>
        </p:txBody>
      </p:sp>
      <p:sp>
        <p:nvSpPr>
          <p:cNvPr id="3" name="Rectangle 2"/>
          <p:cNvSpPr/>
          <p:nvPr/>
        </p:nvSpPr>
        <p:spPr>
          <a:xfrm>
            <a:off x="0" y="993386"/>
            <a:ext cx="8275022" cy="584775"/>
          </a:xfrm>
          <a:prstGeom prst="rect">
            <a:avLst/>
          </a:prstGeom>
        </p:spPr>
        <p:txBody>
          <a:bodyPr wrap="none">
            <a:spAutoFit/>
          </a:bodyPr>
          <a:lstStyle/>
          <a:p>
            <a:r>
              <a:rPr lang="fr-FR" sz="3200" dirty="0" smtClean="0">
                <a:latin typeface="Garamond" pitchFamily="18" charset="0"/>
              </a:rPr>
              <a:t>La discussion s’est limitée au </a:t>
            </a:r>
            <a:r>
              <a:rPr lang="fr-FR" sz="3200" dirty="0">
                <a:latin typeface="Garamond" pitchFamily="18" charset="0"/>
              </a:rPr>
              <a:t>domaine économique</a:t>
            </a:r>
          </a:p>
        </p:txBody>
      </p:sp>
    </p:spTree>
    <p:extLst>
      <p:ext uri="{BB962C8B-B14F-4D97-AF65-F5344CB8AC3E}">
        <p14:creationId xmlns:p14="http://schemas.microsoft.com/office/powerpoint/2010/main" val="352713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0322" y="4666593"/>
            <a:ext cx="9613859" cy="1024759"/>
          </a:xfrm>
        </p:spPr>
        <p:txBody>
          <a:bodyPr>
            <a:noAutofit/>
          </a:bodyPr>
          <a:lstStyle/>
          <a:p>
            <a:r>
              <a:rPr lang="fr-FR" sz="4800" dirty="0" smtClean="0">
                <a:solidFill>
                  <a:schemeClr val="accent1">
                    <a:lumMod val="40000"/>
                    <a:lumOff val="60000"/>
                  </a:schemeClr>
                </a:solidFill>
                <a:latin typeface="Garamond" pitchFamily="18" charset="0"/>
              </a:rPr>
              <a:t>Deuxième Partie</a:t>
            </a:r>
            <a:endParaRPr lang="fr-FR" sz="4800" dirty="0">
              <a:solidFill>
                <a:schemeClr val="accent1">
                  <a:lumMod val="40000"/>
                  <a:lumOff val="60000"/>
                </a:schemeClr>
              </a:solidFill>
              <a:latin typeface="Garamond" pitchFamily="18" charset="0"/>
            </a:endParaRPr>
          </a:p>
        </p:txBody>
      </p:sp>
      <p:sp>
        <p:nvSpPr>
          <p:cNvPr id="6" name="Espace réservé du texte 5"/>
          <p:cNvSpPr>
            <a:spLocks noGrp="1"/>
          </p:cNvSpPr>
          <p:nvPr>
            <p:ph type="body" sz="half" idx="2"/>
          </p:nvPr>
        </p:nvSpPr>
        <p:spPr>
          <a:xfrm>
            <a:off x="648788" y="6115514"/>
            <a:ext cx="9613862" cy="622971"/>
          </a:xfrm>
        </p:spPr>
        <p:txBody>
          <a:bodyPr/>
          <a:lstStyle/>
          <a:p>
            <a:r>
              <a:rPr lang="fr-FR" dirty="0" smtClean="0"/>
              <a:t>Exposé de Laurent Ladouce, directeur de l’Espace Culture-et-Paix</a:t>
            </a:r>
            <a:endParaRPr lang="fr-FR" dirty="0"/>
          </a:p>
        </p:txBody>
      </p:sp>
    </p:spTree>
    <p:extLst>
      <p:ext uri="{BB962C8B-B14F-4D97-AF65-F5344CB8AC3E}">
        <p14:creationId xmlns:p14="http://schemas.microsoft.com/office/powerpoint/2010/main" val="1229390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b="1" dirty="0" smtClean="0">
                <a:solidFill>
                  <a:schemeClr val="accent1">
                    <a:lumMod val="40000"/>
                    <a:lumOff val="60000"/>
                  </a:schemeClr>
                </a:solidFill>
                <a:latin typeface="Garamond" pitchFamily="18" charset="0"/>
              </a:rPr>
              <a:t>Méthodologie</a:t>
            </a:r>
            <a:endParaRPr lang="fr-FR" sz="4000" b="1" dirty="0">
              <a:solidFill>
                <a:schemeClr val="accent1">
                  <a:lumMod val="40000"/>
                  <a:lumOff val="60000"/>
                </a:schemeClr>
              </a:solidFill>
              <a:latin typeface="Garamond" pitchFamily="18" charset="0"/>
            </a:endParaRPr>
          </a:p>
        </p:txBody>
      </p:sp>
      <p:sp>
        <p:nvSpPr>
          <p:cNvPr id="6" name="Espace réservé du contenu 5"/>
          <p:cNvSpPr>
            <a:spLocks noGrp="1"/>
          </p:cNvSpPr>
          <p:nvPr>
            <p:ph idx="1"/>
          </p:nvPr>
        </p:nvSpPr>
        <p:spPr>
          <a:xfrm>
            <a:off x="349246" y="2368405"/>
            <a:ext cx="10055995" cy="4205816"/>
          </a:xfrm>
        </p:spPr>
        <p:style>
          <a:lnRef idx="1">
            <a:schemeClr val="accent6"/>
          </a:lnRef>
          <a:fillRef idx="2">
            <a:schemeClr val="accent6"/>
          </a:fillRef>
          <a:effectRef idx="1">
            <a:schemeClr val="accent6"/>
          </a:effectRef>
          <a:fontRef idx="minor">
            <a:schemeClr val="dk1"/>
          </a:fontRef>
        </p:style>
        <p:txBody>
          <a:bodyPr/>
          <a:lstStyle/>
          <a:p>
            <a:r>
              <a:rPr lang="fr-FR" dirty="0" smtClean="0">
                <a:latin typeface="Garamond" pitchFamily="18" charset="0"/>
              </a:rPr>
              <a:t>Pourquoi y a-t-il des influences ? </a:t>
            </a:r>
          </a:p>
          <a:p>
            <a:r>
              <a:rPr lang="fr-FR" dirty="0" smtClean="0">
                <a:latin typeface="Garamond" pitchFamily="18" charset="0"/>
              </a:rPr>
              <a:t>Pour quoi veut-on agir sur l’être humain ? Pour qu’il devienne quoi ?</a:t>
            </a:r>
          </a:p>
          <a:p>
            <a:r>
              <a:rPr lang="fr-FR" dirty="0" smtClean="0">
                <a:latin typeface="Garamond" pitchFamily="18" charset="0"/>
              </a:rPr>
              <a:t>Quels sont les types d’influence ?</a:t>
            </a:r>
          </a:p>
          <a:p>
            <a:r>
              <a:rPr lang="fr-FR" dirty="0" smtClean="0">
                <a:latin typeface="Garamond" pitchFamily="18" charset="0"/>
              </a:rPr>
              <a:t>Qui ? (personne influençable, personne influente), Parole donnée N° 229</a:t>
            </a:r>
          </a:p>
          <a:p>
            <a:r>
              <a:rPr lang="fr-FR" dirty="0" smtClean="0">
                <a:solidFill>
                  <a:srgbClr val="FF0000"/>
                </a:solidFill>
                <a:latin typeface="Garamond" pitchFamily="18" charset="0"/>
              </a:rPr>
              <a:t>Comment agit l’influence ? (mécanismes) Parole Donnée N° 228</a:t>
            </a:r>
          </a:p>
          <a:p>
            <a:r>
              <a:rPr lang="fr-FR" dirty="0" smtClean="0">
                <a:latin typeface="Garamond" pitchFamily="18" charset="0"/>
              </a:rPr>
              <a:t>Où y a-t-il de l’influence ? (sphère d’influence), Parole Donnée N° 230</a:t>
            </a:r>
          </a:p>
          <a:p>
            <a:r>
              <a:rPr lang="fr-FR" dirty="0" smtClean="0">
                <a:latin typeface="Garamond" pitchFamily="18" charset="0"/>
              </a:rPr>
              <a:t>Quand est-on influençable ? Quand devient-on influent ?</a:t>
            </a:r>
            <a:endParaRPr lang="fr-FR" dirty="0">
              <a:latin typeface="Garamond" pitchFamily="18" charset="0"/>
            </a:endParaRPr>
          </a:p>
        </p:txBody>
      </p:sp>
    </p:spTree>
    <p:extLst>
      <p:ext uri="{BB962C8B-B14F-4D97-AF65-F5344CB8AC3E}">
        <p14:creationId xmlns:p14="http://schemas.microsoft.com/office/powerpoint/2010/main" val="4002440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0014" y="2252767"/>
            <a:ext cx="5549462" cy="181588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800" dirty="0" smtClean="0">
                <a:latin typeface="Garamond" pitchFamily="18" charset="0"/>
              </a:rPr>
              <a:t>Tout être existe en soi et pour soi, a son existence propre et son identité (dictée par le code génétique dans le cas des êtres vivants)</a:t>
            </a:r>
            <a:endParaRPr lang="fr-FR" sz="2800" dirty="0">
              <a:latin typeface="Garamond" pitchFamily="18" charset="0"/>
            </a:endParaRPr>
          </a:p>
        </p:txBody>
      </p:sp>
      <p:sp>
        <p:nvSpPr>
          <p:cNvPr id="6" name="Rectangle 5"/>
          <p:cNvSpPr/>
          <p:nvPr/>
        </p:nvSpPr>
        <p:spPr>
          <a:xfrm>
            <a:off x="4840014" y="4945319"/>
            <a:ext cx="5549462" cy="138499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800" dirty="0" smtClean="0">
                <a:latin typeface="Garamond" pitchFamily="18" charset="0"/>
              </a:rPr>
              <a:t>existe comme partie d’un tout, en interaction avec d’autres êtres. Agit sur eux, subit leur action</a:t>
            </a:r>
            <a:endParaRPr lang="fr-FR" sz="2800" dirty="0">
              <a:latin typeface="Garamond" pitchFamily="18" charset="0"/>
            </a:endParaRPr>
          </a:p>
        </p:txBody>
      </p:sp>
      <p:sp>
        <p:nvSpPr>
          <p:cNvPr id="7" name="Rectangle 6"/>
          <p:cNvSpPr/>
          <p:nvPr/>
        </p:nvSpPr>
        <p:spPr>
          <a:xfrm>
            <a:off x="710892" y="2252767"/>
            <a:ext cx="411335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2800" dirty="0" smtClean="0">
                <a:latin typeface="Arial Narrow" pitchFamily="34" charset="0"/>
              </a:rPr>
              <a:t>Corps individuel de vérité</a:t>
            </a:r>
            <a:endParaRPr lang="fr-FR" sz="2800" dirty="0">
              <a:solidFill>
                <a:schemeClr val="bg1"/>
              </a:solidFill>
              <a:latin typeface="Arial Narrow" pitchFamily="34" charset="0"/>
            </a:endParaRPr>
          </a:p>
        </p:txBody>
      </p:sp>
      <p:sp>
        <p:nvSpPr>
          <p:cNvPr id="8" name="Rectangle 7"/>
          <p:cNvSpPr/>
          <p:nvPr/>
        </p:nvSpPr>
        <p:spPr>
          <a:xfrm>
            <a:off x="671292" y="5754414"/>
            <a:ext cx="416872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dirty="0" smtClean="0">
                <a:latin typeface="Arial Narrow" pitchFamily="34" charset="0"/>
              </a:rPr>
              <a:t>Corps en relation</a:t>
            </a:r>
            <a:endParaRPr lang="fr-FR" sz="3200" dirty="0"/>
          </a:p>
        </p:txBody>
      </p:sp>
      <p:sp>
        <p:nvSpPr>
          <p:cNvPr id="17" name="Rectangle 8"/>
          <p:cNvSpPr>
            <a:spLocks noChangeArrowheads="1"/>
          </p:cNvSpPr>
          <p:nvPr/>
        </p:nvSpPr>
        <p:spPr bwMode="auto">
          <a:xfrm>
            <a:off x="1" y="-323165"/>
            <a:ext cx="35708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noProof="1" smtClean="0">
                <a:ln>
                  <a:noFill/>
                </a:ln>
                <a:solidFill>
                  <a:schemeClr val="tx1"/>
                </a:solidFill>
                <a:effectLst/>
                <a:latin typeface="Arial" pitchFamily="34" charset="0"/>
              </a:rPr>
              <a:t/>
            </a:r>
            <a:br>
              <a:rPr kumimoji="0" lang="fr-FR" sz="1800" b="0" i="0" u="none" strike="noStrike" cap="none" normalizeH="0" baseline="0" noProof="1" smtClean="0">
                <a:ln>
                  <a:noFill/>
                </a:ln>
                <a:solidFill>
                  <a:schemeClr val="tx1"/>
                </a:solidFill>
                <a:effectLst/>
                <a:latin typeface="Arial" pitchFamily="34" charset="0"/>
              </a:rPr>
            </a:br>
            <a:endParaRPr kumimoji="0" lang="fr-FR" sz="1800" b="0" i="0" u="none" strike="noStrike" cap="none" normalizeH="0" baseline="0" noProof="1" smtClean="0">
              <a:ln>
                <a:noFill/>
              </a:ln>
              <a:solidFill>
                <a:schemeClr val="tx1"/>
              </a:solidFill>
              <a:effectLst/>
              <a:latin typeface="Arial" pitchFamily="34" charset="0"/>
            </a:endParaRPr>
          </a:p>
        </p:txBody>
      </p:sp>
      <p:sp>
        <p:nvSpPr>
          <p:cNvPr id="2" name="Titre 1"/>
          <p:cNvSpPr>
            <a:spLocks noGrp="1"/>
          </p:cNvSpPr>
          <p:nvPr>
            <p:ph type="title"/>
          </p:nvPr>
        </p:nvSpPr>
        <p:spPr/>
        <p:txBody>
          <a:bodyPr>
            <a:normAutofit/>
          </a:bodyPr>
          <a:lstStyle/>
          <a:p>
            <a:r>
              <a:rPr lang="fr-FR" sz="4400" b="1" dirty="0" smtClean="0">
                <a:solidFill>
                  <a:schemeClr val="accent1">
                    <a:lumMod val="40000"/>
                    <a:lumOff val="60000"/>
                  </a:schemeClr>
                </a:solidFill>
                <a:effectLst>
                  <a:outerShdw blurRad="38100" dist="38100" dir="2700000" algn="tl">
                    <a:srgbClr val="000000">
                      <a:alpha val="43137"/>
                    </a:srgbClr>
                  </a:outerShdw>
                </a:effectLst>
                <a:latin typeface="Garamond" pitchFamily="18" charset="0"/>
              </a:rPr>
              <a:t>L’interaction, un principe universel</a:t>
            </a:r>
            <a:endParaRPr lang="fr-FR" sz="4400" b="1" dirty="0">
              <a:solidFill>
                <a:schemeClr val="accent1">
                  <a:lumMod val="40000"/>
                  <a:lumOff val="60000"/>
                </a:schemeClr>
              </a:solidFill>
              <a:effectLst>
                <a:outerShdw blurRad="38100" dist="38100" dir="2700000" algn="tl">
                  <a:srgbClr val="000000">
                    <a:alpha val="43137"/>
                  </a:srgbClr>
                </a:outerShdw>
              </a:effectLst>
              <a:latin typeface="Garamond" pitchFamily="18" charset="0"/>
            </a:endParaRPr>
          </a:p>
        </p:txBody>
      </p:sp>
      <p:pic>
        <p:nvPicPr>
          <p:cNvPr id="10" name="Image 9" descr="abeille-butine-fleur"/>
          <p:cNvPicPr/>
          <p:nvPr/>
        </p:nvPicPr>
        <p:blipFill>
          <a:blip r:embed="rId2">
            <a:extLst>
              <a:ext uri="{28A0092B-C50C-407E-A947-70E740481C1C}">
                <a14:useLocalDpi xmlns:a14="http://schemas.microsoft.com/office/drawing/2010/main" val="0"/>
              </a:ext>
            </a:extLst>
          </a:blip>
          <a:srcRect/>
          <a:stretch>
            <a:fillRect/>
          </a:stretch>
        </p:blipFill>
        <p:spPr bwMode="auto">
          <a:xfrm>
            <a:off x="671292" y="2775987"/>
            <a:ext cx="4168722" cy="2978427"/>
          </a:xfrm>
          <a:prstGeom prst="rect">
            <a:avLst/>
          </a:prstGeom>
          <a:noFill/>
          <a:ln>
            <a:noFill/>
          </a:ln>
        </p:spPr>
      </p:pic>
    </p:spTree>
    <p:extLst>
      <p:ext uri="{BB962C8B-B14F-4D97-AF65-F5344CB8AC3E}">
        <p14:creationId xmlns:p14="http://schemas.microsoft.com/office/powerpoint/2010/main" val="3861477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smtClean="0">
                <a:solidFill>
                  <a:schemeClr val="accent1">
                    <a:lumMod val="40000"/>
                    <a:lumOff val="60000"/>
                  </a:schemeClr>
                </a:solidFill>
                <a:effectLst>
                  <a:outerShdw blurRad="38100" dist="38100" dir="2700000" algn="tl">
                    <a:srgbClr val="000000">
                      <a:alpha val="43137"/>
                    </a:srgbClr>
                  </a:outerShdw>
                </a:effectLst>
                <a:latin typeface="Garamond" pitchFamily="18" charset="0"/>
              </a:rPr>
              <a:t>Les liaisons morales et sociales </a:t>
            </a:r>
            <a:endParaRPr lang="fr-FR" sz="4000" b="1" dirty="0">
              <a:solidFill>
                <a:schemeClr val="accent1">
                  <a:lumMod val="40000"/>
                  <a:lumOff val="60000"/>
                </a:schemeClr>
              </a:solidFill>
              <a:effectLst>
                <a:outerShdw blurRad="38100" dist="38100" dir="2700000" algn="tl">
                  <a:srgbClr val="000000">
                    <a:alpha val="43137"/>
                  </a:srgbClr>
                </a:outerShdw>
              </a:effectLst>
              <a:latin typeface="Garamond" pitchFamily="18" charset="0"/>
            </a:endParaRPr>
          </a:p>
        </p:txBody>
      </p:sp>
      <p:sp>
        <p:nvSpPr>
          <p:cNvPr id="6" name="Espace réservé du texte 5"/>
          <p:cNvSpPr>
            <a:spLocks noGrp="1"/>
          </p:cNvSpPr>
          <p:nvPr>
            <p:ph sz="half" idx="1"/>
          </p:nvPr>
        </p:nvSpPr>
        <p:spPr>
          <a:xfrm>
            <a:off x="609600" y="2096814"/>
            <a:ext cx="9874469" cy="1404194"/>
          </a:xfrm>
        </p:spPr>
        <p:txBody>
          <a:bodyPr>
            <a:normAutofit/>
          </a:bodyPr>
          <a:lstStyle/>
          <a:p>
            <a:pPr marL="0" indent="0">
              <a:buNone/>
            </a:pPr>
            <a:r>
              <a:rPr lang="fr-FR" dirty="0" smtClean="0">
                <a:latin typeface="Garamond" pitchFamily="18" charset="0"/>
              </a:rPr>
              <a:t>Une </a:t>
            </a:r>
            <a:r>
              <a:rPr lang="fr-FR" i="1" dirty="0" smtClean="0">
                <a:latin typeface="Garamond" pitchFamily="18" charset="0"/>
              </a:rPr>
              <a:t>force</a:t>
            </a:r>
            <a:r>
              <a:rPr lang="fr-FR" dirty="0" smtClean="0">
                <a:latin typeface="Garamond" pitchFamily="18" charset="0"/>
              </a:rPr>
              <a:t> désigne, en mathématique, l'interaction entre deux objets ou système. </a:t>
            </a:r>
            <a:endParaRPr lang="fr-FR" sz="4000" b="1" dirty="0">
              <a:latin typeface="Garamond" pitchFamily="18" charset="0"/>
            </a:endParaRPr>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520693608"/>
              </p:ext>
            </p:extLst>
          </p:nvPr>
        </p:nvGraphicFramePr>
        <p:xfrm>
          <a:off x="609600" y="2632099"/>
          <a:ext cx="6566915" cy="247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e 8"/>
          <p:cNvGrpSpPr/>
          <p:nvPr/>
        </p:nvGrpSpPr>
        <p:grpSpPr>
          <a:xfrm rot="10800000">
            <a:off x="2537592" y="4305148"/>
            <a:ext cx="2130015" cy="287918"/>
            <a:chOff x="2232244" y="1080128"/>
            <a:chExt cx="2104810" cy="426594"/>
          </a:xfrm>
        </p:grpSpPr>
        <p:sp>
          <p:nvSpPr>
            <p:cNvPr id="10" name="Flèche droite 9"/>
            <p:cNvSpPr/>
            <p:nvPr/>
          </p:nvSpPr>
          <p:spPr>
            <a:xfrm rot="21600000">
              <a:off x="2232244" y="1080128"/>
              <a:ext cx="2104810" cy="42659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lèche droite 4"/>
            <p:cNvSpPr/>
            <p:nvPr/>
          </p:nvSpPr>
          <p:spPr>
            <a:xfrm rot="10800000">
              <a:off x="2232244" y="1165447"/>
              <a:ext cx="1976832" cy="255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p:txBody>
        </p:sp>
      </p:grpSp>
      <p:sp>
        <p:nvSpPr>
          <p:cNvPr id="12" name="Rectangle 11"/>
          <p:cNvSpPr/>
          <p:nvPr/>
        </p:nvSpPr>
        <p:spPr>
          <a:xfrm>
            <a:off x="6595597" y="2798911"/>
            <a:ext cx="3825411" cy="2308324"/>
          </a:xfrm>
          <a:prstGeom prst="rect">
            <a:avLst/>
          </a:prstGeom>
        </p:spPr>
        <p:txBody>
          <a:bodyPr wrap="square">
            <a:spAutoFit/>
          </a:bodyPr>
          <a:lstStyle/>
          <a:p>
            <a:r>
              <a:rPr lang="fr-FR" sz="2400" dirty="0">
                <a:latin typeface="Garamond" pitchFamily="18" charset="0"/>
              </a:rPr>
              <a:t>Les Principes de l’Unification appellent action de donner-et-prendre la force d’attraction réciproque entre tous les êtres</a:t>
            </a:r>
            <a:r>
              <a:rPr lang="fr-FR" sz="2400" dirty="0" smtClean="0">
                <a:latin typeface="Garamond" pitchFamily="18" charset="0"/>
              </a:rPr>
              <a:t>. Le partenaire sujet agit sur le partenaire objet, lequel réagit </a:t>
            </a:r>
            <a:endParaRPr lang="fr-FR" sz="2400" dirty="0">
              <a:latin typeface="Garamond" pitchFamily="18" charset="0"/>
            </a:endParaRPr>
          </a:p>
        </p:txBody>
      </p:sp>
      <p:sp>
        <p:nvSpPr>
          <p:cNvPr id="13" name="Rectangle 12"/>
          <p:cNvSpPr/>
          <p:nvPr/>
        </p:nvSpPr>
        <p:spPr>
          <a:xfrm>
            <a:off x="538432" y="5631211"/>
            <a:ext cx="9882576" cy="830997"/>
          </a:xfrm>
          <a:prstGeom prst="rect">
            <a:avLst/>
          </a:prstGeom>
        </p:spPr>
        <p:txBody>
          <a:bodyPr wrap="square">
            <a:spAutoFit/>
          </a:bodyPr>
          <a:lstStyle/>
          <a:p>
            <a:r>
              <a:rPr lang="fr-FR" sz="2400" dirty="0" smtClean="0">
                <a:latin typeface="Garamond" pitchFamily="18" charset="0"/>
              </a:rPr>
              <a:t>Les actions de donner-et-prendre entre des personnes mobilisent l’action de sujets libres et responsables, souvent motivées par leurs désirs.</a:t>
            </a:r>
            <a:endParaRPr lang="fr-FR" sz="2400" dirty="0">
              <a:latin typeface="Garamond" pitchFamily="18" charset="0"/>
            </a:endParaRPr>
          </a:p>
        </p:txBody>
      </p:sp>
    </p:spTree>
    <p:extLst>
      <p:ext uri="{BB962C8B-B14F-4D97-AF65-F5344CB8AC3E}">
        <p14:creationId xmlns:p14="http://schemas.microsoft.com/office/powerpoint/2010/main" val="336251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solidFill>
                  <a:schemeClr val="accent1">
                    <a:lumMod val="40000"/>
                    <a:lumOff val="60000"/>
                  </a:schemeClr>
                </a:solidFill>
                <a:latin typeface="Garamond" pitchFamily="18" charset="0"/>
              </a:rPr>
              <a:t>Influence sociale : faire penser, faire aimer, faire faire</a:t>
            </a:r>
            <a:endParaRPr lang="fr-FR" sz="3200" b="1" dirty="0">
              <a:solidFill>
                <a:schemeClr val="accent1">
                  <a:lumMod val="40000"/>
                  <a:lumOff val="60000"/>
                </a:schemeClr>
              </a:solidFill>
              <a:latin typeface="Garamond" pitchFamily="18" charset="0"/>
            </a:endParaRPr>
          </a:p>
        </p:txBody>
      </p:sp>
      <p:sp>
        <p:nvSpPr>
          <p:cNvPr id="4" name="Rectangle 3"/>
          <p:cNvSpPr/>
          <p:nvPr/>
        </p:nvSpPr>
        <p:spPr>
          <a:xfrm>
            <a:off x="383439" y="2412549"/>
            <a:ext cx="10967547" cy="3693319"/>
          </a:xfrm>
          <a:prstGeom prst="rect">
            <a:avLst/>
          </a:prstGeom>
        </p:spPr>
        <p:txBody>
          <a:bodyPr wrap="square">
            <a:spAutoFit/>
          </a:bodyPr>
          <a:lstStyle/>
          <a:p>
            <a:r>
              <a:rPr lang="fr-FR" sz="2400" b="1" dirty="0" smtClean="0">
                <a:latin typeface="Garamond" pitchFamily="18" charset="0"/>
              </a:rPr>
              <a:t>Il y a influence</a:t>
            </a:r>
            <a:r>
              <a:rPr lang="fr-FR" sz="2400" dirty="0">
                <a:latin typeface="Garamond" pitchFamily="18" charset="0"/>
              </a:rPr>
              <a:t> </a:t>
            </a:r>
            <a:r>
              <a:rPr lang="fr-FR" sz="2400" dirty="0" smtClean="0">
                <a:latin typeface="Garamond" pitchFamily="18" charset="0"/>
              </a:rPr>
              <a:t>sociale quand les </a:t>
            </a:r>
            <a:r>
              <a:rPr lang="fr-FR" sz="2400" dirty="0">
                <a:latin typeface="Garamond" pitchFamily="18" charset="0"/>
              </a:rPr>
              <a:t>é</a:t>
            </a:r>
            <a:r>
              <a:rPr lang="fr-FR" sz="2400" dirty="0" smtClean="0">
                <a:latin typeface="Garamond" pitchFamily="18" charset="0"/>
              </a:rPr>
              <a:t>motions</a:t>
            </a:r>
            <a:r>
              <a:rPr lang="fr-FR" sz="2400" dirty="0">
                <a:latin typeface="Garamond" pitchFamily="18" charset="0"/>
              </a:rPr>
              <a:t>, opinions, </a:t>
            </a:r>
            <a:r>
              <a:rPr lang="fr-FR" sz="2400" dirty="0" smtClean="0">
                <a:latin typeface="Garamond" pitchFamily="18" charset="0"/>
              </a:rPr>
              <a:t>ou conduites de quelqu’un sont affectées par les autres. Cette influence sociale revêt diverses formes : conformité, socialisation, pression de groupe, obéissance,</a:t>
            </a:r>
            <a:r>
              <a:rPr lang="fr-FR" sz="2400" dirty="0">
                <a:latin typeface="Garamond" pitchFamily="18" charset="0"/>
              </a:rPr>
              <a:t> </a:t>
            </a:r>
            <a:r>
              <a:rPr lang="fr-FR" sz="2400" u="sng" dirty="0" smtClean="0">
                <a:latin typeface="Garamond" pitchFamily="18" charset="0"/>
              </a:rPr>
              <a:t>persuasion</a:t>
            </a:r>
            <a:r>
              <a:rPr lang="fr-FR" sz="2400" dirty="0">
                <a:latin typeface="Garamond" pitchFamily="18" charset="0"/>
              </a:rPr>
              <a:t>, </a:t>
            </a:r>
            <a:r>
              <a:rPr lang="fr-FR" sz="2400" dirty="0" smtClean="0">
                <a:latin typeface="Garamond" pitchFamily="18" charset="0"/>
              </a:rPr>
              <a:t>etc. En </a:t>
            </a:r>
            <a:r>
              <a:rPr lang="fr-FR" sz="2400" dirty="0">
                <a:latin typeface="Garamond" pitchFamily="18" charset="0"/>
              </a:rPr>
              <a:t>1958, </a:t>
            </a:r>
            <a:r>
              <a:rPr lang="fr-FR" sz="2400" dirty="0" smtClean="0">
                <a:latin typeface="Garamond" pitchFamily="18" charset="0"/>
              </a:rPr>
              <a:t>le psychologue </a:t>
            </a:r>
            <a:r>
              <a:rPr lang="fr-FR" sz="2400" u="sng" dirty="0" smtClean="0">
                <a:latin typeface="Garamond" pitchFamily="18" charset="0"/>
              </a:rPr>
              <a:t>Herbert </a:t>
            </a:r>
            <a:r>
              <a:rPr lang="fr-FR" sz="2400" u="sng" dirty="0" err="1">
                <a:latin typeface="Garamond" pitchFamily="18" charset="0"/>
              </a:rPr>
              <a:t>Kelman</a:t>
            </a:r>
            <a:r>
              <a:rPr lang="fr-FR" sz="2400" dirty="0">
                <a:latin typeface="Garamond" pitchFamily="18" charset="0"/>
              </a:rPr>
              <a:t> </a:t>
            </a:r>
            <a:r>
              <a:rPr lang="fr-FR" sz="2400" dirty="0" smtClean="0">
                <a:latin typeface="Garamond" pitchFamily="18" charset="0"/>
              </a:rPr>
              <a:t>identifia trois grands types d’influence sociale.</a:t>
            </a:r>
            <a:endParaRPr lang="fr-FR" sz="2400" dirty="0">
              <a:latin typeface="Garamond" pitchFamily="18" charset="0"/>
            </a:endParaRPr>
          </a:p>
          <a:p>
            <a:pPr marL="285750" lvl="0" indent="-285750">
              <a:buFont typeface="Wingdings" panose="05000000000000000000" pitchFamily="2" charset="2"/>
              <a:buChar char="v"/>
            </a:pPr>
            <a:r>
              <a:rPr lang="fr-FR" sz="2400" b="1" u="sng" dirty="0" smtClean="0">
                <a:latin typeface="Garamond" pitchFamily="18" charset="0"/>
              </a:rPr>
              <a:t>Conformité et </a:t>
            </a:r>
            <a:r>
              <a:rPr lang="fr-FR" sz="2400" b="1" u="sng" dirty="0" err="1" smtClean="0">
                <a:latin typeface="Garamond" pitchFamily="18" charset="0"/>
              </a:rPr>
              <a:t>acquiscement</a:t>
            </a:r>
            <a:r>
              <a:rPr lang="fr-FR" sz="2400" b="1" u="sng" dirty="0" smtClean="0">
                <a:latin typeface="Garamond" pitchFamily="18" charset="0"/>
              </a:rPr>
              <a:t> (compliance</a:t>
            </a:r>
            <a:r>
              <a:rPr lang="fr-FR" sz="2400" dirty="0" smtClean="0">
                <a:latin typeface="Garamond" pitchFamily="18" charset="0"/>
              </a:rPr>
              <a:t>) = accord extérieur (du comportement) avec les autres, mais en gardant son opinion dissidente et (son attitude) en privé.</a:t>
            </a:r>
            <a:endParaRPr lang="fr-FR" sz="2400" dirty="0">
              <a:latin typeface="Garamond" pitchFamily="18" charset="0"/>
            </a:endParaRPr>
          </a:p>
          <a:p>
            <a:pPr marL="285750" indent="-285750">
              <a:buFont typeface="Wingdings" panose="05000000000000000000" pitchFamily="2" charset="2"/>
              <a:buChar char="v"/>
            </a:pPr>
            <a:r>
              <a:rPr lang="fr-FR" sz="2400" b="1" u="sng" dirty="0" smtClean="0">
                <a:latin typeface="Garamond" pitchFamily="18" charset="0"/>
              </a:rPr>
              <a:t>Intériorisation :</a:t>
            </a:r>
            <a:r>
              <a:rPr lang="fr-FR" sz="2400" dirty="0" smtClean="0">
                <a:latin typeface="Garamond" pitchFamily="18" charset="0"/>
              </a:rPr>
              <a:t> accepter une croyance ou un comportement  et y acquiescer tant publiquement qu’à titre personnel.</a:t>
            </a:r>
            <a:r>
              <a:rPr lang="fr-FR" sz="2400" b="1" u="sng" dirty="0">
                <a:latin typeface="Garamond" pitchFamily="18" charset="0"/>
              </a:rPr>
              <a:t> </a:t>
            </a:r>
            <a:endParaRPr lang="fr-FR" sz="2400" b="1" u="sng" dirty="0" smtClean="0">
              <a:latin typeface="Garamond" pitchFamily="18" charset="0"/>
            </a:endParaRPr>
          </a:p>
          <a:p>
            <a:pPr marL="285750" indent="-285750">
              <a:buFont typeface="Wingdings" panose="05000000000000000000" pitchFamily="2" charset="2"/>
              <a:buChar char="v"/>
            </a:pPr>
            <a:r>
              <a:rPr lang="fr-FR" sz="2400" b="1" u="sng" dirty="0" smtClean="0">
                <a:latin typeface="Garamond" pitchFamily="18" charset="0"/>
              </a:rPr>
              <a:t>Identification</a:t>
            </a:r>
            <a:r>
              <a:rPr lang="fr-FR" sz="2400" dirty="0">
                <a:latin typeface="Garamond" pitchFamily="18" charset="0"/>
              </a:rPr>
              <a:t> : on s’identifie à une personne aimée et </a:t>
            </a:r>
            <a:r>
              <a:rPr lang="fr-FR" sz="2400" dirty="0" smtClean="0">
                <a:latin typeface="Garamond" pitchFamily="18" charset="0"/>
              </a:rPr>
              <a:t>respectée, </a:t>
            </a:r>
            <a:r>
              <a:rPr lang="fr-FR" sz="2400" dirty="0">
                <a:latin typeface="Garamond" pitchFamily="18" charset="0"/>
              </a:rPr>
              <a:t>souvent une célébrité.</a:t>
            </a:r>
          </a:p>
          <a:p>
            <a:pPr lvl="0"/>
            <a:endParaRPr lang="fr-FR" dirty="0" smtClean="0"/>
          </a:p>
        </p:txBody>
      </p:sp>
    </p:spTree>
    <p:extLst>
      <p:ext uri="{BB962C8B-B14F-4D97-AF65-F5344CB8AC3E}">
        <p14:creationId xmlns:p14="http://schemas.microsoft.com/office/powerpoint/2010/main" val="124438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solidFill>
                  <a:schemeClr val="accent1">
                    <a:lumMod val="40000"/>
                    <a:lumOff val="60000"/>
                  </a:schemeClr>
                </a:solidFill>
                <a:latin typeface="Garamond" pitchFamily="18" charset="0"/>
              </a:rPr>
              <a:t>Pourquoi se laisse-t-on influencer ?</a:t>
            </a:r>
            <a:endParaRPr lang="fr-FR" sz="4400"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680321" y="2118360"/>
            <a:ext cx="9613861" cy="4487391"/>
          </a:xfrm>
        </p:spPr>
        <p:txBody>
          <a:bodyPr>
            <a:normAutofit fontScale="85000" lnSpcReduction="10000"/>
          </a:bodyPr>
          <a:lstStyle/>
          <a:p>
            <a:pPr lvl="0"/>
            <a:r>
              <a:rPr lang="fr-FR" dirty="0">
                <a:latin typeface="Garamond" pitchFamily="18" charset="0"/>
              </a:rPr>
              <a:t>Morton Deutsch and Harold </a:t>
            </a:r>
            <a:r>
              <a:rPr lang="fr-FR" dirty="0" err="1">
                <a:latin typeface="Garamond" pitchFamily="18" charset="0"/>
              </a:rPr>
              <a:t>Gerard</a:t>
            </a:r>
            <a:r>
              <a:rPr lang="fr-FR" dirty="0">
                <a:latin typeface="Garamond" pitchFamily="18" charset="0"/>
              </a:rPr>
              <a:t> ont décrit deux besoins psychologiques qui nous amènent à nous conformer aux attentes des </a:t>
            </a:r>
            <a:r>
              <a:rPr lang="fr-FR" dirty="0" smtClean="0">
                <a:latin typeface="Garamond" pitchFamily="18" charset="0"/>
              </a:rPr>
              <a:t>autres = notre </a:t>
            </a:r>
            <a:r>
              <a:rPr lang="fr-FR" dirty="0">
                <a:latin typeface="Garamond" pitchFamily="18" charset="0"/>
              </a:rPr>
              <a:t>besoin d’être dans le vrai (influence sociale informationnelle),et notre besoin d’être aimé (influence sociale </a:t>
            </a:r>
            <a:r>
              <a:rPr lang="fr-FR" u="sng" dirty="0">
                <a:latin typeface="Garamond" pitchFamily="18" charset="0"/>
              </a:rPr>
              <a:t>normative</a:t>
            </a:r>
            <a:r>
              <a:rPr lang="fr-FR" dirty="0" smtClean="0">
                <a:latin typeface="Garamond" pitchFamily="18" charset="0"/>
              </a:rPr>
              <a:t>).</a:t>
            </a:r>
          </a:p>
          <a:p>
            <a:r>
              <a:rPr lang="fr-FR" dirty="0" smtClean="0">
                <a:latin typeface="Garamond" pitchFamily="18" charset="0"/>
              </a:rPr>
              <a:t>influence informationnelle = accepter </a:t>
            </a:r>
            <a:r>
              <a:rPr lang="fr-FR" dirty="0">
                <a:latin typeface="Garamond" pitchFamily="18" charset="0"/>
              </a:rPr>
              <a:t>l’information obtenue de quelqu’un d’autre comme preuve de la réalité </a:t>
            </a:r>
            <a:r>
              <a:rPr lang="fr-FR" dirty="0" smtClean="0">
                <a:latin typeface="Garamond" pitchFamily="18" charset="0"/>
              </a:rPr>
              <a:t>». </a:t>
            </a:r>
            <a:r>
              <a:rPr lang="fr-FR" dirty="0">
                <a:latin typeface="Garamond" pitchFamily="18" charset="0"/>
              </a:rPr>
              <a:t>En effet, l’individu, soucieux de fournir une réponse </a:t>
            </a:r>
            <a:r>
              <a:rPr lang="fr-FR" dirty="0" smtClean="0">
                <a:latin typeface="Garamond" pitchFamily="18" charset="0"/>
              </a:rPr>
              <a:t>correcte, </a:t>
            </a:r>
            <a:r>
              <a:rPr lang="fr-FR" dirty="0">
                <a:latin typeface="Garamond" pitchFamily="18" charset="0"/>
              </a:rPr>
              <a:t>cherche à rassembler les informations pertinentes qui lui permettront de résoudre la tâche à laquelle il est </a:t>
            </a:r>
            <a:r>
              <a:rPr lang="fr-FR" dirty="0" smtClean="0">
                <a:latin typeface="Garamond" pitchFamily="18" charset="0"/>
              </a:rPr>
              <a:t>confronté</a:t>
            </a:r>
            <a:r>
              <a:rPr lang="fr-FR" dirty="0">
                <a:latin typeface="Garamond" pitchFamily="18" charset="0"/>
              </a:rPr>
              <a:t> ; pour y parvenir, l'individu se base notamment sur l'avis </a:t>
            </a:r>
            <a:r>
              <a:rPr lang="fr-FR" dirty="0" smtClean="0">
                <a:latin typeface="Garamond" pitchFamily="18" charset="0"/>
              </a:rPr>
              <a:t>d'autrui.</a:t>
            </a:r>
            <a:endParaRPr lang="fr-FR" dirty="0">
              <a:latin typeface="Garamond" pitchFamily="18" charset="0"/>
            </a:endParaRPr>
          </a:p>
          <a:p>
            <a:r>
              <a:rPr lang="fr-FR" dirty="0">
                <a:latin typeface="Garamond" pitchFamily="18" charset="0"/>
              </a:rPr>
              <a:t>D'autre </a:t>
            </a:r>
            <a:r>
              <a:rPr lang="fr-FR" dirty="0" smtClean="0">
                <a:latin typeface="Garamond" pitchFamily="18" charset="0"/>
              </a:rPr>
              <a:t>part, influence </a:t>
            </a:r>
            <a:r>
              <a:rPr lang="fr-FR" dirty="0">
                <a:latin typeface="Garamond" pitchFamily="18" charset="0"/>
              </a:rPr>
              <a:t>normative, définie comme « l’influence de se conformer aux attentes positives de quelqu’un d’autre (individu ou groupe) </a:t>
            </a:r>
            <a:r>
              <a:rPr lang="fr-FR" dirty="0" smtClean="0">
                <a:latin typeface="Garamond" pitchFamily="18" charset="0"/>
              </a:rPr>
              <a:t>». </a:t>
            </a:r>
            <a:r>
              <a:rPr lang="fr-FR" dirty="0">
                <a:latin typeface="Garamond" pitchFamily="18" charset="0"/>
              </a:rPr>
              <a:t>En effet, l'individu qui souhaite rester membre d'un groupe doit adhérer </a:t>
            </a:r>
            <a:r>
              <a:rPr lang="fr-FR" dirty="0" smtClean="0">
                <a:latin typeface="Garamond" pitchFamily="18" charset="0"/>
              </a:rPr>
              <a:t>aux normes</a:t>
            </a:r>
            <a:r>
              <a:rPr lang="fr-FR" dirty="0">
                <a:latin typeface="Garamond" pitchFamily="18" charset="0"/>
              </a:rPr>
              <a:t> de </a:t>
            </a:r>
            <a:r>
              <a:rPr lang="fr-FR" dirty="0" smtClean="0">
                <a:latin typeface="Garamond" pitchFamily="18" charset="0"/>
              </a:rPr>
              <a:t>celui-ci, </a:t>
            </a:r>
            <a:r>
              <a:rPr lang="fr-FR" dirty="0">
                <a:latin typeface="Garamond" pitchFamily="18" charset="0"/>
              </a:rPr>
              <a:t>la majorité étant plus favorable à un comportement de conformité qu’à un comportement de déviance. De plus, le groupe peut décider de punir un membre qui n’adhère pas aux normes. Celui-ci ressentirait alors la pression à se plier à ces normes en vue d’éviter la </a:t>
            </a:r>
            <a:r>
              <a:rPr lang="fr-FR" dirty="0" smtClean="0">
                <a:latin typeface="Garamond" pitchFamily="18" charset="0"/>
              </a:rPr>
              <a:t>punition. </a:t>
            </a:r>
            <a:r>
              <a:rPr lang="fr-FR" dirty="0">
                <a:latin typeface="Garamond" pitchFamily="18" charset="0"/>
              </a:rPr>
              <a:t>Plusieurs études ont en effet mis en avant que ceux qui s’écartaient des normes se voyaient rejetés du </a:t>
            </a:r>
            <a:r>
              <a:rPr lang="fr-FR" dirty="0" smtClean="0">
                <a:latin typeface="Garamond" pitchFamily="18" charset="0"/>
              </a:rPr>
              <a:t>groupe. </a:t>
            </a:r>
            <a:r>
              <a:rPr lang="fr-FR" dirty="0">
                <a:latin typeface="Garamond" pitchFamily="18" charset="0"/>
              </a:rPr>
              <a:t>Ceci reflète l’importance qu’accorde l’individu à son image </a:t>
            </a:r>
            <a:r>
              <a:rPr lang="fr-FR" dirty="0" smtClean="0">
                <a:latin typeface="Garamond" pitchFamily="18" charset="0"/>
              </a:rPr>
              <a:t>sociale</a:t>
            </a:r>
            <a:r>
              <a:rPr lang="fr-FR" dirty="0"/>
              <a:t> </a:t>
            </a:r>
          </a:p>
        </p:txBody>
      </p:sp>
    </p:spTree>
    <p:extLst>
      <p:ext uri="{BB962C8B-B14F-4D97-AF65-F5344CB8AC3E}">
        <p14:creationId xmlns:p14="http://schemas.microsoft.com/office/powerpoint/2010/main" val="1066209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1">
                    <a:lumMod val="40000"/>
                    <a:lumOff val="60000"/>
                  </a:schemeClr>
                </a:solidFill>
                <a:latin typeface="Garamond" pitchFamily="18" charset="0"/>
              </a:rPr>
              <a:t>Trois grands domaines d’influence sociale</a:t>
            </a:r>
            <a:endParaRPr lang="fr-FR" sz="4000"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518161" y="2336872"/>
            <a:ext cx="9966960" cy="4155367"/>
          </a:xfrm>
        </p:spPr>
        <p:style>
          <a:lnRef idx="1">
            <a:schemeClr val="accent3"/>
          </a:lnRef>
          <a:fillRef idx="2">
            <a:schemeClr val="accent3"/>
          </a:fillRef>
          <a:effectRef idx="1">
            <a:schemeClr val="accent3"/>
          </a:effectRef>
          <a:fontRef idx="minor">
            <a:schemeClr val="dk1"/>
          </a:fontRef>
        </p:style>
        <p:txBody>
          <a:bodyPr>
            <a:noAutofit/>
          </a:bodyPr>
          <a:lstStyle/>
          <a:p>
            <a:r>
              <a:rPr lang="fr-FR" sz="2800" dirty="0">
                <a:latin typeface="Garamond" pitchFamily="18" charset="0"/>
              </a:rPr>
              <a:t>I</a:t>
            </a:r>
            <a:r>
              <a:rPr lang="fr-FR" sz="2800" dirty="0" smtClean="0">
                <a:latin typeface="Garamond" pitchFamily="18" charset="0"/>
              </a:rPr>
              <a:t>nfluence intellectuelle : faire penser et croire les gens d’une certaine façon, inculquer une idéologie collective. Cela peut amener aussi une identification existentielle =&gt; faire être. Vouloir faire de bons français, de bons japonais, de bons allemands, qui pensent français </a:t>
            </a:r>
            <a:r>
              <a:rPr lang="fr-FR" sz="2800" dirty="0" err="1" smtClean="0">
                <a:latin typeface="Garamond" pitchFamily="18" charset="0"/>
              </a:rPr>
              <a:t>etc</a:t>
            </a:r>
            <a:r>
              <a:rPr lang="fr-FR" sz="2800" dirty="0" smtClean="0">
                <a:latin typeface="Garamond" pitchFamily="18" charset="0"/>
              </a:rPr>
              <a:t> … et qui vivent à la française</a:t>
            </a:r>
          </a:p>
          <a:p>
            <a:r>
              <a:rPr lang="fr-FR" sz="2800" dirty="0" smtClean="0">
                <a:latin typeface="Garamond" pitchFamily="18" charset="0"/>
              </a:rPr>
              <a:t>Influence émotionnelle : faire aimer ou détester certaines choses ou personnes. Influencer les goûts, la culture, les sentiments</a:t>
            </a:r>
          </a:p>
          <a:p>
            <a:r>
              <a:rPr lang="fr-FR" sz="2800" dirty="0" smtClean="0">
                <a:latin typeface="Garamond" pitchFamily="18" charset="0"/>
              </a:rPr>
              <a:t>Influence morale, comportementale : faire faire certaines choses, induire certaines attitudes (exemple : </a:t>
            </a:r>
            <a:r>
              <a:rPr lang="fr-FR" sz="2800" i="1" dirty="0" smtClean="0">
                <a:latin typeface="Garamond" pitchFamily="18" charset="0"/>
              </a:rPr>
              <a:t>American </a:t>
            </a:r>
            <a:r>
              <a:rPr lang="fr-FR" sz="2800" i="1" dirty="0" err="1" smtClean="0">
                <a:latin typeface="Garamond" pitchFamily="18" charset="0"/>
              </a:rPr>
              <a:t>Way</a:t>
            </a:r>
            <a:r>
              <a:rPr lang="fr-FR" sz="2800" i="1" dirty="0" smtClean="0">
                <a:latin typeface="Garamond" pitchFamily="18" charset="0"/>
              </a:rPr>
              <a:t> of Life)</a:t>
            </a:r>
            <a:endParaRPr lang="fr-FR" sz="2800" i="1" dirty="0">
              <a:latin typeface="Garamond" pitchFamily="18" charset="0"/>
            </a:endParaRPr>
          </a:p>
        </p:txBody>
      </p:sp>
    </p:spTree>
    <p:extLst>
      <p:ext uri="{BB962C8B-B14F-4D97-AF65-F5344CB8AC3E}">
        <p14:creationId xmlns:p14="http://schemas.microsoft.com/office/powerpoint/2010/main" val="187449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chemeClr val="accent1">
                    <a:lumMod val="40000"/>
                    <a:lumOff val="60000"/>
                  </a:schemeClr>
                </a:solidFill>
                <a:latin typeface="Garamond" pitchFamily="18" charset="0"/>
              </a:rPr>
              <a:t>Autre éclairage sur l’influence sociale </a:t>
            </a:r>
            <a:br>
              <a:rPr lang="fr-FR" b="1" dirty="0" smtClean="0">
                <a:solidFill>
                  <a:schemeClr val="accent1">
                    <a:lumMod val="40000"/>
                    <a:lumOff val="60000"/>
                  </a:schemeClr>
                </a:solidFill>
                <a:latin typeface="Garamond" pitchFamily="18" charset="0"/>
              </a:rPr>
            </a:br>
            <a:r>
              <a:rPr lang="fr-FR" b="1" dirty="0" smtClean="0">
                <a:solidFill>
                  <a:schemeClr val="accent1">
                    <a:lumMod val="40000"/>
                    <a:lumOff val="60000"/>
                  </a:schemeClr>
                </a:solidFill>
                <a:latin typeface="Garamond" pitchFamily="18" charset="0"/>
              </a:rPr>
              <a:t>René Girard et le désir mimétique</a:t>
            </a:r>
            <a:endParaRPr lang="fr-FR"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368350" y="2164935"/>
            <a:ext cx="10040570" cy="4458066"/>
          </a:xfrm>
        </p:spPr>
        <p:txBody>
          <a:bodyPr>
            <a:normAutofit/>
          </a:bodyPr>
          <a:lstStyle/>
          <a:p>
            <a:r>
              <a:rPr lang="fr-FR" sz="2800" dirty="0" smtClean="0">
                <a:latin typeface="Garamond" pitchFamily="18" charset="0"/>
              </a:rPr>
              <a:t>Je désire non pas tant un objet qu’avoir ce que l’autre a =&gt; désir mimétique, rivalité mimétique qui peut être violente, avec suppression éventuelle de l’autre ou de l’objet qu’il désire.</a:t>
            </a:r>
          </a:p>
          <a:p>
            <a:r>
              <a:rPr lang="fr-FR" sz="2800" dirty="0" smtClean="0">
                <a:latin typeface="Garamond" pitchFamily="18" charset="0"/>
              </a:rPr>
              <a:t>L'exemple</a:t>
            </a:r>
            <a:r>
              <a:rPr lang="fr-FR" sz="2800" dirty="0">
                <a:latin typeface="Garamond" pitchFamily="18" charset="0"/>
              </a:rPr>
              <a:t>, donné par René Girard, d'enfants qui se disputent des jouets semblables en quantité suffisante, conduit à reconnaître que le désir mimétique est sans sujet et sans objet, puisqu'il est toujours imitation d'un autre désir et que c'est la convergence des désirs qui définit l'objet du désir et qui déclenche des rivalités où les modèles se transforment en obstacles et les obstacles en modèles</a:t>
            </a:r>
            <a:r>
              <a:rPr lang="fr-FR" sz="2800" dirty="0" smtClean="0"/>
              <a:t>.</a:t>
            </a:r>
          </a:p>
        </p:txBody>
      </p:sp>
      <p:pic>
        <p:nvPicPr>
          <p:cNvPr id="1026" name="Picture 2" descr="René Gir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958" y="2225040"/>
            <a:ext cx="1600042" cy="2390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91958" y="4687109"/>
            <a:ext cx="1600042" cy="707886"/>
          </a:xfrm>
          <a:prstGeom prst="rect">
            <a:avLst/>
          </a:prstGeom>
        </p:spPr>
        <p:txBody>
          <a:bodyPr wrap="square">
            <a:spAutoFit/>
          </a:bodyPr>
          <a:lstStyle/>
          <a:p>
            <a:pPr algn="ctr"/>
            <a:r>
              <a:rPr lang="fr-FR" sz="2000" dirty="0">
                <a:latin typeface="Garamond" pitchFamily="18" charset="0"/>
              </a:rPr>
              <a:t>René </a:t>
            </a:r>
            <a:r>
              <a:rPr lang="fr-FR" sz="2000" dirty="0" smtClean="0">
                <a:latin typeface="Garamond" pitchFamily="18" charset="0"/>
              </a:rPr>
              <a:t>Girard</a:t>
            </a:r>
          </a:p>
          <a:p>
            <a:pPr algn="ctr"/>
            <a:r>
              <a:rPr lang="fr-FR" sz="2000" dirty="0" smtClean="0">
                <a:latin typeface="Garamond" pitchFamily="18" charset="0"/>
              </a:rPr>
              <a:t>1923-2015</a:t>
            </a:r>
            <a:endParaRPr lang="fr-FR" sz="2000" dirty="0">
              <a:latin typeface="Garamond" pitchFamily="18" charset="0"/>
            </a:endParaRPr>
          </a:p>
        </p:txBody>
      </p:sp>
    </p:spTree>
    <p:extLst>
      <p:ext uri="{BB962C8B-B14F-4D97-AF65-F5344CB8AC3E}">
        <p14:creationId xmlns:p14="http://schemas.microsoft.com/office/powerpoint/2010/main" val="1653232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986454"/>
            <a:ext cx="12192000" cy="4871545"/>
          </a:xfrm>
          <a:noFill/>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sz="2800" i="1" dirty="0">
                <a:solidFill>
                  <a:schemeClr val="tx1"/>
                </a:solidFill>
                <a:latin typeface="Garamond" pitchFamily="18" charset="0"/>
              </a:rPr>
              <a:t>M</a:t>
            </a:r>
            <a:r>
              <a:rPr lang="fr-FR" sz="2800" i="1" dirty="0" smtClean="0">
                <a:solidFill>
                  <a:schemeClr val="tx1"/>
                </a:solidFill>
                <a:latin typeface="Garamond" pitchFamily="18" charset="0"/>
              </a:rPr>
              <a:t>imesis</a:t>
            </a:r>
            <a:r>
              <a:rPr lang="fr-FR" sz="2800" dirty="0">
                <a:solidFill>
                  <a:schemeClr val="tx1"/>
                </a:solidFill>
                <a:latin typeface="Garamond" pitchFamily="18" charset="0"/>
              </a:rPr>
              <a:t> « action de reproduire ou de figurer ». est déjà mentionnée par Aristote : « L'homme diffère des autres animaux en ce qu'il est le plus apte à l'imitation. » René Girard a réuni l’idée du désir et l’idée de l’imitation. Il a développé le concept de désir mimétique qui est l'interférence immédiate du désir imitateur et du désir imité. En d’autres termes, ce que le désir imite est le désir de l’autre, le désir lui-même.</a:t>
            </a:r>
          </a:p>
          <a:p>
            <a:r>
              <a:rPr lang="fr-FR" sz="2800" dirty="0">
                <a:solidFill>
                  <a:schemeClr val="tx1"/>
                </a:solidFill>
                <a:latin typeface="Garamond" pitchFamily="18" charset="0"/>
              </a:rPr>
              <a:t>« L'homme désire toujours selon le désir de l'Autre » est le postulat du désir mimétique, dans un conflit </a:t>
            </a:r>
            <a:r>
              <a:rPr lang="fr-FR" sz="2800" dirty="0" smtClean="0">
                <a:solidFill>
                  <a:schemeClr val="tx1"/>
                </a:solidFill>
                <a:latin typeface="Garamond" pitchFamily="18" charset="0"/>
              </a:rPr>
              <a:t>tragi-comique </a:t>
            </a:r>
            <a:r>
              <a:rPr lang="fr-FR" sz="2800" dirty="0">
                <a:solidFill>
                  <a:schemeClr val="tx1"/>
                </a:solidFill>
                <a:latin typeface="Garamond" pitchFamily="18" charset="0"/>
              </a:rPr>
              <a:t>dont les protagonistes deviennent interchangeables et transformés en « doubles » symétriques, « en miroir » dans une relation duale de la rivalité mimétique qui conduit à la violence mimétique</a:t>
            </a:r>
            <a:r>
              <a:rPr lang="fr-FR" sz="2800" dirty="0" smtClean="0">
                <a:solidFill>
                  <a:schemeClr val="tx1"/>
                </a:solidFill>
                <a:latin typeface="Garamond" pitchFamily="18" charset="0"/>
              </a:rPr>
              <a:t>.</a:t>
            </a:r>
          </a:p>
          <a:p>
            <a:r>
              <a:rPr lang="fr-FR" sz="2800" dirty="0">
                <a:solidFill>
                  <a:schemeClr val="tx1"/>
                </a:solidFill>
                <a:latin typeface="Garamond" pitchFamily="18" charset="0"/>
              </a:rPr>
              <a:t>Le désir mimétique explique en effet bon nombre d’influences sociales : les modes</a:t>
            </a:r>
            <a:r>
              <a:rPr lang="fr-FR" sz="2800" dirty="0" smtClean="0">
                <a:solidFill>
                  <a:schemeClr val="tx1"/>
                </a:solidFill>
                <a:latin typeface="Garamond" pitchFamily="18" charset="0"/>
              </a:rPr>
              <a:t>, les attitudes grégaires, </a:t>
            </a:r>
            <a:r>
              <a:rPr lang="fr-FR" sz="2800" dirty="0">
                <a:solidFill>
                  <a:schemeClr val="tx1"/>
                </a:solidFill>
                <a:latin typeface="Garamond" pitchFamily="18" charset="0"/>
              </a:rPr>
              <a:t>les snobismes, un certain nombre de rivalités pour se mesurer aux autres</a:t>
            </a:r>
            <a:r>
              <a:rPr lang="fr-FR" sz="2800" dirty="0" smtClean="0">
                <a:solidFill>
                  <a:schemeClr val="tx1"/>
                </a:solidFill>
                <a:latin typeface="Garamond" pitchFamily="18" charset="0"/>
              </a:rPr>
              <a:t>.</a:t>
            </a:r>
            <a:endParaRPr lang="fr-FR" dirty="0">
              <a:solidFill>
                <a:schemeClr val="tx1"/>
              </a:solidFill>
            </a:endParaRPr>
          </a:p>
        </p:txBody>
      </p:sp>
    </p:spTree>
    <p:extLst>
      <p:ext uri="{BB962C8B-B14F-4D97-AF65-F5344CB8AC3E}">
        <p14:creationId xmlns:p14="http://schemas.microsoft.com/office/powerpoint/2010/main" val="661120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2"/>
          <p:cNvGraphicFramePr>
            <a:graphicFrameLocks noGrp="1"/>
          </p:cNvGraphicFramePr>
          <p:nvPr>
            <p:ph sz="half" idx="4294967295"/>
            <p:extLst>
              <p:ext uri="{D42A27DB-BD31-4B8C-83A1-F6EECF244321}">
                <p14:modId xmlns:p14="http://schemas.microsoft.com/office/powerpoint/2010/main" val="1219235479"/>
              </p:ext>
            </p:extLst>
          </p:nvPr>
        </p:nvGraphicFramePr>
        <p:xfrm>
          <a:off x="5391808" y="599092"/>
          <a:ext cx="5044964" cy="5047488"/>
        </p:xfrm>
        <a:graphic>
          <a:graphicData uri="http://schemas.openxmlformats.org/drawingml/2006/table">
            <a:tbl>
              <a:tblPr firstRow="1" firstCol="1" bandRow="1">
                <a:tableStyleId>{5C22544A-7EE6-4342-B048-85BDC9FD1C3A}</a:tableStyleId>
              </a:tblPr>
              <a:tblGrid>
                <a:gridCol w="5044964"/>
              </a:tblGrid>
              <a:tr h="4666591">
                <a:tc>
                  <a:txBody>
                    <a:bodyPr/>
                    <a:lstStyle/>
                    <a:p>
                      <a:pPr>
                        <a:lnSpc>
                          <a:spcPct val="115000"/>
                        </a:lnSpc>
                        <a:spcAft>
                          <a:spcPts val="0"/>
                        </a:spcAft>
                      </a:pPr>
                      <a:r>
                        <a:rPr lang="fr-FR" sz="2400" b="1" kern="1200" dirty="0" smtClean="0">
                          <a:solidFill>
                            <a:schemeClr val="bg1"/>
                          </a:solidFill>
                          <a:effectLst/>
                          <a:latin typeface="Garamond" pitchFamily="18" charset="0"/>
                          <a:ea typeface="+mn-ea"/>
                          <a:cs typeface="+mn-cs"/>
                        </a:rPr>
                        <a:t>Une société de partage peut favoriser</a:t>
                      </a:r>
                      <a:r>
                        <a:rPr lang="fr-FR" sz="2400" b="1" kern="1200" baseline="0" dirty="0" smtClean="0">
                          <a:solidFill>
                            <a:schemeClr val="bg1"/>
                          </a:solidFill>
                          <a:effectLst/>
                          <a:latin typeface="Garamond" pitchFamily="18" charset="0"/>
                          <a:ea typeface="+mn-ea"/>
                          <a:cs typeface="+mn-cs"/>
                        </a:rPr>
                        <a:t> </a:t>
                      </a:r>
                      <a:r>
                        <a:rPr lang="fr-FR" sz="2400" b="1" kern="1200" baseline="0" dirty="0" smtClean="0">
                          <a:solidFill>
                            <a:srgbClr val="FF0000"/>
                          </a:solidFill>
                          <a:effectLst/>
                          <a:latin typeface="Garamond" pitchFamily="18" charset="0"/>
                          <a:ea typeface="+mn-ea"/>
                          <a:cs typeface="+mn-cs"/>
                        </a:rPr>
                        <a:t>l’i</a:t>
                      </a:r>
                      <a:r>
                        <a:rPr lang="fr-FR" sz="2400" b="1" kern="1200" dirty="0" smtClean="0">
                          <a:solidFill>
                            <a:srgbClr val="FF0000"/>
                          </a:solidFill>
                          <a:effectLst/>
                          <a:latin typeface="Garamond" pitchFamily="18" charset="0"/>
                          <a:ea typeface="+mn-ea"/>
                          <a:cs typeface="+mn-cs"/>
                        </a:rPr>
                        <a:t>ntelligence collective</a:t>
                      </a:r>
                      <a:r>
                        <a:rPr lang="fr-FR" sz="2400" b="1" kern="1200" dirty="0" smtClean="0">
                          <a:solidFill>
                            <a:schemeClr val="bg1"/>
                          </a:solidFill>
                          <a:effectLst/>
                          <a:latin typeface="Garamond" pitchFamily="18" charset="0"/>
                          <a:ea typeface="+mn-ea"/>
                          <a:cs typeface="+mn-cs"/>
                        </a:rPr>
                        <a:t> et les émotions</a:t>
                      </a:r>
                      <a:r>
                        <a:rPr lang="fr-FR" sz="2400" b="1" kern="1200" baseline="0" dirty="0" smtClean="0">
                          <a:solidFill>
                            <a:schemeClr val="bg1"/>
                          </a:solidFill>
                          <a:effectLst/>
                          <a:latin typeface="Garamond" pitchFamily="18" charset="0"/>
                          <a:ea typeface="+mn-ea"/>
                          <a:cs typeface="+mn-cs"/>
                        </a:rPr>
                        <a:t> communes</a:t>
                      </a:r>
                      <a:r>
                        <a:rPr lang="fr-FR" sz="2400" b="1" kern="1200" dirty="0" smtClean="0">
                          <a:solidFill>
                            <a:schemeClr val="bg1"/>
                          </a:solidFill>
                          <a:effectLst/>
                          <a:latin typeface="Garamond" pitchFamily="18" charset="0"/>
                          <a:ea typeface="+mn-ea"/>
                          <a:cs typeface="+mn-cs"/>
                        </a:rPr>
                        <a:t>. Les espaces de ce type se multiplient, mais </a:t>
                      </a:r>
                      <a:r>
                        <a:rPr lang="fr-FR" sz="2400" b="1" kern="1200" dirty="0" smtClean="0">
                          <a:solidFill>
                            <a:schemeClr val="bg1"/>
                          </a:solidFill>
                          <a:effectLst/>
                          <a:latin typeface="Garamond" pitchFamily="18" charset="0"/>
                          <a:ea typeface="+mn-ea"/>
                          <a:cs typeface="+mn-cs"/>
                        </a:rPr>
                        <a:t>nous restons </a:t>
                      </a:r>
                      <a:r>
                        <a:rPr lang="fr-FR" sz="2400" b="1" kern="1200" dirty="0" smtClean="0">
                          <a:solidFill>
                            <a:schemeClr val="bg1"/>
                          </a:solidFill>
                          <a:effectLst/>
                          <a:latin typeface="Garamond" pitchFamily="18" charset="0"/>
                          <a:ea typeface="+mn-ea"/>
                          <a:cs typeface="+mn-cs"/>
                        </a:rPr>
                        <a:t>aussi les cibles de lobbies et de modes. Il faut être vigilant, éviter</a:t>
                      </a:r>
                      <a:r>
                        <a:rPr lang="fr-FR" sz="2400" b="1" kern="1200" baseline="0" dirty="0" smtClean="0">
                          <a:solidFill>
                            <a:schemeClr val="bg1"/>
                          </a:solidFill>
                          <a:effectLst/>
                          <a:latin typeface="Garamond" pitchFamily="18" charset="0"/>
                          <a:ea typeface="+mn-ea"/>
                          <a:cs typeface="+mn-cs"/>
                        </a:rPr>
                        <a:t> de s’isoler dans la </a:t>
                      </a:r>
                      <a:r>
                        <a:rPr lang="fr-FR" sz="2400" b="1" kern="1200" dirty="0" smtClean="0">
                          <a:solidFill>
                            <a:schemeClr val="bg1"/>
                          </a:solidFill>
                          <a:effectLst/>
                          <a:latin typeface="Garamond" pitchFamily="18" charset="0"/>
                          <a:ea typeface="+mn-ea"/>
                          <a:cs typeface="+mn-cs"/>
                        </a:rPr>
                        <a:t>neutralité. Pour répondre à l’emprise des influences, des </a:t>
                      </a:r>
                      <a:r>
                        <a:rPr lang="fr-FR" sz="2400" b="1" kern="1200" dirty="0" smtClean="0">
                          <a:solidFill>
                            <a:srgbClr val="FF0000"/>
                          </a:solidFill>
                          <a:effectLst/>
                          <a:latin typeface="Garamond" pitchFamily="18" charset="0"/>
                          <a:ea typeface="+mn-ea"/>
                          <a:cs typeface="+mn-cs"/>
                        </a:rPr>
                        <a:t>minorités créatrices</a:t>
                      </a:r>
                      <a:r>
                        <a:rPr lang="fr-FR" sz="2400" b="1" kern="1200" dirty="0" smtClean="0">
                          <a:solidFill>
                            <a:schemeClr val="bg1"/>
                          </a:solidFill>
                          <a:effectLst/>
                          <a:latin typeface="Garamond" pitchFamily="18" charset="0"/>
                          <a:ea typeface="+mn-ea"/>
                          <a:cs typeface="+mn-cs"/>
                        </a:rPr>
                        <a:t> responsables doivent se fédérer autour de principes et de valeurs, et montrer un exemple contagieux.</a:t>
                      </a:r>
                      <a:endParaRPr lang="fr-FR" sz="2400" dirty="0">
                        <a:solidFill>
                          <a:schemeClr val="bg1"/>
                        </a:solidFill>
                        <a:effectLst/>
                        <a:latin typeface="Garamond" pitchFamily="18" charset="0"/>
                        <a:ea typeface="MS Mincho"/>
                        <a:cs typeface="Times New Roman"/>
                      </a:endParaRPr>
                    </a:p>
                  </a:txBody>
                  <a:tcPr marL="47119" marR="47119" marT="0" marB="0">
                    <a:solidFill>
                      <a:schemeClr val="accent3">
                        <a:lumMod val="20000"/>
                        <a:lumOff val="80000"/>
                      </a:schemeClr>
                    </a:solidFill>
                  </a:tcPr>
                </a:tc>
              </a:tr>
            </a:tbl>
          </a:graphicData>
        </a:graphic>
      </p:graphicFrame>
      <p:sp>
        <p:nvSpPr>
          <p:cNvPr id="4" name="Rectangle 3"/>
          <p:cNvSpPr/>
          <p:nvPr/>
        </p:nvSpPr>
        <p:spPr>
          <a:xfrm>
            <a:off x="10610193" y="1052955"/>
            <a:ext cx="1581807" cy="646331"/>
          </a:xfrm>
          <a:prstGeom prst="rect">
            <a:avLst/>
          </a:prstGeom>
        </p:spPr>
        <p:txBody>
          <a:bodyPr wrap="square">
            <a:spAutoFit/>
          </a:bodyPr>
          <a:lstStyle/>
          <a:p>
            <a:pPr algn="ctr"/>
            <a:r>
              <a:rPr lang="fr-FR" dirty="0">
                <a:latin typeface="Garamond" pitchFamily="18" charset="0"/>
              </a:rPr>
              <a:t>Parole Donnée </a:t>
            </a:r>
            <a:r>
              <a:rPr lang="fr-FR" dirty="0" smtClean="0">
                <a:latin typeface="Garamond" pitchFamily="18" charset="0"/>
              </a:rPr>
              <a:t>N°228</a:t>
            </a:r>
            <a:endParaRPr lang="fr-FR" dirty="0">
              <a:latin typeface="Garamond" pitchFamily="18" charset="0"/>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744" t="16287" r="4269" b="19701"/>
          <a:stretch/>
        </p:blipFill>
        <p:spPr>
          <a:xfrm>
            <a:off x="189186" y="599092"/>
            <a:ext cx="5060827" cy="5092260"/>
          </a:xfrm>
          <a:prstGeom prst="rect">
            <a:avLst/>
          </a:prstGeom>
        </p:spPr>
      </p:pic>
    </p:spTree>
    <p:extLst>
      <p:ext uri="{BB962C8B-B14F-4D97-AF65-F5344CB8AC3E}">
        <p14:creationId xmlns:p14="http://schemas.microsoft.com/office/powerpoint/2010/main" val="380202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solidFill>
                  <a:schemeClr val="accent1">
                    <a:lumMod val="40000"/>
                    <a:lumOff val="60000"/>
                  </a:schemeClr>
                </a:solidFill>
                <a:effectLst>
                  <a:outerShdw blurRad="38100" dist="38100" dir="2700000" algn="tl">
                    <a:srgbClr val="000000">
                      <a:alpha val="43137"/>
                    </a:srgbClr>
                  </a:outerShdw>
                </a:effectLst>
                <a:latin typeface="Garamond" pitchFamily="18" charset="0"/>
              </a:rPr>
              <a:t>Qui se ressemble s’assemble</a:t>
            </a:r>
            <a:endParaRPr lang="fr-FR" sz="4800" b="1" dirty="0">
              <a:solidFill>
                <a:schemeClr val="accent1">
                  <a:lumMod val="40000"/>
                  <a:lumOff val="60000"/>
                </a:schemeClr>
              </a:solidFill>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idx="1"/>
          </p:nvPr>
        </p:nvSpPr>
        <p:spPr>
          <a:xfrm>
            <a:off x="410081" y="2153013"/>
            <a:ext cx="5974953" cy="4507454"/>
          </a:xfrm>
        </p:spPr>
        <p:txBody>
          <a:bodyPr>
            <a:normAutofit fontScale="92500" lnSpcReduction="10000"/>
          </a:bodyPr>
          <a:lstStyle/>
          <a:p>
            <a:r>
              <a:rPr lang="fr-FR" dirty="0">
                <a:latin typeface="Garamond" pitchFamily="18" charset="0"/>
              </a:rPr>
              <a:t>L</a:t>
            </a:r>
            <a:r>
              <a:rPr lang="fr-FR" dirty="0" smtClean="0">
                <a:latin typeface="Garamond" pitchFamily="18" charset="0"/>
              </a:rPr>
              <a:t>es </a:t>
            </a:r>
            <a:r>
              <a:rPr lang="fr-FR" dirty="0" smtClean="0">
                <a:latin typeface="Garamond" pitchFamily="18" charset="0"/>
              </a:rPr>
              <a:t>théories sur l’influence </a:t>
            </a:r>
            <a:r>
              <a:rPr lang="fr-FR" dirty="0" smtClean="0">
                <a:latin typeface="Garamond" pitchFamily="18" charset="0"/>
              </a:rPr>
              <a:t>sociale prennent pour acquis </a:t>
            </a:r>
            <a:r>
              <a:rPr lang="fr-FR" dirty="0" smtClean="0">
                <a:latin typeface="Garamond" pitchFamily="18" charset="0"/>
              </a:rPr>
              <a:t>qu’il y a une interaction entre partenaires sujets et partenaires </a:t>
            </a:r>
            <a:r>
              <a:rPr lang="fr-FR" dirty="0" smtClean="0">
                <a:latin typeface="Garamond" pitchFamily="18" charset="0"/>
              </a:rPr>
              <a:t>objets. D’où vient-elle ?</a:t>
            </a:r>
            <a:endParaRPr lang="fr-FR" dirty="0" smtClean="0">
              <a:latin typeface="Garamond" pitchFamily="18" charset="0"/>
            </a:endParaRPr>
          </a:p>
          <a:p>
            <a:r>
              <a:rPr lang="fr-FR" dirty="0" smtClean="0">
                <a:latin typeface="Garamond" pitchFamily="18" charset="0"/>
              </a:rPr>
              <a:t>Selon </a:t>
            </a:r>
            <a:r>
              <a:rPr lang="fr-FR" dirty="0">
                <a:latin typeface="Garamond" pitchFamily="18" charset="0"/>
              </a:rPr>
              <a:t>le Principe, il y a une action </a:t>
            </a:r>
            <a:r>
              <a:rPr lang="fr-FR" dirty="0" smtClean="0">
                <a:latin typeface="Garamond" pitchFamily="18" charset="0"/>
              </a:rPr>
              <a:t>d’origine-division-union. Chacun veut voir en l’autre un échantillon de </a:t>
            </a:r>
            <a:r>
              <a:rPr lang="fr-FR" dirty="0" smtClean="0">
                <a:latin typeface="Garamond" pitchFamily="18" charset="0"/>
              </a:rPr>
              <a:t>l’idéal commun. </a:t>
            </a:r>
            <a:r>
              <a:rPr lang="fr-FR" dirty="0" smtClean="0">
                <a:latin typeface="Garamond" pitchFamily="18" charset="0"/>
              </a:rPr>
              <a:t>Par </a:t>
            </a:r>
            <a:r>
              <a:rPr lang="fr-FR" dirty="0">
                <a:latin typeface="Garamond" pitchFamily="18" charset="0"/>
              </a:rPr>
              <a:t>exemple, les Français voudraient que tous soient de bons français, rassemblés. </a:t>
            </a:r>
            <a:endParaRPr lang="fr-FR" dirty="0" smtClean="0">
              <a:latin typeface="Garamond" pitchFamily="18" charset="0"/>
            </a:endParaRPr>
          </a:p>
          <a:p>
            <a:r>
              <a:rPr lang="fr-FR" b="1" dirty="0" smtClean="0">
                <a:latin typeface="Garamond" pitchFamily="18" charset="0"/>
              </a:rPr>
              <a:t>Il </a:t>
            </a:r>
            <a:r>
              <a:rPr lang="fr-FR" b="1" dirty="0">
                <a:latin typeface="Garamond" pitchFamily="18" charset="0"/>
              </a:rPr>
              <a:t>y a moins désir mimétique d’avoir la même chose qu’aspiration à voir dans la collectivité le reflet visible de l’idéal auquel on croit. </a:t>
            </a:r>
            <a:r>
              <a:rPr lang="fr-FR" dirty="0">
                <a:latin typeface="Garamond" pitchFamily="18" charset="0"/>
              </a:rPr>
              <a:t>C’est la double communion : verticale et horizontale, établie à travers l’action d’origine-division-union et le fondement de 4 positions</a:t>
            </a:r>
            <a:r>
              <a:rPr lang="fr-FR" dirty="0" smtClean="0">
                <a:latin typeface="Garamond" pitchFamily="18" charset="0"/>
              </a:rPr>
              <a:t>. </a:t>
            </a:r>
            <a:endParaRPr lang="fr-FR" dirty="0">
              <a:latin typeface="Garamond" pitchFamily="18" charset="0"/>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2601471956"/>
              </p:ext>
            </p:extLst>
          </p:nvPr>
        </p:nvGraphicFramePr>
        <p:xfrm>
          <a:off x="6615953" y="1979407"/>
          <a:ext cx="5483497" cy="459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174978" y="5621774"/>
            <a:ext cx="1653017" cy="923330"/>
          </a:xfrm>
          <a:prstGeom prst="rect">
            <a:avLst/>
          </a:prstGeom>
        </p:spPr>
        <p:txBody>
          <a:bodyPr wrap="none">
            <a:spAutoFit/>
          </a:bodyPr>
          <a:lstStyle/>
          <a:p>
            <a:r>
              <a:rPr lang="fr-FR" dirty="0"/>
              <a:t>Famille </a:t>
            </a:r>
            <a:r>
              <a:rPr lang="fr-FR" dirty="0" smtClean="0"/>
              <a:t>idéale</a:t>
            </a:r>
          </a:p>
          <a:p>
            <a:r>
              <a:rPr lang="fr-FR" dirty="0" smtClean="0"/>
              <a:t>Société idéale</a:t>
            </a:r>
          </a:p>
          <a:p>
            <a:r>
              <a:rPr lang="fr-FR" dirty="0" smtClean="0"/>
              <a:t>Nation idéale</a:t>
            </a:r>
            <a:endParaRPr lang="fr-FR" dirty="0"/>
          </a:p>
        </p:txBody>
      </p:sp>
      <p:cxnSp>
        <p:nvCxnSpPr>
          <p:cNvPr id="7" name="Connecteur droit 6"/>
          <p:cNvCxnSpPr/>
          <p:nvPr/>
        </p:nvCxnSpPr>
        <p:spPr>
          <a:xfrm flipH="1">
            <a:off x="8040414" y="3011214"/>
            <a:ext cx="677917" cy="583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9958552" y="4866290"/>
            <a:ext cx="677917" cy="583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flipV="1">
            <a:off x="8053553" y="4866290"/>
            <a:ext cx="677916" cy="599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flipV="1">
            <a:off x="9958553" y="3013842"/>
            <a:ext cx="677916" cy="5990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886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solidFill>
                  <a:schemeClr val="accent1">
                    <a:lumMod val="40000"/>
                    <a:lumOff val="60000"/>
                  </a:schemeClr>
                </a:solidFill>
                <a:latin typeface="Garamond" pitchFamily="18" charset="0"/>
              </a:rPr>
              <a:t>Appartenance et rattachement</a:t>
            </a:r>
            <a:endParaRPr lang="fr-FR" sz="4400"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680321" y="2336873"/>
            <a:ext cx="9613861" cy="4289838"/>
          </a:xfrm>
        </p:spPr>
        <p:txBody>
          <a:bodyPr>
            <a:normAutofit/>
          </a:bodyPr>
          <a:lstStyle/>
          <a:p>
            <a:r>
              <a:rPr lang="fr-FR" dirty="0" smtClean="0">
                <a:latin typeface="Garamond" pitchFamily="18" charset="0"/>
              </a:rPr>
              <a:t>Chaque personne veut se relier à un idéal ou principe supérieur dont il entend trouver l’écho dans la collectivité où il vit.</a:t>
            </a:r>
          </a:p>
          <a:p>
            <a:r>
              <a:rPr lang="fr-FR" dirty="0" smtClean="0">
                <a:latin typeface="Garamond" pitchFamily="18" charset="0"/>
              </a:rPr>
              <a:t>Être juif, par exemple, c’est communier avec le cœur et l’esprit de Dieu manifesté depuis Abraham, Isaac et Jacob en vivant la loi céleste des origines dans une communauté actuelle qui annonce et préfigure le monde idéal. </a:t>
            </a:r>
            <a:r>
              <a:rPr lang="fr-FR" dirty="0" smtClean="0">
                <a:latin typeface="Garamond" pitchFamily="18" charset="0"/>
              </a:rPr>
              <a:t>On se réclame aujourd’hui d’une tradition </a:t>
            </a:r>
            <a:r>
              <a:rPr lang="fr-FR" dirty="0" smtClean="0">
                <a:latin typeface="Garamond" pitchFamily="18" charset="0"/>
              </a:rPr>
              <a:t>antique que l’on veut reproduire pour le futur. (voir Renan et l’hymne abrégé de toute patrie, diapo 25)</a:t>
            </a:r>
            <a:endParaRPr lang="fr-FR" dirty="0" smtClean="0">
              <a:latin typeface="Garamond" pitchFamily="18" charset="0"/>
            </a:endParaRPr>
          </a:p>
          <a:p>
            <a:r>
              <a:rPr lang="fr-FR" dirty="0" smtClean="0">
                <a:latin typeface="Garamond" pitchFamily="18" charset="0"/>
              </a:rPr>
              <a:t>Le lien horizontal doit traduire et exprimer en pratique l’adhésion verticale à un idéal. Devenir le bon juif, le bon japonais, le bon français. Le lien n’est pas seulement social et politique, mais comporte des aspect de la culture et du </a:t>
            </a:r>
            <a:r>
              <a:rPr lang="fr-FR" dirty="0" smtClean="0">
                <a:latin typeface="Garamond" pitchFamily="18" charset="0"/>
              </a:rPr>
              <a:t>lignage.</a:t>
            </a:r>
            <a:endParaRPr lang="fr-FR" dirty="0">
              <a:latin typeface="Garamond" pitchFamily="18" charset="0"/>
            </a:endParaRPr>
          </a:p>
        </p:txBody>
      </p:sp>
    </p:spTree>
    <p:extLst>
      <p:ext uri="{BB962C8B-B14F-4D97-AF65-F5344CB8AC3E}">
        <p14:creationId xmlns:p14="http://schemas.microsoft.com/office/powerpoint/2010/main" val="2162932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1">
                    <a:lumMod val="40000"/>
                    <a:lumOff val="60000"/>
                  </a:schemeClr>
                </a:solidFill>
                <a:latin typeface="Garamond" pitchFamily="18" charset="0"/>
              </a:rPr>
              <a:t>Désir, image, identification, joie</a:t>
            </a:r>
            <a:endParaRPr lang="fr-FR" sz="4000" b="1" dirty="0">
              <a:solidFill>
                <a:schemeClr val="accent1">
                  <a:lumMod val="40000"/>
                  <a:lumOff val="60000"/>
                </a:schemeClr>
              </a:solidFill>
              <a:latin typeface="Garamond" pitchFamily="18" charset="0"/>
            </a:endParaRPr>
          </a:p>
        </p:txBody>
      </p:sp>
      <p:sp>
        <p:nvSpPr>
          <p:cNvPr id="3" name="Espace réservé du contenu 2"/>
          <p:cNvSpPr>
            <a:spLocks noGrp="1"/>
          </p:cNvSpPr>
          <p:nvPr>
            <p:ph idx="1"/>
          </p:nvPr>
        </p:nvSpPr>
        <p:spPr>
          <a:xfrm>
            <a:off x="680321" y="2191408"/>
            <a:ext cx="9613861" cy="4467576"/>
          </a:xfrm>
        </p:spPr>
        <p:txBody>
          <a:bodyPr>
            <a:normAutofit/>
          </a:bodyPr>
          <a:lstStyle/>
          <a:p>
            <a:r>
              <a:rPr lang="fr-FR" dirty="0" smtClean="0">
                <a:latin typeface="Garamond" pitchFamily="18" charset="0"/>
              </a:rPr>
              <a:t>Selon le Principe de l’unification, l’être humain est effectivement un être de désir et plus profondément un être de cœur. Le cœur est l’élan irrépressible de ressentir de la joie en aimant un objet et cet objet, pour attirer notre désir, doit nous refléter. </a:t>
            </a:r>
            <a:r>
              <a:rPr lang="fr-FR" dirty="0" smtClean="0">
                <a:latin typeface="Garamond" pitchFamily="18" charset="0"/>
              </a:rPr>
              <a:t>Tel est le lien entre désir et ressemblance.</a:t>
            </a:r>
            <a:endParaRPr lang="fr-FR" dirty="0" smtClean="0">
              <a:latin typeface="Garamond" pitchFamily="18" charset="0"/>
            </a:endParaRPr>
          </a:p>
          <a:p>
            <a:r>
              <a:rPr lang="fr-FR" dirty="0" smtClean="0">
                <a:latin typeface="Garamond" pitchFamily="18" charset="0"/>
              </a:rPr>
              <a:t>Le </a:t>
            </a:r>
            <a:r>
              <a:rPr lang="fr-FR" dirty="0">
                <a:latin typeface="Garamond" pitchFamily="18" charset="0"/>
              </a:rPr>
              <a:t>principal ressort de l’influence sociale est le désir de chaque personne de voir un reflet de soi dans le corps social et inversement le désir de l’ensemble de se voir reflété et représenté dans </a:t>
            </a:r>
            <a:r>
              <a:rPr lang="fr-FR" dirty="0" smtClean="0">
                <a:latin typeface="Garamond" pitchFamily="18" charset="0"/>
              </a:rPr>
              <a:t>l’individu.</a:t>
            </a:r>
          </a:p>
          <a:p>
            <a:r>
              <a:rPr lang="fr-FR" dirty="0" smtClean="0">
                <a:latin typeface="Garamond" pitchFamily="18" charset="0"/>
              </a:rPr>
              <a:t>Nous voulons être reconnus des autres en répondant à leurs attentes, en cultivant en nous une certaine image, un certain « type » valorisé par les parents, les professeurs, les figures d’autorité, mais surtout notre cœur et notre conscience et les personnes qui comptent pour nous.</a:t>
            </a:r>
            <a:endParaRPr lang="fr-FR" dirty="0">
              <a:latin typeface="Garamond" pitchFamily="18" charset="0"/>
            </a:endParaRPr>
          </a:p>
        </p:txBody>
      </p:sp>
    </p:spTree>
    <p:extLst>
      <p:ext uri="{BB962C8B-B14F-4D97-AF65-F5344CB8AC3E}">
        <p14:creationId xmlns:p14="http://schemas.microsoft.com/office/powerpoint/2010/main" val="2023301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2141319192"/>
              </p:ext>
            </p:extLst>
          </p:nvPr>
        </p:nvGraphicFramePr>
        <p:xfrm>
          <a:off x="-69261" y="1938992"/>
          <a:ext cx="4821238" cy="491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503537503"/>
              </p:ext>
            </p:extLst>
          </p:nvPr>
        </p:nvGraphicFramePr>
        <p:xfrm>
          <a:off x="7236372" y="1938992"/>
          <a:ext cx="4955628" cy="49190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Arc 39"/>
          <p:cNvSpPr>
            <a:spLocks/>
          </p:cNvSpPr>
          <p:nvPr/>
        </p:nvSpPr>
        <p:spPr bwMode="auto">
          <a:xfrm rot="4985837" flipH="1" flipV="1">
            <a:off x="1511501" y="3666242"/>
            <a:ext cx="1822982" cy="15358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15503091" flipH="1" flipV="1">
            <a:off x="1269760" y="3611342"/>
            <a:ext cx="1822982" cy="15358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3" name="Rectangle 2"/>
          <p:cNvSpPr/>
          <p:nvPr/>
        </p:nvSpPr>
        <p:spPr>
          <a:xfrm>
            <a:off x="0" y="0"/>
            <a:ext cx="121920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000" dirty="0">
                <a:latin typeface="Garamond" pitchFamily="18" charset="0"/>
              </a:rPr>
              <a:t>Une famille, ou une communauté, qui a réalisé un fondement de quatre positions en accord avec l’idéal de Dieu est modelée à l’image d’un individu parfait. Elle devient donc un partenaire objet substantiel de celui qui vit en union avec Dieu et elle devient par conséquent aussi un partenaire objet substantiel de Dieu. L’individu éprouve de la joie, et de même, Dieu éprouve de la joie quand chacun perçoit dans sa famille, ou sa communauté, la manifestation de sa nature intérieure et de sa forme extérieure. </a:t>
            </a:r>
            <a:endParaRPr lang="fr-FR" sz="2000" dirty="0" smtClean="0">
              <a:latin typeface="Garamond" pitchFamily="18" charset="0"/>
            </a:endParaRPr>
          </a:p>
          <a:p>
            <a:r>
              <a:rPr lang="fr-FR" sz="2000" dirty="0" smtClean="0">
                <a:latin typeface="Garamond" pitchFamily="18" charset="0"/>
              </a:rPr>
              <a:t>Extrait des Principes de l’Unification</a:t>
            </a:r>
            <a:endParaRPr lang="fr-FR" sz="2000" dirty="0">
              <a:latin typeface="Garamond" pitchFamily="18" charset="0"/>
            </a:endParaRPr>
          </a:p>
        </p:txBody>
      </p:sp>
      <p:sp>
        <p:nvSpPr>
          <p:cNvPr id="8" name="Rectangle 7"/>
          <p:cNvSpPr/>
          <p:nvPr/>
        </p:nvSpPr>
        <p:spPr>
          <a:xfrm>
            <a:off x="4007652" y="2449325"/>
            <a:ext cx="4176695" cy="830997"/>
          </a:xfrm>
          <a:prstGeom prst="rect">
            <a:avLst/>
          </a:prstGeom>
        </p:spPr>
        <p:txBody>
          <a:bodyPr wrap="square">
            <a:spAutoFit/>
          </a:bodyPr>
          <a:lstStyle/>
          <a:p>
            <a:pPr algn="ctr"/>
            <a:r>
              <a:rPr lang="fr-FR" sz="2400" dirty="0">
                <a:latin typeface="Garamond" pitchFamily="18" charset="0"/>
              </a:rPr>
              <a:t>Le « je suis », veut se reconnaître </a:t>
            </a:r>
            <a:endParaRPr lang="fr-FR" sz="2400" dirty="0" smtClean="0">
              <a:latin typeface="Garamond" pitchFamily="18" charset="0"/>
            </a:endParaRPr>
          </a:p>
          <a:p>
            <a:pPr algn="ctr"/>
            <a:r>
              <a:rPr lang="fr-FR" sz="2400" dirty="0" smtClean="0">
                <a:latin typeface="Garamond" pitchFamily="18" charset="0"/>
              </a:rPr>
              <a:t>dans </a:t>
            </a:r>
            <a:r>
              <a:rPr lang="fr-FR" sz="2400" dirty="0">
                <a:latin typeface="Garamond" pitchFamily="18" charset="0"/>
              </a:rPr>
              <a:t>un « nous sommes »</a:t>
            </a:r>
          </a:p>
        </p:txBody>
      </p:sp>
      <p:sp>
        <p:nvSpPr>
          <p:cNvPr id="9" name="Arc 39"/>
          <p:cNvSpPr>
            <a:spLocks/>
          </p:cNvSpPr>
          <p:nvPr/>
        </p:nvSpPr>
        <p:spPr bwMode="auto">
          <a:xfrm rot="4985837" flipH="1" flipV="1">
            <a:off x="8893040" y="3752812"/>
            <a:ext cx="1822982" cy="15358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15503091" flipH="1" flipV="1">
            <a:off x="8651301" y="3559837"/>
            <a:ext cx="1822982" cy="153584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Rectangle 10"/>
          <p:cNvSpPr/>
          <p:nvPr/>
        </p:nvSpPr>
        <p:spPr>
          <a:xfrm>
            <a:off x="3116964" y="6027003"/>
            <a:ext cx="5510115" cy="830997"/>
          </a:xfrm>
          <a:prstGeom prst="rect">
            <a:avLst/>
          </a:prstGeom>
        </p:spPr>
        <p:txBody>
          <a:bodyPr wrap="square">
            <a:spAutoFit/>
          </a:bodyPr>
          <a:lstStyle/>
          <a:p>
            <a:pPr algn="ctr"/>
            <a:r>
              <a:rPr lang="fr-FR" sz="2400" dirty="0" smtClean="0">
                <a:latin typeface="Garamond" pitchFamily="18" charset="0"/>
              </a:rPr>
              <a:t>Les diapositives suivantes illustrent un extrait de </a:t>
            </a:r>
            <a:r>
              <a:rPr lang="fr-FR" sz="2400" i="1" dirty="0" smtClean="0">
                <a:latin typeface="Garamond" pitchFamily="18" charset="0"/>
              </a:rPr>
              <a:t>Qu’est-ce qu’une nation ? </a:t>
            </a:r>
            <a:r>
              <a:rPr lang="fr-FR" sz="2400" dirty="0" smtClean="0">
                <a:latin typeface="Garamond" pitchFamily="18" charset="0"/>
              </a:rPr>
              <a:t>de Ernest Renan</a:t>
            </a:r>
            <a:endParaRPr lang="fr-FR" sz="2400" dirty="0">
              <a:latin typeface="Garamond" pitchFamily="18" charset="0"/>
            </a:endParaRPr>
          </a:p>
        </p:txBody>
      </p:sp>
    </p:spTree>
    <p:extLst>
      <p:ext uri="{BB962C8B-B14F-4D97-AF65-F5344CB8AC3E}">
        <p14:creationId xmlns:p14="http://schemas.microsoft.com/office/powerpoint/2010/main" val="11125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noGrp="1"/>
          </p:cNvGraphicFramePr>
          <p:nvPr>
            <p:ph idx="4294967295"/>
            <p:extLst>
              <p:ext uri="{D42A27DB-BD31-4B8C-83A1-F6EECF244321}">
                <p14:modId xmlns:p14="http://schemas.microsoft.com/office/powerpoint/2010/main" val="4216128191"/>
              </p:ext>
            </p:extLst>
          </p:nvPr>
        </p:nvGraphicFramePr>
        <p:xfrm>
          <a:off x="-721362" y="-26988"/>
          <a:ext cx="8939048" cy="6884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c 39"/>
          <p:cNvSpPr>
            <a:spLocks/>
          </p:cNvSpPr>
          <p:nvPr/>
        </p:nvSpPr>
        <p:spPr bwMode="auto">
          <a:xfrm rot="5127863" flipH="1" flipV="1">
            <a:off x="2943202" y="1625389"/>
            <a:ext cx="1758147" cy="2811282"/>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7" name="Arc 39"/>
          <p:cNvSpPr>
            <a:spLocks/>
          </p:cNvSpPr>
          <p:nvPr/>
        </p:nvSpPr>
        <p:spPr bwMode="auto">
          <a:xfrm rot="15914283" flipH="1" flipV="1">
            <a:off x="2843917" y="2050117"/>
            <a:ext cx="1741373" cy="302272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Rectangle 7"/>
          <p:cNvSpPr/>
          <p:nvPr/>
        </p:nvSpPr>
        <p:spPr>
          <a:xfrm>
            <a:off x="2532228" y="2139279"/>
            <a:ext cx="2364750" cy="2677656"/>
          </a:xfrm>
          <a:prstGeom prst="rect">
            <a:avLst/>
          </a:prstGeom>
        </p:spPr>
        <p:txBody>
          <a:bodyPr wrap="none">
            <a:spAutoFit/>
          </a:bodyPr>
          <a:lstStyle/>
          <a:p>
            <a:pPr lvl="0"/>
            <a:r>
              <a:rPr lang="fr-FR" sz="2400" dirty="0" smtClean="0">
                <a:latin typeface="Garamond" pitchFamily="18" charset="0"/>
              </a:rPr>
              <a:t>Action de donner </a:t>
            </a:r>
          </a:p>
          <a:p>
            <a:pPr lvl="0"/>
            <a:endParaRPr lang="fr-FR" sz="2400" dirty="0">
              <a:latin typeface="Garamond" pitchFamily="18" charset="0"/>
            </a:endParaRPr>
          </a:p>
          <a:p>
            <a:pPr lvl="0"/>
            <a:endParaRPr lang="fr-FR" sz="2400" dirty="0" smtClean="0">
              <a:latin typeface="Garamond" pitchFamily="18" charset="0"/>
            </a:endParaRPr>
          </a:p>
          <a:p>
            <a:pPr lvl="0"/>
            <a:endParaRPr lang="fr-FR" sz="2400" dirty="0">
              <a:latin typeface="Garamond" pitchFamily="18" charset="0"/>
            </a:endParaRPr>
          </a:p>
          <a:p>
            <a:pPr lvl="0"/>
            <a:endParaRPr lang="fr-FR" sz="2400" dirty="0" smtClean="0">
              <a:latin typeface="Garamond" pitchFamily="18" charset="0"/>
            </a:endParaRPr>
          </a:p>
          <a:p>
            <a:pPr lvl="0"/>
            <a:endParaRPr lang="fr-FR" sz="2400" dirty="0">
              <a:latin typeface="Garamond" pitchFamily="18" charset="0"/>
            </a:endParaRPr>
          </a:p>
          <a:p>
            <a:pPr lvl="0" algn="ctr"/>
            <a:r>
              <a:rPr lang="fr-FR" sz="2400" dirty="0" smtClean="0">
                <a:latin typeface="Garamond" pitchFamily="18" charset="0"/>
              </a:rPr>
              <a:t>et recevoir</a:t>
            </a:r>
            <a:endParaRPr lang="fr-FR" sz="2400" dirty="0">
              <a:latin typeface="Garamond" pitchFamily="18" charset="0"/>
            </a:endParaRPr>
          </a:p>
        </p:txBody>
      </p:sp>
      <p:sp>
        <p:nvSpPr>
          <p:cNvPr id="2" name="Rectangle 1"/>
          <p:cNvSpPr/>
          <p:nvPr/>
        </p:nvSpPr>
        <p:spPr>
          <a:xfrm>
            <a:off x="4829079" y="4554630"/>
            <a:ext cx="4504107" cy="1938992"/>
          </a:xfrm>
          <a:prstGeom prst="rect">
            <a:avLst/>
          </a:prstGeom>
        </p:spPr>
        <p:txBody>
          <a:bodyPr wrap="square">
            <a:spAutoFit/>
          </a:bodyPr>
          <a:lstStyle/>
          <a:p>
            <a:r>
              <a:rPr lang="fr-FR" sz="2400" i="1" dirty="0" smtClean="0">
                <a:solidFill>
                  <a:schemeClr val="tx1">
                    <a:lumMod val="85000"/>
                  </a:schemeClr>
                </a:solidFill>
                <a:latin typeface="Garamond" pitchFamily="18" charset="0"/>
              </a:rPr>
              <a:t>L'une </a:t>
            </a:r>
            <a:r>
              <a:rPr lang="fr-FR" sz="2400" i="1" dirty="0">
                <a:solidFill>
                  <a:schemeClr val="tx1">
                    <a:lumMod val="85000"/>
                  </a:schemeClr>
                </a:solidFill>
                <a:latin typeface="Garamond" pitchFamily="18" charset="0"/>
              </a:rPr>
              <a:t>est la possession en commun d'un riche legs de souvenirs ; l'autre est le consentement actuel, le désir de </a:t>
            </a:r>
            <a:r>
              <a:rPr lang="fr-FR" sz="2400" b="1" i="1" dirty="0">
                <a:solidFill>
                  <a:schemeClr val="tx1">
                    <a:lumMod val="85000"/>
                  </a:schemeClr>
                </a:solidFill>
                <a:latin typeface="Garamond" pitchFamily="18" charset="0"/>
              </a:rPr>
              <a:t>vivre ensemble</a:t>
            </a:r>
            <a:r>
              <a:rPr lang="fr-FR" sz="2400" i="1" dirty="0">
                <a:solidFill>
                  <a:schemeClr val="tx1">
                    <a:lumMod val="85000"/>
                  </a:schemeClr>
                </a:solidFill>
                <a:latin typeface="Garamond" pitchFamily="18" charset="0"/>
              </a:rPr>
              <a:t>, la volonté de continuer à faire valoir l'héritage qu'on a reçu indivis.</a:t>
            </a:r>
            <a:endParaRPr lang="fr-FR" sz="2400" dirty="0">
              <a:solidFill>
                <a:schemeClr val="tx1">
                  <a:lumMod val="85000"/>
                </a:schemeClr>
              </a:solidFill>
            </a:endParaRPr>
          </a:p>
        </p:txBody>
      </p:sp>
      <p:pic>
        <p:nvPicPr>
          <p:cNvPr id="12" name="Picture 2" descr="Monet-RueMontorgueil.jpg"/>
          <p:cNvPicPr>
            <a:picLocks noChangeAspect="1" noChangeArrowheads="1"/>
          </p:cNvPicPr>
          <p:nvPr/>
        </p:nvPicPr>
        <p:blipFill rotWithShape="1">
          <a:blip r:embed="rId7" cstate="print"/>
          <a:srcRect t="20040" b="12390"/>
          <a:stretch/>
        </p:blipFill>
        <p:spPr bwMode="auto">
          <a:xfrm>
            <a:off x="9329701" y="345823"/>
            <a:ext cx="2862299" cy="3672684"/>
          </a:xfrm>
          <a:prstGeom prst="rect">
            <a:avLst/>
          </a:prstGeom>
          <a:noFill/>
        </p:spPr>
      </p:pic>
      <p:sp>
        <p:nvSpPr>
          <p:cNvPr id="3" name="Rectangle 2"/>
          <p:cNvSpPr/>
          <p:nvPr/>
        </p:nvSpPr>
        <p:spPr>
          <a:xfrm>
            <a:off x="4896976" y="324403"/>
            <a:ext cx="4432725" cy="1569660"/>
          </a:xfrm>
          <a:prstGeom prst="rect">
            <a:avLst/>
          </a:prstGeom>
        </p:spPr>
        <p:txBody>
          <a:bodyPr wrap="square">
            <a:spAutoFit/>
          </a:bodyPr>
          <a:lstStyle/>
          <a:p>
            <a:r>
              <a:rPr lang="fr-FR" sz="2400" i="1" dirty="0">
                <a:solidFill>
                  <a:schemeClr val="tx1">
                    <a:lumMod val="85000"/>
                  </a:schemeClr>
                </a:solidFill>
                <a:latin typeface="Garamond" pitchFamily="18" charset="0"/>
              </a:rPr>
              <a:t>Une nation est une âme, un principe spirituel. Deux choses constituent cette âme, ce principe spirituel. L'une est dans le passé, l'autre dans le présent. </a:t>
            </a:r>
            <a:endParaRPr lang="fr-FR" sz="2400" dirty="0"/>
          </a:p>
        </p:txBody>
      </p:sp>
    </p:spTree>
    <p:extLst>
      <p:ext uri="{BB962C8B-B14F-4D97-AF65-F5344CB8AC3E}">
        <p14:creationId xmlns:p14="http://schemas.microsoft.com/office/powerpoint/2010/main" val="34664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4294967295"/>
          </p:nvPr>
        </p:nvSpPr>
        <p:spPr>
          <a:xfrm>
            <a:off x="0" y="908050"/>
            <a:ext cx="5668963" cy="5949950"/>
          </a:xfrm>
          <a:prstGeom prst="rect">
            <a:avLst/>
          </a:prstGeom>
          <a:noFill/>
        </p:spPr>
        <p:style>
          <a:lnRef idx="0">
            <a:schemeClr val="accent1"/>
          </a:lnRef>
          <a:fillRef idx="3">
            <a:schemeClr val="accent1"/>
          </a:fillRef>
          <a:effectRef idx="3">
            <a:schemeClr val="accent1"/>
          </a:effectRef>
          <a:fontRef idx="minor">
            <a:schemeClr val="lt1"/>
          </a:fontRef>
        </p:style>
        <p:txBody>
          <a:bodyPr>
            <a:noAutofit/>
          </a:bodyPr>
          <a:lstStyle/>
          <a:p>
            <a:r>
              <a:rPr lang="fr-FR" sz="2800" i="1" dirty="0">
                <a:solidFill>
                  <a:schemeClr val="tx1">
                    <a:lumMod val="85000"/>
                  </a:schemeClr>
                </a:solidFill>
                <a:effectLst>
                  <a:outerShdw blurRad="38100" dist="38100" dir="2700000" algn="tl">
                    <a:srgbClr val="000000">
                      <a:alpha val="43137"/>
                    </a:srgbClr>
                  </a:outerShdw>
                </a:effectLst>
                <a:latin typeface="Garamond" pitchFamily="18" charset="0"/>
              </a:rPr>
              <a:t>On aime en proportion des sacrifices qu'on a consentis, des maux qu'on a soufferts. On aime la maison qu'on a bâtie et qu'on transmet. </a:t>
            </a:r>
            <a:r>
              <a:rPr lang="fr-FR" sz="2800" i="1" dirty="0" smtClean="0">
                <a:solidFill>
                  <a:schemeClr val="tx1">
                    <a:lumMod val="85000"/>
                  </a:schemeClr>
                </a:solidFill>
                <a:effectLst>
                  <a:outerShdw blurRad="38100" dist="38100" dir="2700000" algn="tl">
                    <a:srgbClr val="000000">
                      <a:alpha val="43137"/>
                    </a:srgbClr>
                  </a:outerShdw>
                </a:effectLst>
                <a:latin typeface="Garamond" pitchFamily="18" charset="0"/>
              </a:rPr>
              <a:t>Le </a:t>
            </a:r>
            <a:r>
              <a:rPr lang="fr-FR" sz="2800" i="1" dirty="0">
                <a:solidFill>
                  <a:schemeClr val="tx1">
                    <a:lumMod val="85000"/>
                  </a:schemeClr>
                </a:solidFill>
                <a:effectLst>
                  <a:outerShdw blurRad="38100" dist="38100" dir="2700000" algn="tl">
                    <a:srgbClr val="000000">
                      <a:alpha val="43137"/>
                    </a:srgbClr>
                  </a:outerShdw>
                </a:effectLst>
                <a:latin typeface="Garamond" pitchFamily="18" charset="0"/>
              </a:rPr>
              <a:t>chant spartiate : «Nous sommes ce que vous fûtes ; nous serons ce que vous êtes» est dans sa simplicité l'hymne abrégé de toute patrie. </a:t>
            </a:r>
          </a:p>
          <a:p>
            <a:r>
              <a:rPr lang="fr-FR" sz="2800" i="1" dirty="0" smtClean="0">
                <a:solidFill>
                  <a:schemeClr val="tx1">
                    <a:lumMod val="85000"/>
                  </a:schemeClr>
                </a:solidFill>
                <a:effectLst>
                  <a:outerShdw blurRad="38100" dist="38100" dir="2700000" algn="tl">
                    <a:srgbClr val="000000">
                      <a:alpha val="43137"/>
                    </a:srgbClr>
                  </a:outerShdw>
                </a:effectLst>
                <a:latin typeface="Garamond" pitchFamily="18" charset="0"/>
              </a:rPr>
              <a:t>Une nation est donc une grande solidarité, constituée par le sentiment des sacrifices qu'on a faits et de ceux qu'on est disposé à faire </a:t>
            </a:r>
            <a:r>
              <a:rPr lang="fr-FR" sz="2800" i="1" dirty="0" smtClean="0">
                <a:solidFill>
                  <a:schemeClr val="tx1">
                    <a:lumMod val="85000"/>
                  </a:schemeClr>
                </a:solidFill>
                <a:effectLst>
                  <a:outerShdw blurRad="38100" dist="38100" dir="2700000" algn="tl">
                    <a:srgbClr val="000000">
                      <a:alpha val="43137"/>
                    </a:srgbClr>
                  </a:outerShdw>
                </a:effectLst>
                <a:latin typeface="Garamond" pitchFamily="18" charset="0"/>
              </a:rPr>
              <a:t>encore … </a:t>
            </a:r>
            <a:endParaRPr lang="fr-FR" sz="2800" i="1" dirty="0" smtClean="0">
              <a:solidFill>
                <a:schemeClr val="tx1">
                  <a:lumMod val="85000"/>
                </a:schemeClr>
              </a:solidFill>
              <a:effectLst>
                <a:outerShdw blurRad="38100" dist="38100" dir="2700000" algn="tl">
                  <a:srgbClr val="000000">
                    <a:alpha val="43137"/>
                  </a:srgbClr>
                </a:outerShdw>
              </a:effectLst>
              <a:latin typeface="Garamond" pitchFamily="18" charset="0"/>
            </a:endParaRPr>
          </a:p>
        </p:txBody>
      </p:sp>
      <p:graphicFrame>
        <p:nvGraphicFramePr>
          <p:cNvPr id="5" name="Espace réservé du contenu 4"/>
          <p:cNvGraphicFramePr>
            <a:graphicFrameLocks noGrp="1"/>
          </p:cNvGraphicFramePr>
          <p:nvPr>
            <p:ph sz="half" idx="4294967295"/>
            <p:extLst>
              <p:ext uri="{D42A27DB-BD31-4B8C-83A1-F6EECF244321}">
                <p14:modId xmlns:p14="http://schemas.microsoft.com/office/powerpoint/2010/main" val="3284079356"/>
              </p:ext>
            </p:extLst>
          </p:nvPr>
        </p:nvGraphicFramePr>
        <p:xfrm>
          <a:off x="5618163" y="0"/>
          <a:ext cx="657383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0562897" y="789459"/>
            <a:ext cx="1629103" cy="707886"/>
          </a:xfrm>
          <a:prstGeom prst="rect">
            <a:avLst/>
          </a:prstGeom>
        </p:spPr>
        <p:txBody>
          <a:bodyPr wrap="square">
            <a:spAutoFit/>
          </a:bodyPr>
          <a:lstStyle/>
          <a:p>
            <a:pPr algn="ctr"/>
            <a:r>
              <a:rPr lang="fr-FR" sz="2000" i="1" dirty="0">
                <a:solidFill>
                  <a:schemeClr val="tx1">
                    <a:lumMod val="85000"/>
                  </a:schemeClr>
                </a:solidFill>
                <a:effectLst>
                  <a:outerShdw blurRad="38100" dist="38100" dir="2700000" algn="tl">
                    <a:srgbClr val="000000">
                      <a:alpha val="43137"/>
                    </a:srgbClr>
                  </a:outerShdw>
                </a:effectLst>
                <a:latin typeface="Garamond" pitchFamily="18" charset="0"/>
              </a:rPr>
              <a:t>l'hymne abrégé de toute patrie. </a:t>
            </a:r>
          </a:p>
        </p:txBody>
      </p:sp>
    </p:spTree>
    <p:extLst>
      <p:ext uri="{BB962C8B-B14F-4D97-AF65-F5344CB8AC3E}">
        <p14:creationId xmlns:p14="http://schemas.microsoft.com/office/powerpoint/2010/main" val="2902990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2700"/>
            <a:ext cx="12192000" cy="561975"/>
          </a:xfrm>
          <a:noFill/>
        </p:spPr>
        <p:txBody>
          <a:bodyPr>
            <a:noAutofit/>
          </a:bodyPr>
          <a:lstStyle/>
          <a:p>
            <a:r>
              <a:rPr lang="fr-FR" dirty="0" smtClean="0">
                <a:effectLst>
                  <a:outerShdw blurRad="38100" dist="38100" dir="2700000" algn="tl">
                    <a:srgbClr val="000000">
                      <a:alpha val="43137"/>
                    </a:srgbClr>
                  </a:outerShdw>
                </a:effectLst>
                <a:latin typeface="Garamond" pitchFamily="18" charset="0"/>
              </a:rPr>
              <a:t>Le Plébiscite de tous les jours</a:t>
            </a:r>
            <a:endParaRPr lang="fr-FR" dirty="0">
              <a:effectLst>
                <a:outerShdw blurRad="38100" dist="38100" dir="2700000" algn="tl">
                  <a:srgbClr val="000000">
                    <a:alpha val="43137"/>
                  </a:srgbClr>
                </a:outerShdw>
              </a:effectLst>
              <a:latin typeface="Garamond" pitchFamily="18" charset="0"/>
            </a:endParaRPr>
          </a:p>
        </p:txBody>
      </p:sp>
      <p:graphicFrame>
        <p:nvGraphicFramePr>
          <p:cNvPr id="5" name="Espace réservé du contenu 4"/>
          <p:cNvGraphicFramePr>
            <a:graphicFrameLocks noGrp="1"/>
          </p:cNvGraphicFramePr>
          <p:nvPr>
            <p:ph sz="half" idx="4294967295"/>
            <p:extLst>
              <p:ext uri="{D42A27DB-BD31-4B8C-83A1-F6EECF244321}">
                <p14:modId xmlns:p14="http://schemas.microsoft.com/office/powerpoint/2010/main" val="334738434"/>
              </p:ext>
            </p:extLst>
          </p:nvPr>
        </p:nvGraphicFramePr>
        <p:xfrm>
          <a:off x="-32029" y="625121"/>
          <a:ext cx="8208963" cy="623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5999" y="903042"/>
            <a:ext cx="2688299" cy="1015663"/>
          </a:xfrm>
          <a:prstGeom prst="rect">
            <a:avLst/>
          </a:prstGeom>
        </p:spPr>
        <p:txBody>
          <a:bodyPr wrap="square">
            <a:spAutoFit/>
          </a:bodyPr>
          <a:lstStyle/>
          <a:p>
            <a:pPr algn="ctr"/>
            <a:r>
              <a:rPr lang="fr-FR" sz="2000" dirty="0">
                <a:latin typeface="Garamond" pitchFamily="18" charset="0"/>
              </a:rPr>
              <a:t>Invention </a:t>
            </a:r>
            <a:endParaRPr lang="fr-FR" sz="2000" dirty="0" smtClean="0">
              <a:latin typeface="Garamond" pitchFamily="18" charset="0"/>
            </a:endParaRPr>
          </a:p>
          <a:p>
            <a:pPr algn="ctr"/>
            <a:r>
              <a:rPr lang="fr-FR" sz="2000" dirty="0" smtClean="0">
                <a:latin typeface="Garamond" pitchFamily="18" charset="0"/>
              </a:rPr>
              <a:t>de Tradition</a:t>
            </a:r>
          </a:p>
          <a:p>
            <a:pPr algn="ctr"/>
            <a:r>
              <a:rPr lang="fr-FR" sz="2000" dirty="0" smtClean="0">
                <a:latin typeface="Garamond" pitchFamily="18" charset="0"/>
              </a:rPr>
              <a:t>Eric Hobsbawm</a:t>
            </a:r>
            <a:endParaRPr lang="fr-FR" sz="2000" dirty="0">
              <a:latin typeface="Garamond" pitchFamily="18" charset="0"/>
            </a:endParaRPr>
          </a:p>
        </p:txBody>
      </p:sp>
      <p:sp>
        <p:nvSpPr>
          <p:cNvPr id="7" name="Rectangle 6"/>
          <p:cNvSpPr/>
          <p:nvPr/>
        </p:nvSpPr>
        <p:spPr>
          <a:xfrm>
            <a:off x="123876" y="5746532"/>
            <a:ext cx="3112547" cy="707886"/>
          </a:xfrm>
          <a:prstGeom prst="rect">
            <a:avLst/>
          </a:prstGeom>
        </p:spPr>
        <p:txBody>
          <a:bodyPr wrap="square">
            <a:spAutoFit/>
          </a:bodyPr>
          <a:lstStyle/>
          <a:p>
            <a:pPr algn="ctr"/>
            <a:r>
              <a:rPr lang="fr-FR" sz="2000" dirty="0" smtClean="0">
                <a:latin typeface="Garamond" pitchFamily="18" charset="0"/>
              </a:rPr>
              <a:t>Communauté imaginée</a:t>
            </a:r>
          </a:p>
          <a:p>
            <a:pPr algn="ctr"/>
            <a:r>
              <a:rPr lang="fr-FR" sz="2000" dirty="0" smtClean="0">
                <a:latin typeface="Garamond" pitchFamily="18" charset="0"/>
              </a:rPr>
              <a:t>Benedict Anderson</a:t>
            </a:r>
            <a:endParaRPr lang="fr-FR" sz="2000" dirty="0">
              <a:latin typeface="Garamond" pitchFamily="18" charset="0"/>
            </a:endParaRPr>
          </a:p>
        </p:txBody>
      </p:sp>
      <p:pic>
        <p:nvPicPr>
          <p:cNvPr id="8" name="Picture 2" descr="L&amp;#039;homme au crayon : la photo a fait le tour du Monde © Reuters Stéphane Mah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102" y="299404"/>
            <a:ext cx="3962897" cy="22229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29101" y="2560681"/>
            <a:ext cx="3962897" cy="3046988"/>
          </a:xfrm>
          <a:prstGeom prst="rect">
            <a:avLst/>
          </a:prstGeom>
        </p:spPr>
        <p:txBody>
          <a:bodyPr wrap="square">
            <a:spAutoFit/>
          </a:bodyPr>
          <a:lstStyle/>
          <a:p>
            <a:r>
              <a:rPr lang="fr-FR" sz="2400" i="1" dirty="0" smtClean="0">
                <a:solidFill>
                  <a:schemeClr val="tx1">
                    <a:lumMod val="85000"/>
                  </a:schemeClr>
                </a:solidFill>
                <a:latin typeface="Garamond" pitchFamily="18" charset="0"/>
              </a:rPr>
              <a:t>… Elle </a:t>
            </a:r>
            <a:r>
              <a:rPr lang="fr-FR" sz="2400" i="1" dirty="0">
                <a:solidFill>
                  <a:schemeClr val="tx1">
                    <a:lumMod val="85000"/>
                  </a:schemeClr>
                </a:solidFill>
                <a:latin typeface="Garamond" pitchFamily="18" charset="0"/>
              </a:rPr>
              <a:t>suppose un passé ; elle se résume pourtant dans le présent par un fait tangible : le consentement, le désir clairement exprimé de continuer la vie commune. </a:t>
            </a:r>
            <a:r>
              <a:rPr lang="fr-FR" sz="2400" i="1" dirty="0">
                <a:latin typeface="Garamond" pitchFamily="18" charset="0"/>
              </a:rPr>
              <a:t>L'existence d'une nation est un plébiscite de tous les jours, comme l'existence de l'individu est une affirmation perpétuelle de vie.</a:t>
            </a:r>
          </a:p>
        </p:txBody>
      </p:sp>
    </p:spTree>
    <p:extLst>
      <p:ext uri="{BB962C8B-B14F-4D97-AF65-F5344CB8AC3E}">
        <p14:creationId xmlns:p14="http://schemas.microsoft.com/office/powerpoint/2010/main" val="144121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3"/>
          <p:cNvGraphicFramePr>
            <a:graphicFrameLocks/>
          </p:cNvGraphicFramePr>
          <p:nvPr>
            <p:extLst>
              <p:ext uri="{D42A27DB-BD31-4B8C-83A1-F6EECF244321}">
                <p14:modId xmlns:p14="http://schemas.microsoft.com/office/powerpoint/2010/main" val="1245550046"/>
              </p:ext>
            </p:extLst>
          </p:nvPr>
        </p:nvGraphicFramePr>
        <p:xfrm>
          <a:off x="-110359" y="0"/>
          <a:ext cx="1230235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9427779" y="4562259"/>
            <a:ext cx="2606566" cy="1600438"/>
          </a:xfrm>
          <a:prstGeom prst="rect">
            <a:avLst/>
          </a:prstGeom>
        </p:spPr>
        <p:txBody>
          <a:bodyPr wrap="square">
            <a:spAutoFit/>
          </a:bodyPr>
          <a:lstStyle/>
          <a:p>
            <a:pPr algn="ctr"/>
            <a:r>
              <a:rPr lang="fr-FR" sz="2000" b="1" dirty="0" smtClean="0">
                <a:solidFill>
                  <a:schemeClr val="tx1">
                    <a:lumMod val="85000"/>
                  </a:schemeClr>
                </a:solidFill>
                <a:latin typeface="Garamond" pitchFamily="18" charset="0"/>
              </a:rPr>
              <a:t>Exercer une influence sur les mœurs, le droit, la politique, les choix de société</a:t>
            </a:r>
          </a:p>
          <a:p>
            <a:endParaRPr lang="fr-FR" dirty="0"/>
          </a:p>
        </p:txBody>
      </p:sp>
      <p:sp>
        <p:nvSpPr>
          <p:cNvPr id="11" name="Rectangle 10"/>
          <p:cNvSpPr/>
          <p:nvPr/>
        </p:nvSpPr>
        <p:spPr>
          <a:xfrm>
            <a:off x="4014952" y="0"/>
            <a:ext cx="4120056" cy="984885"/>
          </a:xfrm>
          <a:prstGeom prst="rect">
            <a:avLst/>
          </a:prstGeom>
        </p:spPr>
        <p:txBody>
          <a:bodyPr wrap="square">
            <a:spAutoFit/>
          </a:bodyPr>
          <a:lstStyle/>
          <a:p>
            <a:pPr algn="ctr"/>
            <a:r>
              <a:rPr lang="fr-FR" sz="2000" b="1" dirty="0" smtClean="0">
                <a:solidFill>
                  <a:schemeClr val="tx1">
                    <a:lumMod val="85000"/>
                  </a:schemeClr>
                </a:solidFill>
                <a:latin typeface="Garamond" pitchFamily="18" charset="0"/>
              </a:rPr>
              <a:t>Exercer une influence sur les idées, les débats, le raisonnement</a:t>
            </a:r>
          </a:p>
          <a:p>
            <a:endParaRPr lang="fr-FR" dirty="0"/>
          </a:p>
        </p:txBody>
      </p:sp>
      <p:sp>
        <p:nvSpPr>
          <p:cNvPr id="12" name="Rectangle 11"/>
          <p:cNvSpPr/>
          <p:nvPr/>
        </p:nvSpPr>
        <p:spPr>
          <a:xfrm>
            <a:off x="457200" y="4562259"/>
            <a:ext cx="2485697" cy="1600438"/>
          </a:xfrm>
          <a:prstGeom prst="rect">
            <a:avLst/>
          </a:prstGeom>
        </p:spPr>
        <p:txBody>
          <a:bodyPr wrap="square">
            <a:spAutoFit/>
          </a:bodyPr>
          <a:lstStyle/>
          <a:p>
            <a:r>
              <a:rPr lang="fr-FR" sz="2000" b="1" dirty="0" smtClean="0">
                <a:solidFill>
                  <a:schemeClr val="tx1">
                    <a:lumMod val="85000"/>
                  </a:schemeClr>
                </a:solidFill>
                <a:latin typeface="Garamond" pitchFamily="18" charset="0"/>
              </a:rPr>
              <a:t>Exercer une influence sur les goûts, la culture, l’esthétique</a:t>
            </a:r>
          </a:p>
          <a:p>
            <a:endParaRPr lang="fr-FR" dirty="0"/>
          </a:p>
        </p:txBody>
      </p:sp>
    </p:spTree>
    <p:extLst>
      <p:ext uri="{BB962C8B-B14F-4D97-AF65-F5344CB8AC3E}">
        <p14:creationId xmlns:p14="http://schemas.microsoft.com/office/powerpoint/2010/main" val="2458009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693436" y="4082708"/>
            <a:ext cx="5362744" cy="2131549"/>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274320" indent="-274320">
              <a:lnSpc>
                <a:spcPct val="90000"/>
              </a:lnSpc>
              <a:spcBef>
                <a:spcPct val="20000"/>
              </a:spcBef>
              <a:buClr>
                <a:schemeClr val="accent1"/>
              </a:buClr>
              <a:buSzPct val="85000"/>
              <a:buFont typeface="Wingdings 2"/>
              <a:buChar char=""/>
              <a:defRPr/>
            </a:pPr>
            <a:r>
              <a:rPr lang="fr-FR" sz="2400" dirty="0" smtClean="0">
                <a:latin typeface="Garamond" pitchFamily="18" charset="0"/>
              </a:rPr>
              <a:t>Les </a:t>
            </a:r>
            <a:r>
              <a:rPr lang="fr-FR" sz="2400" dirty="0">
                <a:latin typeface="Garamond" pitchFamily="18" charset="0"/>
              </a:rPr>
              <a:t>civilisations se développent par la réponse d’individus créatifs à des défis.</a:t>
            </a:r>
          </a:p>
          <a:p>
            <a:pPr marL="274320" indent="-274320" fontAlgn="auto">
              <a:lnSpc>
                <a:spcPct val="90000"/>
              </a:lnSpc>
              <a:spcBef>
                <a:spcPct val="20000"/>
              </a:spcBef>
              <a:spcAft>
                <a:spcPts val="0"/>
              </a:spcAft>
              <a:buClr>
                <a:schemeClr val="accent1"/>
              </a:buClr>
              <a:buSzPct val="85000"/>
              <a:buFont typeface="Wingdings 2"/>
              <a:buChar char=""/>
              <a:defRPr/>
            </a:pPr>
            <a:r>
              <a:rPr lang="fr-FR" sz="2400" dirty="0" smtClean="0">
                <a:latin typeface="Garamond" pitchFamily="18" charset="0"/>
              </a:rPr>
              <a:t>La </a:t>
            </a:r>
            <a:r>
              <a:rPr lang="fr-FR" sz="2400" dirty="0">
                <a:latin typeface="Garamond" pitchFamily="18" charset="0"/>
              </a:rPr>
              <a:t>civilisation avance en répondant aux difficultés par des solutions créatives qui sont plus intérieures et spirituelles qu’extérieures et matérielles</a:t>
            </a:r>
            <a:r>
              <a:rPr lang="fr-FR" sz="2400" dirty="0" smtClean="0">
                <a:latin typeface="Garamond" pitchFamily="18" charset="0"/>
              </a:rPr>
              <a:t>.</a:t>
            </a:r>
            <a:endParaRPr lang="fr-FR" sz="2400" dirty="0">
              <a:latin typeface="Garamond" pitchFamily="18" charset="0"/>
            </a:endParaRPr>
          </a:p>
        </p:txBody>
      </p:sp>
      <p:sp>
        <p:nvSpPr>
          <p:cNvPr id="7" name="Rectangle 4"/>
          <p:cNvSpPr>
            <a:spLocks noChangeArrowheads="1"/>
          </p:cNvSpPr>
          <p:nvPr/>
        </p:nvSpPr>
        <p:spPr bwMode="auto">
          <a:xfrm>
            <a:off x="0" y="5093090"/>
            <a:ext cx="2806262" cy="1569660"/>
          </a:xfrm>
          <a:prstGeom prst="rect">
            <a:avLst/>
          </a:prstGeom>
          <a:noFill/>
          <a:ln w="9525">
            <a:noFill/>
            <a:miter lim="800000"/>
            <a:headEnd/>
            <a:tailEnd/>
          </a:ln>
          <a:effectLst/>
        </p:spPr>
        <p:txBody>
          <a:bodyPr wrap="square">
            <a:spAutoFit/>
          </a:bodyPr>
          <a:lstStyle/>
          <a:p>
            <a:pPr>
              <a:defRPr/>
            </a:pPr>
            <a:r>
              <a:rPr lang="fr-FR" sz="2400" b="1" dirty="0">
                <a:effectLst>
                  <a:outerShdw blurRad="38100" dist="38100" dir="2700000" algn="tl">
                    <a:srgbClr val="000000"/>
                  </a:outerShdw>
                </a:effectLst>
                <a:latin typeface="Garamond" pitchFamily="18" charset="0"/>
              </a:rPr>
              <a:t>Arnold Toynbee</a:t>
            </a:r>
          </a:p>
          <a:p>
            <a:pPr algn="ctr">
              <a:defRPr/>
            </a:pPr>
            <a:r>
              <a:rPr lang="fr-FR" sz="2400" dirty="0">
                <a:effectLst>
                  <a:outerShdw blurRad="38100" dist="38100" dir="2700000" algn="tl">
                    <a:srgbClr val="000000"/>
                  </a:outerShdw>
                </a:effectLst>
                <a:latin typeface="Garamond" pitchFamily="18" charset="0"/>
              </a:rPr>
              <a:t>(1889-1975</a:t>
            </a:r>
            <a:r>
              <a:rPr lang="fr-FR" sz="2400" dirty="0" smtClean="0">
                <a:effectLst>
                  <a:outerShdw blurRad="38100" dist="38100" dir="2700000" algn="tl">
                    <a:srgbClr val="000000"/>
                  </a:outerShdw>
                </a:effectLst>
                <a:latin typeface="Garamond" pitchFamily="18" charset="0"/>
              </a:rPr>
              <a:t>)</a:t>
            </a:r>
          </a:p>
          <a:p>
            <a:pPr algn="ctr">
              <a:defRPr/>
            </a:pPr>
            <a:endParaRPr lang="fr-FR" sz="2400" dirty="0">
              <a:effectLst>
                <a:outerShdw blurRad="38100" dist="38100" dir="2700000" algn="tl">
                  <a:srgbClr val="000000"/>
                </a:outerShdw>
              </a:effectLst>
              <a:latin typeface="Garamond" pitchFamily="18" charset="0"/>
            </a:endParaRPr>
          </a:p>
          <a:p>
            <a:pPr algn="ctr">
              <a:defRPr/>
            </a:pPr>
            <a:r>
              <a:rPr lang="fr-FR" sz="2400" dirty="0" smtClean="0">
                <a:effectLst>
                  <a:outerShdw blurRad="38100" dist="38100" dir="2700000" algn="tl">
                    <a:srgbClr val="000000"/>
                  </a:outerShdw>
                </a:effectLst>
                <a:latin typeface="Garamond" pitchFamily="18" charset="0"/>
              </a:rPr>
              <a:t>Minorités créatrices</a:t>
            </a:r>
            <a:endParaRPr lang="fr-FR" sz="2400" dirty="0">
              <a:effectLst>
                <a:outerShdw blurRad="38100" dist="38100" dir="2700000" algn="tl">
                  <a:srgbClr val="000000"/>
                </a:outerShdw>
              </a:effectLst>
              <a:latin typeface="Garamond" pitchFamily="18" charset="0"/>
            </a:endParaRPr>
          </a:p>
        </p:txBody>
      </p:sp>
      <p:pic>
        <p:nvPicPr>
          <p:cNvPr id="8" name="Picture 2" descr="http://upload.wikimedia.org/wikipedia/commons/thumb/a/af/ArnoldToynbee1961.jpg/477px-ArnoldToynbee19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046" y="2252745"/>
            <a:ext cx="2386001" cy="2723443"/>
          </a:xfrm>
          <a:prstGeom prst="rect">
            <a:avLst/>
          </a:prstGeom>
          <a:ln>
            <a:noFill/>
          </a:ln>
          <a:effectLst>
            <a:softEdge rad="112500"/>
          </a:effectLst>
        </p:spPr>
      </p:pic>
      <p:sp>
        <p:nvSpPr>
          <p:cNvPr id="10" name="Rectangle 9"/>
          <p:cNvSpPr/>
          <p:nvPr/>
        </p:nvSpPr>
        <p:spPr>
          <a:xfrm>
            <a:off x="2656548" y="2328382"/>
            <a:ext cx="5399632"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74320" indent="-274320">
              <a:lnSpc>
                <a:spcPct val="90000"/>
              </a:lnSpc>
              <a:spcBef>
                <a:spcPct val="20000"/>
              </a:spcBef>
              <a:buClr>
                <a:schemeClr val="accent1"/>
              </a:buClr>
              <a:buSzPct val="85000"/>
              <a:buFont typeface="Wingdings 2"/>
              <a:buChar char=""/>
              <a:defRPr/>
            </a:pPr>
            <a:r>
              <a:rPr lang="fr-FR" sz="2400" dirty="0">
                <a:latin typeface="Garamond" pitchFamily="18" charset="0"/>
              </a:rPr>
              <a:t>La société se désagrège quand les individus créatifs n’arrivent plus à diriger en exerçant leur puissance créatrice ; </a:t>
            </a:r>
            <a:r>
              <a:rPr lang="fr-FR" sz="2400" dirty="0" smtClean="0">
                <a:latin typeface="Garamond" pitchFamily="18" charset="0"/>
              </a:rPr>
              <a:t>la </a:t>
            </a:r>
            <a:r>
              <a:rPr lang="fr-FR" sz="2400" dirty="0">
                <a:latin typeface="Garamond" pitchFamily="18" charset="0"/>
              </a:rPr>
              <a:t>majorité cesse de jouer le jeu, </a:t>
            </a:r>
            <a:r>
              <a:rPr lang="fr-FR" sz="2400" dirty="0" smtClean="0">
                <a:latin typeface="Garamond" pitchFamily="18" charset="0"/>
              </a:rPr>
              <a:t>la </a:t>
            </a:r>
            <a:r>
              <a:rPr lang="fr-FR" sz="2400" dirty="0">
                <a:latin typeface="Garamond" pitchFamily="18" charset="0"/>
              </a:rPr>
              <a:t>société </a:t>
            </a:r>
            <a:r>
              <a:rPr lang="fr-FR" sz="2400" dirty="0" smtClean="0">
                <a:latin typeface="Garamond" pitchFamily="18" charset="0"/>
              </a:rPr>
              <a:t>entame sa désagrégation</a:t>
            </a:r>
            <a:endParaRPr lang="fr-FR" sz="2400" dirty="0">
              <a:latin typeface="Garamond" pitchFamily="18" charset="0"/>
            </a:endParaRPr>
          </a:p>
        </p:txBody>
      </p:sp>
      <p:pic>
        <p:nvPicPr>
          <p:cNvPr id="12" name="Picture 21" descr="Dom-Helder-Camar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5716" y="2385541"/>
            <a:ext cx="2108875" cy="27514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315716" y="5311512"/>
            <a:ext cx="2979632" cy="923330"/>
          </a:xfrm>
          <a:prstGeom prst="rect">
            <a:avLst/>
          </a:prstGeom>
        </p:spPr>
        <p:txBody>
          <a:bodyPr wrap="square">
            <a:spAutoFit/>
          </a:bodyPr>
          <a:lstStyle/>
          <a:p>
            <a:pPr lvl="0" fontAlgn="base">
              <a:spcBef>
                <a:spcPct val="0"/>
              </a:spcBef>
              <a:spcAft>
                <a:spcPct val="0"/>
              </a:spcAft>
            </a:pPr>
            <a:r>
              <a:rPr lang="fr-FR" b="1" dirty="0">
                <a:latin typeface="Garamond" pitchFamily="18" charset="0"/>
                <a:cs typeface="Arial" charset="0"/>
              </a:rPr>
              <a:t>Dom Helder</a:t>
            </a:r>
            <a:r>
              <a:rPr lang="fr-FR" dirty="0">
                <a:latin typeface="Garamond" pitchFamily="18" charset="0"/>
                <a:cs typeface="Arial" charset="0"/>
              </a:rPr>
              <a:t>, (1909 - 1999)  </a:t>
            </a:r>
          </a:p>
          <a:p>
            <a:pPr lvl="0" fontAlgn="base">
              <a:spcBef>
                <a:spcPct val="0"/>
              </a:spcBef>
              <a:spcAft>
                <a:spcPct val="0"/>
              </a:spcAft>
            </a:pPr>
            <a:r>
              <a:rPr lang="fr-FR" dirty="0" smtClean="0">
                <a:latin typeface="Garamond" pitchFamily="18" charset="0"/>
                <a:cs typeface="Arial" charset="0"/>
              </a:rPr>
              <a:t>Archevêque </a:t>
            </a:r>
            <a:r>
              <a:rPr lang="fr-FR" dirty="0">
                <a:latin typeface="Garamond" pitchFamily="18" charset="0"/>
                <a:cs typeface="Arial" charset="0"/>
              </a:rPr>
              <a:t>d'Olinda et </a:t>
            </a:r>
            <a:r>
              <a:rPr lang="fr-FR" dirty="0" smtClean="0">
                <a:latin typeface="Garamond" pitchFamily="18" charset="0"/>
                <a:cs typeface="Arial" charset="0"/>
              </a:rPr>
              <a:t>Recife. « les minorités abrahamiques »</a:t>
            </a:r>
            <a:endParaRPr lang="fr-FR" dirty="0">
              <a:latin typeface="Garamond" pitchFamily="18" charset="0"/>
              <a:cs typeface="Arial" charset="0"/>
            </a:endParaRPr>
          </a:p>
        </p:txBody>
      </p:sp>
      <p:sp>
        <p:nvSpPr>
          <p:cNvPr id="2" name="Titre 1"/>
          <p:cNvSpPr>
            <a:spLocks noGrp="1"/>
          </p:cNvSpPr>
          <p:nvPr>
            <p:ph type="title"/>
          </p:nvPr>
        </p:nvSpPr>
        <p:spPr>
          <a:xfrm>
            <a:off x="486683" y="818104"/>
            <a:ext cx="9613861" cy="1080938"/>
          </a:xfrm>
        </p:spPr>
        <p:txBody>
          <a:bodyPr>
            <a:normAutofit/>
          </a:bodyPr>
          <a:lstStyle/>
          <a:p>
            <a:r>
              <a:rPr lang="fr-FR" sz="2800" b="1" dirty="0">
                <a:solidFill>
                  <a:schemeClr val="accent1">
                    <a:lumMod val="40000"/>
                    <a:lumOff val="60000"/>
                  </a:schemeClr>
                </a:solidFill>
                <a:latin typeface="Garamond" pitchFamily="18" charset="0"/>
              </a:rPr>
              <a:t>Minorités créatives chez Toynbee et Dom Helder </a:t>
            </a:r>
            <a:r>
              <a:rPr lang="fr-FR" sz="2800" b="1" dirty="0" smtClean="0">
                <a:solidFill>
                  <a:schemeClr val="accent1">
                    <a:lumMod val="40000"/>
                    <a:lumOff val="60000"/>
                  </a:schemeClr>
                </a:solidFill>
                <a:latin typeface="Garamond" pitchFamily="18" charset="0"/>
              </a:rPr>
              <a:t>Camara</a:t>
            </a:r>
            <a:endParaRPr lang="fr-FR" sz="2800" dirty="0">
              <a:solidFill>
                <a:schemeClr val="accent1">
                  <a:lumMod val="40000"/>
                  <a:lumOff val="60000"/>
                </a:schemeClr>
              </a:solidFill>
              <a:latin typeface="Garamond" pitchFamily="18" charset="0"/>
            </a:endParaRPr>
          </a:p>
        </p:txBody>
      </p:sp>
    </p:spTree>
    <p:extLst>
      <p:ext uri="{BB962C8B-B14F-4D97-AF65-F5344CB8AC3E}">
        <p14:creationId xmlns:p14="http://schemas.microsoft.com/office/powerpoint/2010/main" val="950957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Exortation</a:t>
            </a:r>
            <a:r>
              <a:rPr lang="fr-FR" dirty="0" smtClean="0"/>
              <a:t> de Jérémie aux juifs en exil</a:t>
            </a:r>
            <a:endParaRPr lang="fr-FR" dirty="0"/>
          </a:p>
        </p:txBody>
      </p:sp>
      <p:sp>
        <p:nvSpPr>
          <p:cNvPr id="3" name="Espace réservé du contenu 2"/>
          <p:cNvSpPr>
            <a:spLocks noGrp="1"/>
          </p:cNvSpPr>
          <p:nvPr>
            <p:ph idx="1"/>
          </p:nvPr>
        </p:nvSpPr>
        <p:spPr>
          <a:xfrm>
            <a:off x="7078533" y="2301766"/>
            <a:ext cx="3279412" cy="4335517"/>
          </a:xfrm>
        </p:spPr>
        <p:txBody>
          <a:bodyPr>
            <a:normAutofit/>
          </a:bodyPr>
          <a:lstStyle/>
          <a:p>
            <a:r>
              <a:rPr lang="en-US" dirty="0" err="1" smtClean="0">
                <a:latin typeface="Garamond" pitchFamily="18" charset="0"/>
              </a:rPr>
              <a:t>Jérémie</a:t>
            </a:r>
            <a:r>
              <a:rPr lang="en-US" dirty="0" smtClean="0">
                <a:latin typeface="Garamond" pitchFamily="18" charset="0"/>
              </a:rPr>
              <a:t> </a:t>
            </a:r>
            <a:r>
              <a:rPr lang="en-US" dirty="0" err="1" smtClean="0">
                <a:latin typeface="Garamond" pitchFamily="18" charset="0"/>
              </a:rPr>
              <a:t>voulait</a:t>
            </a:r>
            <a:r>
              <a:rPr lang="en-US" dirty="0" smtClean="0">
                <a:latin typeface="Garamond" pitchFamily="18" charset="0"/>
              </a:rPr>
              <a:t> dire </a:t>
            </a:r>
            <a:r>
              <a:rPr lang="en-US" dirty="0" err="1" smtClean="0">
                <a:latin typeface="Garamond" pitchFamily="18" charset="0"/>
              </a:rPr>
              <a:t>qu’il</a:t>
            </a:r>
            <a:r>
              <a:rPr lang="en-US" dirty="0" smtClean="0">
                <a:latin typeface="Garamond" pitchFamily="18" charset="0"/>
              </a:rPr>
              <a:t> </a:t>
            </a:r>
            <a:r>
              <a:rPr lang="en-US" dirty="0" err="1" smtClean="0">
                <a:latin typeface="Garamond" pitchFamily="18" charset="0"/>
              </a:rPr>
              <a:t>est</a:t>
            </a:r>
            <a:r>
              <a:rPr lang="en-US" dirty="0" smtClean="0">
                <a:latin typeface="Garamond" pitchFamily="18" charset="0"/>
              </a:rPr>
              <a:t> possible de </a:t>
            </a:r>
            <a:r>
              <a:rPr lang="en-US" dirty="0" err="1" smtClean="0">
                <a:latin typeface="Garamond" pitchFamily="18" charset="0"/>
              </a:rPr>
              <a:t>survivre</a:t>
            </a:r>
            <a:r>
              <a:rPr lang="en-US" dirty="0" smtClean="0">
                <a:latin typeface="Garamond" pitchFamily="18" charset="0"/>
              </a:rPr>
              <a:t> en </a:t>
            </a:r>
            <a:r>
              <a:rPr lang="en-US" dirty="0" err="1" smtClean="0">
                <a:latin typeface="Garamond" pitchFamily="18" charset="0"/>
              </a:rPr>
              <a:t>exil</a:t>
            </a:r>
            <a:r>
              <a:rPr lang="en-US" dirty="0" smtClean="0">
                <a:latin typeface="Garamond" pitchFamily="18" charset="0"/>
              </a:rPr>
              <a:t> avec son </a:t>
            </a:r>
            <a:r>
              <a:rPr lang="en-US" dirty="0" err="1" smtClean="0">
                <a:latin typeface="Garamond" pitchFamily="18" charset="0"/>
              </a:rPr>
              <a:t>identité</a:t>
            </a:r>
            <a:r>
              <a:rPr lang="en-US" dirty="0" smtClean="0">
                <a:latin typeface="Garamond" pitchFamily="18" charset="0"/>
              </a:rPr>
              <a:t> </a:t>
            </a:r>
            <a:r>
              <a:rPr lang="en-US" dirty="0" err="1" smtClean="0">
                <a:latin typeface="Garamond" pitchFamily="18" charset="0"/>
              </a:rPr>
              <a:t>intacte</a:t>
            </a:r>
            <a:r>
              <a:rPr lang="en-US" dirty="0" smtClean="0">
                <a:latin typeface="Garamond" pitchFamily="18" charset="0"/>
              </a:rPr>
              <a:t>, un appétit de vivre non </a:t>
            </a:r>
            <a:r>
              <a:rPr lang="en-US" dirty="0" err="1" smtClean="0">
                <a:latin typeface="Garamond" pitchFamily="18" charset="0"/>
              </a:rPr>
              <a:t>diminué</a:t>
            </a:r>
            <a:r>
              <a:rPr lang="en-US" dirty="0" smtClean="0">
                <a:latin typeface="Garamond" pitchFamily="18" charset="0"/>
              </a:rPr>
              <a:t>, en </a:t>
            </a:r>
            <a:r>
              <a:rPr lang="en-US" dirty="0" err="1" smtClean="0">
                <a:latin typeface="Garamond" pitchFamily="18" charset="0"/>
              </a:rPr>
              <a:t>contribuant</a:t>
            </a:r>
            <a:r>
              <a:rPr lang="en-US" dirty="0" smtClean="0">
                <a:latin typeface="Garamond" pitchFamily="18" charset="0"/>
              </a:rPr>
              <a:t> à la </a:t>
            </a:r>
            <a:r>
              <a:rPr lang="en-US" dirty="0" err="1" smtClean="0">
                <a:latin typeface="Garamond" pitchFamily="18" charset="0"/>
              </a:rPr>
              <a:t>société</a:t>
            </a:r>
            <a:r>
              <a:rPr lang="en-US" dirty="0" smtClean="0">
                <a:latin typeface="Garamond" pitchFamily="18" charset="0"/>
              </a:rPr>
              <a:t> plus large et en </a:t>
            </a:r>
            <a:r>
              <a:rPr lang="en-US" dirty="0" err="1" smtClean="0">
                <a:latin typeface="Garamond" pitchFamily="18" charset="0"/>
              </a:rPr>
              <a:t>priant</a:t>
            </a:r>
            <a:r>
              <a:rPr lang="en-US" dirty="0" smtClean="0">
                <a:latin typeface="Garamond" pitchFamily="18" charset="0"/>
              </a:rPr>
              <a:t> </a:t>
            </a:r>
            <a:r>
              <a:rPr lang="en-US" dirty="0" err="1" smtClean="0">
                <a:latin typeface="Garamond" pitchFamily="18" charset="0"/>
              </a:rPr>
              <a:t>Dieu</a:t>
            </a:r>
            <a:r>
              <a:rPr lang="en-US" dirty="0" smtClean="0">
                <a:latin typeface="Garamond" pitchFamily="18" charset="0"/>
              </a:rPr>
              <a:t>. </a:t>
            </a:r>
            <a:r>
              <a:rPr lang="en-US" dirty="0" err="1" smtClean="0">
                <a:latin typeface="Garamond" pitchFamily="18" charset="0"/>
              </a:rPr>
              <a:t>Jérémie</a:t>
            </a:r>
            <a:r>
              <a:rPr lang="en-US" dirty="0" smtClean="0">
                <a:latin typeface="Garamond" pitchFamily="18" charset="0"/>
              </a:rPr>
              <a:t> </a:t>
            </a:r>
            <a:r>
              <a:rPr lang="en-US" dirty="0" err="1" smtClean="0">
                <a:latin typeface="Garamond" pitchFamily="18" charset="0"/>
              </a:rPr>
              <a:t>introduisait</a:t>
            </a:r>
            <a:r>
              <a:rPr lang="en-US" dirty="0" smtClean="0">
                <a:latin typeface="Garamond" pitchFamily="18" charset="0"/>
              </a:rPr>
              <a:t> </a:t>
            </a:r>
            <a:r>
              <a:rPr lang="en-US" dirty="0" err="1" smtClean="0">
                <a:latin typeface="Garamond" pitchFamily="18" charset="0"/>
              </a:rPr>
              <a:t>dans</a:t>
            </a:r>
            <a:r>
              <a:rPr lang="en-US" dirty="0" smtClean="0">
                <a:latin typeface="Garamond" pitchFamily="18" charset="0"/>
              </a:rPr>
              <a:t> </a:t>
            </a:r>
            <a:r>
              <a:rPr lang="en-US" dirty="0" err="1" smtClean="0">
                <a:latin typeface="Garamond" pitchFamily="18" charset="0"/>
              </a:rPr>
              <a:t>l’histoire</a:t>
            </a:r>
            <a:r>
              <a:rPr lang="en-US" dirty="0" smtClean="0">
                <a:latin typeface="Garamond" pitchFamily="18" charset="0"/>
              </a:rPr>
              <a:t> </a:t>
            </a:r>
            <a:r>
              <a:rPr lang="en-US" dirty="0" err="1" smtClean="0">
                <a:latin typeface="Garamond" pitchFamily="18" charset="0"/>
              </a:rPr>
              <a:t>l’idée</a:t>
            </a:r>
            <a:r>
              <a:rPr lang="en-US" dirty="0" smtClean="0">
                <a:latin typeface="Garamond" pitchFamily="18" charset="0"/>
              </a:rPr>
              <a:t> de </a:t>
            </a:r>
            <a:r>
              <a:rPr lang="en-US" dirty="0" err="1" smtClean="0">
                <a:latin typeface="Garamond" pitchFamily="18" charset="0"/>
              </a:rPr>
              <a:t>minorité</a:t>
            </a:r>
            <a:r>
              <a:rPr lang="en-US" dirty="0" smtClean="0">
                <a:latin typeface="Garamond" pitchFamily="18" charset="0"/>
              </a:rPr>
              <a:t> </a:t>
            </a:r>
            <a:r>
              <a:rPr lang="en-US" dirty="0" err="1" smtClean="0">
                <a:latin typeface="Garamond" pitchFamily="18" charset="0"/>
              </a:rPr>
              <a:t>créative</a:t>
            </a:r>
            <a:r>
              <a:rPr lang="en-US" dirty="0" smtClean="0">
                <a:latin typeface="Garamond" pitchFamily="18" charset="0"/>
              </a:rPr>
              <a:t>.</a:t>
            </a:r>
            <a:endParaRPr lang="en-US" dirty="0">
              <a:latin typeface="Garamond" pitchFamily="18" charset="0"/>
            </a:endParaRP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841620001"/>
              </p:ext>
            </p:extLst>
          </p:nvPr>
        </p:nvGraphicFramePr>
        <p:xfrm>
          <a:off x="326820" y="2122142"/>
          <a:ext cx="6767663" cy="4450118"/>
        </p:xfrm>
        <a:graphic>
          <a:graphicData uri="http://schemas.openxmlformats.org/drawingml/2006/table">
            <a:tbl>
              <a:tblPr/>
              <a:tblGrid>
                <a:gridCol w="6767663"/>
              </a:tblGrid>
              <a:tr h="4394951">
                <a:tc>
                  <a:txBody>
                    <a:bodyPr/>
                    <a:lstStyle/>
                    <a:p>
                      <a:r>
                        <a:rPr lang="fr-FR" sz="2400" dirty="0" smtClean="0">
                          <a:solidFill>
                            <a:schemeClr val="accent6">
                              <a:lumMod val="50000"/>
                            </a:schemeClr>
                          </a:solidFill>
                          <a:latin typeface="Garamond" pitchFamily="18" charset="0"/>
                        </a:rPr>
                        <a:t>Ainsi </a:t>
                      </a:r>
                      <a:r>
                        <a:rPr lang="fr-FR" sz="2400" dirty="0">
                          <a:solidFill>
                            <a:schemeClr val="accent6">
                              <a:lumMod val="50000"/>
                            </a:schemeClr>
                          </a:solidFill>
                          <a:latin typeface="Garamond" pitchFamily="18" charset="0"/>
                        </a:rPr>
                        <a:t>parle </a:t>
                      </a:r>
                      <a:r>
                        <a:rPr lang="fr-FR" sz="2400" dirty="0" smtClean="0">
                          <a:solidFill>
                            <a:schemeClr val="accent6">
                              <a:lumMod val="50000"/>
                            </a:schemeClr>
                          </a:solidFill>
                          <a:latin typeface="Garamond" pitchFamily="18" charset="0"/>
                        </a:rPr>
                        <a:t>Yahvé, </a:t>
                      </a:r>
                      <a:r>
                        <a:rPr lang="fr-FR" sz="2400" dirty="0">
                          <a:solidFill>
                            <a:schemeClr val="accent6">
                              <a:lumMod val="50000"/>
                            </a:schemeClr>
                          </a:solidFill>
                          <a:latin typeface="Garamond" pitchFamily="18" charset="0"/>
                        </a:rPr>
                        <a:t>le Dieu d'Israël, à tous les exilés, </a:t>
                      </a:r>
                      <a:r>
                        <a:rPr lang="fr-FR" sz="2400" dirty="0" smtClean="0">
                          <a:solidFill>
                            <a:schemeClr val="accent6">
                              <a:lumMod val="50000"/>
                            </a:schemeClr>
                          </a:solidFill>
                          <a:latin typeface="Garamond" pitchFamily="18" charset="0"/>
                        </a:rPr>
                        <a:t>déportés </a:t>
                      </a:r>
                      <a:r>
                        <a:rPr lang="fr-FR" sz="2400" dirty="0">
                          <a:solidFill>
                            <a:schemeClr val="accent6">
                              <a:lumMod val="50000"/>
                            </a:schemeClr>
                          </a:solidFill>
                          <a:latin typeface="Garamond" pitchFamily="18" charset="0"/>
                        </a:rPr>
                        <a:t>de Jérusalem à </a:t>
                      </a:r>
                      <a:r>
                        <a:rPr lang="fr-FR" sz="2400" dirty="0" smtClean="0">
                          <a:solidFill>
                            <a:schemeClr val="accent6">
                              <a:lumMod val="50000"/>
                            </a:schemeClr>
                          </a:solidFill>
                          <a:latin typeface="Garamond" pitchFamily="18" charset="0"/>
                        </a:rPr>
                        <a:t>Babylone. Bâtissez </a:t>
                      </a:r>
                      <a:r>
                        <a:rPr lang="fr-FR" sz="2400" dirty="0">
                          <a:solidFill>
                            <a:schemeClr val="accent6">
                              <a:lumMod val="50000"/>
                            </a:schemeClr>
                          </a:solidFill>
                          <a:latin typeface="Garamond" pitchFamily="18" charset="0"/>
                        </a:rPr>
                        <a:t>des maisons et installez-vous; plantez des jardins et mangez leurs </a:t>
                      </a:r>
                      <a:r>
                        <a:rPr lang="fr-FR" sz="2400" dirty="0" smtClean="0">
                          <a:solidFill>
                            <a:schemeClr val="accent6">
                              <a:lumMod val="50000"/>
                            </a:schemeClr>
                          </a:solidFill>
                          <a:latin typeface="Garamond" pitchFamily="18" charset="0"/>
                        </a:rPr>
                        <a:t>fruits ; prenez </a:t>
                      </a:r>
                      <a:r>
                        <a:rPr lang="fr-FR" sz="2400" dirty="0">
                          <a:solidFill>
                            <a:schemeClr val="accent6">
                              <a:lumMod val="50000"/>
                            </a:schemeClr>
                          </a:solidFill>
                          <a:latin typeface="Garamond" pitchFamily="18" charset="0"/>
                        </a:rPr>
                        <a:t>femme et engendrez des fils et des </a:t>
                      </a:r>
                      <a:r>
                        <a:rPr lang="fr-FR" sz="2400" dirty="0" smtClean="0">
                          <a:solidFill>
                            <a:schemeClr val="accent6">
                              <a:lumMod val="50000"/>
                            </a:schemeClr>
                          </a:solidFill>
                          <a:latin typeface="Garamond" pitchFamily="18" charset="0"/>
                        </a:rPr>
                        <a:t>filles ; </a:t>
                      </a:r>
                      <a:r>
                        <a:rPr lang="fr-FR" sz="2400" dirty="0">
                          <a:solidFill>
                            <a:schemeClr val="accent6">
                              <a:lumMod val="50000"/>
                            </a:schemeClr>
                          </a:solidFill>
                          <a:latin typeface="Garamond" pitchFamily="18" charset="0"/>
                        </a:rPr>
                        <a:t>choisissez des femmes pour vos fils; donnez vos filles en mariage et qu'elles enfantent des fils et des filles; multipliez-vous là-bas, ne diminuez pas</a:t>
                      </a:r>
                      <a:r>
                        <a:rPr lang="fr-FR" sz="2400" dirty="0" smtClean="0">
                          <a:solidFill>
                            <a:schemeClr val="accent6">
                              <a:lumMod val="50000"/>
                            </a:schemeClr>
                          </a:solidFill>
                          <a:latin typeface="Garamond" pitchFamily="18" charset="0"/>
                        </a:rPr>
                        <a:t>! Recherchez </a:t>
                      </a:r>
                      <a:r>
                        <a:rPr lang="fr-FR" sz="2400" dirty="0">
                          <a:solidFill>
                            <a:schemeClr val="accent6">
                              <a:lumMod val="50000"/>
                            </a:schemeClr>
                          </a:solidFill>
                          <a:latin typeface="Garamond" pitchFamily="18" charset="0"/>
                        </a:rPr>
                        <a:t>la paix pour la ville où je vous ai déportés; priez Yahvé en sa faveur, car de sa paix dépend la vôtre</a:t>
                      </a:r>
                      <a:r>
                        <a:rPr lang="fr-FR" sz="2400" dirty="0" smtClean="0">
                          <a:solidFill>
                            <a:schemeClr val="accent6">
                              <a:lumMod val="50000"/>
                            </a:schemeClr>
                          </a:solidFill>
                          <a:latin typeface="Garamond" pitchFamily="18" charset="0"/>
                        </a:rPr>
                        <a:t>. Car </a:t>
                      </a:r>
                      <a:r>
                        <a:rPr lang="fr-FR" sz="2400" dirty="0">
                          <a:solidFill>
                            <a:schemeClr val="accent6">
                              <a:lumMod val="50000"/>
                            </a:schemeClr>
                          </a:solidFill>
                          <a:latin typeface="Garamond" pitchFamily="18" charset="0"/>
                        </a:rPr>
                        <a:t>ainsi parle </a:t>
                      </a:r>
                      <a:r>
                        <a:rPr lang="fr-FR" sz="2400" dirty="0" smtClean="0">
                          <a:solidFill>
                            <a:schemeClr val="accent6">
                              <a:lumMod val="50000"/>
                            </a:schemeClr>
                          </a:solidFill>
                          <a:latin typeface="Garamond" pitchFamily="18" charset="0"/>
                        </a:rPr>
                        <a:t>Yahvé, </a:t>
                      </a:r>
                      <a:r>
                        <a:rPr lang="fr-FR" sz="2400" dirty="0">
                          <a:solidFill>
                            <a:schemeClr val="accent6">
                              <a:lumMod val="50000"/>
                            </a:schemeClr>
                          </a:solidFill>
                          <a:latin typeface="Garamond" pitchFamily="18" charset="0"/>
                        </a:rPr>
                        <a:t>le Dieu d'Israël : ne vous laissez pas égarer par les prophètes qui sont parmi vous, ni par vos devins, n'écoutez pas les songes que vous </a:t>
                      </a:r>
                      <a:r>
                        <a:rPr lang="fr-FR" sz="2400" dirty="0" smtClean="0">
                          <a:solidFill>
                            <a:schemeClr val="accent6">
                              <a:lumMod val="50000"/>
                            </a:schemeClr>
                          </a:solidFill>
                          <a:latin typeface="Garamond" pitchFamily="18" charset="0"/>
                        </a:rPr>
                        <a:t>faites</a:t>
                      </a:r>
                      <a:r>
                        <a:rPr lang="fr-FR" sz="2400" baseline="0" dirty="0" smtClean="0">
                          <a:solidFill>
                            <a:schemeClr val="accent6">
                              <a:lumMod val="50000"/>
                            </a:schemeClr>
                          </a:solidFill>
                          <a:latin typeface="Garamond" pitchFamily="18" charset="0"/>
                        </a:rPr>
                        <a:t> …</a:t>
                      </a:r>
                      <a:endParaRPr lang="fr-FR" sz="2400" dirty="0">
                        <a:solidFill>
                          <a:schemeClr val="accent6">
                            <a:lumMod val="50000"/>
                          </a:schemeClr>
                        </a:solidFill>
                        <a:latin typeface="Garamond" pitchFamily="18" charset="0"/>
                      </a:endParaRPr>
                    </a:p>
                  </a:txBody>
                  <a:tcPr marL="60998" marR="60998" marT="30499" marB="30499" anchor="ctr">
                    <a:lnL>
                      <a:noFill/>
                    </a:lnL>
                    <a:lnR>
                      <a:noFill/>
                    </a:lnR>
                    <a:lnT>
                      <a:noFill/>
                    </a:lnT>
                    <a:lnB>
                      <a:noFill/>
                    </a:lnB>
                    <a:solidFill>
                      <a:srgbClr val="FFF2C2"/>
                    </a:solidFill>
                  </a:tcPr>
                </a:tc>
              </a:tr>
            </a:tbl>
          </a:graphicData>
        </a:graphic>
      </p:graphicFrame>
    </p:spTree>
    <p:extLst>
      <p:ext uri="{BB962C8B-B14F-4D97-AF65-F5344CB8AC3E}">
        <p14:creationId xmlns:p14="http://schemas.microsoft.com/office/powerpoint/2010/main" val="203996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600" b="1" dirty="0" smtClean="0">
                <a:solidFill>
                  <a:schemeClr val="accent1">
                    <a:lumMod val="40000"/>
                    <a:lumOff val="60000"/>
                  </a:schemeClr>
                </a:solidFill>
                <a:effectLst>
                  <a:outerShdw blurRad="38100" dist="38100" dir="2700000" algn="tl">
                    <a:srgbClr val="000000">
                      <a:alpha val="43137"/>
                    </a:srgbClr>
                  </a:outerShdw>
                </a:effectLst>
                <a:latin typeface="Garamond" pitchFamily="18" charset="0"/>
              </a:rPr>
              <a:t>Etymologie et définition</a:t>
            </a:r>
            <a:endParaRPr lang="fr-FR" sz="6600" b="1" dirty="0">
              <a:solidFill>
                <a:schemeClr val="accent1">
                  <a:lumMod val="40000"/>
                  <a:lumOff val="60000"/>
                </a:schemeClr>
              </a:solidFill>
              <a:effectLst>
                <a:outerShdw blurRad="38100" dist="38100" dir="2700000" algn="tl">
                  <a:srgbClr val="000000">
                    <a:alpha val="43137"/>
                  </a:srgbClr>
                </a:outerShdw>
              </a:effectLst>
              <a:latin typeface="Garamond" pitchFamily="18" charset="0"/>
            </a:endParaRPr>
          </a:p>
        </p:txBody>
      </p:sp>
      <p:sp>
        <p:nvSpPr>
          <p:cNvPr id="3" name="Espace réservé du contenu 2"/>
          <p:cNvSpPr>
            <a:spLocks noGrp="1"/>
          </p:cNvSpPr>
          <p:nvPr>
            <p:ph sz="half" idx="1"/>
          </p:nvPr>
        </p:nvSpPr>
        <p:spPr>
          <a:xfrm>
            <a:off x="225911" y="2336872"/>
            <a:ext cx="2753771" cy="4279081"/>
          </a:xfrm>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r>
              <a:rPr lang="fr-FR" i="1" dirty="0" smtClean="0">
                <a:solidFill>
                  <a:srgbClr val="FFC000"/>
                </a:solidFill>
                <a:effectLst>
                  <a:outerShdw blurRad="38100" dist="38100" dir="2700000" algn="tl">
                    <a:srgbClr val="000000">
                      <a:alpha val="43137"/>
                    </a:srgbClr>
                  </a:outerShdw>
                </a:effectLst>
                <a:latin typeface="Garamond" pitchFamily="18" charset="0"/>
              </a:rPr>
              <a:t>in </a:t>
            </a:r>
            <a:r>
              <a:rPr lang="fr-FR" dirty="0" smtClean="0">
                <a:solidFill>
                  <a:srgbClr val="FFC000"/>
                </a:solidFill>
                <a:effectLst>
                  <a:outerShdw blurRad="38100" dist="38100" dir="2700000" algn="tl">
                    <a:srgbClr val="000000">
                      <a:alpha val="43137"/>
                    </a:srgbClr>
                  </a:outerShdw>
                </a:effectLst>
                <a:latin typeface="Garamond" pitchFamily="18" charset="0"/>
              </a:rPr>
              <a:t>(dedans), </a:t>
            </a:r>
            <a:r>
              <a:rPr lang="fr-FR" i="1" dirty="0" smtClean="0">
                <a:solidFill>
                  <a:srgbClr val="FFC000"/>
                </a:solidFill>
                <a:effectLst>
                  <a:outerShdw blurRad="38100" dist="38100" dir="2700000" algn="tl">
                    <a:srgbClr val="000000">
                      <a:alpha val="43137"/>
                    </a:srgbClr>
                  </a:outerShdw>
                </a:effectLst>
                <a:latin typeface="Garamond" pitchFamily="18" charset="0"/>
              </a:rPr>
              <a:t>fluo</a:t>
            </a:r>
            <a:r>
              <a:rPr lang="fr-FR" dirty="0" smtClean="0">
                <a:solidFill>
                  <a:srgbClr val="FFC000"/>
                </a:solidFill>
                <a:effectLst>
                  <a:outerShdw blurRad="38100" dist="38100" dir="2700000" algn="tl">
                    <a:srgbClr val="000000">
                      <a:alpha val="43137"/>
                    </a:srgbClr>
                  </a:outerShdw>
                </a:effectLst>
                <a:latin typeface="Garamond" pitchFamily="18" charset="0"/>
              </a:rPr>
              <a:t> (s’écouler), </a:t>
            </a:r>
          </a:p>
          <a:p>
            <a:r>
              <a:rPr lang="fr-FR" sz="3500" dirty="0" smtClean="0">
                <a:solidFill>
                  <a:srgbClr val="FFC000"/>
                </a:solidFill>
                <a:effectLst>
                  <a:outerShdw blurRad="38100" dist="38100" dir="2700000" algn="tl">
                    <a:srgbClr val="000000">
                      <a:alpha val="43137"/>
                    </a:srgbClr>
                  </a:outerShdw>
                </a:effectLst>
                <a:latin typeface="Garamond" pitchFamily="18" charset="0"/>
              </a:rPr>
              <a:t>« sorte </a:t>
            </a:r>
            <a:r>
              <a:rPr lang="fr-FR" sz="3500" dirty="0">
                <a:solidFill>
                  <a:srgbClr val="FFC000"/>
                </a:solidFill>
                <a:effectLst>
                  <a:outerShdw blurRad="38100" dist="38100" dir="2700000" algn="tl">
                    <a:srgbClr val="000000">
                      <a:alpha val="43137"/>
                    </a:srgbClr>
                  </a:outerShdw>
                </a:effectLst>
                <a:latin typeface="Garamond" pitchFamily="18" charset="0"/>
              </a:rPr>
              <a:t>d'écoulement, de flux censé provenir des astres et agir sur les hommes et les choses »</a:t>
            </a:r>
            <a:r>
              <a:rPr lang="fr-FR" sz="3500" dirty="0">
                <a:latin typeface="Garamond" pitchFamily="18" charset="0"/>
              </a:rPr>
              <a:t> </a:t>
            </a:r>
          </a:p>
        </p:txBody>
      </p:sp>
      <p:sp>
        <p:nvSpPr>
          <p:cNvPr id="4" name="Espace réservé du contenu 3"/>
          <p:cNvSpPr>
            <a:spLocks noGrp="1"/>
          </p:cNvSpPr>
          <p:nvPr>
            <p:ph sz="half" idx="2"/>
          </p:nvPr>
        </p:nvSpPr>
        <p:spPr>
          <a:xfrm>
            <a:off x="3231931" y="2336872"/>
            <a:ext cx="7159956" cy="4279081"/>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fr-FR" dirty="0">
                <a:latin typeface="Garamond" pitchFamily="18" charset="0"/>
              </a:rPr>
              <a:t>Action </a:t>
            </a:r>
            <a:r>
              <a:rPr lang="fr-FR" dirty="0" smtClean="0">
                <a:latin typeface="Garamond" pitchFamily="18" charset="0"/>
              </a:rPr>
              <a:t>(plutôt </a:t>
            </a:r>
            <a:r>
              <a:rPr lang="fr-FR" dirty="0">
                <a:latin typeface="Garamond" pitchFamily="18" charset="0"/>
              </a:rPr>
              <a:t>lente et continue) d'un agent physique (sur </a:t>
            </a:r>
            <a:r>
              <a:rPr lang="fr-FR" dirty="0" smtClean="0">
                <a:latin typeface="Garamond" pitchFamily="18" charset="0"/>
              </a:rPr>
              <a:t>quelque </a:t>
            </a:r>
            <a:r>
              <a:rPr lang="fr-FR" dirty="0">
                <a:latin typeface="Garamond" pitchFamily="18" charset="0"/>
              </a:rPr>
              <a:t>chose), suscitant des modifications d'ordre matériel. </a:t>
            </a:r>
            <a:endParaRPr lang="fr-FR" dirty="0" smtClean="0">
              <a:latin typeface="Garamond" pitchFamily="18" charset="0"/>
            </a:endParaRPr>
          </a:p>
          <a:p>
            <a:r>
              <a:rPr lang="fr-FR" dirty="0">
                <a:latin typeface="Garamond" pitchFamily="18" charset="0"/>
              </a:rPr>
              <a:t>Action exercée à distance par un astre </a:t>
            </a:r>
            <a:r>
              <a:rPr lang="fr-FR" dirty="0" smtClean="0">
                <a:latin typeface="Garamond" pitchFamily="18" charset="0"/>
              </a:rPr>
              <a:t>(influence de la lune sur les marées).</a:t>
            </a:r>
            <a:r>
              <a:rPr lang="fr-FR" dirty="0">
                <a:latin typeface="Garamond" pitchFamily="18" charset="0"/>
              </a:rPr>
              <a:t> </a:t>
            </a:r>
            <a:endParaRPr lang="fr-FR" dirty="0" smtClean="0">
              <a:latin typeface="Garamond" pitchFamily="18" charset="0"/>
            </a:endParaRPr>
          </a:p>
          <a:p>
            <a:r>
              <a:rPr lang="fr-FR" dirty="0">
                <a:latin typeface="Garamond" pitchFamily="18" charset="0"/>
              </a:rPr>
              <a:t>Électrisation/s'électriser au voisinage d'un conducteur </a:t>
            </a:r>
            <a:r>
              <a:rPr lang="fr-FR" dirty="0" smtClean="0">
                <a:latin typeface="Garamond" pitchFamily="18" charset="0"/>
              </a:rPr>
              <a:t>électrisé</a:t>
            </a:r>
          </a:p>
          <a:p>
            <a:r>
              <a:rPr lang="fr-FR" dirty="0">
                <a:latin typeface="Garamond" pitchFamily="18" charset="0"/>
              </a:rPr>
              <a:t>Force hypothétique émanée des </a:t>
            </a:r>
            <a:r>
              <a:rPr lang="fr-FR" dirty="0" smtClean="0">
                <a:latin typeface="Garamond" pitchFamily="18" charset="0"/>
              </a:rPr>
              <a:t>astres, qui agirait </a:t>
            </a:r>
            <a:r>
              <a:rPr lang="fr-FR" dirty="0">
                <a:latin typeface="Garamond" pitchFamily="18" charset="0"/>
              </a:rPr>
              <a:t>sur le caractère, </a:t>
            </a:r>
            <a:r>
              <a:rPr lang="fr-FR" dirty="0" smtClean="0">
                <a:latin typeface="Garamond" pitchFamily="18" charset="0"/>
              </a:rPr>
              <a:t>le </a:t>
            </a:r>
            <a:r>
              <a:rPr lang="fr-FR" dirty="0">
                <a:latin typeface="Garamond" pitchFamily="18" charset="0"/>
              </a:rPr>
              <a:t>destin de tel individu. </a:t>
            </a:r>
            <a:endParaRPr lang="fr-FR" dirty="0" smtClean="0">
              <a:latin typeface="Garamond" pitchFamily="18" charset="0"/>
            </a:endParaRPr>
          </a:p>
          <a:p>
            <a:r>
              <a:rPr lang="fr-FR" dirty="0">
                <a:latin typeface="Garamond" pitchFamily="18" charset="0"/>
              </a:rPr>
              <a:t>Puissance indéterminée exerçant une action mystérieuse sur les êtres et les </a:t>
            </a:r>
            <a:r>
              <a:rPr lang="fr-FR" dirty="0" smtClean="0">
                <a:latin typeface="Garamond" pitchFamily="18" charset="0"/>
              </a:rPr>
              <a:t>choses.</a:t>
            </a:r>
          </a:p>
          <a:p>
            <a:r>
              <a:rPr lang="fr-FR" dirty="0">
                <a:latin typeface="Garamond" pitchFamily="18" charset="0"/>
              </a:rPr>
              <a:t>Action (généralement graduelle et imperceptible) qui s'exerce sur les dispositions psychiques, sur la volonté de telle personne.</a:t>
            </a:r>
          </a:p>
          <a:p>
            <a:endParaRPr lang="fr-FR" dirty="0" smtClean="0"/>
          </a:p>
          <a:p>
            <a:endParaRPr lang="fr-FR" dirty="0"/>
          </a:p>
        </p:txBody>
      </p:sp>
    </p:spTree>
    <p:extLst>
      <p:ext uri="{BB962C8B-B14F-4D97-AF65-F5344CB8AC3E}">
        <p14:creationId xmlns:p14="http://schemas.microsoft.com/office/powerpoint/2010/main" val="585257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chemeClr val="accent1">
                    <a:lumMod val="40000"/>
                    <a:lumOff val="60000"/>
                  </a:schemeClr>
                </a:solidFill>
                <a:latin typeface="Garamond" pitchFamily="18" charset="0"/>
              </a:rPr>
              <a:t>La minorité, laboratoire du monde à venir</a:t>
            </a:r>
            <a:endParaRPr lang="fr-FR" sz="4000" b="1" dirty="0">
              <a:solidFill>
                <a:schemeClr val="accent1">
                  <a:lumMod val="40000"/>
                  <a:lumOff val="60000"/>
                </a:schemeClr>
              </a:solidFill>
              <a:latin typeface="Garamond" pitchFamily="18" charset="0"/>
            </a:endParaRPr>
          </a:p>
        </p:txBody>
      </p:sp>
      <p:pic>
        <p:nvPicPr>
          <p:cNvPr id="2050" name="Picture 2" descr="Vatican_21314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7" y="2215035"/>
            <a:ext cx="4762500" cy="2981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39561" y="2247479"/>
            <a:ext cx="5376039" cy="2862322"/>
          </a:xfrm>
          <a:prstGeom prst="rect">
            <a:avLst/>
          </a:prstGeom>
        </p:spPr>
        <p:txBody>
          <a:bodyPr wrap="square">
            <a:spAutoFit/>
          </a:bodyPr>
          <a:lstStyle/>
          <a:p>
            <a:r>
              <a:rPr lang="fr-FR" dirty="0" smtClean="0">
                <a:latin typeface="Garamond" pitchFamily="18" charset="0"/>
              </a:rPr>
              <a:t>Le Vatican s’est conçu comme un reflet du Ciel sur </a:t>
            </a:r>
          </a:p>
          <a:p>
            <a:r>
              <a:rPr lang="fr-FR" dirty="0" smtClean="0">
                <a:latin typeface="Garamond" pitchFamily="18" charset="0"/>
              </a:rPr>
              <a:t>Terre rassemblant l’élite des catholiques, le « saint des saints </a:t>
            </a:r>
            <a:r>
              <a:rPr lang="fr-FR" dirty="0" smtClean="0">
                <a:latin typeface="Garamond" pitchFamily="18" charset="0"/>
              </a:rPr>
              <a:t>». En </a:t>
            </a:r>
            <a:r>
              <a:rPr lang="fr-FR" dirty="0" smtClean="0">
                <a:latin typeface="Garamond" pitchFamily="18" charset="0"/>
              </a:rPr>
              <a:t>parlant </a:t>
            </a:r>
            <a:r>
              <a:rPr lang="fr-FR" i="1" dirty="0" smtClean="0">
                <a:latin typeface="Garamond" pitchFamily="18" charset="0"/>
              </a:rPr>
              <a:t>Urbi et Orbi</a:t>
            </a:r>
            <a:r>
              <a:rPr lang="fr-FR" dirty="0" smtClean="0">
                <a:latin typeface="Garamond" pitchFamily="18" charset="0"/>
              </a:rPr>
              <a:t>, </a:t>
            </a:r>
            <a:r>
              <a:rPr lang="fr-FR" dirty="0" smtClean="0">
                <a:latin typeface="Garamond" pitchFamily="18" charset="0"/>
              </a:rPr>
              <a:t>(à la ville et au monde) le </a:t>
            </a:r>
            <a:r>
              <a:rPr lang="fr-FR" dirty="0" smtClean="0">
                <a:latin typeface="Garamond" pitchFamily="18" charset="0"/>
              </a:rPr>
              <a:t>Pape s’adresse aux catholiques </a:t>
            </a:r>
            <a:r>
              <a:rPr lang="fr-FR" dirty="0" smtClean="0">
                <a:latin typeface="Garamond" pitchFamily="18" charset="0"/>
              </a:rPr>
              <a:t>du monde </a:t>
            </a:r>
            <a:r>
              <a:rPr lang="fr-FR" dirty="0" smtClean="0">
                <a:latin typeface="Garamond" pitchFamily="18" charset="0"/>
              </a:rPr>
              <a:t>entier (le saint) et au-delà à toute </a:t>
            </a:r>
            <a:r>
              <a:rPr lang="fr-FR" dirty="0" smtClean="0">
                <a:latin typeface="Garamond" pitchFamily="18" charset="0"/>
              </a:rPr>
              <a:t>l’humanité.</a:t>
            </a:r>
            <a:endParaRPr lang="fr-FR" dirty="0" smtClean="0">
              <a:latin typeface="Garamond" pitchFamily="18" charset="0"/>
            </a:endParaRPr>
          </a:p>
          <a:p>
            <a:endParaRPr lang="fr-FR" dirty="0">
              <a:latin typeface="Garamond" pitchFamily="18" charset="0"/>
            </a:endParaRPr>
          </a:p>
          <a:p>
            <a:r>
              <a:rPr lang="fr-FR" dirty="0" smtClean="0">
                <a:latin typeface="Garamond" pitchFamily="18" charset="0"/>
              </a:rPr>
              <a:t>La Mecque joue un rôle semblable pour les Musulmans</a:t>
            </a:r>
          </a:p>
          <a:p>
            <a:endParaRPr lang="fr-FR" dirty="0">
              <a:latin typeface="Garamond" pitchFamily="18" charset="0"/>
            </a:endParaRPr>
          </a:p>
          <a:p>
            <a:r>
              <a:rPr lang="fr-FR" dirty="0" smtClean="0">
                <a:latin typeface="Garamond" pitchFamily="18" charset="0"/>
              </a:rPr>
              <a:t>Le seul moyen pour une minorité d’exercer cette influence est </a:t>
            </a:r>
            <a:r>
              <a:rPr lang="fr-FR" dirty="0" smtClean="0">
                <a:latin typeface="Garamond" pitchFamily="18" charset="0"/>
              </a:rPr>
              <a:t>de </a:t>
            </a:r>
            <a:r>
              <a:rPr lang="fr-FR" dirty="0" smtClean="0">
                <a:latin typeface="Garamond" pitchFamily="18" charset="0"/>
              </a:rPr>
              <a:t>se sacrifier (sanctifier) pour propager par l’exemple</a:t>
            </a:r>
            <a:endParaRPr lang="fr-FR" dirty="0">
              <a:latin typeface="Garamond" pitchFamily="18" charset="0"/>
            </a:endParaRPr>
          </a:p>
        </p:txBody>
      </p:sp>
    </p:spTree>
    <p:extLst>
      <p:ext uri="{BB962C8B-B14F-4D97-AF65-F5344CB8AC3E}">
        <p14:creationId xmlns:p14="http://schemas.microsoft.com/office/powerpoint/2010/main" val="123143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9" name="Control 4"/>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0" name="Control 5"/>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sp>
        <p:nvSpPr>
          <p:cNvPr id="11" name="Rectangle 6"/>
          <p:cNvSpPr>
            <a:spLocks noChangeArrowheads="1"/>
          </p:cNvSpPr>
          <p:nvPr/>
        </p:nvSpPr>
        <p:spPr bwMode="auto">
          <a:xfrm>
            <a:off x="0" y="90100"/>
            <a:ext cx="65" cy="276999"/>
          </a:xfrm>
          <a:prstGeom prst="rect">
            <a:avLst/>
          </a:prstGeom>
          <a:solidFill>
            <a:srgbClr val="E7E9E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12" name="Control 7"/>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http://ecx.images-amazon.com/images/I/51OI%2BdJFpSL._SX32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265761" cy="50452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867807" y="471444"/>
            <a:ext cx="6096000" cy="5016758"/>
          </a:xfrm>
          <a:prstGeom prst="rect">
            <a:avLst/>
          </a:prstGeom>
        </p:spPr>
        <p:txBody>
          <a:bodyPr>
            <a:spAutoFit/>
          </a:bodyPr>
          <a:lstStyle/>
          <a:p>
            <a:r>
              <a:rPr lang="fr-FR" sz="2000" dirty="0">
                <a:latin typeface="Garamond" pitchFamily="18" charset="0"/>
              </a:rPr>
              <a:t>La notion de "minorité créative" est une notion dont Joseph Ratzinger a reconnu la pertinence depuis l'année 1970. Dès son origine le christianisme est constitué en minorité, une minorité d'un type tout à fait unique. La force de son message lui impose de consentir à cette réalité, au point qu'il perd force et pertinence transformatrice lorsqu'il s'installe dans une attitude de "parti majoritaire". Prendre à nouveau conscience de ce fait caractéristique de son identité est pour l'Eglise catholique une exigence et une opportunité, toutes deux porteuses d'avenir. Ce livre peut grandement aider à discerner les engagements à prendre, les occupations à abandonner, les initiatives à soutenir, pour que ces minorités que sont les communautés de disciples du Christ voient jaillir de leur vivre-ensemble la joie qui monte de l'élan missionnaire reçu comme un don, nouveau à chaque instant et fécond</a:t>
            </a:r>
            <a:r>
              <a:rPr lang="fr-FR" sz="2000" dirty="0" smtClean="0">
                <a:latin typeface="Garamond" pitchFamily="18" charset="0"/>
              </a:rPr>
              <a:t>. </a:t>
            </a:r>
            <a:endParaRPr lang="fr-FR" sz="2000" dirty="0">
              <a:latin typeface="Garamond" pitchFamily="18" charset="0"/>
            </a:endParaRPr>
          </a:p>
        </p:txBody>
      </p:sp>
      <p:sp>
        <p:nvSpPr>
          <p:cNvPr id="2" name="Rectangle 1"/>
          <p:cNvSpPr/>
          <p:nvPr/>
        </p:nvSpPr>
        <p:spPr>
          <a:xfrm>
            <a:off x="457200" y="6129423"/>
            <a:ext cx="7615162" cy="369332"/>
          </a:xfrm>
          <a:prstGeom prst="rect">
            <a:avLst/>
          </a:prstGeom>
        </p:spPr>
        <p:txBody>
          <a:bodyPr wrap="none">
            <a:spAutoFit/>
          </a:bodyPr>
          <a:lstStyle/>
          <a:p>
            <a:r>
              <a:rPr lang="fr-FR" dirty="0">
                <a:latin typeface="Garamond" pitchFamily="18" charset="0"/>
              </a:rPr>
              <a:t>Les diapositives 32 </a:t>
            </a:r>
            <a:r>
              <a:rPr lang="fr-FR" dirty="0" smtClean="0">
                <a:latin typeface="Garamond" pitchFamily="18" charset="0"/>
              </a:rPr>
              <a:t>– 34 rapportent les stratégies d’une minorité créatrice en France</a:t>
            </a:r>
            <a:endParaRPr lang="fr-FR" dirty="0">
              <a:latin typeface="Garamond" pitchFamily="18" charset="0"/>
            </a:endParaRPr>
          </a:p>
        </p:txBody>
      </p:sp>
    </p:spTree>
    <p:extLst>
      <p:ext uri="{BB962C8B-B14F-4D97-AF65-F5344CB8AC3E}">
        <p14:creationId xmlns:p14="http://schemas.microsoft.com/office/powerpoint/2010/main" val="2536705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0"/>
            <a:ext cx="12192000" cy="6858000"/>
          </a:xfrm>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fr-FR" sz="3200" dirty="0" smtClean="0">
                <a:latin typeface="Garamond" pitchFamily="18" charset="0"/>
              </a:rPr>
              <a:t>Pistes</a:t>
            </a:r>
            <a:r>
              <a:rPr lang="fr-FR" sz="3200" dirty="0">
                <a:latin typeface="Garamond" pitchFamily="18" charset="0"/>
              </a:rPr>
              <a:t> pour </a:t>
            </a:r>
            <a:r>
              <a:rPr lang="fr-FR" sz="3200" dirty="0" smtClean="0">
                <a:latin typeface="Garamond" pitchFamily="18" charset="0"/>
              </a:rPr>
              <a:t>devenir </a:t>
            </a:r>
            <a:r>
              <a:rPr lang="fr-FR" sz="3200" dirty="0">
                <a:latin typeface="Garamond" pitchFamily="18" charset="0"/>
              </a:rPr>
              <a:t>des minorités créatives dans notre société.</a:t>
            </a:r>
          </a:p>
          <a:p>
            <a:pPr marL="0" indent="0">
              <a:buNone/>
            </a:pPr>
            <a:r>
              <a:rPr lang="fr-FR" sz="1600" dirty="0" smtClean="0">
                <a:latin typeface="Garamond" pitchFamily="18" charset="0"/>
              </a:rPr>
              <a:t>1</a:t>
            </a:r>
            <a:r>
              <a:rPr lang="fr-FR" sz="1600" dirty="0">
                <a:latin typeface="Garamond" pitchFamily="18" charset="0"/>
              </a:rPr>
              <a:t>/ </a:t>
            </a:r>
            <a:r>
              <a:rPr lang="fr-FR" sz="1600" b="1" dirty="0">
                <a:latin typeface="Garamond" pitchFamily="18" charset="0"/>
              </a:rPr>
              <a:t>Prendre l’avion de Benoit XVI</a:t>
            </a:r>
            <a:r>
              <a:rPr lang="fr-FR" sz="1600" dirty="0">
                <a:latin typeface="Garamond" pitchFamily="18" charset="0"/>
              </a:rPr>
              <a:t>. En 2009, se rendant en République tchèque, le Saint-Père répondait aux questions des journalistes dans l’avion. </a:t>
            </a:r>
            <a:r>
              <a:rPr lang="fr-FR" sz="1600" dirty="0" smtClean="0">
                <a:latin typeface="Garamond" pitchFamily="18" charset="0"/>
              </a:rPr>
              <a:t>Ce </a:t>
            </a:r>
            <a:r>
              <a:rPr lang="fr-FR" sz="1600" dirty="0">
                <a:latin typeface="Garamond" pitchFamily="18" charset="0"/>
              </a:rPr>
              <a:t>jour-là, un confrère lui demande : « Pourquoi allez-vous en République tchèque, le pays européen où la pratique religieuse est la plus faible !? » Réponse en substance de Benoît XVI : « Vous avez </a:t>
            </a:r>
            <a:r>
              <a:rPr lang="fr-FR" sz="1600" dirty="0" smtClean="0">
                <a:latin typeface="Garamond" pitchFamily="18" charset="0"/>
              </a:rPr>
              <a:t>raison. </a:t>
            </a:r>
            <a:r>
              <a:rPr lang="fr-FR" sz="1600" dirty="0">
                <a:latin typeface="Garamond" pitchFamily="18" charset="0"/>
              </a:rPr>
              <a:t>C’est l’endroit où </a:t>
            </a:r>
            <a:r>
              <a:rPr lang="fr-FR" sz="1600" dirty="0" smtClean="0">
                <a:latin typeface="Garamond" pitchFamily="18" charset="0"/>
              </a:rPr>
              <a:t>le </a:t>
            </a:r>
            <a:r>
              <a:rPr lang="fr-FR" sz="1600" dirty="0">
                <a:latin typeface="Garamond" pitchFamily="18" charset="0"/>
              </a:rPr>
              <a:t>mouvement de sécularisation est le plus abouti. Mais du point de vue de la foi, on ne regarde pas que les chiffres ! Ceux qui font l’Histoire ce sont les minorités créatives ! » </a:t>
            </a:r>
          </a:p>
          <a:p>
            <a:pPr marL="0" indent="0">
              <a:buNone/>
            </a:pPr>
            <a:r>
              <a:rPr lang="fr-FR" sz="1600" dirty="0" smtClean="0">
                <a:latin typeface="Garamond" pitchFamily="18" charset="0"/>
              </a:rPr>
              <a:t>2/</a:t>
            </a:r>
            <a:r>
              <a:rPr lang="fr-FR" sz="1600" b="1" dirty="0" smtClean="0">
                <a:latin typeface="Garamond" pitchFamily="18" charset="0"/>
              </a:rPr>
              <a:t>Le </a:t>
            </a:r>
            <a:r>
              <a:rPr lang="fr-FR" sz="1600" b="1" dirty="0">
                <a:latin typeface="Garamond" pitchFamily="18" charset="0"/>
              </a:rPr>
              <a:t>principe de Toynbee</a:t>
            </a:r>
            <a:endParaRPr lang="fr-FR" sz="1600" dirty="0">
              <a:latin typeface="Garamond" pitchFamily="18" charset="0"/>
            </a:endParaRPr>
          </a:p>
          <a:p>
            <a:pPr marL="0" indent="0">
              <a:buNone/>
            </a:pPr>
            <a:r>
              <a:rPr lang="fr-FR" sz="1600" dirty="0" smtClean="0">
                <a:latin typeface="Garamond" pitchFamily="18" charset="0"/>
              </a:rPr>
              <a:t>Arnold </a:t>
            </a:r>
            <a:r>
              <a:rPr lang="fr-FR" sz="1600" dirty="0">
                <a:latin typeface="Garamond" pitchFamily="18" charset="0"/>
              </a:rPr>
              <a:t>Toynbee, </a:t>
            </a:r>
            <a:r>
              <a:rPr lang="fr-FR" sz="1600" dirty="0" smtClean="0">
                <a:latin typeface="Garamond" pitchFamily="18" charset="0"/>
              </a:rPr>
              <a:t>a médité. </a:t>
            </a:r>
            <a:r>
              <a:rPr lang="fr-FR" sz="1600" dirty="0">
                <a:latin typeface="Garamond" pitchFamily="18" charset="0"/>
              </a:rPr>
              <a:t>Comment naissent et meurent les grandes civilisations ? Toynbee a dégagé une loi : le moteur des civilisations, ce sont les minorités créatives. Par leur enthousiasme, leur génie créatif, elles vont être capables de convaincre la majorité de les suivre. Comment ? En leur présentant un défi à relever</a:t>
            </a:r>
            <a:r>
              <a:rPr lang="fr-FR" sz="1600" dirty="0" smtClean="0">
                <a:latin typeface="Garamond" pitchFamily="18" charset="0"/>
              </a:rPr>
              <a:t>. Or </a:t>
            </a:r>
            <a:r>
              <a:rPr lang="fr-FR" sz="1600" dirty="0">
                <a:latin typeface="Garamond" pitchFamily="18" charset="0"/>
              </a:rPr>
              <a:t>le moteur de l’Occident, ce sont les minorités actives catholiques. Le problème aujourd’hui,  c’est que la minorité catholique joue de moins en moins son rôle de moteur en Europe ; elle menace la civilisation européenne de disparition </a:t>
            </a:r>
            <a:r>
              <a:rPr lang="fr-FR" sz="1600" dirty="0" smtClean="0">
                <a:latin typeface="Garamond" pitchFamily="18" charset="0"/>
              </a:rPr>
              <a:t>!</a:t>
            </a:r>
          </a:p>
          <a:p>
            <a:pPr marL="0" indent="0">
              <a:buNone/>
            </a:pPr>
            <a:r>
              <a:rPr lang="fr-FR" sz="1600" b="1" dirty="0" smtClean="0">
                <a:latin typeface="Garamond" pitchFamily="18" charset="0"/>
              </a:rPr>
              <a:t>3</a:t>
            </a:r>
            <a:r>
              <a:rPr lang="fr-FR" sz="1600" b="1" dirty="0">
                <a:latin typeface="Garamond" pitchFamily="18" charset="0"/>
              </a:rPr>
              <a:t>/ Les hommes font l’Histoire</a:t>
            </a:r>
            <a:endParaRPr lang="fr-FR" sz="1600" dirty="0">
              <a:latin typeface="Garamond" pitchFamily="18" charset="0"/>
            </a:endParaRPr>
          </a:p>
          <a:p>
            <a:pPr marL="0" indent="0">
              <a:buNone/>
            </a:pPr>
            <a:r>
              <a:rPr lang="fr-FR" sz="1600" dirty="0" smtClean="0">
                <a:latin typeface="Garamond" pitchFamily="18" charset="0"/>
              </a:rPr>
              <a:t>ce </a:t>
            </a:r>
            <a:r>
              <a:rPr lang="fr-FR" sz="1600" dirty="0">
                <a:latin typeface="Garamond" pitchFamily="18" charset="0"/>
              </a:rPr>
              <a:t>sont des hommes qui font l’Histoire et pas des lois extérieures. C’est une histoire de liberté et non de déterminisme. Nous croyons en l’histoire du salut. Cela signifie que l’Histoire a un sens, et qu’il y a un « plan » de Dieu. Un dessein comme dit la Bible. Dieu choisit quelques hommes - les prophètes, les apôtres-, pour toucher ensuite la multitude. C’est le dessein de Dieu depuis la Genèse, depuis qu’il a choisi Abraham, père d’une multitude, ou Moïse, qui pourtant était bègue ! En tant que chrétiens nous devons être conscients que ce sont des hommes ou des femmes, parfois très faibles, qui font l’Histoire. C’est le plan de Dieu</a:t>
            </a:r>
            <a:r>
              <a:rPr lang="fr-FR" sz="1600" dirty="0" smtClean="0">
                <a:latin typeface="Garamond" pitchFamily="18" charset="0"/>
              </a:rPr>
              <a:t>. C’est </a:t>
            </a:r>
            <a:r>
              <a:rPr lang="fr-FR" sz="1600" dirty="0">
                <a:latin typeface="Garamond" pitchFamily="18" charset="0"/>
              </a:rPr>
              <a:t>pourquoi nous avons une responsabilité, nous petit troupeau. Dieu nous demande d’être le sel de la terre.</a:t>
            </a:r>
          </a:p>
          <a:p>
            <a:pPr marL="0" indent="0">
              <a:buNone/>
            </a:pPr>
            <a:r>
              <a:rPr lang="fr-FR" sz="1600" b="1" dirty="0" smtClean="0">
                <a:latin typeface="Garamond" pitchFamily="18" charset="0"/>
              </a:rPr>
              <a:t>4</a:t>
            </a:r>
            <a:r>
              <a:rPr lang="fr-FR" sz="1600" b="1" dirty="0">
                <a:latin typeface="Garamond" pitchFamily="18" charset="0"/>
              </a:rPr>
              <a:t>) Minorité </a:t>
            </a:r>
            <a:r>
              <a:rPr lang="fr-FR" sz="1600" b="1" dirty="0" err="1" smtClean="0">
                <a:latin typeface="Garamond" pitchFamily="18" charset="0"/>
              </a:rPr>
              <a:t>rétrécissante</a:t>
            </a:r>
            <a:r>
              <a:rPr lang="fr-FR" sz="1600" b="1" dirty="0" smtClean="0">
                <a:latin typeface="Garamond" pitchFamily="18" charset="0"/>
              </a:rPr>
              <a:t> (défensive) </a:t>
            </a:r>
            <a:r>
              <a:rPr lang="fr-FR" sz="1600" b="1" dirty="0">
                <a:latin typeface="Garamond" pitchFamily="18" charset="0"/>
              </a:rPr>
              <a:t>ou  </a:t>
            </a:r>
            <a:r>
              <a:rPr lang="fr-FR" sz="1600" b="1" dirty="0" smtClean="0">
                <a:latin typeface="Garamond" pitchFamily="18" charset="0"/>
              </a:rPr>
              <a:t>conquérante (offensive)</a:t>
            </a:r>
            <a:r>
              <a:rPr lang="fr-FR" sz="1600" b="1" dirty="0">
                <a:latin typeface="Garamond" pitchFamily="18" charset="0"/>
              </a:rPr>
              <a:t> ?</a:t>
            </a:r>
            <a:endParaRPr lang="fr-FR" sz="1600" dirty="0">
              <a:latin typeface="Garamond" pitchFamily="18" charset="0"/>
            </a:endParaRPr>
          </a:p>
          <a:p>
            <a:pPr marL="0" indent="0">
              <a:buNone/>
            </a:pPr>
            <a:r>
              <a:rPr lang="fr-FR" sz="1600" dirty="0">
                <a:latin typeface="Garamond" pitchFamily="18" charset="0"/>
              </a:rPr>
              <a:t>Puisque nous sommes une minorité (moins de 5% de pratiquants en France), devons-nous être chétifs ou combatifs ? Si l’on compare l’Asie et l’Europe : on voit en Chine et au Japon un catholicisme neuf. Là-bas, le mot catholicisme évoque la nouveauté et l’avenir, alors qu’en Occident, le christianisme est synonyme de vieillesse et d’usure. Et pourtant, dans chacun des cas, il y a une minorité. En Asie, c’est une minorité joyeuse et  conquérante, en Europe une minorité sur la défensive. Il n’y a donc pas de déterminisme géographique, pas de malédiction sur l’Occident ! A nous de redevenir une minorité créative</a:t>
            </a:r>
            <a:r>
              <a:rPr lang="fr-FR" sz="1600" dirty="0" smtClean="0">
                <a:latin typeface="Garamond" pitchFamily="18" charset="0"/>
              </a:rPr>
              <a:t>.</a:t>
            </a:r>
            <a:endParaRPr lang="fr-FR" sz="1400" dirty="0"/>
          </a:p>
        </p:txBody>
      </p:sp>
    </p:spTree>
    <p:extLst>
      <p:ext uri="{BB962C8B-B14F-4D97-AF65-F5344CB8AC3E}">
        <p14:creationId xmlns:p14="http://schemas.microsoft.com/office/powerpoint/2010/main" val="2469469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sz="1600" b="1" dirty="0" smtClean="0">
                <a:latin typeface="Garamond" pitchFamily="18" charset="0"/>
              </a:rPr>
              <a:t>5</a:t>
            </a:r>
            <a:r>
              <a:rPr lang="fr-FR" b="1" dirty="0" smtClean="0">
                <a:latin typeface="Garamond" pitchFamily="18" charset="0"/>
              </a:rPr>
              <a:t>/ </a:t>
            </a:r>
            <a:r>
              <a:rPr lang="fr-FR" b="1" dirty="0">
                <a:latin typeface="Garamond" pitchFamily="18" charset="0"/>
              </a:rPr>
              <a:t>La minorité des laïcs.</a:t>
            </a:r>
            <a:endParaRPr lang="fr-FR" dirty="0">
              <a:latin typeface="Garamond" pitchFamily="18" charset="0"/>
            </a:endParaRPr>
          </a:p>
          <a:p>
            <a:r>
              <a:rPr lang="fr-FR" dirty="0">
                <a:latin typeface="Garamond" pitchFamily="18" charset="0"/>
              </a:rPr>
              <a:t>Au départ, la Manif pour tous, c’était une poignée de responsables associatifs et de personnalités diverses. Une demi-douzaine de personnes seulement, qui se sont dit qu’il fallait « faire quelque chose » pour que le débat existe. Au fur et à mesure, s’est forgé un bi moteur Frigide Barjot + </a:t>
            </a:r>
            <a:r>
              <a:rPr lang="fr-FR" dirty="0" err="1">
                <a:latin typeface="Garamond" pitchFamily="18" charset="0"/>
              </a:rPr>
              <a:t>Tugdual</a:t>
            </a:r>
            <a:r>
              <a:rPr lang="fr-FR" dirty="0">
                <a:latin typeface="Garamond" pitchFamily="18" charset="0"/>
              </a:rPr>
              <a:t> Derville. Ils sont arrivés à trouver une unité par-delà les particularismes des tribus gauloises associatives… qui n’avaient jamais travaillé ensemble. </a:t>
            </a:r>
            <a:r>
              <a:rPr lang="fr-FR" dirty="0" err="1">
                <a:latin typeface="Garamond" pitchFamily="18" charset="0"/>
              </a:rPr>
              <a:t>Tugdual</a:t>
            </a:r>
            <a:r>
              <a:rPr lang="fr-FR" dirty="0">
                <a:latin typeface="Garamond" pitchFamily="18" charset="0"/>
              </a:rPr>
              <a:t> Derville a avoué avoir fait « l’ablation de son nombril » dans cette aventure. Chaque mouvement s’est effacé pour travailler avec les autres, et chacun a porté une part de son génie. Qui croyait que cela fonctionnerait ? Là encore, une minorité créative a été capable de mobiliser.</a:t>
            </a:r>
          </a:p>
          <a:p>
            <a:r>
              <a:rPr lang="fr-FR" dirty="0">
                <a:latin typeface="Garamond" pitchFamily="18" charset="0"/>
              </a:rPr>
              <a:t> </a:t>
            </a:r>
          </a:p>
          <a:p>
            <a:r>
              <a:rPr lang="fr-FR" b="1" dirty="0">
                <a:latin typeface="Garamond" pitchFamily="18" charset="0"/>
              </a:rPr>
              <a:t>8/ La minorité des parlementaires.</a:t>
            </a:r>
            <a:endParaRPr lang="fr-FR" dirty="0">
              <a:latin typeface="Garamond" pitchFamily="18" charset="0"/>
            </a:endParaRPr>
          </a:p>
          <a:p>
            <a:r>
              <a:rPr lang="fr-FR" dirty="0">
                <a:latin typeface="Garamond" pitchFamily="18" charset="0"/>
              </a:rPr>
              <a:t>Au départ ils sont une poignée de parlementaires comme Philippe </a:t>
            </a:r>
            <a:r>
              <a:rPr lang="fr-FR" dirty="0" smtClean="0">
                <a:latin typeface="Garamond" pitchFamily="18" charset="0"/>
              </a:rPr>
              <a:t>Gosselin </a:t>
            </a:r>
            <a:r>
              <a:rPr lang="fr-FR" dirty="0">
                <a:latin typeface="Garamond" pitchFamily="18" charset="0"/>
              </a:rPr>
              <a:t>Seul, il a vite compris qu’il ne tiendrait pas longtemps. Une  nouvelle génération de parlementaires est montée en puissance, travaillant en réseau sur les projets de loi </a:t>
            </a:r>
            <a:r>
              <a:rPr lang="fr-FR" dirty="0" smtClean="0">
                <a:latin typeface="Garamond" pitchFamily="18" charset="0"/>
              </a:rPr>
              <a:t>C’est </a:t>
            </a:r>
            <a:r>
              <a:rPr lang="fr-FR" dirty="0">
                <a:latin typeface="Garamond" pitchFamily="18" charset="0"/>
              </a:rPr>
              <a:t>ainsi que quelques députés sont devenus une minorité active, les têtes chercheuses. De même dans l’autre camp, seuls 15 à 20 parlementaires veulent vraiment ce projet de loi. Les autres suivent </a:t>
            </a:r>
            <a:r>
              <a:rPr lang="fr-FR" dirty="0" smtClean="0">
                <a:latin typeface="Garamond" pitchFamily="18" charset="0"/>
              </a:rPr>
              <a:t>! D’autres </a:t>
            </a:r>
            <a:r>
              <a:rPr lang="fr-FR" dirty="0">
                <a:latin typeface="Garamond" pitchFamily="18" charset="0"/>
              </a:rPr>
              <a:t>exemples montrent qu’un grain de sable peut avoir u gros impact sur la machine parlementaire. Ainsi le député martiniquais, Mr Nestor </a:t>
            </a:r>
            <a:r>
              <a:rPr lang="fr-FR" dirty="0" err="1">
                <a:latin typeface="Garamond" pitchFamily="18" charset="0"/>
              </a:rPr>
              <a:t>Azérot</a:t>
            </a:r>
            <a:r>
              <a:rPr lang="fr-FR" dirty="0">
                <a:latin typeface="Garamond" pitchFamily="18" charset="0"/>
              </a:rPr>
              <a:t>, de par son intervention spectaculaire à l’Assemblée, a incité les autres  députés martiniquais à parler.  Son courage a été contagieux</a:t>
            </a:r>
            <a:r>
              <a:rPr lang="fr-FR" dirty="0" smtClean="0">
                <a:latin typeface="Garamond" pitchFamily="18" charset="0"/>
              </a:rPr>
              <a:t>.  De </a:t>
            </a:r>
            <a:r>
              <a:rPr lang="fr-FR" dirty="0">
                <a:latin typeface="Garamond" pitchFamily="18" charset="0"/>
              </a:rPr>
              <a:t>même Jérôme Lambert, député socialiste de Charente, petit-neveu de François Mitterrand, a pris un gros risque en exprimant son opinion selon laquelle du point de vue de la filiation, ce projet de loi aura des conséquences désastreuses. Enfin Mme Sylviane </a:t>
            </a:r>
            <a:r>
              <a:rPr lang="fr-FR" dirty="0" err="1">
                <a:latin typeface="Garamond" pitchFamily="18" charset="0"/>
              </a:rPr>
              <a:t>Agacinski</a:t>
            </a:r>
            <a:r>
              <a:rPr lang="fr-FR" dirty="0">
                <a:latin typeface="Garamond" pitchFamily="18" charset="0"/>
              </a:rPr>
              <a:t>, épouse de Lionel Jospin, qui a osé s’exprimer contre ce projet de loi, en tant que féministe</a:t>
            </a:r>
            <a:r>
              <a:rPr lang="fr-FR" dirty="0" smtClean="0">
                <a:latin typeface="Garamond" pitchFamily="18" charset="0"/>
              </a:rPr>
              <a:t>.</a:t>
            </a:r>
          </a:p>
          <a:p>
            <a:endParaRPr lang="fr-FR" dirty="0" smtClean="0">
              <a:latin typeface="Garamond" pitchFamily="18" charset="0"/>
            </a:endParaRPr>
          </a:p>
          <a:p>
            <a:r>
              <a:rPr lang="fr-FR" b="1" dirty="0">
                <a:latin typeface="Garamond" pitchFamily="18" charset="0"/>
              </a:rPr>
              <a:t>9/ Une révolution anthropologique</a:t>
            </a:r>
            <a:endParaRPr lang="fr-FR" dirty="0">
              <a:latin typeface="Garamond" pitchFamily="18" charset="0"/>
            </a:endParaRPr>
          </a:p>
          <a:p>
            <a:r>
              <a:rPr lang="fr-FR" dirty="0">
                <a:latin typeface="Garamond" pitchFamily="18" charset="0"/>
              </a:rPr>
              <a:t>Les minorités actives comme LGBT ou </a:t>
            </a:r>
            <a:r>
              <a:rPr lang="fr-FR" dirty="0" err="1">
                <a:latin typeface="Garamond" pitchFamily="18" charset="0"/>
              </a:rPr>
              <a:t>Act</a:t>
            </a:r>
            <a:r>
              <a:rPr lang="fr-FR" dirty="0">
                <a:latin typeface="Garamond" pitchFamily="18" charset="0"/>
              </a:rPr>
              <a:t> Up sont très efficaces, mais elles utilisent la violence, l’intimidation. Ce sont des armes inappropriées. Nous devons apprendre la résistance spirituelle : tenir ferme tout en étant pacifiques. Si nos convictions baissent et notre colère monte, tout est perdu. Si nos convictions sont de plus en plus ancrées et que nous sommes profondément pacifiques, le gouvernement a du mouron à se faire</a:t>
            </a:r>
            <a:r>
              <a:rPr lang="fr-FR" dirty="0" smtClean="0">
                <a:latin typeface="Garamond" pitchFamily="18" charset="0"/>
              </a:rPr>
              <a:t>.</a:t>
            </a:r>
            <a:endParaRPr lang="fr-FR" sz="1600" dirty="0"/>
          </a:p>
        </p:txBody>
      </p:sp>
    </p:spTree>
    <p:extLst>
      <p:ext uri="{BB962C8B-B14F-4D97-AF65-F5344CB8AC3E}">
        <p14:creationId xmlns:p14="http://schemas.microsoft.com/office/powerpoint/2010/main" val="3244058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4"/>
            <a:ext cx="10673255" cy="6001643"/>
          </a:xfrm>
          <a:prstGeom prst="rect">
            <a:avLst/>
          </a:prstGeom>
        </p:spPr>
        <p:txBody>
          <a:bodyPr wrap="square">
            <a:spAutoFit/>
          </a:bodyPr>
          <a:lstStyle/>
          <a:p>
            <a:r>
              <a:rPr lang="fr-FR" sz="2400" b="1" dirty="0" smtClean="0">
                <a:latin typeface="Garamond" pitchFamily="18" charset="0"/>
              </a:rPr>
              <a:t>8/ </a:t>
            </a:r>
            <a:r>
              <a:rPr lang="fr-FR" sz="2400" b="1" dirty="0">
                <a:latin typeface="Garamond" pitchFamily="18" charset="0"/>
              </a:rPr>
              <a:t>Les vertus St François de Sales</a:t>
            </a:r>
            <a:endParaRPr lang="fr-FR" sz="2400" dirty="0">
              <a:latin typeface="Garamond" pitchFamily="18" charset="0"/>
            </a:endParaRPr>
          </a:p>
          <a:p>
            <a:r>
              <a:rPr lang="fr-FR" sz="2400" dirty="0">
                <a:latin typeface="Garamond" pitchFamily="18" charset="0"/>
              </a:rPr>
              <a:t>La rencontre annuelle des médias chrétiens à Annecy est l’occasion de retrouver les vertus de saint François de Sales, patron des journalistes et des publicistes. Quelles vertus ? Le travail et l’investigation (saint François de Sales lisait tous les ouvrages des « hérétiques » protestants), l’art de communiquer (saint François de sales distribuait des tracts sous les portes pour rendre de la doctrine catholique), enfin le débat public (respect de l’adversaire mais connaissance intime de ses arguments). L’enjeu pour les professionnels catholiques ? Affirmer leur différence, faire entendre une information alternative.</a:t>
            </a:r>
          </a:p>
          <a:p>
            <a:r>
              <a:rPr lang="fr-FR" sz="2400" dirty="0">
                <a:latin typeface="Garamond" pitchFamily="18" charset="0"/>
              </a:rPr>
              <a:t> </a:t>
            </a:r>
          </a:p>
          <a:p>
            <a:r>
              <a:rPr lang="fr-FR" sz="2400" b="1" dirty="0">
                <a:latin typeface="Garamond" pitchFamily="18" charset="0"/>
              </a:rPr>
              <a:t>Conclusion </a:t>
            </a:r>
            <a:r>
              <a:rPr lang="fr-FR" sz="2400" dirty="0">
                <a:latin typeface="Garamond" pitchFamily="18" charset="0"/>
              </a:rPr>
              <a:t>: Les temps que nous vivons sont durs  Mais ils ont un intérêt : le début de réveil de la société civile. Plus les temps sont durs, plus des choses nouvelles apparaissent dans le catholicisme en France.</a:t>
            </a:r>
          </a:p>
          <a:p>
            <a:r>
              <a:rPr lang="fr-FR" sz="2400" dirty="0">
                <a:latin typeface="Garamond" pitchFamily="18" charset="0"/>
              </a:rPr>
              <a:t>Pour porter du fruit, deux conditions vitales : se regrouper, ne pas être seul, profiter d’une énergie collective, et se former. Travailler nos convictions. Les sondages aussi peuvent s’inverser. </a:t>
            </a:r>
          </a:p>
        </p:txBody>
      </p:sp>
      <p:sp>
        <p:nvSpPr>
          <p:cNvPr id="3" name="Rectangle 2"/>
          <p:cNvSpPr/>
          <p:nvPr/>
        </p:nvSpPr>
        <p:spPr>
          <a:xfrm>
            <a:off x="0" y="6519446"/>
            <a:ext cx="12192000" cy="338554"/>
          </a:xfrm>
          <a:prstGeom prst="rect">
            <a:avLst/>
          </a:prstGeom>
        </p:spPr>
        <p:txBody>
          <a:bodyPr wrap="square">
            <a:spAutoFit/>
          </a:bodyPr>
          <a:lstStyle/>
          <a:p>
            <a:r>
              <a:rPr lang="fr-FR" sz="1600" dirty="0"/>
              <a:t>http://diocese64.org/actualites/item/165-les-minorites-creatives-peuvent-elles-renverser-l-opinion?tmpl=component&amp;print=1</a:t>
            </a:r>
          </a:p>
        </p:txBody>
      </p:sp>
    </p:spTree>
    <p:extLst>
      <p:ext uri="{BB962C8B-B14F-4D97-AF65-F5344CB8AC3E}">
        <p14:creationId xmlns:p14="http://schemas.microsoft.com/office/powerpoint/2010/main" val="2515840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6600" dirty="0" smtClean="0">
                <a:solidFill>
                  <a:schemeClr val="accent1">
                    <a:lumMod val="40000"/>
                    <a:lumOff val="60000"/>
                  </a:schemeClr>
                </a:solidFill>
                <a:latin typeface="Garamond" pitchFamily="18" charset="0"/>
              </a:rPr>
              <a:t>Conclusion</a:t>
            </a:r>
            <a:endParaRPr lang="fr-FR" sz="6600" dirty="0">
              <a:solidFill>
                <a:schemeClr val="accent1">
                  <a:lumMod val="40000"/>
                  <a:lumOff val="60000"/>
                </a:schemeClr>
              </a:solidFill>
              <a:latin typeface="Garamond" pitchFamily="18" charset="0"/>
            </a:endParaRPr>
          </a:p>
        </p:txBody>
      </p:sp>
      <p:sp>
        <p:nvSpPr>
          <p:cNvPr id="3" name="Espace réservé du texte 2"/>
          <p:cNvSpPr>
            <a:spLocks noGrp="1"/>
          </p:cNvSpPr>
          <p:nvPr>
            <p:ph idx="1"/>
          </p:nvPr>
        </p:nvSpPr>
        <p:spPr/>
        <p:txBody>
          <a:bodyPr>
            <a:normAutofit/>
          </a:bodyPr>
          <a:lstStyle/>
          <a:p>
            <a:r>
              <a:rPr lang="fr-FR" sz="2800" dirty="0" smtClean="0">
                <a:latin typeface="Garamond" pitchFamily="18" charset="0"/>
              </a:rPr>
              <a:t>La figure d’Abel symbolise la minorité créatrice.</a:t>
            </a:r>
          </a:p>
          <a:p>
            <a:r>
              <a:rPr lang="fr-FR" sz="2800" dirty="0" smtClean="0">
                <a:latin typeface="Garamond" pitchFamily="18" charset="0"/>
              </a:rPr>
              <a:t>La Bible montre l’œuvre de Dieu pour mettre à part des personnes justes, des figures de type Abel. Elles doivent présenter une offrande symbolique à Dieu, puis entraîner la masse, en position Caïn, par l’offrande substantielle (voir diapositive N° 37)</a:t>
            </a:r>
            <a:endParaRPr lang="fr-FR" sz="2800" dirty="0">
              <a:latin typeface="Garamond" pitchFamily="18" charset="0"/>
            </a:endParaRPr>
          </a:p>
        </p:txBody>
      </p:sp>
    </p:spTree>
    <p:extLst>
      <p:ext uri="{BB962C8B-B14F-4D97-AF65-F5344CB8AC3E}">
        <p14:creationId xmlns:p14="http://schemas.microsoft.com/office/powerpoint/2010/main" val="2346730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4463819" y="2238028"/>
            <a:ext cx="1724253" cy="15841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Adam</a:t>
            </a:r>
            <a:endParaRPr lang="fr-FR" dirty="0"/>
          </a:p>
        </p:txBody>
      </p:sp>
      <p:sp>
        <p:nvSpPr>
          <p:cNvPr id="6" name="Ellipse 5"/>
          <p:cNvSpPr/>
          <p:nvPr/>
        </p:nvSpPr>
        <p:spPr>
          <a:xfrm>
            <a:off x="8070822" y="105103"/>
            <a:ext cx="1619872" cy="158417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Garamond" pitchFamily="18" charset="0"/>
              </a:rPr>
              <a:t>Juste</a:t>
            </a:r>
          </a:p>
        </p:txBody>
      </p:sp>
      <p:sp>
        <p:nvSpPr>
          <p:cNvPr id="7" name="Ellipse 6"/>
          <p:cNvSpPr/>
          <p:nvPr/>
        </p:nvSpPr>
        <p:spPr>
          <a:xfrm>
            <a:off x="239349" y="188640"/>
            <a:ext cx="1750816" cy="158417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Mal</a:t>
            </a:r>
          </a:p>
        </p:txBody>
      </p:sp>
      <p:sp>
        <p:nvSpPr>
          <p:cNvPr id="8" name="Ellipse 7"/>
          <p:cNvSpPr/>
          <p:nvPr/>
        </p:nvSpPr>
        <p:spPr>
          <a:xfrm>
            <a:off x="320641" y="5113507"/>
            <a:ext cx="1669524" cy="1584176"/>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3600" dirty="0" smtClean="0"/>
              <a:t>Caïn</a:t>
            </a:r>
            <a:endParaRPr lang="fr-FR" sz="3600" dirty="0"/>
          </a:p>
        </p:txBody>
      </p:sp>
      <p:sp>
        <p:nvSpPr>
          <p:cNvPr id="9" name="Ellipse 8"/>
          <p:cNvSpPr/>
          <p:nvPr/>
        </p:nvSpPr>
        <p:spPr>
          <a:xfrm>
            <a:off x="8069924" y="5071120"/>
            <a:ext cx="1620770" cy="158417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dirty="0" smtClean="0"/>
              <a:t>Abel</a:t>
            </a:r>
            <a:endParaRPr lang="fr-FR" sz="3200" dirty="0"/>
          </a:p>
        </p:txBody>
      </p:sp>
      <p:pic>
        <p:nvPicPr>
          <p:cNvPr id="59394" name="Picture 2" descr="http://1.bp.blogspot.com/-H_zVwl8yv0w/UK5jmXAzOjI/AAAAAAAAA9s/yZIu_Urt4Gk/s320/VanHaarlem_Adam_Eve_famille.jpg">
            <a:hlinkClick r:id="rId2"/>
          </p:cNvPr>
          <p:cNvPicPr>
            <a:picLocks noChangeAspect="1" noChangeArrowheads="1"/>
          </p:cNvPicPr>
          <p:nvPr/>
        </p:nvPicPr>
        <p:blipFill>
          <a:blip r:embed="rId3" cstate="print"/>
          <a:srcRect/>
          <a:stretch>
            <a:fillRect/>
          </a:stretch>
        </p:blipFill>
        <p:spPr bwMode="auto">
          <a:xfrm>
            <a:off x="3442162" y="4110216"/>
            <a:ext cx="3568170" cy="2592120"/>
          </a:xfrm>
          <a:prstGeom prst="rect">
            <a:avLst/>
          </a:prstGeom>
          <a:noFill/>
        </p:spPr>
      </p:pic>
      <p:sp>
        <p:nvSpPr>
          <p:cNvPr id="11" name="Rectangle 10"/>
          <p:cNvSpPr/>
          <p:nvPr/>
        </p:nvSpPr>
        <p:spPr>
          <a:xfrm>
            <a:off x="6299838" y="2238028"/>
            <a:ext cx="3390856" cy="1323439"/>
          </a:xfrm>
          <a:prstGeom prst="rect">
            <a:avLst/>
          </a:prstGeom>
        </p:spPr>
        <p:txBody>
          <a:bodyPr wrap="square">
            <a:spAutoFit/>
          </a:bodyPr>
          <a:lstStyle/>
          <a:p>
            <a:r>
              <a:rPr lang="fr-FR" sz="2000" i="1" dirty="0" smtClean="0">
                <a:latin typeface="Garamond" pitchFamily="18" charset="0"/>
              </a:rPr>
              <a:t>Par la foi, Abel offrit à Dieu un plus excellent sacrifice que Caïn, et par ce sacrifice il a reçu le témoignage d’être juste. </a:t>
            </a:r>
            <a:r>
              <a:rPr lang="fr-FR" sz="2000" dirty="0" smtClean="0">
                <a:latin typeface="Garamond" pitchFamily="18" charset="0"/>
              </a:rPr>
              <a:t>(</a:t>
            </a:r>
            <a:r>
              <a:rPr lang="fr-FR" sz="2000" dirty="0" err="1" smtClean="0">
                <a:latin typeface="Garamond" pitchFamily="18" charset="0"/>
              </a:rPr>
              <a:t>Heb</a:t>
            </a:r>
            <a:r>
              <a:rPr lang="fr-FR" sz="2000" dirty="0" smtClean="0">
                <a:latin typeface="Garamond" pitchFamily="18" charset="0"/>
              </a:rPr>
              <a:t> 11.4)</a:t>
            </a:r>
          </a:p>
        </p:txBody>
      </p:sp>
      <p:sp>
        <p:nvSpPr>
          <p:cNvPr id="13" name="Rectangle 12"/>
          <p:cNvSpPr/>
          <p:nvPr/>
        </p:nvSpPr>
        <p:spPr>
          <a:xfrm>
            <a:off x="239351" y="2125908"/>
            <a:ext cx="3202812" cy="2677656"/>
          </a:xfrm>
          <a:prstGeom prst="rect">
            <a:avLst/>
          </a:prstGeom>
        </p:spPr>
        <p:txBody>
          <a:bodyPr wrap="square">
            <a:spAutoFit/>
          </a:bodyPr>
          <a:lstStyle/>
          <a:p>
            <a:r>
              <a:rPr lang="fr-FR" sz="2400" i="1" dirty="0" smtClean="0">
                <a:latin typeface="Garamond" pitchFamily="18" charset="0"/>
              </a:rPr>
              <a:t>Caïn était du méchant et tua son frère. Et pour quelle raison le tua-t-il? Parce que ses œuvres étaient mauvaises et que celles de son frère étaient justes.</a:t>
            </a:r>
            <a:r>
              <a:rPr lang="fr-FR" sz="2400" b="1" i="1" dirty="0" smtClean="0">
                <a:latin typeface="Garamond" pitchFamily="18" charset="0"/>
              </a:rPr>
              <a:t> </a:t>
            </a:r>
            <a:endParaRPr lang="fr-FR" sz="2400" b="1" i="1" dirty="0" smtClean="0">
              <a:latin typeface="Garamond" pitchFamily="18" charset="0"/>
            </a:endParaRPr>
          </a:p>
          <a:p>
            <a:r>
              <a:rPr lang="fr-FR" sz="2400" b="1" dirty="0" smtClean="0">
                <a:latin typeface="Garamond" pitchFamily="18" charset="0"/>
              </a:rPr>
              <a:t>1 </a:t>
            </a:r>
            <a:r>
              <a:rPr lang="fr-FR" sz="2400" b="1" dirty="0" smtClean="0">
                <a:latin typeface="Garamond" pitchFamily="18" charset="0"/>
              </a:rPr>
              <a:t>Jean 3.11-13</a:t>
            </a:r>
            <a:endParaRPr lang="fr-FR" sz="2400" dirty="0" smtClean="0"/>
          </a:p>
        </p:txBody>
      </p:sp>
      <p:sp>
        <p:nvSpPr>
          <p:cNvPr id="2" name="Rectangle 1"/>
          <p:cNvSpPr/>
          <p:nvPr/>
        </p:nvSpPr>
        <p:spPr>
          <a:xfrm>
            <a:off x="2727433" y="216128"/>
            <a:ext cx="4855781" cy="1200329"/>
          </a:xfrm>
          <a:prstGeom prst="rect">
            <a:avLst/>
          </a:prstGeom>
        </p:spPr>
        <p:txBody>
          <a:bodyPr wrap="square">
            <a:spAutoFit/>
          </a:bodyPr>
          <a:lstStyle/>
          <a:p>
            <a:r>
              <a:rPr lang="fr-FR" sz="2400" dirty="0">
                <a:latin typeface="Garamond" pitchFamily="18" charset="0"/>
              </a:rPr>
              <a:t>Caïn ne veut avoir ce qu’Abel possède. Il souffre de ne pas être ce qu’est Abel pour </a:t>
            </a:r>
            <a:r>
              <a:rPr lang="fr-FR" sz="2400" dirty="0" smtClean="0">
                <a:latin typeface="Garamond" pitchFamily="18" charset="0"/>
              </a:rPr>
              <a:t>Dieu.</a:t>
            </a:r>
            <a:endParaRPr lang="fr-FR" dirty="0">
              <a:latin typeface="Garamond" pitchFamily="18" charset="0"/>
            </a:endParaRPr>
          </a:p>
        </p:txBody>
      </p:sp>
    </p:spTree>
    <p:extLst>
      <p:ext uri="{BB962C8B-B14F-4D97-AF65-F5344CB8AC3E}">
        <p14:creationId xmlns:p14="http://schemas.microsoft.com/office/powerpoint/2010/main" val="1812959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ce réservé du contenu 4"/>
          <p:cNvGraphicFramePr>
            <a:graphicFrameLocks/>
          </p:cNvGraphicFramePr>
          <p:nvPr>
            <p:extLst>
              <p:ext uri="{D42A27DB-BD31-4B8C-83A1-F6EECF244321}">
                <p14:modId xmlns:p14="http://schemas.microsoft.com/office/powerpoint/2010/main" val="3747829166"/>
              </p:ext>
            </p:extLst>
          </p:nvPr>
        </p:nvGraphicFramePr>
        <p:xfrm>
          <a:off x="5135893" y="1196752"/>
          <a:ext cx="3840427"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Espace réservé du contenu 4"/>
          <p:cNvGraphicFramePr>
            <a:graphicFrameLocks/>
          </p:cNvGraphicFramePr>
          <p:nvPr>
            <p:extLst>
              <p:ext uri="{D42A27DB-BD31-4B8C-83A1-F6EECF244321}">
                <p14:modId xmlns:p14="http://schemas.microsoft.com/office/powerpoint/2010/main" val="1670422998"/>
              </p:ext>
            </p:extLst>
          </p:nvPr>
        </p:nvGraphicFramePr>
        <p:xfrm>
          <a:off x="5423925" y="3861048"/>
          <a:ext cx="3264363" cy="299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 name="Connecteur droit 13"/>
          <p:cNvCxnSpPr/>
          <p:nvPr/>
        </p:nvCxnSpPr>
        <p:spPr>
          <a:xfrm flipV="1">
            <a:off x="6697633" y="5789969"/>
            <a:ext cx="716945" cy="2743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6581645" y="5797548"/>
            <a:ext cx="971285" cy="32403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6581645" y="1"/>
            <a:ext cx="1072889" cy="966713"/>
          </a:xfrm>
          <a:prstGeom prst="ellipse">
            <a:avLst/>
          </a:prstGeom>
          <a:scene3d>
            <a:camera prst="orthographicFront"/>
            <a:lightRig rig="flat" dir="t"/>
          </a:scene3d>
        </p:spPr>
        <p:style>
          <a:lnRef idx="0">
            <a:schemeClr val="accent4"/>
          </a:lnRef>
          <a:fillRef idx="3">
            <a:schemeClr val="accent4"/>
          </a:fillRef>
          <a:effectRef idx="3">
            <a:schemeClr val="accent4"/>
          </a:effectRef>
          <a:fontRef idx="minor">
            <a:schemeClr val="lt1"/>
          </a:fontRef>
        </p:style>
        <p:txBody>
          <a:bodyPr/>
          <a:lstStyle/>
          <a:p>
            <a:endParaRPr lang="fr-FR" dirty="0" smtClean="0"/>
          </a:p>
          <a:p>
            <a:r>
              <a:rPr lang="fr-FR" dirty="0"/>
              <a:t> </a:t>
            </a:r>
            <a:r>
              <a:rPr lang="fr-FR" dirty="0" smtClean="0"/>
              <a:t>Bien</a:t>
            </a:r>
            <a:endParaRPr lang="fr-FR" dirty="0"/>
          </a:p>
        </p:txBody>
      </p:sp>
      <p:sp>
        <p:nvSpPr>
          <p:cNvPr id="21" name="Arc 39"/>
          <p:cNvSpPr>
            <a:spLocks/>
          </p:cNvSpPr>
          <p:nvPr/>
        </p:nvSpPr>
        <p:spPr bwMode="auto">
          <a:xfrm flipH="1" flipV="1">
            <a:off x="6348139" y="639150"/>
            <a:ext cx="915152" cy="87895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6">
                <a:lumMod val="40000"/>
                <a:lumOff val="60000"/>
              </a:schemeClr>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3" name="Rectangle 22"/>
          <p:cNvSpPr/>
          <p:nvPr/>
        </p:nvSpPr>
        <p:spPr>
          <a:xfrm>
            <a:off x="239349" y="152784"/>
            <a:ext cx="4622376"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000" b="1" dirty="0" smtClean="0">
                <a:solidFill>
                  <a:schemeClr val="bg1"/>
                </a:solidFill>
                <a:latin typeface="Garamond" pitchFamily="18" charset="0"/>
              </a:rPr>
              <a:t>Fondement de foi</a:t>
            </a:r>
          </a:p>
          <a:p>
            <a:pPr algn="ctr"/>
            <a:r>
              <a:rPr lang="fr-FR" sz="2000" b="1" dirty="0" smtClean="0">
                <a:solidFill>
                  <a:schemeClr val="bg1"/>
                </a:solidFill>
                <a:latin typeface="Garamond" pitchFamily="18" charset="0"/>
              </a:rPr>
              <a:t>Offrande symbolique</a:t>
            </a:r>
          </a:p>
          <a:p>
            <a:endParaRPr lang="fr-FR" sz="2000" b="1" dirty="0" smtClean="0">
              <a:solidFill>
                <a:schemeClr val="bg1"/>
              </a:solidFill>
              <a:latin typeface="Garamond" pitchFamily="18" charset="0"/>
            </a:endParaRPr>
          </a:p>
          <a:p>
            <a:r>
              <a:rPr lang="fr-FR" sz="2000" b="1" dirty="0" smtClean="0">
                <a:solidFill>
                  <a:schemeClr val="bg1"/>
                </a:solidFill>
                <a:latin typeface="Garamond" pitchFamily="18" charset="0"/>
              </a:rPr>
              <a:t>Abel  élève sa conscience et son cœur en menant une vie d’ascèse. Il cesse de diaboliser Caïn et veut le sauver </a:t>
            </a:r>
          </a:p>
        </p:txBody>
      </p:sp>
      <p:sp>
        <p:nvSpPr>
          <p:cNvPr id="24" name="Rectangle 23"/>
          <p:cNvSpPr/>
          <p:nvPr/>
        </p:nvSpPr>
        <p:spPr>
          <a:xfrm>
            <a:off x="157203" y="3861048"/>
            <a:ext cx="4704523"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000" b="1" dirty="0" smtClean="0">
                <a:solidFill>
                  <a:schemeClr val="bg2">
                    <a:lumMod val="75000"/>
                  </a:schemeClr>
                </a:solidFill>
                <a:latin typeface="Garamond" pitchFamily="18" charset="0"/>
              </a:rPr>
              <a:t>Fondement de substance </a:t>
            </a:r>
          </a:p>
          <a:p>
            <a:pPr algn="ctr"/>
            <a:r>
              <a:rPr lang="fr-FR" sz="2000" b="1" dirty="0" smtClean="0">
                <a:solidFill>
                  <a:schemeClr val="bg2">
                    <a:lumMod val="75000"/>
                  </a:schemeClr>
                </a:solidFill>
                <a:latin typeface="Garamond" pitchFamily="18" charset="0"/>
              </a:rPr>
              <a:t>Offrande substantielle</a:t>
            </a:r>
          </a:p>
          <a:p>
            <a:pPr algn="ctr"/>
            <a:endParaRPr lang="fr-FR" sz="2000" b="1" dirty="0" smtClean="0">
              <a:solidFill>
                <a:schemeClr val="bg2">
                  <a:lumMod val="75000"/>
                </a:schemeClr>
              </a:solidFill>
              <a:latin typeface="Garamond" pitchFamily="18" charset="0"/>
            </a:endParaRPr>
          </a:p>
          <a:p>
            <a:pPr algn="ctr"/>
            <a:r>
              <a:rPr lang="fr-FR" sz="2000" b="1" dirty="0" smtClean="0">
                <a:solidFill>
                  <a:schemeClr val="bg2">
                    <a:lumMod val="75000"/>
                  </a:schemeClr>
                </a:solidFill>
                <a:latin typeface="Garamond" pitchFamily="18" charset="0"/>
              </a:rPr>
              <a:t>Abel, médiateur de Caïn pour revenir vers le bien</a:t>
            </a:r>
          </a:p>
          <a:p>
            <a:pPr algn="ctr"/>
            <a:endParaRPr lang="fr-FR" sz="2000" b="1" dirty="0">
              <a:solidFill>
                <a:schemeClr val="bg2">
                  <a:lumMod val="75000"/>
                </a:schemeClr>
              </a:solidFill>
              <a:latin typeface="Garamond" pitchFamily="18" charset="0"/>
            </a:endParaRPr>
          </a:p>
          <a:p>
            <a:pPr algn="ctr"/>
            <a:r>
              <a:rPr lang="fr-FR" sz="2000" b="1" dirty="0" smtClean="0">
                <a:solidFill>
                  <a:schemeClr val="bg2">
                    <a:lumMod val="75000"/>
                  </a:schemeClr>
                </a:solidFill>
                <a:latin typeface="Garamond" pitchFamily="18" charset="0"/>
              </a:rPr>
              <a:t>Caïn prend conscience de son « mal », renonce à tuer Abel et veut s’unir à lui </a:t>
            </a:r>
          </a:p>
        </p:txBody>
      </p:sp>
      <p:sp>
        <p:nvSpPr>
          <p:cNvPr id="25" name="Rectangle 24"/>
          <p:cNvSpPr/>
          <p:nvPr/>
        </p:nvSpPr>
        <p:spPr>
          <a:xfrm>
            <a:off x="8127519" y="3384864"/>
            <a:ext cx="3633557" cy="1323439"/>
          </a:xfrm>
          <a:prstGeom prst="rect">
            <a:avLst/>
          </a:prstGeom>
        </p:spPr>
        <p:txBody>
          <a:bodyPr wrap="square">
            <a:spAutoFit/>
          </a:bodyPr>
          <a:lstStyle/>
          <a:p>
            <a:r>
              <a:rPr lang="fr-FR" sz="2000" b="1" dirty="0" smtClean="0">
                <a:latin typeface="Garamond" pitchFamily="18" charset="0"/>
              </a:rPr>
              <a:t>S’infliger volontairement l’attrition, prendre responsabilité pour le péché de Caïn, faire preuve de contrition</a:t>
            </a:r>
          </a:p>
        </p:txBody>
      </p:sp>
      <p:sp>
        <p:nvSpPr>
          <p:cNvPr id="17" name="Arc 39"/>
          <p:cNvSpPr>
            <a:spLocks/>
          </p:cNvSpPr>
          <p:nvPr/>
        </p:nvSpPr>
        <p:spPr bwMode="auto">
          <a:xfrm flipH="1" flipV="1">
            <a:off x="6475319" y="3421571"/>
            <a:ext cx="915152" cy="87895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6">
                <a:lumMod val="40000"/>
                <a:lumOff val="60000"/>
              </a:schemeClr>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19" name="Arc 39"/>
          <p:cNvSpPr>
            <a:spLocks/>
          </p:cNvSpPr>
          <p:nvPr/>
        </p:nvSpPr>
        <p:spPr bwMode="auto">
          <a:xfrm rot="10112373" flipH="1" flipV="1">
            <a:off x="6740554" y="3503726"/>
            <a:ext cx="915152" cy="87895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6">
                <a:lumMod val="40000"/>
                <a:lumOff val="60000"/>
              </a:schemeClr>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
        <p:nvSpPr>
          <p:cNvPr id="26" name="Arc 39"/>
          <p:cNvSpPr>
            <a:spLocks/>
          </p:cNvSpPr>
          <p:nvPr/>
        </p:nvSpPr>
        <p:spPr bwMode="auto">
          <a:xfrm rot="10088219" flipH="1" flipV="1">
            <a:off x="6805715" y="723828"/>
            <a:ext cx="915152" cy="87895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6">
                <a:lumMod val="40000"/>
                <a:lumOff val="60000"/>
              </a:schemeClr>
            </a:solidFill>
            <a:round/>
            <a:headEnd/>
            <a:tailEnd type="triangle" w="med" len="med"/>
          </a:ln>
          <a:effectLst>
            <a:glow rad="228600">
              <a:schemeClr val="accent5">
                <a:satMod val="175000"/>
                <a:alpha val="40000"/>
              </a:schemeClr>
            </a:glow>
            <a:outerShdw dist="35921" dir="2700000" algn="ctr" rotWithShape="0">
              <a:schemeClr val="bg2"/>
            </a:outerShdw>
          </a:effectLst>
        </p:spPr>
        <p:txBody>
          <a:bodyPr vert="eaVert" wrap="none" anchor="ctr"/>
          <a:lstStyle/>
          <a:p>
            <a:pPr eaLnBrk="0" fontAlgn="auto" hangingPunct="0">
              <a:spcBef>
                <a:spcPts val="0"/>
              </a:spcBef>
              <a:spcAft>
                <a:spcPts val="0"/>
              </a:spcAft>
              <a:defRPr/>
            </a:pPr>
            <a:endParaRPr lang="en-US">
              <a:solidFill>
                <a:srgbClr val="FFFFFF"/>
              </a:solidFill>
              <a:latin typeface="+mn-lt"/>
            </a:endParaRPr>
          </a:p>
        </p:txBody>
      </p:sp>
    </p:spTree>
    <p:extLst>
      <p:ext uri="{BB962C8B-B14F-4D97-AF65-F5344CB8AC3E}">
        <p14:creationId xmlns:p14="http://schemas.microsoft.com/office/powerpoint/2010/main" val="9365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0322" y="4711616"/>
            <a:ext cx="9613859" cy="1033864"/>
          </a:xfrm>
        </p:spPr>
        <p:txBody>
          <a:bodyPr>
            <a:noAutofit/>
          </a:bodyPr>
          <a:lstStyle/>
          <a:p>
            <a:r>
              <a:rPr lang="fr-FR" sz="6600" b="1" dirty="0" smtClean="0">
                <a:effectLst>
                  <a:outerShdw blurRad="38100" dist="38100" dir="2700000" algn="tl">
                    <a:srgbClr val="000000">
                      <a:alpha val="43137"/>
                    </a:srgbClr>
                  </a:outerShdw>
                </a:effectLst>
              </a:rPr>
              <a:t>Première partie</a:t>
            </a:r>
            <a:endParaRPr lang="fr-FR" sz="6600" b="1" dirty="0">
              <a:effectLst>
                <a:outerShdw blurRad="38100" dist="38100" dir="2700000" algn="tl">
                  <a:srgbClr val="000000">
                    <a:alpha val="43137"/>
                  </a:srgbClr>
                </a:outerShdw>
              </a:effectLst>
            </a:endParaRPr>
          </a:p>
        </p:txBody>
      </p:sp>
      <p:sp>
        <p:nvSpPr>
          <p:cNvPr id="6" name="Espace réservé du texte 5"/>
          <p:cNvSpPr>
            <a:spLocks noGrp="1"/>
          </p:cNvSpPr>
          <p:nvPr>
            <p:ph type="body" sz="half" idx="2"/>
          </p:nvPr>
        </p:nvSpPr>
        <p:spPr>
          <a:xfrm>
            <a:off x="10576560" y="4897619"/>
            <a:ext cx="1615440" cy="622971"/>
          </a:xfrm>
        </p:spPr>
        <p:txBody>
          <a:bodyPr>
            <a:noAutofit/>
          </a:bodyPr>
          <a:lstStyle/>
          <a:p>
            <a:r>
              <a:rPr lang="fr-FR" sz="2000" dirty="0" smtClean="0"/>
              <a:t>Discussion par tables</a:t>
            </a:r>
            <a:endParaRPr lang="fr-FR" sz="2000" dirty="0"/>
          </a:p>
        </p:txBody>
      </p:sp>
      <p:pic>
        <p:nvPicPr>
          <p:cNvPr id="1029" name="Picture 5" descr="French People Talking and Drinking">
            <a:hlinkClick r:id="rId2" tooltip="French People Talking and Drinking"/>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37"/>
          <a:stretch/>
        </p:blipFill>
        <p:spPr bwMode="auto">
          <a:xfrm>
            <a:off x="595948" y="191502"/>
            <a:ext cx="7664132" cy="407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6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r>
              <a:rPr lang="fr-FR" b="1" dirty="0" smtClean="0">
                <a:solidFill>
                  <a:schemeClr val="accent1">
                    <a:lumMod val="40000"/>
                    <a:lumOff val="60000"/>
                  </a:schemeClr>
                </a:solidFill>
                <a:latin typeface="Garamond" pitchFamily="18" charset="0"/>
              </a:rPr>
              <a:t>Celles/ceux qui m’ont le plus influencé (e)</a:t>
            </a:r>
            <a:endParaRPr lang="fr-FR" b="1" dirty="0">
              <a:solidFill>
                <a:schemeClr val="accent1">
                  <a:lumMod val="40000"/>
                  <a:lumOff val="60000"/>
                </a:schemeClr>
              </a:solidFill>
              <a:latin typeface="Garamond" pitchFamily="18" charset="0"/>
            </a:endParaRPr>
          </a:p>
        </p:txBody>
      </p:sp>
      <p:sp>
        <p:nvSpPr>
          <p:cNvPr id="8" name="Espace réservé du contenu 7"/>
          <p:cNvSpPr>
            <a:spLocks noGrp="1"/>
          </p:cNvSpPr>
          <p:nvPr>
            <p:ph idx="1"/>
          </p:nvPr>
        </p:nvSpPr>
        <p:spPr>
          <a:xfrm>
            <a:off x="680321" y="2573356"/>
            <a:ext cx="9613861" cy="4016630"/>
          </a:xfrm>
        </p:spPr>
        <p:txBody>
          <a:bodyPr>
            <a:normAutofit/>
          </a:bodyPr>
          <a:lstStyle/>
          <a:p>
            <a:r>
              <a:rPr lang="fr-FR" sz="3200" dirty="0" smtClean="0">
                <a:latin typeface="Garamond" pitchFamily="18" charset="0"/>
              </a:rPr>
              <a:t>Parmi les personnes de votre âge, vous évoquerez des personnes qui, à différents moments de votre vie, ont eu une influence positive sur vous. Il peut s’agir d’une influence spirituelle, morale, intellectuelle, esthétique.</a:t>
            </a:r>
          </a:p>
          <a:p>
            <a:r>
              <a:rPr lang="fr-FR" sz="3200" dirty="0" smtClean="0">
                <a:latin typeface="Garamond" pitchFamily="18" charset="0"/>
              </a:rPr>
              <a:t>Comment cette influence s’est-elle exercée ? Quels bons changements a-t-elle provoqués ? </a:t>
            </a:r>
            <a:endParaRPr lang="fr-FR" sz="3200" dirty="0">
              <a:latin typeface="Garamond" pitchFamily="18" charset="0"/>
            </a:endParaRPr>
          </a:p>
        </p:txBody>
      </p:sp>
      <p:sp>
        <p:nvSpPr>
          <p:cNvPr id="9" name="Rectangle 8"/>
          <p:cNvSpPr/>
          <p:nvPr/>
        </p:nvSpPr>
        <p:spPr>
          <a:xfrm>
            <a:off x="10614100" y="947666"/>
            <a:ext cx="1577900" cy="584775"/>
          </a:xfrm>
          <a:prstGeom prst="rect">
            <a:avLst/>
          </a:prstGeom>
        </p:spPr>
        <p:txBody>
          <a:bodyPr wrap="square">
            <a:spAutoFit/>
          </a:bodyPr>
          <a:lstStyle/>
          <a:p>
            <a:r>
              <a:rPr lang="fr-FR" sz="3200" dirty="0"/>
              <a:t>Table 1</a:t>
            </a:r>
          </a:p>
        </p:txBody>
      </p:sp>
    </p:spTree>
    <p:extLst>
      <p:ext uri="{BB962C8B-B14F-4D97-AF65-F5344CB8AC3E}">
        <p14:creationId xmlns:p14="http://schemas.microsoft.com/office/powerpoint/2010/main" val="202205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4100" y="947666"/>
            <a:ext cx="1577900" cy="584775"/>
          </a:xfrm>
          <a:prstGeom prst="rect">
            <a:avLst/>
          </a:prstGeom>
        </p:spPr>
        <p:txBody>
          <a:bodyPr wrap="square">
            <a:spAutoFit/>
          </a:bodyPr>
          <a:lstStyle/>
          <a:p>
            <a:r>
              <a:rPr lang="fr-FR" sz="3200" dirty="0"/>
              <a:t>Table 1</a:t>
            </a:r>
          </a:p>
        </p:txBody>
      </p:sp>
      <p:sp>
        <p:nvSpPr>
          <p:cNvPr id="5" name="Rectangle 4"/>
          <p:cNvSpPr/>
          <p:nvPr/>
        </p:nvSpPr>
        <p:spPr>
          <a:xfrm>
            <a:off x="243839" y="265700"/>
            <a:ext cx="10240230" cy="6124754"/>
          </a:xfrm>
          <a:prstGeom prst="rect">
            <a:avLst/>
          </a:prstGeom>
        </p:spPr>
        <p:txBody>
          <a:bodyPr wrap="square">
            <a:spAutoFit/>
          </a:bodyPr>
          <a:lstStyle/>
          <a:p>
            <a:r>
              <a:rPr lang="fr-FR" sz="2800" b="1" u="sng" dirty="0" err="1" smtClean="0">
                <a:effectLst>
                  <a:outerShdw blurRad="38100" dist="38100" dir="2700000" algn="tl">
                    <a:srgbClr val="000000">
                      <a:alpha val="43137"/>
                    </a:srgbClr>
                  </a:outerShdw>
                </a:effectLst>
                <a:latin typeface="Garamond" pitchFamily="18" charset="0"/>
              </a:rPr>
              <a:t>Asae</a:t>
            </a:r>
            <a:r>
              <a:rPr lang="fr-FR" sz="2800" b="1" u="sng" dirty="0" smtClean="0">
                <a:effectLst>
                  <a:outerShdw blurRad="38100" dist="38100" dir="2700000" algn="tl">
                    <a:srgbClr val="000000">
                      <a:alpha val="43137"/>
                    </a:srgbClr>
                  </a:outerShdw>
                </a:effectLst>
                <a:latin typeface="Garamond" pitchFamily="18" charset="0"/>
              </a:rPr>
              <a:t> :</a:t>
            </a:r>
            <a:r>
              <a:rPr lang="fr-FR" sz="2800" dirty="0" smtClean="0">
                <a:latin typeface="Garamond" pitchFamily="18" charset="0"/>
              </a:rPr>
              <a:t> Un jour, ma sœur aînée m’a invitée pour faire des achats, et m’a demandé conseil au sujet un cadeau à faire pour une amie. J’ai suggéré une écharpe, et ma sœur m’a offert cette écharpe. J’étais très émue. C’était naturel de sa part. J’essaie de faire de même. Ce geste de ma sœur a eu une très grande influence sur moi, à un moment crucial de ma vie.</a:t>
            </a:r>
          </a:p>
          <a:p>
            <a:endParaRPr lang="fr-FR" sz="2800" dirty="0" smtClean="0">
              <a:latin typeface="Garamond" pitchFamily="18" charset="0"/>
            </a:endParaRPr>
          </a:p>
          <a:p>
            <a:r>
              <a:rPr lang="fr-FR" sz="2800" b="1" u="sng" dirty="0" smtClean="0">
                <a:effectLst>
                  <a:outerShdw blurRad="38100" dist="38100" dir="2700000" algn="tl">
                    <a:srgbClr val="000000">
                      <a:alpha val="43137"/>
                    </a:srgbClr>
                  </a:outerShdw>
                </a:effectLst>
                <a:latin typeface="Garamond" pitchFamily="18" charset="0"/>
              </a:rPr>
              <a:t>Alexandre :</a:t>
            </a:r>
            <a:r>
              <a:rPr lang="fr-FR" sz="2800" dirty="0" smtClean="0">
                <a:latin typeface="Garamond" pitchFamily="18" charset="0"/>
              </a:rPr>
              <a:t> je pourrais pour ma part vous parler de mon frère cadet. On s’entend très bien, et nous nous influençons mutuellement, sur le plan des idées et des projets. J’ai aussi été influencé a contrario par une personne qui me cherchait querelle et j’ai d’abord cherché à me défendre. Puis, je me suis ravisé. Tous les moyens ne sont pas bons. J’ai plutôt cherché à redoubler de gentillesse. Cette personne hostile a fait ressortir quelque chose de bon en moi. Il y a une forme d’influence non voulue et un peu atypique, mais je garde un vif souvenir de cet incident.</a:t>
            </a:r>
            <a:endParaRPr lang="fr-FR" sz="2800" dirty="0">
              <a:latin typeface="Garamond" pitchFamily="18" charset="0"/>
            </a:endParaRPr>
          </a:p>
        </p:txBody>
      </p:sp>
    </p:spTree>
    <p:extLst>
      <p:ext uri="{BB962C8B-B14F-4D97-AF65-F5344CB8AC3E}">
        <p14:creationId xmlns:p14="http://schemas.microsoft.com/office/powerpoint/2010/main" val="158091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800" b="1" dirty="0" smtClean="0">
                <a:solidFill>
                  <a:schemeClr val="accent1">
                    <a:lumMod val="40000"/>
                    <a:lumOff val="60000"/>
                  </a:schemeClr>
                </a:solidFill>
                <a:latin typeface="Garamond" pitchFamily="18" charset="0"/>
              </a:rPr>
              <a:t>Diffuseur de bonne influence</a:t>
            </a:r>
            <a:endParaRPr lang="fr-FR" sz="4800" b="1" dirty="0">
              <a:solidFill>
                <a:schemeClr val="accent1">
                  <a:lumMod val="40000"/>
                  <a:lumOff val="60000"/>
                </a:schemeClr>
              </a:solidFill>
              <a:latin typeface="Garamond" pitchFamily="18" charset="0"/>
            </a:endParaRPr>
          </a:p>
        </p:txBody>
      </p:sp>
      <p:sp>
        <p:nvSpPr>
          <p:cNvPr id="8" name="Espace réservé du contenu 7"/>
          <p:cNvSpPr>
            <a:spLocks noGrp="1"/>
          </p:cNvSpPr>
          <p:nvPr>
            <p:ph idx="1"/>
          </p:nvPr>
        </p:nvSpPr>
        <p:spPr/>
        <p:txBody>
          <a:bodyPr>
            <a:normAutofit/>
          </a:bodyPr>
          <a:lstStyle/>
          <a:p>
            <a:r>
              <a:rPr lang="fr-FR" sz="3200" dirty="0" smtClean="0">
                <a:latin typeface="Garamond" pitchFamily="18" charset="0"/>
              </a:rPr>
              <a:t>Vous rapporterez votre expérience dans un milieu où il n’y avait pas une très bonne ambiance. Comment avez-vous fait, seul ou avec d’autres, pour amener un meilleur état d’esprit, de nouvelles façons de voir et peu à peu rendre l’ambiance meilleure ? </a:t>
            </a:r>
            <a:endParaRPr lang="fr-FR" sz="3200" dirty="0">
              <a:latin typeface="Garamond" pitchFamily="18" charset="0"/>
            </a:endParaRPr>
          </a:p>
        </p:txBody>
      </p:sp>
      <p:sp>
        <p:nvSpPr>
          <p:cNvPr id="9" name="Rectangle 8"/>
          <p:cNvSpPr/>
          <p:nvPr/>
        </p:nvSpPr>
        <p:spPr>
          <a:xfrm>
            <a:off x="10614100" y="947666"/>
            <a:ext cx="1577900" cy="584775"/>
          </a:xfrm>
          <a:prstGeom prst="rect">
            <a:avLst/>
          </a:prstGeom>
        </p:spPr>
        <p:txBody>
          <a:bodyPr wrap="square">
            <a:spAutoFit/>
          </a:bodyPr>
          <a:lstStyle/>
          <a:p>
            <a:r>
              <a:rPr lang="fr-FR" sz="3200" dirty="0">
                <a:latin typeface="Garamond" pitchFamily="18" charset="0"/>
              </a:rPr>
              <a:t>Table </a:t>
            </a:r>
            <a:r>
              <a:rPr lang="fr-FR" sz="3200" dirty="0" smtClean="0">
                <a:latin typeface="Garamond" pitchFamily="18" charset="0"/>
              </a:rPr>
              <a:t>2</a:t>
            </a:r>
            <a:endParaRPr lang="fr-FR" sz="3200" dirty="0">
              <a:latin typeface="Garamond" pitchFamily="18" charset="0"/>
            </a:endParaRPr>
          </a:p>
        </p:txBody>
      </p:sp>
    </p:spTree>
    <p:extLst>
      <p:ext uri="{BB962C8B-B14F-4D97-AF65-F5344CB8AC3E}">
        <p14:creationId xmlns:p14="http://schemas.microsoft.com/office/powerpoint/2010/main" val="2621860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4100" y="947666"/>
            <a:ext cx="1577900" cy="584775"/>
          </a:xfrm>
          <a:prstGeom prst="rect">
            <a:avLst/>
          </a:prstGeom>
        </p:spPr>
        <p:txBody>
          <a:bodyPr wrap="square">
            <a:spAutoFit/>
          </a:bodyPr>
          <a:lstStyle/>
          <a:p>
            <a:r>
              <a:rPr lang="fr-FR" sz="3200" dirty="0">
                <a:latin typeface="Garamond" pitchFamily="18" charset="0"/>
              </a:rPr>
              <a:t>Table </a:t>
            </a:r>
            <a:r>
              <a:rPr lang="fr-FR" sz="3200" dirty="0" smtClean="0">
                <a:latin typeface="Garamond" pitchFamily="18" charset="0"/>
              </a:rPr>
              <a:t>2</a:t>
            </a:r>
            <a:endParaRPr lang="fr-FR" sz="3200" dirty="0">
              <a:latin typeface="Garamond" pitchFamily="18" charset="0"/>
            </a:endParaRPr>
          </a:p>
        </p:txBody>
      </p:sp>
      <p:sp>
        <p:nvSpPr>
          <p:cNvPr id="5" name="Rectangle 4"/>
          <p:cNvSpPr/>
          <p:nvPr/>
        </p:nvSpPr>
        <p:spPr>
          <a:xfrm>
            <a:off x="222999" y="662164"/>
            <a:ext cx="10253941" cy="5262979"/>
          </a:xfrm>
          <a:prstGeom prst="rect">
            <a:avLst/>
          </a:prstGeom>
        </p:spPr>
        <p:txBody>
          <a:bodyPr wrap="square">
            <a:spAutoFit/>
          </a:bodyPr>
          <a:lstStyle/>
          <a:p>
            <a:r>
              <a:rPr lang="fr-FR" sz="2400" b="1" u="sng" dirty="0" smtClean="0">
                <a:effectLst>
                  <a:outerShdw blurRad="38100" dist="38100" dir="2700000" algn="tl">
                    <a:srgbClr val="000000">
                      <a:alpha val="43137"/>
                    </a:srgbClr>
                  </a:outerShdw>
                </a:effectLst>
                <a:latin typeface="Garamond" pitchFamily="18" charset="0"/>
              </a:rPr>
              <a:t>Candice :</a:t>
            </a:r>
            <a:r>
              <a:rPr lang="fr-FR" sz="2400" dirty="0" smtClean="0">
                <a:latin typeface="Garamond" pitchFamily="18" charset="0"/>
              </a:rPr>
              <a:t> j’essaie de pratiquer l’art de la reformulation entre ma mère et ma jeune sœur qui fait sa crise d’adolescence. Quand toutes les deux s’y mettent, il y a une mauvaise ambiance. Et moi, je sers d’adoucisseur entre deux tigres. Je prends de grandes précautions pour expliquer à ma sœur ce que notre maman a voulu dire. Ensuite, j’essaie de «</a:t>
            </a:r>
            <a:r>
              <a:rPr lang="fr-FR" sz="2400" dirty="0">
                <a:latin typeface="Garamond" pitchFamily="18" charset="0"/>
              </a:rPr>
              <a:t> </a:t>
            </a:r>
            <a:r>
              <a:rPr lang="fr-FR" sz="2400" dirty="0" smtClean="0">
                <a:latin typeface="Garamond" pitchFamily="18" charset="0"/>
              </a:rPr>
              <a:t>traduire » les propos de ma sœur dans un langage audible par ma mère. </a:t>
            </a:r>
          </a:p>
          <a:p>
            <a:r>
              <a:rPr lang="fr-FR" sz="2400" b="1" u="sng" dirty="0" smtClean="0">
                <a:effectLst>
                  <a:outerShdw blurRad="38100" dist="38100" dir="2700000" algn="tl">
                    <a:srgbClr val="000000">
                      <a:alpha val="43137"/>
                    </a:srgbClr>
                  </a:outerShdw>
                </a:effectLst>
                <a:latin typeface="Garamond" pitchFamily="18" charset="0"/>
              </a:rPr>
              <a:t>Franz-Pol :</a:t>
            </a:r>
            <a:r>
              <a:rPr lang="fr-FR" sz="2400" dirty="0" smtClean="0">
                <a:latin typeface="Garamond" pitchFamily="18" charset="0"/>
              </a:rPr>
              <a:t> J’étais dans un groupe de type religieux, et une personne négative avait tendance à mettre une mauvaise ambiance. Pour contrer cette influence, je cherchais à entraîner tout le groupe dans une autre activité, très différente. On faisait autre chose et la personne découvrait alors que ses « piques » étaient un peu vaines. </a:t>
            </a:r>
            <a:endParaRPr lang="fr-FR" sz="2400" dirty="0">
              <a:latin typeface="Garamond" pitchFamily="18" charset="0"/>
            </a:endParaRPr>
          </a:p>
          <a:p>
            <a:r>
              <a:rPr lang="fr-FR" sz="2400" b="1" u="sng" dirty="0" smtClean="0">
                <a:effectLst>
                  <a:outerShdw blurRad="38100" dist="38100" dir="2700000" algn="tl">
                    <a:srgbClr val="000000">
                      <a:alpha val="43137"/>
                    </a:srgbClr>
                  </a:outerShdw>
                </a:effectLst>
                <a:latin typeface="Garamond" pitchFamily="18" charset="0"/>
              </a:rPr>
              <a:t>Franck :</a:t>
            </a:r>
            <a:r>
              <a:rPr lang="fr-FR" sz="2400" dirty="0" smtClean="0">
                <a:latin typeface="Garamond" pitchFamily="18" charset="0"/>
              </a:rPr>
              <a:t> j’étais dans un milieu associatif, où les étudiants veulent tous imposer leurs idées. Tout le monde criait plus fort que les autres. J’ai ouvert la séance et précisé qu’il fallait se parler d’une autre façon. J’ai donné des règles assez simples de respect et de bonne conduite. À ma grande surprise, cela a fonctionné.</a:t>
            </a:r>
            <a:endParaRPr lang="fr-FR" sz="2400" dirty="0">
              <a:latin typeface="Garamond" pitchFamily="18" charset="0"/>
            </a:endParaRPr>
          </a:p>
        </p:txBody>
      </p:sp>
    </p:spTree>
    <p:extLst>
      <p:ext uri="{BB962C8B-B14F-4D97-AF65-F5344CB8AC3E}">
        <p14:creationId xmlns:p14="http://schemas.microsoft.com/office/powerpoint/2010/main" val="1160697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01040" y="947666"/>
            <a:ext cx="9613861" cy="777240"/>
          </a:xfrm>
        </p:spPr>
        <p:txBody>
          <a:bodyPr>
            <a:normAutofit/>
          </a:bodyPr>
          <a:lstStyle/>
          <a:p>
            <a:r>
              <a:rPr lang="fr-FR" b="1" dirty="0" smtClean="0">
                <a:solidFill>
                  <a:schemeClr val="accent1">
                    <a:lumMod val="40000"/>
                    <a:lumOff val="60000"/>
                  </a:schemeClr>
                </a:solidFill>
                <a:latin typeface="Garamond" pitchFamily="18" charset="0"/>
              </a:rPr>
              <a:t>Le rôle des minorités créatives en France</a:t>
            </a:r>
            <a:endParaRPr lang="fr-FR" b="1" dirty="0">
              <a:solidFill>
                <a:schemeClr val="accent1">
                  <a:lumMod val="40000"/>
                  <a:lumOff val="60000"/>
                </a:schemeClr>
              </a:solidFill>
              <a:latin typeface="Garamond" pitchFamily="18" charset="0"/>
            </a:endParaRPr>
          </a:p>
        </p:txBody>
      </p:sp>
      <p:sp>
        <p:nvSpPr>
          <p:cNvPr id="9" name="Rectangle 8"/>
          <p:cNvSpPr/>
          <p:nvPr/>
        </p:nvSpPr>
        <p:spPr>
          <a:xfrm>
            <a:off x="10614100" y="947666"/>
            <a:ext cx="1577900" cy="584775"/>
          </a:xfrm>
          <a:prstGeom prst="rect">
            <a:avLst/>
          </a:prstGeom>
        </p:spPr>
        <p:txBody>
          <a:bodyPr wrap="square">
            <a:spAutoFit/>
          </a:bodyPr>
          <a:lstStyle/>
          <a:p>
            <a:r>
              <a:rPr lang="fr-FR" sz="3200" dirty="0">
                <a:latin typeface="Garamond" pitchFamily="18" charset="0"/>
              </a:rPr>
              <a:t>Table </a:t>
            </a:r>
            <a:r>
              <a:rPr lang="fr-FR" sz="3200" dirty="0" smtClean="0">
                <a:latin typeface="Garamond" pitchFamily="18" charset="0"/>
              </a:rPr>
              <a:t>3</a:t>
            </a:r>
            <a:endParaRPr lang="fr-FR" sz="3200" dirty="0">
              <a:latin typeface="Garamond" pitchFamily="18" charset="0"/>
            </a:endParaRPr>
          </a:p>
        </p:txBody>
      </p:sp>
      <p:sp>
        <p:nvSpPr>
          <p:cNvPr id="6" name="Espace réservé du contenu 2"/>
          <p:cNvSpPr>
            <a:spLocks noGrp="1"/>
          </p:cNvSpPr>
          <p:nvPr>
            <p:ph sz="half" idx="4294967295"/>
          </p:nvPr>
        </p:nvSpPr>
        <p:spPr>
          <a:xfrm>
            <a:off x="427118" y="2341190"/>
            <a:ext cx="4160648" cy="3208272"/>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p>
            <a:r>
              <a:rPr lang="fr-FR" sz="3200" dirty="0" smtClean="0">
                <a:latin typeface="Garamond" pitchFamily="18" charset="0"/>
              </a:rPr>
              <a:t>Le rôle des minorités créatives pour susciter une révolution collective. Quelles minorités créatives peuvent entraîner la France d’ici 2020 ?</a:t>
            </a:r>
          </a:p>
          <a:p>
            <a:endParaRPr lang="fr-FR" dirty="0"/>
          </a:p>
        </p:txBody>
      </p:sp>
      <p:pic>
        <p:nvPicPr>
          <p:cNvPr id="7" name="Picture 4" descr="http://ecx.images-amazon.com/images/I/51KXEn6-urL._SY445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14100" y="2341190"/>
            <a:ext cx="1463766" cy="23065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8484" y="2341190"/>
            <a:ext cx="5569958" cy="30839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74320" indent="-274320">
              <a:lnSpc>
                <a:spcPct val="90000"/>
              </a:lnSpc>
              <a:buSzPct val="85000"/>
              <a:buFont typeface="Wingdings 2"/>
              <a:buChar char=""/>
              <a:defRPr/>
            </a:pPr>
            <a:r>
              <a:rPr lang="fr-FR" b="1" dirty="0" smtClean="0">
                <a:latin typeface="Garamond" pitchFamily="18" charset="0"/>
              </a:rPr>
              <a:t>Arnold Toynbee forgea le concept de minorités créatives. Les </a:t>
            </a:r>
            <a:r>
              <a:rPr lang="fr-FR" b="1" dirty="0">
                <a:latin typeface="Garamond" pitchFamily="18" charset="0"/>
              </a:rPr>
              <a:t>civilisations se développent par la réponse d’individus créatifs à des défis.</a:t>
            </a:r>
          </a:p>
          <a:p>
            <a:pPr marL="274320" indent="-274320">
              <a:lnSpc>
                <a:spcPct val="90000"/>
              </a:lnSpc>
              <a:buSzPct val="85000"/>
              <a:buFont typeface="Wingdings 2"/>
              <a:buChar char=""/>
              <a:defRPr/>
            </a:pPr>
            <a:r>
              <a:rPr lang="fr-FR" b="1" dirty="0">
                <a:latin typeface="Garamond" pitchFamily="18" charset="0"/>
              </a:rPr>
              <a:t>La civilisation avance en répondant aux difficultés par des solutions créatives qui sont plus intérieures et spirituelles qu’extérieures et matérielles.</a:t>
            </a:r>
          </a:p>
          <a:p>
            <a:pPr marL="274320" indent="-274320">
              <a:lnSpc>
                <a:spcPct val="90000"/>
              </a:lnSpc>
              <a:buSzPct val="85000"/>
              <a:buFont typeface="Wingdings 2"/>
              <a:buChar char=""/>
              <a:defRPr/>
            </a:pPr>
            <a:r>
              <a:rPr lang="fr-FR" b="1" dirty="0">
                <a:latin typeface="Garamond" pitchFamily="18" charset="0"/>
              </a:rPr>
              <a:t>La société se désagrège quand les individus créatifs n’arrivent plus à diriger en exerçant leur puissance créatrice ; du coup, la majorité cesse de jouer le jeu, et la société commence à se désagréger.</a:t>
            </a:r>
          </a:p>
          <a:p>
            <a:pPr marL="274320" indent="-274320">
              <a:lnSpc>
                <a:spcPct val="90000"/>
              </a:lnSpc>
              <a:buSzPct val="85000"/>
              <a:buFont typeface="Wingdings 2"/>
              <a:buChar char=""/>
              <a:defRPr/>
            </a:pPr>
            <a:r>
              <a:rPr lang="fr-FR" b="1" dirty="0">
                <a:latin typeface="Garamond" pitchFamily="18" charset="0"/>
              </a:rPr>
              <a:t>Dom Helder Camara dans son livre « le désert est fertile », évoqua le rôle des minorités abrahamiques</a:t>
            </a:r>
          </a:p>
        </p:txBody>
      </p:sp>
      <p:sp>
        <p:nvSpPr>
          <p:cNvPr id="3" name="Rectangle 2"/>
          <p:cNvSpPr/>
          <p:nvPr/>
        </p:nvSpPr>
        <p:spPr>
          <a:xfrm>
            <a:off x="701040" y="5918751"/>
            <a:ext cx="8580120" cy="461665"/>
          </a:xfrm>
          <a:prstGeom prst="rect">
            <a:avLst/>
          </a:prstGeom>
        </p:spPr>
        <p:txBody>
          <a:bodyPr wrap="square">
            <a:spAutoFit/>
          </a:bodyPr>
          <a:lstStyle/>
          <a:p>
            <a:r>
              <a:rPr lang="fr-FR" sz="2400" i="1" dirty="0">
                <a:latin typeface="Garamond" pitchFamily="18" charset="0"/>
              </a:rPr>
              <a:t>« pour cuire un kilo de riz, il ne faut pas un kilo de sel ! »</a:t>
            </a:r>
          </a:p>
        </p:txBody>
      </p:sp>
    </p:spTree>
    <p:extLst>
      <p:ext uri="{BB962C8B-B14F-4D97-AF65-F5344CB8AC3E}">
        <p14:creationId xmlns:p14="http://schemas.microsoft.com/office/powerpoint/2010/main" val="3454501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2226</TotalTime>
  <Words>2911</Words>
  <Application>Microsoft Office PowerPoint</Application>
  <PresentationFormat>Personnalisé</PresentationFormat>
  <Paragraphs>261</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Berlin</vt:lpstr>
      <vt:lpstr>Les Semaines de l’Influence</vt:lpstr>
      <vt:lpstr>Présentation PowerPoint</vt:lpstr>
      <vt:lpstr>Etymologie et définition</vt:lpstr>
      <vt:lpstr>Première partie</vt:lpstr>
      <vt:lpstr>Celles/ceux qui m’ont le plus influencé (e)</vt:lpstr>
      <vt:lpstr>Présentation PowerPoint</vt:lpstr>
      <vt:lpstr>Diffuseur de bonne influence</vt:lpstr>
      <vt:lpstr>Présentation PowerPoint</vt:lpstr>
      <vt:lpstr>Le rôle des minorités créatives en France</vt:lpstr>
      <vt:lpstr>Présentation PowerPoint</vt:lpstr>
      <vt:lpstr>Deuxième Partie</vt:lpstr>
      <vt:lpstr>Méthodologie</vt:lpstr>
      <vt:lpstr>L’interaction, un principe universel</vt:lpstr>
      <vt:lpstr>Les liaisons morales et sociales </vt:lpstr>
      <vt:lpstr>Influence sociale : faire penser, faire aimer, faire faire</vt:lpstr>
      <vt:lpstr>Pourquoi se laisse-t-on influencer ?</vt:lpstr>
      <vt:lpstr>Trois grands domaines d’influence sociale</vt:lpstr>
      <vt:lpstr>Autre éclairage sur l’influence sociale  René Girard et le désir mimétique</vt:lpstr>
      <vt:lpstr>Présentation PowerPoint</vt:lpstr>
      <vt:lpstr>Qui se ressemble s’assemble</vt:lpstr>
      <vt:lpstr>Appartenance et rattachement</vt:lpstr>
      <vt:lpstr>Désir, image, identification, joie</vt:lpstr>
      <vt:lpstr>Présentation PowerPoint</vt:lpstr>
      <vt:lpstr>Présentation PowerPoint</vt:lpstr>
      <vt:lpstr>Présentation PowerPoint</vt:lpstr>
      <vt:lpstr>Le Plébiscite de tous les jours</vt:lpstr>
      <vt:lpstr>Présentation PowerPoint</vt:lpstr>
      <vt:lpstr>Minorités créatives chez Toynbee et Dom Helder Camara</vt:lpstr>
      <vt:lpstr>Exortation de Jérémie aux juifs en exil</vt:lpstr>
      <vt:lpstr>La minorité, laboratoire du monde à venir</vt:lpstr>
      <vt:lpstr>Présentation PowerPoint</vt:lpstr>
      <vt:lpstr>Présentation PowerPoint</vt:lpstr>
      <vt:lpstr>Présentation PowerPoint</vt:lpstr>
      <vt:lpstr>Présentation PowerPoint</vt:lpstr>
      <vt:lpstr>Conclusion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ladouce</dc:creator>
  <cp:lastModifiedBy>PC</cp:lastModifiedBy>
  <cp:revision>90</cp:revision>
  <dcterms:created xsi:type="dcterms:W3CDTF">2015-11-03T10:32:45Z</dcterms:created>
  <dcterms:modified xsi:type="dcterms:W3CDTF">2015-11-21T18:14:35Z</dcterms:modified>
</cp:coreProperties>
</file>