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1"/>
  </p:sldMasterIdLst>
  <p:notesMasterIdLst>
    <p:notesMasterId r:id="rId25"/>
  </p:notesMasterIdLst>
  <p:sldIdLst>
    <p:sldId id="322" r:id="rId2"/>
    <p:sldId id="337" r:id="rId3"/>
    <p:sldId id="333" r:id="rId4"/>
    <p:sldId id="338" r:id="rId5"/>
    <p:sldId id="353" r:id="rId6"/>
    <p:sldId id="344" r:id="rId7"/>
    <p:sldId id="345" r:id="rId8"/>
    <p:sldId id="348" r:id="rId9"/>
    <p:sldId id="347" r:id="rId10"/>
    <p:sldId id="346" r:id="rId11"/>
    <p:sldId id="323" r:id="rId12"/>
    <p:sldId id="343" r:id="rId13"/>
    <p:sldId id="349" r:id="rId14"/>
    <p:sldId id="350" r:id="rId15"/>
    <p:sldId id="326" r:id="rId16"/>
    <p:sldId id="351" r:id="rId17"/>
    <p:sldId id="328" r:id="rId18"/>
    <p:sldId id="329" r:id="rId19"/>
    <p:sldId id="330" r:id="rId20"/>
    <p:sldId id="331" r:id="rId21"/>
    <p:sldId id="332" r:id="rId22"/>
    <p:sldId id="352" r:id="rId23"/>
    <p:sldId id="34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97" autoAdjust="0"/>
    <p:restoredTop sz="94660"/>
  </p:normalViewPr>
  <p:slideViewPr>
    <p:cSldViewPr snapToGrid="0">
      <p:cViewPr varScale="1">
        <p:scale>
          <a:sx n="60" d="100"/>
          <a:sy n="60" d="100"/>
        </p:scale>
        <p:origin x="-108" y="-372"/>
      </p:cViewPr>
      <p:guideLst>
        <p:guide orient="horz" pos="2160"/>
        <p:guide pos="3840"/>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7A5E68-7346-4E1C-BD0F-68C7F74BD09F}" type="doc">
      <dgm:prSet loTypeId="urn:microsoft.com/office/officeart/2005/8/layout/pList2" loCatId="list" qsTypeId="urn:microsoft.com/office/officeart/2005/8/quickstyle/3d1" qsCatId="3D" csTypeId="urn:microsoft.com/office/officeart/2005/8/colors/accent1_2" csCatId="accent1" phldr="1"/>
      <dgm:spPr/>
      <dgm:t>
        <a:bodyPr/>
        <a:lstStyle/>
        <a:p>
          <a:endParaRPr lang="fr-FR"/>
        </a:p>
      </dgm:t>
    </dgm:pt>
    <dgm:pt modelId="{394EF514-BFB9-4F60-B0B5-A6DA963B71AB}">
      <dgm:prSet phldrT="[Texte]" custT="1">
        <dgm:style>
          <a:lnRef idx="0">
            <a:schemeClr val="accent6"/>
          </a:lnRef>
          <a:fillRef idx="3">
            <a:schemeClr val="accent6"/>
          </a:fillRef>
          <a:effectRef idx="3">
            <a:schemeClr val="accent6"/>
          </a:effectRef>
          <a:fontRef idx="minor">
            <a:schemeClr val="lt1"/>
          </a:fontRef>
        </dgm:style>
      </dgm:prSet>
      <dgm:spPr>
        <a:solidFill>
          <a:schemeClr val="accent1">
            <a:lumMod val="50000"/>
          </a:schemeClr>
        </a:solidFill>
      </dgm:spPr>
      <dgm:t>
        <a:bodyPr/>
        <a:lstStyle/>
        <a:p>
          <a:r>
            <a:rPr lang="fr-FR" sz="2800" i="0" dirty="0" smtClean="0">
              <a:latin typeface="Garamond" pitchFamily="18" charset="0"/>
            </a:rPr>
            <a:t>La nature est un professeur          universel et sûr pour celui qui l’observe. </a:t>
          </a:r>
        </a:p>
        <a:p>
          <a:r>
            <a:rPr lang="fr-FR" sz="2800" i="1" dirty="0" smtClean="0">
              <a:latin typeface="Garamond" pitchFamily="18" charset="0"/>
            </a:rPr>
            <a:t>Carlo Goldoni</a:t>
          </a:r>
        </a:p>
        <a:p>
          <a:r>
            <a:rPr lang="fr-FR" sz="2800" i="1" dirty="0" smtClean="0">
              <a:latin typeface="Garamond" pitchFamily="18" charset="0"/>
            </a:rPr>
            <a:t>(1707-1793)</a:t>
          </a:r>
          <a:endParaRPr lang="fr-FR" sz="2800" i="1" dirty="0">
            <a:latin typeface="Garamond" panose="02020404030301010803" pitchFamily="18" charset="0"/>
          </a:endParaRPr>
        </a:p>
      </dgm:t>
    </dgm:pt>
    <dgm:pt modelId="{F41AA519-9A0D-4FBA-AEE8-7C0A3172FDE0}" type="parTrans" cxnId="{064021C7-E1DB-47A6-A28B-B088818E0398}">
      <dgm:prSet/>
      <dgm:spPr/>
      <dgm:t>
        <a:bodyPr/>
        <a:lstStyle/>
        <a:p>
          <a:endParaRPr lang="fr-FR"/>
        </a:p>
      </dgm:t>
    </dgm:pt>
    <dgm:pt modelId="{64E6EF0C-F488-4224-AC1E-79B4CB0621F0}" type="sibTrans" cxnId="{064021C7-E1DB-47A6-A28B-B088818E0398}">
      <dgm:prSet/>
      <dgm:spPr/>
      <dgm:t>
        <a:bodyPr/>
        <a:lstStyle/>
        <a:p>
          <a:endParaRPr lang="fr-FR"/>
        </a:p>
      </dgm:t>
    </dgm:pt>
    <dgm:pt modelId="{3CBE5AE0-8BDC-42EA-BC79-8EB11A56EB09}">
      <dgm:prSet phldrT="[Texte]" custT="1">
        <dgm:style>
          <a:lnRef idx="0">
            <a:schemeClr val="accent1"/>
          </a:lnRef>
          <a:fillRef idx="3">
            <a:schemeClr val="accent1"/>
          </a:fillRef>
          <a:effectRef idx="3">
            <a:schemeClr val="accent1"/>
          </a:effectRef>
          <a:fontRef idx="minor">
            <a:schemeClr val="lt1"/>
          </a:fontRef>
        </dgm:style>
      </dgm:prSet>
      <dgm:spPr>
        <a:solidFill>
          <a:srgbClr val="FF0000"/>
        </a:solidFill>
      </dgm:spPr>
      <dgm:t>
        <a:bodyPr/>
        <a:lstStyle/>
        <a:p>
          <a:r>
            <a:rPr lang="fr-FR" sz="2400" dirty="0" smtClean="0">
              <a:latin typeface="Garamond" pitchFamily="18" charset="0"/>
            </a:rPr>
            <a:t>En suivant toujours ma méthode, je ne tire point ces règles des principes d'une haute philosophie, mais je les trouve au fond de mon cœur écrites par la nature en caractères ineffaçables. </a:t>
          </a:r>
        </a:p>
        <a:p>
          <a:r>
            <a:rPr lang="fr-FR" sz="2800" i="1" dirty="0" smtClean="0">
              <a:latin typeface="Garamond" pitchFamily="18" charset="0"/>
            </a:rPr>
            <a:t>Jean-Jacques Rousseau</a:t>
          </a:r>
        </a:p>
        <a:p>
          <a:r>
            <a:rPr lang="fr-FR" sz="2800" i="1" dirty="0" smtClean="0">
              <a:latin typeface="Garamond" pitchFamily="18" charset="0"/>
            </a:rPr>
            <a:t>(1712-1778)</a:t>
          </a:r>
          <a:r>
            <a:rPr lang="fr-FR" sz="2800" dirty="0" smtClean="0">
              <a:latin typeface="Garamond" pitchFamily="18" charset="0"/>
            </a:rPr>
            <a:t/>
          </a:r>
          <a:br>
            <a:rPr lang="fr-FR" sz="2800" dirty="0" smtClean="0">
              <a:latin typeface="Garamond" pitchFamily="18" charset="0"/>
            </a:rPr>
          </a:br>
          <a:endParaRPr lang="fr-FR" sz="2800" i="1" dirty="0">
            <a:latin typeface="Garamond" pitchFamily="18" charset="0"/>
          </a:endParaRPr>
        </a:p>
      </dgm:t>
    </dgm:pt>
    <dgm:pt modelId="{6BCBB6AA-11BA-42C1-B17B-7B2534C18252}" type="parTrans" cxnId="{238C4493-AF68-4123-A0A6-D21019169470}">
      <dgm:prSet/>
      <dgm:spPr/>
      <dgm:t>
        <a:bodyPr/>
        <a:lstStyle/>
        <a:p>
          <a:endParaRPr lang="fr-FR"/>
        </a:p>
      </dgm:t>
    </dgm:pt>
    <dgm:pt modelId="{76F903BF-A52F-4C81-ACA0-837BC77D03C1}" type="sibTrans" cxnId="{238C4493-AF68-4123-A0A6-D21019169470}">
      <dgm:prSet/>
      <dgm:spPr/>
      <dgm:t>
        <a:bodyPr/>
        <a:lstStyle/>
        <a:p>
          <a:endParaRPr lang="fr-FR"/>
        </a:p>
      </dgm:t>
    </dgm:pt>
    <dgm:pt modelId="{23103664-7DC4-4335-89AA-5B5CC9AB6907}">
      <dgm:prSet phldrT="[Texte]" custT="1"/>
      <dgm:spPr>
        <a:solidFill>
          <a:srgbClr val="002060"/>
        </a:solidFill>
      </dgm:spPr>
      <dgm:t>
        <a:bodyPr/>
        <a:lstStyle/>
        <a:p>
          <a:endParaRPr lang="fr-FR" sz="3200" dirty="0" smtClean="0">
            <a:latin typeface="Garamond" pitchFamily="18" charset="0"/>
          </a:endParaRPr>
        </a:p>
        <a:p>
          <a:r>
            <a:rPr lang="fr-FR" sz="3200" dirty="0" smtClean="0">
              <a:latin typeface="Garamond" pitchFamily="18" charset="0"/>
            </a:rPr>
            <a:t>Un cœur de père est le chef-d’œuvre de la nature  </a:t>
          </a:r>
          <a:r>
            <a:rPr lang="fr-FR" sz="3200" i="1" dirty="0" smtClean="0">
              <a:latin typeface="Garamond" pitchFamily="18" charset="0"/>
            </a:rPr>
            <a:t>Abbé Prévost</a:t>
          </a:r>
        </a:p>
        <a:p>
          <a:r>
            <a:rPr lang="fr-FR" sz="3200" i="1" dirty="0" smtClean="0">
              <a:latin typeface="Garamond" pitchFamily="18" charset="0"/>
            </a:rPr>
            <a:t>(1693-1763)</a:t>
          </a:r>
          <a:endParaRPr lang="fr-FR" sz="3200" i="1" dirty="0">
            <a:latin typeface="Garamond" panose="02020404030301010803" pitchFamily="18" charset="0"/>
          </a:endParaRPr>
        </a:p>
      </dgm:t>
    </dgm:pt>
    <dgm:pt modelId="{EFE07BD7-F80C-4115-AFB1-D93BEABA1113}" type="parTrans" cxnId="{BC25C682-8457-4694-97AE-585A9283C805}">
      <dgm:prSet/>
      <dgm:spPr/>
      <dgm:t>
        <a:bodyPr/>
        <a:lstStyle/>
        <a:p>
          <a:endParaRPr lang="fr-FR"/>
        </a:p>
      </dgm:t>
    </dgm:pt>
    <dgm:pt modelId="{FEB748C8-549C-41DD-9524-A28289E6F226}" type="sibTrans" cxnId="{BC25C682-8457-4694-97AE-585A9283C805}">
      <dgm:prSet/>
      <dgm:spPr/>
      <dgm:t>
        <a:bodyPr/>
        <a:lstStyle/>
        <a:p>
          <a:endParaRPr lang="fr-FR"/>
        </a:p>
      </dgm:t>
    </dgm:pt>
    <dgm:pt modelId="{19CB6A4F-0C50-4015-A1DF-768E1E9FEEC7}" type="pres">
      <dgm:prSet presAssocID="{777A5E68-7346-4E1C-BD0F-68C7F74BD09F}" presName="Name0" presStyleCnt="0">
        <dgm:presLayoutVars>
          <dgm:dir/>
          <dgm:resizeHandles val="exact"/>
        </dgm:presLayoutVars>
      </dgm:prSet>
      <dgm:spPr/>
      <dgm:t>
        <a:bodyPr/>
        <a:lstStyle/>
        <a:p>
          <a:endParaRPr lang="fr-FR"/>
        </a:p>
      </dgm:t>
    </dgm:pt>
    <dgm:pt modelId="{7697C14B-AA34-4A1E-9497-14C8572D56D8}" type="pres">
      <dgm:prSet presAssocID="{777A5E68-7346-4E1C-BD0F-68C7F74BD09F}" presName="bkgdShp" presStyleLbl="alignAccFollowNode1" presStyleIdx="0" presStyleCnt="1" custLinFactNeighborY="-8715"/>
      <dgm:spPr>
        <a:blipFill rotWithShape="0">
          <a:blip xmlns:r="http://schemas.openxmlformats.org/officeDocument/2006/relationships" r:embed="rId1"/>
          <a:tile tx="0" ty="0" sx="100000" sy="100000" flip="none" algn="tl"/>
        </a:blipFill>
      </dgm:spPr>
      <dgm:t>
        <a:bodyPr/>
        <a:lstStyle/>
        <a:p>
          <a:endParaRPr lang="fr-FR"/>
        </a:p>
      </dgm:t>
    </dgm:pt>
    <dgm:pt modelId="{76B52A2F-877C-436B-A97C-72D0488865CA}" type="pres">
      <dgm:prSet presAssocID="{777A5E68-7346-4E1C-BD0F-68C7F74BD09F}" presName="linComp" presStyleCnt="0"/>
      <dgm:spPr/>
    </dgm:pt>
    <dgm:pt modelId="{35354831-17E2-4228-8B72-69A34FD7EABC}" type="pres">
      <dgm:prSet presAssocID="{394EF514-BFB9-4F60-B0B5-A6DA963B71AB}" presName="compNode" presStyleCnt="0"/>
      <dgm:spPr/>
    </dgm:pt>
    <dgm:pt modelId="{855AEB3C-BC1B-4A41-89DC-AAE374C8666B}" type="pres">
      <dgm:prSet presAssocID="{394EF514-BFB9-4F60-B0B5-A6DA963B71AB}" presName="node" presStyleLbl="node1" presStyleIdx="0" presStyleCnt="3" custScaleX="82836">
        <dgm:presLayoutVars>
          <dgm:bulletEnabled val="1"/>
        </dgm:presLayoutVars>
      </dgm:prSet>
      <dgm:spPr/>
      <dgm:t>
        <a:bodyPr/>
        <a:lstStyle/>
        <a:p>
          <a:endParaRPr lang="fr-FR"/>
        </a:p>
      </dgm:t>
    </dgm:pt>
    <dgm:pt modelId="{C6B84E56-BC59-44E5-8FCE-4B6C2546C6FA}" type="pres">
      <dgm:prSet presAssocID="{394EF514-BFB9-4F60-B0B5-A6DA963B71AB}" presName="invisiNode" presStyleLbl="node1" presStyleIdx="0" presStyleCnt="3"/>
      <dgm:spPr/>
    </dgm:pt>
    <dgm:pt modelId="{7A66C404-BD80-4F14-A434-06AD7E44D266}" type="pres">
      <dgm:prSet presAssocID="{394EF514-BFB9-4F60-B0B5-A6DA963B71AB}" presName="imagNode" presStyleLbl="fgImgPlace1" presStyleIdx="0" presStyleCnt="3" custScaleX="98475" custScaleY="91329"/>
      <dgm:spPr>
        <a:blipFill dpi="0" rotWithShape="1">
          <a:blip xmlns:r="http://schemas.openxmlformats.org/officeDocument/2006/relationships" r:embed="rId2"/>
          <a:srcRect/>
          <a:stretch>
            <a:fillRect l="-1" r="-214"/>
          </a:stretch>
        </a:blipFill>
      </dgm:spPr>
    </dgm:pt>
    <dgm:pt modelId="{85D404FB-D908-4AB5-94E2-CCB9A0B41B66}" type="pres">
      <dgm:prSet presAssocID="{64E6EF0C-F488-4224-AC1E-79B4CB0621F0}" presName="sibTrans" presStyleLbl="sibTrans2D1" presStyleIdx="0" presStyleCnt="0"/>
      <dgm:spPr/>
      <dgm:t>
        <a:bodyPr/>
        <a:lstStyle/>
        <a:p>
          <a:endParaRPr lang="fr-FR"/>
        </a:p>
      </dgm:t>
    </dgm:pt>
    <dgm:pt modelId="{5CC8851C-0E86-4ABD-8B94-942F0C456686}" type="pres">
      <dgm:prSet presAssocID="{3CBE5AE0-8BDC-42EA-BC79-8EB11A56EB09}" presName="compNode" presStyleCnt="0"/>
      <dgm:spPr/>
    </dgm:pt>
    <dgm:pt modelId="{69DBE490-A08F-4DD0-9CD1-9ED8C9142E92}" type="pres">
      <dgm:prSet presAssocID="{3CBE5AE0-8BDC-42EA-BC79-8EB11A56EB09}" presName="node" presStyleLbl="node1" presStyleIdx="1" presStyleCnt="3" custScaleX="115081">
        <dgm:presLayoutVars>
          <dgm:bulletEnabled val="1"/>
        </dgm:presLayoutVars>
      </dgm:prSet>
      <dgm:spPr/>
      <dgm:t>
        <a:bodyPr/>
        <a:lstStyle/>
        <a:p>
          <a:endParaRPr lang="fr-FR"/>
        </a:p>
      </dgm:t>
    </dgm:pt>
    <dgm:pt modelId="{FA613308-2C98-47EA-BC70-D3806E403BEF}" type="pres">
      <dgm:prSet presAssocID="{3CBE5AE0-8BDC-42EA-BC79-8EB11A56EB09}" presName="invisiNode" presStyleLbl="node1" presStyleIdx="1" presStyleCnt="3"/>
      <dgm:spPr/>
    </dgm:pt>
    <dgm:pt modelId="{517EED37-C179-4620-AAF2-D9E3C4C5B550}" type="pres">
      <dgm:prSet presAssocID="{3CBE5AE0-8BDC-42EA-BC79-8EB11A56EB09}" presName="imagNode" presStyleLbl="fgImgPlace1" presStyleIdx="1" presStyleCnt="3" custScaleX="111194" custScaleY="110583" custLinFactNeighborX="667" custLinFactNeighborY="-337"/>
      <dgm:spPr>
        <a:blipFill rotWithShape="1">
          <a:blip xmlns:r="http://schemas.openxmlformats.org/officeDocument/2006/relationships" r:embed="rId3"/>
          <a:stretch>
            <a:fillRect/>
          </a:stretch>
        </a:blipFill>
      </dgm:spPr>
      <dgm:t>
        <a:bodyPr/>
        <a:lstStyle/>
        <a:p>
          <a:endParaRPr lang="fr-FR"/>
        </a:p>
      </dgm:t>
    </dgm:pt>
    <dgm:pt modelId="{426B689A-2856-4512-9F17-9B893A8E265D}" type="pres">
      <dgm:prSet presAssocID="{76F903BF-A52F-4C81-ACA0-837BC77D03C1}" presName="sibTrans" presStyleLbl="sibTrans2D1" presStyleIdx="0" presStyleCnt="0"/>
      <dgm:spPr/>
      <dgm:t>
        <a:bodyPr/>
        <a:lstStyle/>
        <a:p>
          <a:endParaRPr lang="fr-FR"/>
        </a:p>
      </dgm:t>
    </dgm:pt>
    <dgm:pt modelId="{097A5F5A-2EC6-4181-BF94-41D7BAF10B7E}" type="pres">
      <dgm:prSet presAssocID="{23103664-7DC4-4335-89AA-5B5CC9AB6907}" presName="compNode" presStyleCnt="0"/>
      <dgm:spPr/>
    </dgm:pt>
    <dgm:pt modelId="{8F00F5D9-A6B6-4739-8FC5-CA96E3D475B4}" type="pres">
      <dgm:prSet presAssocID="{23103664-7DC4-4335-89AA-5B5CC9AB6907}" presName="node" presStyleLbl="node1" presStyleIdx="2" presStyleCnt="3" custScaleX="78426">
        <dgm:presLayoutVars>
          <dgm:bulletEnabled val="1"/>
        </dgm:presLayoutVars>
      </dgm:prSet>
      <dgm:spPr/>
      <dgm:t>
        <a:bodyPr/>
        <a:lstStyle/>
        <a:p>
          <a:endParaRPr lang="fr-FR"/>
        </a:p>
      </dgm:t>
    </dgm:pt>
    <dgm:pt modelId="{B44FE0A8-2076-4808-8CD9-4A22FE6463CA}" type="pres">
      <dgm:prSet presAssocID="{23103664-7DC4-4335-89AA-5B5CC9AB6907}" presName="invisiNode" presStyleLbl="node1" presStyleIdx="2" presStyleCnt="3"/>
      <dgm:spPr/>
    </dgm:pt>
    <dgm:pt modelId="{CC5A24D0-C67B-4017-87A9-DB94639A35B5}" type="pres">
      <dgm:prSet presAssocID="{23103664-7DC4-4335-89AA-5B5CC9AB6907}" presName="imagNode" presStyleLbl="fgImgPlace1" presStyleIdx="2" presStyleCnt="3" custScaleX="53435" custScaleY="108947"/>
      <dgm:spPr>
        <a:blipFill rotWithShape="1">
          <a:blip xmlns:r="http://schemas.openxmlformats.org/officeDocument/2006/relationships" r:embed="rId4"/>
          <a:stretch>
            <a:fillRect/>
          </a:stretch>
        </a:blipFill>
      </dgm:spPr>
    </dgm:pt>
  </dgm:ptLst>
  <dgm:cxnLst>
    <dgm:cxn modelId="{FEF2FFA5-D584-4C94-86D5-12B361D7B6D3}" type="presOf" srcId="{64E6EF0C-F488-4224-AC1E-79B4CB0621F0}" destId="{85D404FB-D908-4AB5-94E2-CCB9A0B41B66}" srcOrd="0" destOrd="0" presId="urn:microsoft.com/office/officeart/2005/8/layout/pList2"/>
    <dgm:cxn modelId="{BC25C682-8457-4694-97AE-585A9283C805}" srcId="{777A5E68-7346-4E1C-BD0F-68C7F74BD09F}" destId="{23103664-7DC4-4335-89AA-5B5CC9AB6907}" srcOrd="2" destOrd="0" parTransId="{EFE07BD7-F80C-4115-AFB1-D93BEABA1113}" sibTransId="{FEB748C8-549C-41DD-9524-A28289E6F226}"/>
    <dgm:cxn modelId="{8622E070-20A3-4FEA-8EC7-DF107B7D0201}" type="presOf" srcId="{76F903BF-A52F-4C81-ACA0-837BC77D03C1}" destId="{426B689A-2856-4512-9F17-9B893A8E265D}" srcOrd="0" destOrd="0" presId="urn:microsoft.com/office/officeart/2005/8/layout/pList2"/>
    <dgm:cxn modelId="{203771F2-1173-4D30-9BED-7FD69C941318}" type="presOf" srcId="{394EF514-BFB9-4F60-B0B5-A6DA963B71AB}" destId="{855AEB3C-BC1B-4A41-89DC-AAE374C8666B}" srcOrd="0" destOrd="0" presId="urn:microsoft.com/office/officeart/2005/8/layout/pList2"/>
    <dgm:cxn modelId="{205831C7-05D6-45A3-AC61-73E2CD5EEA49}" type="presOf" srcId="{23103664-7DC4-4335-89AA-5B5CC9AB6907}" destId="{8F00F5D9-A6B6-4739-8FC5-CA96E3D475B4}" srcOrd="0" destOrd="0" presId="urn:microsoft.com/office/officeart/2005/8/layout/pList2"/>
    <dgm:cxn modelId="{238C4493-AF68-4123-A0A6-D21019169470}" srcId="{777A5E68-7346-4E1C-BD0F-68C7F74BD09F}" destId="{3CBE5AE0-8BDC-42EA-BC79-8EB11A56EB09}" srcOrd="1" destOrd="0" parTransId="{6BCBB6AA-11BA-42C1-B17B-7B2534C18252}" sibTransId="{76F903BF-A52F-4C81-ACA0-837BC77D03C1}"/>
    <dgm:cxn modelId="{064021C7-E1DB-47A6-A28B-B088818E0398}" srcId="{777A5E68-7346-4E1C-BD0F-68C7F74BD09F}" destId="{394EF514-BFB9-4F60-B0B5-A6DA963B71AB}" srcOrd="0" destOrd="0" parTransId="{F41AA519-9A0D-4FBA-AEE8-7C0A3172FDE0}" sibTransId="{64E6EF0C-F488-4224-AC1E-79B4CB0621F0}"/>
    <dgm:cxn modelId="{B058C51D-0911-4F77-A6DD-D9F530E892D6}" type="presOf" srcId="{3CBE5AE0-8BDC-42EA-BC79-8EB11A56EB09}" destId="{69DBE490-A08F-4DD0-9CD1-9ED8C9142E92}" srcOrd="0" destOrd="0" presId="urn:microsoft.com/office/officeart/2005/8/layout/pList2"/>
    <dgm:cxn modelId="{9E084FE4-4689-439B-B6CA-052324E4F0C1}" type="presOf" srcId="{777A5E68-7346-4E1C-BD0F-68C7F74BD09F}" destId="{19CB6A4F-0C50-4015-A1DF-768E1E9FEEC7}" srcOrd="0" destOrd="0" presId="urn:microsoft.com/office/officeart/2005/8/layout/pList2"/>
    <dgm:cxn modelId="{E0EA66A7-E298-423C-902E-A43600744E4D}" type="presParOf" srcId="{19CB6A4F-0C50-4015-A1DF-768E1E9FEEC7}" destId="{7697C14B-AA34-4A1E-9497-14C8572D56D8}" srcOrd="0" destOrd="0" presId="urn:microsoft.com/office/officeart/2005/8/layout/pList2"/>
    <dgm:cxn modelId="{D9659F62-4EED-47CD-8AD9-AE9EEF71724A}" type="presParOf" srcId="{19CB6A4F-0C50-4015-A1DF-768E1E9FEEC7}" destId="{76B52A2F-877C-436B-A97C-72D0488865CA}" srcOrd="1" destOrd="0" presId="urn:microsoft.com/office/officeart/2005/8/layout/pList2"/>
    <dgm:cxn modelId="{86404513-FF75-42C5-A595-272B89619A28}" type="presParOf" srcId="{76B52A2F-877C-436B-A97C-72D0488865CA}" destId="{35354831-17E2-4228-8B72-69A34FD7EABC}" srcOrd="0" destOrd="0" presId="urn:microsoft.com/office/officeart/2005/8/layout/pList2"/>
    <dgm:cxn modelId="{35F11BBF-744B-4885-8F85-C75EB81E9F52}" type="presParOf" srcId="{35354831-17E2-4228-8B72-69A34FD7EABC}" destId="{855AEB3C-BC1B-4A41-89DC-AAE374C8666B}" srcOrd="0" destOrd="0" presId="urn:microsoft.com/office/officeart/2005/8/layout/pList2"/>
    <dgm:cxn modelId="{49638EAD-7B0F-4B3C-B845-F02FA03A8149}" type="presParOf" srcId="{35354831-17E2-4228-8B72-69A34FD7EABC}" destId="{C6B84E56-BC59-44E5-8FCE-4B6C2546C6FA}" srcOrd="1" destOrd="0" presId="urn:microsoft.com/office/officeart/2005/8/layout/pList2"/>
    <dgm:cxn modelId="{92BEDC5B-E93A-4B7A-834A-A4A9A48CE0BB}" type="presParOf" srcId="{35354831-17E2-4228-8B72-69A34FD7EABC}" destId="{7A66C404-BD80-4F14-A434-06AD7E44D266}" srcOrd="2" destOrd="0" presId="urn:microsoft.com/office/officeart/2005/8/layout/pList2"/>
    <dgm:cxn modelId="{2709CCF6-3F9C-4C6B-97E5-878172D2F8F4}" type="presParOf" srcId="{76B52A2F-877C-436B-A97C-72D0488865CA}" destId="{85D404FB-D908-4AB5-94E2-CCB9A0B41B66}" srcOrd="1" destOrd="0" presId="urn:microsoft.com/office/officeart/2005/8/layout/pList2"/>
    <dgm:cxn modelId="{ACB2EA16-8644-4B95-9630-5DC97E9FF846}" type="presParOf" srcId="{76B52A2F-877C-436B-A97C-72D0488865CA}" destId="{5CC8851C-0E86-4ABD-8B94-942F0C456686}" srcOrd="2" destOrd="0" presId="urn:microsoft.com/office/officeart/2005/8/layout/pList2"/>
    <dgm:cxn modelId="{AE193EB6-5C8C-43A4-9076-6C735BAB90E3}" type="presParOf" srcId="{5CC8851C-0E86-4ABD-8B94-942F0C456686}" destId="{69DBE490-A08F-4DD0-9CD1-9ED8C9142E92}" srcOrd="0" destOrd="0" presId="urn:microsoft.com/office/officeart/2005/8/layout/pList2"/>
    <dgm:cxn modelId="{7E94B030-1FCC-46A0-970F-BC26C57D80E7}" type="presParOf" srcId="{5CC8851C-0E86-4ABD-8B94-942F0C456686}" destId="{FA613308-2C98-47EA-BC70-D3806E403BEF}" srcOrd="1" destOrd="0" presId="urn:microsoft.com/office/officeart/2005/8/layout/pList2"/>
    <dgm:cxn modelId="{C66BBCBB-8D43-4BC7-B204-54C0334D5AF9}" type="presParOf" srcId="{5CC8851C-0E86-4ABD-8B94-942F0C456686}" destId="{517EED37-C179-4620-AAF2-D9E3C4C5B550}" srcOrd="2" destOrd="0" presId="urn:microsoft.com/office/officeart/2005/8/layout/pList2"/>
    <dgm:cxn modelId="{74C70807-C6E1-482A-B8E4-6A152C35170C}" type="presParOf" srcId="{76B52A2F-877C-436B-A97C-72D0488865CA}" destId="{426B689A-2856-4512-9F17-9B893A8E265D}" srcOrd="3" destOrd="0" presId="urn:microsoft.com/office/officeart/2005/8/layout/pList2"/>
    <dgm:cxn modelId="{1690E464-4D72-437E-A3F0-F3646719D154}" type="presParOf" srcId="{76B52A2F-877C-436B-A97C-72D0488865CA}" destId="{097A5F5A-2EC6-4181-BF94-41D7BAF10B7E}" srcOrd="4" destOrd="0" presId="urn:microsoft.com/office/officeart/2005/8/layout/pList2"/>
    <dgm:cxn modelId="{F421FE67-BBB4-4EEF-9B09-D7310B5EAF29}" type="presParOf" srcId="{097A5F5A-2EC6-4181-BF94-41D7BAF10B7E}" destId="{8F00F5D9-A6B6-4739-8FC5-CA96E3D475B4}" srcOrd="0" destOrd="0" presId="urn:microsoft.com/office/officeart/2005/8/layout/pList2"/>
    <dgm:cxn modelId="{75480761-0644-41FC-966B-299C3AE2151E}" type="presParOf" srcId="{097A5F5A-2EC6-4181-BF94-41D7BAF10B7E}" destId="{B44FE0A8-2076-4808-8CD9-4A22FE6463CA}" srcOrd="1" destOrd="0" presId="urn:microsoft.com/office/officeart/2005/8/layout/pList2"/>
    <dgm:cxn modelId="{629CD8DD-E9B9-41E5-B2D5-59E82D5517A9}" type="presParOf" srcId="{097A5F5A-2EC6-4181-BF94-41D7BAF10B7E}" destId="{CC5A24D0-C67B-4017-87A9-DB94639A35B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D05CC3-8DCE-4F27-BC00-274C57C1CCD5}" type="doc">
      <dgm:prSet loTypeId="urn:microsoft.com/office/officeart/2005/8/layout/radial5" loCatId="relationship" qsTypeId="urn:microsoft.com/office/officeart/2005/8/quickstyle/3d1" qsCatId="3D" csTypeId="urn:microsoft.com/office/officeart/2005/8/colors/colorful3" csCatId="colorful" phldr="1"/>
      <dgm:spPr/>
      <dgm:t>
        <a:bodyPr/>
        <a:lstStyle/>
        <a:p>
          <a:endParaRPr lang="fr-FR"/>
        </a:p>
      </dgm:t>
    </dgm:pt>
    <dgm:pt modelId="{CDE1E577-E2D3-4A6D-AEA7-B4A7FC21EC12}">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(2)</a:t>
          </a:r>
        </a:p>
        <a:p>
          <a:r>
            <a:rPr lang="fr-FR" dirty="0" smtClean="0"/>
            <a:t>Division</a:t>
          </a:r>
          <a:endParaRPr lang="fr-FR" dirty="0"/>
        </a:p>
      </dgm:t>
    </dgm:pt>
    <dgm:pt modelId="{1B158605-A240-45A8-A217-429D049C6831}" type="parTrans" cxnId="{2CAB6520-EC3B-4F70-933F-2115E75544E4}">
      <dgm:prSet/>
      <dgm:spPr/>
      <dgm:t>
        <a:bodyPr/>
        <a:lstStyle/>
        <a:p>
          <a:endParaRPr lang="fr-FR"/>
        </a:p>
      </dgm:t>
    </dgm:pt>
    <dgm:pt modelId="{8F1FA9D8-5261-4935-BF25-8F5E285F8099}" type="sibTrans" cxnId="{2CAB6520-EC3B-4F70-933F-2115E75544E4}">
      <dgm:prSet/>
      <dgm:spPr/>
      <dgm:t>
        <a:bodyPr/>
        <a:lstStyle/>
        <a:p>
          <a:endParaRPr lang="fr-FR"/>
        </a:p>
      </dgm:t>
    </dgm:pt>
    <dgm:pt modelId="{74BD4AD0-8C45-462E-8802-F3D154262944}">
      <dgm:prSet phldrT="[Texte]" custT="1">
        <dgm:style>
          <a:lnRef idx="1">
            <a:schemeClr val="accent5"/>
          </a:lnRef>
          <a:fillRef idx="3">
            <a:schemeClr val="accent5"/>
          </a:fillRef>
          <a:effectRef idx="2">
            <a:schemeClr val="accent5"/>
          </a:effectRef>
          <a:fontRef idx="minor">
            <a:schemeClr val="lt1"/>
          </a:fontRef>
        </dgm:style>
      </dgm:prSet>
      <dgm:spPr/>
      <dgm:t>
        <a:bodyPr/>
        <a:lstStyle/>
        <a:p>
          <a:r>
            <a:rPr lang="fr-FR" sz="2800" b="1" dirty="0" smtClean="0"/>
            <a:t>(1)</a:t>
          </a:r>
        </a:p>
        <a:p>
          <a:r>
            <a:rPr lang="fr-FR" sz="2000" b="1" dirty="0" smtClean="0"/>
            <a:t>Origine</a:t>
          </a:r>
          <a:endParaRPr lang="fr-FR" sz="2000" b="1" dirty="0"/>
        </a:p>
      </dgm:t>
    </dgm:pt>
    <dgm:pt modelId="{0F2548B4-3F93-4268-A803-7FEE6E991553}" type="parTrans" cxnId="{8D2D77E1-D596-4F81-91AE-ECE30E80ACDA}">
      <dgm:prSet/>
      <dgm:spPr>
        <a:solidFill>
          <a:schemeClr val="accent2"/>
        </a:solidFill>
        <a:ln>
          <a:solidFill>
            <a:srgbClr val="FF0000"/>
          </a:solidFill>
        </a:ln>
      </dgm:spPr>
      <dgm:t>
        <a:bodyPr/>
        <a:lstStyle/>
        <a:p>
          <a:endParaRPr lang="fr-FR"/>
        </a:p>
      </dgm:t>
    </dgm:pt>
    <dgm:pt modelId="{4938A5F0-C295-45C0-879B-3AE7EBC25132}" type="sibTrans" cxnId="{8D2D77E1-D596-4F81-91AE-ECE30E80ACDA}">
      <dgm:prSet/>
      <dgm:spPr/>
      <dgm:t>
        <a:bodyPr/>
        <a:lstStyle/>
        <a:p>
          <a:endParaRPr lang="fr-FR"/>
        </a:p>
      </dgm:t>
    </dgm:pt>
    <dgm:pt modelId="{9C60E4C0-71E2-4481-B824-6C6F4034C5AF}">
      <dgm:prSet phldrT="[Texte]" custT="1"/>
      <dgm:spPr>
        <a:solidFill>
          <a:schemeClr val="accent2"/>
        </a:solidFill>
      </dgm:spPr>
      <dgm:t>
        <a:bodyPr/>
        <a:lstStyle/>
        <a:p>
          <a:r>
            <a:rPr lang="fr-FR" sz="2400" b="1" dirty="0" smtClean="0"/>
            <a:t>Objet</a:t>
          </a:r>
          <a:endParaRPr lang="fr-FR" sz="2400" b="1" dirty="0"/>
        </a:p>
      </dgm:t>
    </dgm:pt>
    <dgm:pt modelId="{484C1324-96BE-4BD5-ADFC-8C16752CAFE7}" type="parTrans" cxnId="{365E51B2-61B3-4733-A43A-310BB98CF959}">
      <dgm:prSet/>
      <dgm:spPr>
        <a:solidFill>
          <a:schemeClr val="accent2"/>
        </a:solidFill>
      </dgm:spPr>
      <dgm:t>
        <a:bodyPr/>
        <a:lstStyle/>
        <a:p>
          <a:endParaRPr lang="fr-FR"/>
        </a:p>
      </dgm:t>
    </dgm:pt>
    <dgm:pt modelId="{68943AC2-591A-40A1-AADA-F22ADB57DD1A}" type="sibTrans" cxnId="{365E51B2-61B3-4733-A43A-310BB98CF959}">
      <dgm:prSet/>
      <dgm:spPr/>
      <dgm:t>
        <a:bodyPr/>
        <a:lstStyle/>
        <a:p>
          <a:endParaRPr lang="fr-FR"/>
        </a:p>
      </dgm:t>
    </dgm:pt>
    <dgm:pt modelId="{1E340312-15F7-422C-B6AF-BD6DDAD13D31}">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fr-FR" sz="2400" b="1" dirty="0" smtClean="0"/>
            <a:t>(3)</a:t>
          </a:r>
        </a:p>
        <a:p>
          <a:r>
            <a:rPr lang="fr-FR" sz="2400" b="1" dirty="0" smtClean="0"/>
            <a:t>Union</a:t>
          </a:r>
          <a:endParaRPr lang="fr-FR" sz="2400" b="1" dirty="0"/>
        </a:p>
      </dgm:t>
    </dgm:pt>
    <dgm:pt modelId="{F90AF245-747B-4A2E-A805-0A2F7BAF7EC8}" type="parTrans" cxnId="{8779EBB6-10C2-45C3-A442-BA2D99CD9146}">
      <dgm:prSet/>
      <dgm:spPr>
        <a:solidFill>
          <a:schemeClr val="accent2"/>
        </a:solidFill>
        <a:ln>
          <a:solidFill>
            <a:schemeClr val="accent1"/>
          </a:solidFill>
        </a:ln>
      </dgm:spPr>
      <dgm:t>
        <a:bodyPr/>
        <a:lstStyle/>
        <a:p>
          <a:endParaRPr lang="fr-FR"/>
        </a:p>
      </dgm:t>
    </dgm:pt>
    <dgm:pt modelId="{AB054552-2932-4E80-A076-43FE26B496B5}" type="sibTrans" cxnId="{8779EBB6-10C2-45C3-A442-BA2D99CD9146}">
      <dgm:prSet/>
      <dgm:spPr/>
      <dgm:t>
        <a:bodyPr/>
        <a:lstStyle/>
        <a:p>
          <a:endParaRPr lang="fr-FR"/>
        </a:p>
      </dgm:t>
    </dgm:pt>
    <dgm:pt modelId="{86218E43-54C5-4EE0-A1A0-8FCE093E227A}">
      <dgm:prSet phldrT="[Texte]" custT="1"/>
      <dgm:spPr>
        <a:solidFill>
          <a:schemeClr val="accent2"/>
        </a:solidFill>
      </dgm:spPr>
      <dgm:t>
        <a:bodyPr/>
        <a:lstStyle/>
        <a:p>
          <a:r>
            <a:rPr lang="fr-FR" sz="2400" b="1" dirty="0" smtClean="0"/>
            <a:t>Sujet</a:t>
          </a:r>
          <a:endParaRPr lang="fr-FR" sz="2400" b="1" dirty="0"/>
        </a:p>
      </dgm:t>
    </dgm:pt>
    <dgm:pt modelId="{66FA77F7-55F5-4240-AD48-606741BD962F}" type="parTrans" cxnId="{CEDF73F3-0C01-4004-9CD6-F77CE9F0C46F}">
      <dgm:prSet/>
      <dgm:spPr>
        <a:solidFill>
          <a:schemeClr val="accent2"/>
        </a:solidFill>
      </dgm:spPr>
      <dgm:t>
        <a:bodyPr/>
        <a:lstStyle/>
        <a:p>
          <a:endParaRPr lang="fr-FR"/>
        </a:p>
      </dgm:t>
    </dgm:pt>
    <dgm:pt modelId="{3E27BBF5-B810-4AAD-901E-F922A43DBCF2}" type="sibTrans" cxnId="{CEDF73F3-0C01-4004-9CD6-F77CE9F0C46F}">
      <dgm:prSet/>
      <dgm:spPr/>
      <dgm:t>
        <a:bodyPr/>
        <a:lstStyle/>
        <a:p>
          <a:endParaRPr lang="fr-FR"/>
        </a:p>
      </dgm:t>
    </dgm:pt>
    <dgm:pt modelId="{B1FDE5C0-707F-4004-8046-ECFFBB001AFB}" type="pres">
      <dgm:prSet presAssocID="{15D05CC3-8DCE-4F27-BC00-274C57C1CCD5}" presName="Name0" presStyleCnt="0">
        <dgm:presLayoutVars>
          <dgm:chMax val="1"/>
          <dgm:dir/>
          <dgm:animLvl val="ctr"/>
          <dgm:resizeHandles val="exact"/>
        </dgm:presLayoutVars>
      </dgm:prSet>
      <dgm:spPr/>
      <dgm:t>
        <a:bodyPr/>
        <a:lstStyle/>
        <a:p>
          <a:endParaRPr lang="fr-FR"/>
        </a:p>
      </dgm:t>
    </dgm:pt>
    <dgm:pt modelId="{6ABC54F9-1DF3-4E58-88D5-FA0FE459C872}" type="pres">
      <dgm:prSet presAssocID="{CDE1E577-E2D3-4A6D-AEA7-B4A7FC21EC12}" presName="centerShape" presStyleLbl="node0" presStyleIdx="0" presStyleCnt="1"/>
      <dgm:spPr/>
      <dgm:t>
        <a:bodyPr/>
        <a:lstStyle/>
        <a:p>
          <a:endParaRPr lang="fr-FR"/>
        </a:p>
      </dgm:t>
    </dgm:pt>
    <dgm:pt modelId="{FA411B34-DBAC-41D1-8C8C-14603F343E8A}" type="pres">
      <dgm:prSet presAssocID="{0F2548B4-3F93-4268-A803-7FEE6E991553}" presName="parTrans" presStyleLbl="sibTrans2D1" presStyleIdx="0" presStyleCnt="4"/>
      <dgm:spPr/>
      <dgm:t>
        <a:bodyPr/>
        <a:lstStyle/>
        <a:p>
          <a:endParaRPr lang="fr-FR"/>
        </a:p>
      </dgm:t>
    </dgm:pt>
    <dgm:pt modelId="{C62637D1-7ACA-4002-B825-A412A760C96E}" type="pres">
      <dgm:prSet presAssocID="{0F2548B4-3F93-4268-A803-7FEE6E991553}" presName="connectorText" presStyleLbl="sibTrans2D1" presStyleIdx="0" presStyleCnt="4"/>
      <dgm:spPr/>
      <dgm:t>
        <a:bodyPr/>
        <a:lstStyle/>
        <a:p>
          <a:endParaRPr lang="fr-FR"/>
        </a:p>
      </dgm:t>
    </dgm:pt>
    <dgm:pt modelId="{9EC3A0A0-2BBA-435A-96F1-ACFD0A0FA223}" type="pres">
      <dgm:prSet presAssocID="{74BD4AD0-8C45-462E-8802-F3D154262944}" presName="node" presStyleLbl="node1" presStyleIdx="0" presStyleCnt="4">
        <dgm:presLayoutVars>
          <dgm:bulletEnabled val="1"/>
        </dgm:presLayoutVars>
      </dgm:prSet>
      <dgm:spPr/>
      <dgm:t>
        <a:bodyPr/>
        <a:lstStyle/>
        <a:p>
          <a:endParaRPr lang="fr-FR"/>
        </a:p>
      </dgm:t>
    </dgm:pt>
    <dgm:pt modelId="{67F62E84-25D7-4DAE-BA56-17DC3E51476C}" type="pres">
      <dgm:prSet presAssocID="{484C1324-96BE-4BD5-ADFC-8C16752CAFE7}" presName="parTrans" presStyleLbl="sibTrans2D1" presStyleIdx="1" presStyleCnt="4"/>
      <dgm:spPr/>
      <dgm:t>
        <a:bodyPr/>
        <a:lstStyle/>
        <a:p>
          <a:endParaRPr lang="fr-FR"/>
        </a:p>
      </dgm:t>
    </dgm:pt>
    <dgm:pt modelId="{ABA12AE6-B2E0-49D2-9BD4-B067FEB09E33}" type="pres">
      <dgm:prSet presAssocID="{484C1324-96BE-4BD5-ADFC-8C16752CAFE7}" presName="connectorText" presStyleLbl="sibTrans2D1" presStyleIdx="1" presStyleCnt="4"/>
      <dgm:spPr/>
      <dgm:t>
        <a:bodyPr/>
        <a:lstStyle/>
        <a:p>
          <a:endParaRPr lang="fr-FR"/>
        </a:p>
      </dgm:t>
    </dgm:pt>
    <dgm:pt modelId="{D044C08C-DCFC-46CB-B77E-741C7B01BD8B}" type="pres">
      <dgm:prSet presAssocID="{9C60E4C0-71E2-4481-B824-6C6F4034C5AF}" presName="node" presStyleLbl="node1" presStyleIdx="1" presStyleCnt="4">
        <dgm:presLayoutVars>
          <dgm:bulletEnabled val="1"/>
        </dgm:presLayoutVars>
      </dgm:prSet>
      <dgm:spPr/>
      <dgm:t>
        <a:bodyPr/>
        <a:lstStyle/>
        <a:p>
          <a:endParaRPr lang="fr-FR"/>
        </a:p>
      </dgm:t>
    </dgm:pt>
    <dgm:pt modelId="{B0AD7A49-64CD-446B-BF40-8B79ADE0A13D}" type="pres">
      <dgm:prSet presAssocID="{F90AF245-747B-4A2E-A805-0A2F7BAF7EC8}" presName="parTrans" presStyleLbl="sibTrans2D1" presStyleIdx="2" presStyleCnt="4"/>
      <dgm:spPr/>
      <dgm:t>
        <a:bodyPr/>
        <a:lstStyle/>
        <a:p>
          <a:endParaRPr lang="fr-FR"/>
        </a:p>
      </dgm:t>
    </dgm:pt>
    <dgm:pt modelId="{AED038DE-1D90-4D16-B89C-4EAFB2EEB0F4}" type="pres">
      <dgm:prSet presAssocID="{F90AF245-747B-4A2E-A805-0A2F7BAF7EC8}" presName="connectorText" presStyleLbl="sibTrans2D1" presStyleIdx="2" presStyleCnt="4"/>
      <dgm:spPr/>
      <dgm:t>
        <a:bodyPr/>
        <a:lstStyle/>
        <a:p>
          <a:endParaRPr lang="fr-FR"/>
        </a:p>
      </dgm:t>
    </dgm:pt>
    <dgm:pt modelId="{AB654748-8D43-417A-A2D4-CC546468D9FC}" type="pres">
      <dgm:prSet presAssocID="{1E340312-15F7-422C-B6AF-BD6DDAD13D31}" presName="node" presStyleLbl="node1" presStyleIdx="2" presStyleCnt="4">
        <dgm:presLayoutVars>
          <dgm:bulletEnabled val="1"/>
        </dgm:presLayoutVars>
      </dgm:prSet>
      <dgm:spPr/>
      <dgm:t>
        <a:bodyPr/>
        <a:lstStyle/>
        <a:p>
          <a:endParaRPr lang="fr-FR"/>
        </a:p>
      </dgm:t>
    </dgm:pt>
    <dgm:pt modelId="{85833526-0B5D-47F6-ABA6-A99DF07B6986}" type="pres">
      <dgm:prSet presAssocID="{66FA77F7-55F5-4240-AD48-606741BD962F}" presName="parTrans" presStyleLbl="sibTrans2D1" presStyleIdx="3" presStyleCnt="4"/>
      <dgm:spPr/>
      <dgm:t>
        <a:bodyPr/>
        <a:lstStyle/>
        <a:p>
          <a:endParaRPr lang="fr-FR"/>
        </a:p>
      </dgm:t>
    </dgm:pt>
    <dgm:pt modelId="{732B0EC6-6860-400D-8376-E6AE2DC66244}" type="pres">
      <dgm:prSet presAssocID="{66FA77F7-55F5-4240-AD48-606741BD962F}" presName="connectorText" presStyleLbl="sibTrans2D1" presStyleIdx="3" presStyleCnt="4"/>
      <dgm:spPr/>
      <dgm:t>
        <a:bodyPr/>
        <a:lstStyle/>
        <a:p>
          <a:endParaRPr lang="fr-FR"/>
        </a:p>
      </dgm:t>
    </dgm:pt>
    <dgm:pt modelId="{E931C947-31D5-48CF-A2C7-92AE48D6307E}" type="pres">
      <dgm:prSet presAssocID="{86218E43-54C5-4EE0-A1A0-8FCE093E227A}" presName="node" presStyleLbl="node1" presStyleIdx="3" presStyleCnt="4">
        <dgm:presLayoutVars>
          <dgm:bulletEnabled val="1"/>
        </dgm:presLayoutVars>
      </dgm:prSet>
      <dgm:spPr/>
      <dgm:t>
        <a:bodyPr/>
        <a:lstStyle/>
        <a:p>
          <a:endParaRPr lang="fr-FR"/>
        </a:p>
      </dgm:t>
    </dgm:pt>
  </dgm:ptLst>
  <dgm:cxnLst>
    <dgm:cxn modelId="{33975F7B-2AC8-4779-BED9-C4420A16A0E0}" type="presOf" srcId="{484C1324-96BE-4BD5-ADFC-8C16752CAFE7}" destId="{67F62E84-25D7-4DAE-BA56-17DC3E51476C}" srcOrd="0" destOrd="0" presId="urn:microsoft.com/office/officeart/2005/8/layout/radial5"/>
    <dgm:cxn modelId="{151E1154-44EB-4552-9247-E61698237147}" type="presOf" srcId="{F90AF245-747B-4A2E-A805-0A2F7BAF7EC8}" destId="{AED038DE-1D90-4D16-B89C-4EAFB2EEB0F4}" srcOrd="1" destOrd="0" presId="urn:microsoft.com/office/officeart/2005/8/layout/radial5"/>
    <dgm:cxn modelId="{365E51B2-61B3-4733-A43A-310BB98CF959}" srcId="{CDE1E577-E2D3-4A6D-AEA7-B4A7FC21EC12}" destId="{9C60E4C0-71E2-4481-B824-6C6F4034C5AF}" srcOrd="1" destOrd="0" parTransId="{484C1324-96BE-4BD5-ADFC-8C16752CAFE7}" sibTransId="{68943AC2-591A-40A1-AADA-F22ADB57DD1A}"/>
    <dgm:cxn modelId="{1A261A9B-9CFC-4FB1-82CE-478741381CB0}" type="presOf" srcId="{74BD4AD0-8C45-462E-8802-F3D154262944}" destId="{9EC3A0A0-2BBA-435A-96F1-ACFD0A0FA223}" srcOrd="0" destOrd="0" presId="urn:microsoft.com/office/officeart/2005/8/layout/radial5"/>
    <dgm:cxn modelId="{EA45B114-FA4C-48DA-AB25-1AFDDE895317}" type="presOf" srcId="{15D05CC3-8DCE-4F27-BC00-274C57C1CCD5}" destId="{B1FDE5C0-707F-4004-8046-ECFFBB001AFB}" srcOrd="0" destOrd="0" presId="urn:microsoft.com/office/officeart/2005/8/layout/radial5"/>
    <dgm:cxn modelId="{E89FC142-947B-41CD-9578-0E84FF40DDA3}" type="presOf" srcId="{1E340312-15F7-422C-B6AF-BD6DDAD13D31}" destId="{AB654748-8D43-417A-A2D4-CC546468D9FC}" srcOrd="0" destOrd="0" presId="urn:microsoft.com/office/officeart/2005/8/layout/radial5"/>
    <dgm:cxn modelId="{53EB0CBD-857E-44C3-82C3-53169F6612CA}" type="presOf" srcId="{66FA77F7-55F5-4240-AD48-606741BD962F}" destId="{85833526-0B5D-47F6-ABA6-A99DF07B6986}" srcOrd="0" destOrd="0" presId="urn:microsoft.com/office/officeart/2005/8/layout/radial5"/>
    <dgm:cxn modelId="{FA4EBFEA-25E2-47BA-BF60-34977DDC3407}" type="presOf" srcId="{0F2548B4-3F93-4268-A803-7FEE6E991553}" destId="{FA411B34-DBAC-41D1-8C8C-14603F343E8A}" srcOrd="0" destOrd="0" presId="urn:microsoft.com/office/officeart/2005/8/layout/radial5"/>
    <dgm:cxn modelId="{2675D56B-1AAB-4E78-B22A-BA946CBEC007}" type="presOf" srcId="{9C60E4C0-71E2-4481-B824-6C6F4034C5AF}" destId="{D044C08C-DCFC-46CB-B77E-741C7B01BD8B}" srcOrd="0" destOrd="0" presId="urn:microsoft.com/office/officeart/2005/8/layout/radial5"/>
    <dgm:cxn modelId="{8779EBB6-10C2-45C3-A442-BA2D99CD9146}" srcId="{CDE1E577-E2D3-4A6D-AEA7-B4A7FC21EC12}" destId="{1E340312-15F7-422C-B6AF-BD6DDAD13D31}" srcOrd="2" destOrd="0" parTransId="{F90AF245-747B-4A2E-A805-0A2F7BAF7EC8}" sibTransId="{AB054552-2932-4E80-A076-43FE26B496B5}"/>
    <dgm:cxn modelId="{9FA6D5F3-2463-4EED-9DAB-A83D48B538B8}" type="presOf" srcId="{CDE1E577-E2D3-4A6D-AEA7-B4A7FC21EC12}" destId="{6ABC54F9-1DF3-4E58-88D5-FA0FE459C872}" srcOrd="0" destOrd="0" presId="urn:microsoft.com/office/officeart/2005/8/layout/radial5"/>
    <dgm:cxn modelId="{920FE0FA-CB3E-4357-B826-BAE6E686D091}" type="presOf" srcId="{F90AF245-747B-4A2E-A805-0A2F7BAF7EC8}" destId="{B0AD7A49-64CD-446B-BF40-8B79ADE0A13D}" srcOrd="0" destOrd="0" presId="urn:microsoft.com/office/officeart/2005/8/layout/radial5"/>
    <dgm:cxn modelId="{8D2D77E1-D596-4F81-91AE-ECE30E80ACDA}" srcId="{CDE1E577-E2D3-4A6D-AEA7-B4A7FC21EC12}" destId="{74BD4AD0-8C45-462E-8802-F3D154262944}" srcOrd="0" destOrd="0" parTransId="{0F2548B4-3F93-4268-A803-7FEE6E991553}" sibTransId="{4938A5F0-C295-45C0-879B-3AE7EBC25132}"/>
    <dgm:cxn modelId="{EA4203B7-0323-4834-8DD5-328103C60184}" type="presOf" srcId="{86218E43-54C5-4EE0-A1A0-8FCE093E227A}" destId="{E931C947-31D5-48CF-A2C7-92AE48D6307E}" srcOrd="0" destOrd="0" presId="urn:microsoft.com/office/officeart/2005/8/layout/radial5"/>
    <dgm:cxn modelId="{CEDF73F3-0C01-4004-9CD6-F77CE9F0C46F}" srcId="{CDE1E577-E2D3-4A6D-AEA7-B4A7FC21EC12}" destId="{86218E43-54C5-4EE0-A1A0-8FCE093E227A}" srcOrd="3" destOrd="0" parTransId="{66FA77F7-55F5-4240-AD48-606741BD962F}" sibTransId="{3E27BBF5-B810-4AAD-901E-F922A43DBCF2}"/>
    <dgm:cxn modelId="{2CAB6520-EC3B-4F70-933F-2115E75544E4}" srcId="{15D05CC3-8DCE-4F27-BC00-274C57C1CCD5}" destId="{CDE1E577-E2D3-4A6D-AEA7-B4A7FC21EC12}" srcOrd="0" destOrd="0" parTransId="{1B158605-A240-45A8-A217-429D049C6831}" sibTransId="{8F1FA9D8-5261-4935-BF25-8F5E285F8099}"/>
    <dgm:cxn modelId="{16B8B32E-7743-4863-AEA4-E61769BAD1C7}" type="presOf" srcId="{0F2548B4-3F93-4268-A803-7FEE6E991553}" destId="{C62637D1-7ACA-4002-B825-A412A760C96E}" srcOrd="1" destOrd="0" presId="urn:microsoft.com/office/officeart/2005/8/layout/radial5"/>
    <dgm:cxn modelId="{A7566214-453C-4D98-8662-62FDDC0C253D}" type="presOf" srcId="{66FA77F7-55F5-4240-AD48-606741BD962F}" destId="{732B0EC6-6860-400D-8376-E6AE2DC66244}" srcOrd="1" destOrd="0" presId="urn:microsoft.com/office/officeart/2005/8/layout/radial5"/>
    <dgm:cxn modelId="{2284203E-9898-4445-9255-91A7455CFFF0}" type="presOf" srcId="{484C1324-96BE-4BD5-ADFC-8C16752CAFE7}" destId="{ABA12AE6-B2E0-49D2-9BD4-B067FEB09E33}" srcOrd="1" destOrd="0" presId="urn:microsoft.com/office/officeart/2005/8/layout/radial5"/>
    <dgm:cxn modelId="{824223FD-F291-4A94-92DC-B0367899AB0C}" type="presParOf" srcId="{B1FDE5C0-707F-4004-8046-ECFFBB001AFB}" destId="{6ABC54F9-1DF3-4E58-88D5-FA0FE459C872}" srcOrd="0" destOrd="0" presId="urn:microsoft.com/office/officeart/2005/8/layout/radial5"/>
    <dgm:cxn modelId="{D8A1882A-9977-4674-BD72-9461A26A8998}" type="presParOf" srcId="{B1FDE5C0-707F-4004-8046-ECFFBB001AFB}" destId="{FA411B34-DBAC-41D1-8C8C-14603F343E8A}" srcOrd="1" destOrd="0" presId="urn:microsoft.com/office/officeart/2005/8/layout/radial5"/>
    <dgm:cxn modelId="{A375D40A-6877-4CD6-BD59-F780376AB3FD}" type="presParOf" srcId="{FA411B34-DBAC-41D1-8C8C-14603F343E8A}" destId="{C62637D1-7ACA-4002-B825-A412A760C96E}" srcOrd="0" destOrd="0" presId="urn:microsoft.com/office/officeart/2005/8/layout/radial5"/>
    <dgm:cxn modelId="{F357F3AC-A4DD-40E8-8587-9F3BEEFAF538}" type="presParOf" srcId="{B1FDE5C0-707F-4004-8046-ECFFBB001AFB}" destId="{9EC3A0A0-2BBA-435A-96F1-ACFD0A0FA223}" srcOrd="2" destOrd="0" presId="urn:microsoft.com/office/officeart/2005/8/layout/radial5"/>
    <dgm:cxn modelId="{725C853E-27D9-4003-A9E8-1EB47D917A3B}" type="presParOf" srcId="{B1FDE5C0-707F-4004-8046-ECFFBB001AFB}" destId="{67F62E84-25D7-4DAE-BA56-17DC3E51476C}" srcOrd="3" destOrd="0" presId="urn:microsoft.com/office/officeart/2005/8/layout/radial5"/>
    <dgm:cxn modelId="{2C58966C-3C4E-452E-A86E-4B64E974F228}" type="presParOf" srcId="{67F62E84-25D7-4DAE-BA56-17DC3E51476C}" destId="{ABA12AE6-B2E0-49D2-9BD4-B067FEB09E33}" srcOrd="0" destOrd="0" presId="urn:microsoft.com/office/officeart/2005/8/layout/radial5"/>
    <dgm:cxn modelId="{357BB2E2-0EAA-46A2-9AD5-1520A75FB11F}" type="presParOf" srcId="{B1FDE5C0-707F-4004-8046-ECFFBB001AFB}" destId="{D044C08C-DCFC-46CB-B77E-741C7B01BD8B}" srcOrd="4" destOrd="0" presId="urn:microsoft.com/office/officeart/2005/8/layout/radial5"/>
    <dgm:cxn modelId="{72EF6449-F8AF-4BD0-88BA-00A50E67426B}" type="presParOf" srcId="{B1FDE5C0-707F-4004-8046-ECFFBB001AFB}" destId="{B0AD7A49-64CD-446B-BF40-8B79ADE0A13D}" srcOrd="5" destOrd="0" presId="urn:microsoft.com/office/officeart/2005/8/layout/radial5"/>
    <dgm:cxn modelId="{440D378A-F13F-431B-80EB-0976AD410691}" type="presParOf" srcId="{B0AD7A49-64CD-446B-BF40-8B79ADE0A13D}" destId="{AED038DE-1D90-4D16-B89C-4EAFB2EEB0F4}" srcOrd="0" destOrd="0" presId="urn:microsoft.com/office/officeart/2005/8/layout/radial5"/>
    <dgm:cxn modelId="{C240359C-47D2-435D-AEC6-D3BA492CF787}" type="presParOf" srcId="{B1FDE5C0-707F-4004-8046-ECFFBB001AFB}" destId="{AB654748-8D43-417A-A2D4-CC546468D9FC}" srcOrd="6" destOrd="0" presId="urn:microsoft.com/office/officeart/2005/8/layout/radial5"/>
    <dgm:cxn modelId="{EBB7DD22-8085-41AF-A671-A6A7F6D66467}" type="presParOf" srcId="{B1FDE5C0-707F-4004-8046-ECFFBB001AFB}" destId="{85833526-0B5D-47F6-ABA6-A99DF07B6986}" srcOrd="7" destOrd="0" presId="urn:microsoft.com/office/officeart/2005/8/layout/radial5"/>
    <dgm:cxn modelId="{30A89536-7FFA-4E85-B055-EE71A1D9AA6E}" type="presParOf" srcId="{85833526-0B5D-47F6-ABA6-A99DF07B6986}" destId="{732B0EC6-6860-400D-8376-E6AE2DC66244}" srcOrd="0" destOrd="0" presId="urn:microsoft.com/office/officeart/2005/8/layout/radial5"/>
    <dgm:cxn modelId="{4951B340-5C5E-401A-9B1A-C32158692A6A}" type="presParOf" srcId="{B1FDE5C0-707F-4004-8046-ECFFBB001AFB}" destId="{E931C947-31D5-48CF-A2C7-92AE48D6307E}"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84A01D-09E4-4068-B20D-34144EBA3E30}" type="doc">
      <dgm:prSet loTypeId="urn:microsoft.com/office/officeart/2005/8/layout/radial5" loCatId="relationship" qsTypeId="urn:microsoft.com/office/officeart/2005/8/quickstyle/simple5" qsCatId="simple" csTypeId="urn:microsoft.com/office/officeart/2005/8/colors/colorful4" csCatId="colorful" phldr="1"/>
      <dgm:spPr/>
      <dgm:t>
        <a:bodyPr/>
        <a:lstStyle/>
        <a:p>
          <a:endParaRPr lang="fr-FR"/>
        </a:p>
      </dgm:t>
    </dgm:pt>
    <dgm:pt modelId="{E5B1E0C1-1077-4427-9F69-64622CE0379C}">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1800" b="1" dirty="0" smtClean="0">
              <a:latin typeface="+mn-lt"/>
            </a:rPr>
            <a:t>Homme</a:t>
          </a:r>
        </a:p>
        <a:p>
          <a:r>
            <a:rPr lang="fr-FR" sz="2000" dirty="0" smtClean="0">
              <a:latin typeface="+mn-lt"/>
            </a:rPr>
            <a:t>(image)</a:t>
          </a:r>
          <a:endParaRPr lang="fr-FR" sz="2000" dirty="0">
            <a:latin typeface="+mn-lt"/>
          </a:endParaRPr>
        </a:p>
      </dgm:t>
    </dgm:pt>
    <dgm:pt modelId="{B81D1629-2B71-4F88-80A0-B5D3071A8BCF}" type="parTrans" cxnId="{AE76C9DD-7F1A-475A-9B11-634B913C9CD4}">
      <dgm:prSet/>
      <dgm:spPr/>
      <dgm:t>
        <a:bodyPr/>
        <a:lstStyle/>
        <a:p>
          <a:endParaRPr lang="fr-FR"/>
        </a:p>
      </dgm:t>
    </dgm:pt>
    <dgm:pt modelId="{70C88084-2876-4243-B243-099DF5E83241}" type="sibTrans" cxnId="{AE76C9DD-7F1A-475A-9B11-634B913C9CD4}">
      <dgm:prSet/>
      <dgm:spPr/>
      <dgm:t>
        <a:bodyPr/>
        <a:lstStyle/>
        <a:p>
          <a:endParaRPr lang="fr-FR"/>
        </a:p>
      </dgm:t>
    </dgm:pt>
    <dgm:pt modelId="{54645249-7F1B-4206-8CCB-7BE1B014C9D4}">
      <dgm:prSet phldrT="[Texte]" custT="1">
        <dgm:style>
          <a:lnRef idx="0">
            <a:schemeClr val="accent6"/>
          </a:lnRef>
          <a:fillRef idx="3">
            <a:schemeClr val="accent6"/>
          </a:fillRef>
          <a:effectRef idx="3">
            <a:schemeClr val="accent6"/>
          </a:effectRef>
          <a:fontRef idx="minor">
            <a:schemeClr val="lt1"/>
          </a:fontRef>
        </dgm:style>
      </dgm:prSet>
      <dgm:spPr/>
      <dgm:t>
        <a:bodyPr/>
        <a:lstStyle/>
        <a:p>
          <a:r>
            <a:rPr lang="fr-FR" sz="1800" dirty="0" smtClean="0">
              <a:latin typeface="+mn-lt"/>
            </a:rPr>
            <a:t>Animaux</a:t>
          </a:r>
          <a:endParaRPr lang="fr-FR" sz="1800" dirty="0">
            <a:latin typeface="+mn-lt"/>
          </a:endParaRPr>
        </a:p>
      </dgm:t>
    </dgm:pt>
    <dgm:pt modelId="{B542E27B-64C2-4650-9B43-DAF98510F2E4}" type="parTrans" cxnId="{037A4923-3DDE-416F-B789-2E2B64DC9A65}">
      <dgm:prSet>
        <dgm:style>
          <a:lnRef idx="0">
            <a:schemeClr val="accent1"/>
          </a:lnRef>
          <a:fillRef idx="3">
            <a:schemeClr val="accent1"/>
          </a:fillRef>
          <a:effectRef idx="3">
            <a:schemeClr val="accent1"/>
          </a:effectRef>
          <a:fontRef idx="minor">
            <a:schemeClr val="lt1"/>
          </a:fontRef>
        </dgm:style>
      </dgm:prSet>
      <dgm:spPr>
        <a:solidFill>
          <a:srgbClr val="00B050"/>
        </a:solidFill>
      </dgm:spPr>
      <dgm:t>
        <a:bodyPr/>
        <a:lstStyle/>
        <a:p>
          <a:endParaRPr lang="fr-FR"/>
        </a:p>
      </dgm:t>
    </dgm:pt>
    <dgm:pt modelId="{6DB8412A-54F2-485A-A9B3-D7FC8D0A7324}" type="sibTrans" cxnId="{037A4923-3DDE-416F-B789-2E2B64DC9A65}">
      <dgm:prSet/>
      <dgm:spPr/>
      <dgm:t>
        <a:bodyPr/>
        <a:lstStyle/>
        <a:p>
          <a:endParaRPr lang="fr-FR"/>
        </a:p>
      </dgm:t>
    </dgm:pt>
    <dgm:pt modelId="{980CE4C6-4D40-413C-8A94-E33A5C2D0F16}">
      <dgm:prSet phldrT="[Texte]" phldr="1" custT="1"/>
      <dgm:spPr>
        <a:solidFill>
          <a:srgbClr val="00B050"/>
        </a:solidFill>
      </dgm:spPr>
      <dgm:t>
        <a:bodyPr/>
        <a:lstStyle/>
        <a:p>
          <a:endParaRPr lang="fr-FR" sz="400" dirty="0"/>
        </a:p>
      </dgm:t>
    </dgm:pt>
    <dgm:pt modelId="{E6B3C849-3B1E-4FBE-9BEC-A35BB71722B9}" type="parTrans" cxnId="{50571EC9-C1FF-4BA1-A046-4B34F31E1A92}">
      <dgm:prSet/>
      <dgm:spPr/>
      <dgm:t>
        <a:bodyPr/>
        <a:lstStyle/>
        <a:p>
          <a:endParaRPr lang="fr-FR"/>
        </a:p>
      </dgm:t>
    </dgm:pt>
    <dgm:pt modelId="{267B58E4-602C-43A0-A66D-1C224411D70A}" type="sibTrans" cxnId="{50571EC9-C1FF-4BA1-A046-4B34F31E1A92}">
      <dgm:prSet/>
      <dgm:spPr/>
      <dgm:t>
        <a:bodyPr/>
        <a:lstStyle/>
        <a:p>
          <a:endParaRPr lang="fr-FR"/>
        </a:p>
      </dgm:t>
    </dgm:pt>
    <dgm:pt modelId="{A20E7BA5-CE12-4A71-A866-20387ACE1E2B}">
      <dgm:prSet phldrT="[Texte]" custT="1">
        <dgm:style>
          <a:lnRef idx="0">
            <a:schemeClr val="accent4"/>
          </a:lnRef>
          <a:fillRef idx="3">
            <a:schemeClr val="accent4"/>
          </a:fillRef>
          <a:effectRef idx="3">
            <a:schemeClr val="accent4"/>
          </a:effectRef>
          <a:fontRef idx="minor">
            <a:schemeClr val="lt1"/>
          </a:fontRef>
        </dgm:style>
      </dgm:prSet>
      <dgm:spPr/>
      <dgm:t>
        <a:bodyPr/>
        <a:lstStyle/>
        <a:p>
          <a:r>
            <a:rPr lang="fr-FR" sz="2800" dirty="0" smtClean="0">
              <a:latin typeface="Garamond" pitchFamily="18" charset="0"/>
            </a:rPr>
            <a:t>Dieu</a:t>
          </a:r>
          <a:endParaRPr lang="fr-FR" sz="2800" dirty="0">
            <a:latin typeface="Garamond" pitchFamily="18" charset="0"/>
          </a:endParaRPr>
        </a:p>
      </dgm:t>
    </dgm:pt>
    <dgm:pt modelId="{725780C8-9331-445F-84DD-3DC31B43EF73}" type="parTrans" cxnId="{710EE174-7663-498D-9124-27651EC3786A}">
      <dgm:prSet/>
      <dgm:spPr/>
      <dgm:t>
        <a:bodyPr/>
        <a:lstStyle/>
        <a:p>
          <a:endParaRPr lang="fr-FR"/>
        </a:p>
      </dgm:t>
    </dgm:pt>
    <dgm:pt modelId="{A834DEEB-E987-4F64-B428-1374890463F3}" type="sibTrans" cxnId="{710EE174-7663-498D-9124-27651EC3786A}">
      <dgm:prSet/>
      <dgm:spPr/>
      <dgm:t>
        <a:bodyPr/>
        <a:lstStyle/>
        <a:p>
          <a:endParaRPr lang="fr-FR"/>
        </a:p>
      </dgm:t>
    </dgm:pt>
    <dgm:pt modelId="{9CD077D3-C029-489E-A5D9-3F17BA456F68}">
      <dgm:prSet phldrT="[Texte]" phldr="1"/>
      <dgm:spPr/>
      <dgm:t>
        <a:bodyPr/>
        <a:lstStyle/>
        <a:p>
          <a:endParaRPr lang="fr-FR" dirty="0"/>
        </a:p>
      </dgm:t>
    </dgm:pt>
    <dgm:pt modelId="{875DDED4-D302-4C12-BDD4-6617F84BA0AD}" type="parTrans" cxnId="{AB75EC33-1B03-47B8-B480-D6B964B916D2}">
      <dgm:prSet>
        <dgm:style>
          <a:lnRef idx="0">
            <a:schemeClr val="accent3"/>
          </a:lnRef>
          <a:fillRef idx="3">
            <a:schemeClr val="accent3"/>
          </a:fillRef>
          <a:effectRef idx="3">
            <a:schemeClr val="accent3"/>
          </a:effectRef>
          <a:fontRef idx="minor">
            <a:schemeClr val="lt1"/>
          </a:fontRef>
        </dgm:style>
      </dgm:prSet>
      <dgm:spPr/>
      <dgm:t>
        <a:bodyPr/>
        <a:lstStyle/>
        <a:p>
          <a:endParaRPr lang="fr-FR"/>
        </a:p>
      </dgm:t>
    </dgm:pt>
    <dgm:pt modelId="{6103AFCF-C84C-445C-BD84-9683F6FFDE6E}" type="sibTrans" cxnId="{AB75EC33-1B03-47B8-B480-D6B964B916D2}">
      <dgm:prSet/>
      <dgm:spPr/>
      <dgm:t>
        <a:bodyPr/>
        <a:lstStyle/>
        <a:p>
          <a:endParaRPr lang="fr-FR"/>
        </a:p>
      </dgm:t>
    </dgm:pt>
    <dgm:pt modelId="{7A38FC47-8B5E-4ABB-ADFB-7CFE809E4E02}">
      <dgm:prSet custT="1">
        <dgm:style>
          <a:lnRef idx="0">
            <a:schemeClr val="accent5"/>
          </a:lnRef>
          <a:fillRef idx="3">
            <a:schemeClr val="accent5"/>
          </a:fillRef>
          <a:effectRef idx="3">
            <a:schemeClr val="accent5"/>
          </a:effectRef>
          <a:fontRef idx="minor">
            <a:schemeClr val="lt1"/>
          </a:fontRef>
        </dgm:style>
      </dgm:prSet>
      <dgm:spPr>
        <a:solidFill>
          <a:schemeClr val="accent2">
            <a:lumMod val="20000"/>
            <a:lumOff val="80000"/>
          </a:schemeClr>
        </a:solidFill>
      </dgm:spPr>
      <dgm:t>
        <a:bodyPr/>
        <a:lstStyle/>
        <a:p>
          <a:r>
            <a:rPr lang="fr-FR" sz="1400" dirty="0" smtClean="0">
              <a:solidFill>
                <a:srgbClr val="002060"/>
              </a:solidFill>
            </a:rPr>
            <a:t>Particules</a:t>
          </a:r>
          <a:endParaRPr lang="fr-FR" sz="1400" dirty="0">
            <a:solidFill>
              <a:srgbClr val="002060"/>
            </a:solidFill>
          </a:endParaRPr>
        </a:p>
      </dgm:t>
    </dgm:pt>
    <dgm:pt modelId="{337B17BA-FE01-418B-8E24-28C67D7F2735}" type="parTrans" cxnId="{8F1F2AC2-2EBA-41CB-8E49-37D34A5F59DF}">
      <dgm:prSet/>
      <dgm:spPr>
        <a:solidFill>
          <a:srgbClr val="00B050"/>
        </a:solidFill>
      </dgm:spPr>
      <dgm:t>
        <a:bodyPr/>
        <a:lstStyle/>
        <a:p>
          <a:endParaRPr lang="fr-FR"/>
        </a:p>
      </dgm:t>
    </dgm:pt>
    <dgm:pt modelId="{899F3413-5268-4807-A513-3D4DF965A070}" type="sibTrans" cxnId="{8F1F2AC2-2EBA-41CB-8E49-37D34A5F59DF}">
      <dgm:prSet/>
      <dgm:spPr/>
      <dgm:t>
        <a:bodyPr/>
        <a:lstStyle/>
        <a:p>
          <a:endParaRPr lang="fr-FR"/>
        </a:p>
      </dgm:t>
    </dgm:pt>
    <dgm:pt modelId="{BCA37191-409F-417D-843C-9FB7961DC729}">
      <dgm:prSet custT="1">
        <dgm:style>
          <a:lnRef idx="0">
            <a:schemeClr val="accent4"/>
          </a:lnRef>
          <a:fillRef idx="3">
            <a:schemeClr val="accent4"/>
          </a:fillRef>
          <a:effectRef idx="3">
            <a:schemeClr val="accent4"/>
          </a:effectRef>
          <a:fontRef idx="minor">
            <a:schemeClr val="lt1"/>
          </a:fontRef>
        </dgm:style>
      </dgm:prSet>
      <dgm:spPr>
        <a:solidFill>
          <a:schemeClr val="accent2">
            <a:lumMod val="40000"/>
            <a:lumOff val="60000"/>
          </a:schemeClr>
        </a:solidFill>
      </dgm:spPr>
      <dgm:t>
        <a:bodyPr/>
        <a:lstStyle/>
        <a:p>
          <a:r>
            <a:rPr lang="fr-FR" sz="2000" dirty="0" smtClean="0">
              <a:solidFill>
                <a:srgbClr val="002060"/>
              </a:solidFill>
            </a:rPr>
            <a:t>Atomes</a:t>
          </a:r>
          <a:endParaRPr lang="fr-FR" sz="2000" dirty="0">
            <a:solidFill>
              <a:srgbClr val="002060"/>
            </a:solidFill>
          </a:endParaRPr>
        </a:p>
      </dgm:t>
    </dgm:pt>
    <dgm:pt modelId="{AAD57A23-4C5C-4D64-BC34-3A1D298014A7}" type="parTrans" cxnId="{28580815-D622-4B27-8836-CDA71564310F}">
      <dgm:prSet/>
      <dgm:spPr>
        <a:solidFill>
          <a:srgbClr val="00B050"/>
        </a:solidFill>
      </dgm:spPr>
      <dgm:t>
        <a:bodyPr/>
        <a:lstStyle/>
        <a:p>
          <a:endParaRPr lang="fr-FR"/>
        </a:p>
      </dgm:t>
    </dgm:pt>
    <dgm:pt modelId="{A239C439-0B23-49F5-A7EB-464322A04A58}" type="sibTrans" cxnId="{28580815-D622-4B27-8836-CDA71564310F}">
      <dgm:prSet/>
      <dgm:spPr/>
      <dgm:t>
        <a:bodyPr/>
        <a:lstStyle/>
        <a:p>
          <a:endParaRPr lang="fr-FR"/>
        </a:p>
      </dgm:t>
    </dgm:pt>
    <dgm:pt modelId="{B35EB640-D935-47E0-9EAA-EDDEEA985244}">
      <dgm:prSet custT="1">
        <dgm:style>
          <a:lnRef idx="0">
            <a:schemeClr val="accent1"/>
          </a:lnRef>
          <a:fillRef idx="3">
            <a:schemeClr val="accent1"/>
          </a:fillRef>
          <a:effectRef idx="3">
            <a:schemeClr val="accent1"/>
          </a:effectRef>
          <a:fontRef idx="minor">
            <a:schemeClr val="lt1"/>
          </a:fontRef>
        </dgm:style>
      </dgm:prSet>
      <dgm:spPr>
        <a:solidFill>
          <a:schemeClr val="accent2">
            <a:lumMod val="75000"/>
          </a:schemeClr>
        </a:solidFill>
      </dgm:spPr>
      <dgm:t>
        <a:bodyPr/>
        <a:lstStyle/>
        <a:p>
          <a:r>
            <a:rPr lang="fr-FR" sz="1600" dirty="0" smtClean="0"/>
            <a:t>Molécules</a:t>
          </a:r>
          <a:endParaRPr lang="fr-FR" sz="1600" dirty="0"/>
        </a:p>
      </dgm:t>
    </dgm:pt>
    <dgm:pt modelId="{784D8399-92A4-4584-B774-C49871A2D4EF}" type="parTrans" cxnId="{2F800082-C633-4CC3-A2B0-046D85C33304}">
      <dgm:prSet/>
      <dgm:spPr>
        <a:solidFill>
          <a:srgbClr val="00B050"/>
        </a:solidFill>
      </dgm:spPr>
      <dgm:t>
        <a:bodyPr/>
        <a:lstStyle/>
        <a:p>
          <a:endParaRPr lang="fr-FR"/>
        </a:p>
      </dgm:t>
    </dgm:pt>
    <dgm:pt modelId="{75E6BB89-CAEE-4B99-9EB2-27B230005206}" type="sibTrans" cxnId="{2F800082-C633-4CC3-A2B0-046D85C33304}">
      <dgm:prSet/>
      <dgm:spPr/>
      <dgm:t>
        <a:bodyPr/>
        <a:lstStyle/>
        <a:p>
          <a:endParaRPr lang="fr-FR"/>
        </a:p>
      </dgm:t>
    </dgm:pt>
    <dgm:pt modelId="{F5146AFE-B9B4-4760-9D70-AB64B2779DEA}">
      <dgm:prSet custT="1">
        <dgm:style>
          <a:lnRef idx="0">
            <a:schemeClr val="accent5"/>
          </a:lnRef>
          <a:fillRef idx="3">
            <a:schemeClr val="accent5"/>
          </a:fillRef>
          <a:effectRef idx="3">
            <a:schemeClr val="accent5"/>
          </a:effectRef>
          <a:fontRef idx="minor">
            <a:schemeClr val="lt1"/>
          </a:fontRef>
        </dgm:style>
      </dgm:prSet>
      <dgm:spPr>
        <a:solidFill>
          <a:srgbClr val="00B050"/>
        </a:solidFill>
      </dgm:spPr>
      <dgm:t>
        <a:bodyPr/>
        <a:lstStyle/>
        <a:p>
          <a:r>
            <a:rPr lang="fr-FR" sz="2000" dirty="0" smtClean="0">
              <a:latin typeface="+mn-lt"/>
            </a:rPr>
            <a:t>Plantes</a:t>
          </a:r>
          <a:endParaRPr lang="fr-FR" sz="2000" dirty="0">
            <a:latin typeface="+mn-lt"/>
          </a:endParaRPr>
        </a:p>
      </dgm:t>
    </dgm:pt>
    <dgm:pt modelId="{CF0B826C-4611-4070-938F-D90CFE801854}" type="parTrans" cxnId="{A5E0B477-60D0-43D5-9625-03A627F94D7F}">
      <dgm:prSet/>
      <dgm:spPr>
        <a:solidFill>
          <a:srgbClr val="00B050"/>
        </a:solidFill>
      </dgm:spPr>
      <dgm:t>
        <a:bodyPr/>
        <a:lstStyle/>
        <a:p>
          <a:endParaRPr lang="fr-FR"/>
        </a:p>
      </dgm:t>
    </dgm:pt>
    <dgm:pt modelId="{F0B55A4D-535B-4337-91C5-2F44B74A5261}" type="sibTrans" cxnId="{A5E0B477-60D0-43D5-9625-03A627F94D7F}">
      <dgm:prSet/>
      <dgm:spPr/>
      <dgm:t>
        <a:bodyPr/>
        <a:lstStyle/>
        <a:p>
          <a:endParaRPr lang="fr-FR"/>
        </a:p>
      </dgm:t>
    </dgm:pt>
    <dgm:pt modelId="{C6F4A4EC-7BB3-4872-B76C-3DCCB0012E47}">
      <dgm:prSet/>
      <dgm:spPr/>
      <dgm:t>
        <a:bodyPr/>
        <a:lstStyle/>
        <a:p>
          <a:endParaRPr lang="fr-FR"/>
        </a:p>
      </dgm:t>
    </dgm:pt>
    <dgm:pt modelId="{71CC6993-5AD1-44EA-A6FE-7E56B3812AB8}" type="parTrans" cxnId="{BDA6A907-8263-46A3-AE97-0C98A906B915}">
      <dgm:prSet/>
      <dgm:spPr/>
      <dgm:t>
        <a:bodyPr/>
        <a:lstStyle/>
        <a:p>
          <a:endParaRPr lang="fr-FR"/>
        </a:p>
      </dgm:t>
    </dgm:pt>
    <dgm:pt modelId="{6A16847C-085F-4AF7-8D3B-0C7BCBD0280D}" type="sibTrans" cxnId="{BDA6A907-8263-46A3-AE97-0C98A906B915}">
      <dgm:prSet/>
      <dgm:spPr/>
      <dgm:t>
        <a:bodyPr/>
        <a:lstStyle/>
        <a:p>
          <a:endParaRPr lang="fr-FR"/>
        </a:p>
      </dgm:t>
    </dgm:pt>
    <dgm:pt modelId="{5C700A99-DA8E-4827-BAC5-EC5F5BD158F2}">
      <dgm:prSet/>
      <dgm:spPr/>
      <dgm:t>
        <a:bodyPr/>
        <a:lstStyle/>
        <a:p>
          <a:endParaRPr lang="fr-FR"/>
        </a:p>
      </dgm:t>
    </dgm:pt>
    <dgm:pt modelId="{8119F234-184B-43B6-8CC0-FEBDC11C3C41}" type="parTrans" cxnId="{DBAB3711-CE8B-45FE-97D2-B82A2819CCC1}">
      <dgm:prSet/>
      <dgm:spPr/>
      <dgm:t>
        <a:bodyPr/>
        <a:lstStyle/>
        <a:p>
          <a:endParaRPr lang="fr-FR"/>
        </a:p>
      </dgm:t>
    </dgm:pt>
    <dgm:pt modelId="{CB1D7D7A-40DF-46D3-A050-E4E15169786D}" type="sibTrans" cxnId="{DBAB3711-CE8B-45FE-97D2-B82A2819CCC1}">
      <dgm:prSet/>
      <dgm:spPr/>
      <dgm:t>
        <a:bodyPr/>
        <a:lstStyle/>
        <a:p>
          <a:endParaRPr lang="fr-FR"/>
        </a:p>
      </dgm:t>
    </dgm:pt>
    <dgm:pt modelId="{C802ACFF-DB2E-4816-A871-AE069BBF6512}">
      <dgm:prSet/>
      <dgm:spPr/>
      <dgm:t>
        <a:bodyPr/>
        <a:lstStyle/>
        <a:p>
          <a:endParaRPr lang="fr-FR"/>
        </a:p>
      </dgm:t>
    </dgm:pt>
    <dgm:pt modelId="{A0C2FB75-24C2-45E3-9AAC-6A02769089B6}" type="parTrans" cxnId="{5E78C9E6-B59F-4CC6-A170-558532EA4A05}">
      <dgm:prSet/>
      <dgm:spPr/>
      <dgm:t>
        <a:bodyPr/>
        <a:lstStyle/>
        <a:p>
          <a:endParaRPr lang="fr-FR"/>
        </a:p>
      </dgm:t>
    </dgm:pt>
    <dgm:pt modelId="{25276BBB-323B-48A8-BD9F-118AB17C0CAB}" type="sibTrans" cxnId="{5E78C9E6-B59F-4CC6-A170-558532EA4A05}">
      <dgm:prSet/>
      <dgm:spPr/>
      <dgm:t>
        <a:bodyPr/>
        <a:lstStyle/>
        <a:p>
          <a:endParaRPr lang="fr-FR"/>
        </a:p>
      </dgm:t>
    </dgm:pt>
    <dgm:pt modelId="{641317B2-6EC4-4DCE-9818-BB0E17CC2121}">
      <dgm:prSet/>
      <dgm:spPr/>
      <dgm:t>
        <a:bodyPr/>
        <a:lstStyle/>
        <a:p>
          <a:endParaRPr lang="fr-FR"/>
        </a:p>
      </dgm:t>
    </dgm:pt>
    <dgm:pt modelId="{590A833E-462E-44F0-B2C3-8B23CA1923B3}" type="parTrans" cxnId="{F8342F51-8BF5-4F78-BF35-99C2581FE747}">
      <dgm:prSet/>
      <dgm:spPr/>
      <dgm:t>
        <a:bodyPr/>
        <a:lstStyle/>
        <a:p>
          <a:endParaRPr lang="fr-FR"/>
        </a:p>
      </dgm:t>
    </dgm:pt>
    <dgm:pt modelId="{44EA8C0D-F1B4-4798-9F5F-1EF27CD36132}" type="sibTrans" cxnId="{F8342F51-8BF5-4F78-BF35-99C2581FE747}">
      <dgm:prSet/>
      <dgm:spPr/>
      <dgm:t>
        <a:bodyPr/>
        <a:lstStyle/>
        <a:p>
          <a:endParaRPr lang="fr-FR"/>
        </a:p>
      </dgm:t>
    </dgm:pt>
    <dgm:pt modelId="{E22168A9-7CA8-44E7-9104-4D56A9487F16}" type="pres">
      <dgm:prSet presAssocID="{0784A01D-09E4-4068-B20D-34144EBA3E30}" presName="Name0" presStyleCnt="0">
        <dgm:presLayoutVars>
          <dgm:chMax val="1"/>
          <dgm:dir/>
          <dgm:animLvl val="ctr"/>
          <dgm:resizeHandles val="exact"/>
        </dgm:presLayoutVars>
      </dgm:prSet>
      <dgm:spPr/>
      <dgm:t>
        <a:bodyPr/>
        <a:lstStyle/>
        <a:p>
          <a:endParaRPr lang="fr-FR"/>
        </a:p>
      </dgm:t>
    </dgm:pt>
    <dgm:pt modelId="{CBA6FBC3-7144-4BD7-827D-FE536E23AEA2}" type="pres">
      <dgm:prSet presAssocID="{E5B1E0C1-1077-4427-9F69-64622CE0379C}" presName="centerShape" presStyleLbl="node0" presStyleIdx="0" presStyleCnt="1"/>
      <dgm:spPr/>
      <dgm:t>
        <a:bodyPr/>
        <a:lstStyle/>
        <a:p>
          <a:endParaRPr lang="fr-FR"/>
        </a:p>
      </dgm:t>
    </dgm:pt>
    <dgm:pt modelId="{0E3DADBD-1F84-43F0-B266-C9AC1890E5C8}" type="pres">
      <dgm:prSet presAssocID="{B542E27B-64C2-4650-9B43-DAF98510F2E4}" presName="parTrans" presStyleLbl="sibTrans2D1" presStyleIdx="0" presStyleCnt="8" custAng="10800000"/>
      <dgm:spPr/>
      <dgm:t>
        <a:bodyPr/>
        <a:lstStyle/>
        <a:p>
          <a:endParaRPr lang="fr-FR"/>
        </a:p>
      </dgm:t>
    </dgm:pt>
    <dgm:pt modelId="{F174C6AC-DDFD-4B2E-A084-34A2A0018E69}" type="pres">
      <dgm:prSet presAssocID="{B542E27B-64C2-4650-9B43-DAF98510F2E4}" presName="connectorText" presStyleLbl="sibTrans2D1" presStyleIdx="0" presStyleCnt="8"/>
      <dgm:spPr/>
      <dgm:t>
        <a:bodyPr/>
        <a:lstStyle/>
        <a:p>
          <a:endParaRPr lang="fr-FR"/>
        </a:p>
      </dgm:t>
    </dgm:pt>
    <dgm:pt modelId="{2CAA1A77-6E1F-4418-9859-628F9600BA3B}" type="pres">
      <dgm:prSet presAssocID="{54645249-7F1B-4206-8CCB-7BE1B014C9D4}" presName="node" presStyleLbl="node1" presStyleIdx="0" presStyleCnt="8">
        <dgm:presLayoutVars>
          <dgm:bulletEnabled val="1"/>
        </dgm:presLayoutVars>
      </dgm:prSet>
      <dgm:spPr/>
      <dgm:t>
        <a:bodyPr/>
        <a:lstStyle/>
        <a:p>
          <a:endParaRPr lang="fr-FR"/>
        </a:p>
      </dgm:t>
    </dgm:pt>
    <dgm:pt modelId="{1009A735-2731-41BA-9746-21B8CBD868A8}" type="pres">
      <dgm:prSet presAssocID="{E6B3C849-3B1E-4FBE-9BEC-A35BB71722B9}" presName="parTrans" presStyleLbl="sibTrans2D1" presStyleIdx="1" presStyleCnt="8" custAng="2875025" custFlipVert="1" custScaleX="130964" custScaleY="47170" custLinFactY="200000" custLinFactNeighborX="15464" custLinFactNeighborY="240728"/>
      <dgm:spPr/>
      <dgm:t>
        <a:bodyPr/>
        <a:lstStyle/>
        <a:p>
          <a:endParaRPr lang="fr-FR"/>
        </a:p>
      </dgm:t>
    </dgm:pt>
    <dgm:pt modelId="{AC20A9C2-B3E2-400A-BDCD-56F21762E390}" type="pres">
      <dgm:prSet presAssocID="{E6B3C849-3B1E-4FBE-9BEC-A35BB71722B9}" presName="connectorText" presStyleLbl="sibTrans2D1" presStyleIdx="1" presStyleCnt="8"/>
      <dgm:spPr/>
      <dgm:t>
        <a:bodyPr/>
        <a:lstStyle/>
        <a:p>
          <a:endParaRPr lang="fr-FR"/>
        </a:p>
      </dgm:t>
    </dgm:pt>
    <dgm:pt modelId="{B6C82FF7-87CF-4A8E-BA7E-551ED0BC37F6}" type="pres">
      <dgm:prSet presAssocID="{980CE4C6-4D40-413C-8A94-E33A5C2D0F16}" presName="node" presStyleLbl="node1" presStyleIdx="1" presStyleCnt="8" custFlipVert="1" custFlipHor="0" custScaleX="9690" custScaleY="3640" custRadScaleRad="53995" custRadScaleInc="-197661">
        <dgm:presLayoutVars>
          <dgm:bulletEnabled val="1"/>
        </dgm:presLayoutVars>
      </dgm:prSet>
      <dgm:spPr/>
      <dgm:t>
        <a:bodyPr/>
        <a:lstStyle/>
        <a:p>
          <a:endParaRPr lang="fr-FR"/>
        </a:p>
      </dgm:t>
    </dgm:pt>
    <dgm:pt modelId="{B06900F9-F946-4D7D-BD0B-7FA7F3CA882E}" type="pres">
      <dgm:prSet presAssocID="{725780C8-9331-445F-84DD-3DC31B43EF73}" presName="parTrans" presStyleLbl="sibTrans2D1" presStyleIdx="2" presStyleCnt="8" custLinFactNeighborX="24342" custLinFactNeighborY="-9582"/>
      <dgm:spPr/>
      <dgm:t>
        <a:bodyPr/>
        <a:lstStyle/>
        <a:p>
          <a:endParaRPr lang="fr-FR"/>
        </a:p>
      </dgm:t>
    </dgm:pt>
    <dgm:pt modelId="{F6E4B987-517C-4BD5-9197-E323E68A3666}" type="pres">
      <dgm:prSet presAssocID="{725780C8-9331-445F-84DD-3DC31B43EF73}" presName="connectorText" presStyleLbl="sibTrans2D1" presStyleIdx="2" presStyleCnt="8"/>
      <dgm:spPr/>
      <dgm:t>
        <a:bodyPr/>
        <a:lstStyle/>
        <a:p>
          <a:endParaRPr lang="fr-FR"/>
        </a:p>
      </dgm:t>
    </dgm:pt>
    <dgm:pt modelId="{6B916EC3-AD36-43DF-A0CF-8728EDF6C003}" type="pres">
      <dgm:prSet presAssocID="{A20E7BA5-CE12-4A71-A866-20387ACE1E2B}" presName="node" presStyleLbl="node1" presStyleIdx="2" presStyleCnt="8" custRadScaleRad="123055" custRadScaleInc="-3595">
        <dgm:presLayoutVars>
          <dgm:bulletEnabled val="1"/>
        </dgm:presLayoutVars>
      </dgm:prSet>
      <dgm:spPr/>
      <dgm:t>
        <a:bodyPr/>
        <a:lstStyle/>
        <a:p>
          <a:endParaRPr lang="fr-FR"/>
        </a:p>
      </dgm:t>
    </dgm:pt>
    <dgm:pt modelId="{7AB342D8-DB1C-4461-A330-90481A481A74}" type="pres">
      <dgm:prSet presAssocID="{875DDED4-D302-4C12-BDD4-6617F84BA0AD}" presName="parTrans" presStyleLbl="sibTrans2D1" presStyleIdx="3" presStyleCnt="8" custAng="5431590" custFlipVert="0" custFlipHor="1" custScaleX="830578" custScaleY="147338" custLinFactX="400000" custLinFactY="-85297" custLinFactNeighborX="464997" custLinFactNeighborY="-100000"/>
      <dgm:spPr/>
      <dgm:t>
        <a:bodyPr/>
        <a:lstStyle/>
        <a:p>
          <a:endParaRPr lang="fr-FR"/>
        </a:p>
      </dgm:t>
    </dgm:pt>
    <dgm:pt modelId="{5F247E7F-5BF3-4BC5-9011-4F1F740E153F}" type="pres">
      <dgm:prSet presAssocID="{875DDED4-D302-4C12-BDD4-6617F84BA0AD}" presName="connectorText" presStyleLbl="sibTrans2D1" presStyleIdx="3" presStyleCnt="8"/>
      <dgm:spPr/>
      <dgm:t>
        <a:bodyPr/>
        <a:lstStyle/>
        <a:p>
          <a:endParaRPr lang="fr-FR"/>
        </a:p>
      </dgm:t>
    </dgm:pt>
    <dgm:pt modelId="{D3CE126D-6225-4085-9E58-46F549E873B0}" type="pres">
      <dgm:prSet presAssocID="{9CD077D3-C029-489E-A5D9-3F17BA456F68}" presName="node" presStyleLbl="node1" presStyleIdx="3" presStyleCnt="8" custFlipHor="1" custScaleX="13060" custScaleY="24435" custRadScaleRad="53995" custRadScaleInc="197660">
        <dgm:presLayoutVars>
          <dgm:bulletEnabled val="1"/>
        </dgm:presLayoutVars>
      </dgm:prSet>
      <dgm:spPr/>
      <dgm:t>
        <a:bodyPr/>
        <a:lstStyle/>
        <a:p>
          <a:endParaRPr lang="fr-FR"/>
        </a:p>
      </dgm:t>
    </dgm:pt>
    <dgm:pt modelId="{FA1FD044-C2AE-454D-B9D3-0567950A4616}" type="pres">
      <dgm:prSet presAssocID="{337B17BA-FE01-418B-8E24-28C67D7F2735}" presName="parTrans" presStyleLbl="sibTrans2D1" presStyleIdx="4" presStyleCnt="8" custAng="10864868"/>
      <dgm:spPr/>
      <dgm:t>
        <a:bodyPr/>
        <a:lstStyle/>
        <a:p>
          <a:endParaRPr lang="fr-FR"/>
        </a:p>
      </dgm:t>
    </dgm:pt>
    <dgm:pt modelId="{3FC356B7-A6DA-417D-B1BA-B3968B73F9DE}" type="pres">
      <dgm:prSet presAssocID="{337B17BA-FE01-418B-8E24-28C67D7F2735}" presName="connectorText" presStyleLbl="sibTrans2D1" presStyleIdx="4" presStyleCnt="8"/>
      <dgm:spPr/>
      <dgm:t>
        <a:bodyPr/>
        <a:lstStyle/>
        <a:p>
          <a:endParaRPr lang="fr-FR"/>
        </a:p>
      </dgm:t>
    </dgm:pt>
    <dgm:pt modelId="{F688C17E-E64F-40CC-8375-273F36EC6F66}" type="pres">
      <dgm:prSet presAssocID="{7A38FC47-8B5E-4ABB-ADFB-7CFE809E4E02}" presName="node" presStyleLbl="node1" presStyleIdx="4" presStyleCnt="8" custRadScaleRad="102946" custRadScaleInc="-4805">
        <dgm:presLayoutVars>
          <dgm:bulletEnabled val="1"/>
        </dgm:presLayoutVars>
      </dgm:prSet>
      <dgm:spPr/>
      <dgm:t>
        <a:bodyPr/>
        <a:lstStyle/>
        <a:p>
          <a:endParaRPr lang="fr-FR"/>
        </a:p>
      </dgm:t>
    </dgm:pt>
    <dgm:pt modelId="{81F31485-A16D-459C-B720-EA649C0B5898}" type="pres">
      <dgm:prSet presAssocID="{AAD57A23-4C5C-4D64-BC34-3A1D298014A7}" presName="parTrans" presStyleLbl="sibTrans2D1" presStyleIdx="5" presStyleCnt="8" custAng="11094025"/>
      <dgm:spPr/>
      <dgm:t>
        <a:bodyPr/>
        <a:lstStyle/>
        <a:p>
          <a:endParaRPr lang="fr-FR"/>
        </a:p>
      </dgm:t>
    </dgm:pt>
    <dgm:pt modelId="{408275C4-8608-443D-9B63-DC6EE8E3DC83}" type="pres">
      <dgm:prSet presAssocID="{AAD57A23-4C5C-4D64-BC34-3A1D298014A7}" presName="connectorText" presStyleLbl="sibTrans2D1" presStyleIdx="5" presStyleCnt="8"/>
      <dgm:spPr/>
      <dgm:t>
        <a:bodyPr/>
        <a:lstStyle/>
        <a:p>
          <a:endParaRPr lang="fr-FR"/>
        </a:p>
      </dgm:t>
    </dgm:pt>
    <dgm:pt modelId="{C82F141C-D500-4C40-90C2-3D1247C85065}" type="pres">
      <dgm:prSet presAssocID="{BCA37191-409F-417D-843C-9FB7961DC729}" presName="node" presStyleLbl="node1" presStyleIdx="5" presStyleCnt="8">
        <dgm:presLayoutVars>
          <dgm:bulletEnabled val="1"/>
        </dgm:presLayoutVars>
      </dgm:prSet>
      <dgm:spPr/>
      <dgm:t>
        <a:bodyPr/>
        <a:lstStyle/>
        <a:p>
          <a:endParaRPr lang="fr-FR"/>
        </a:p>
      </dgm:t>
    </dgm:pt>
    <dgm:pt modelId="{2EB02DAE-9BE2-49AE-AE2C-A21E0C45AECA}" type="pres">
      <dgm:prSet presAssocID="{784D8399-92A4-4584-B774-C49871A2D4EF}" presName="parTrans" presStyleLbl="sibTrans2D1" presStyleIdx="6" presStyleCnt="8" custAng="10800000"/>
      <dgm:spPr/>
      <dgm:t>
        <a:bodyPr/>
        <a:lstStyle/>
        <a:p>
          <a:endParaRPr lang="fr-FR"/>
        </a:p>
      </dgm:t>
    </dgm:pt>
    <dgm:pt modelId="{D6A73A90-7C27-4C35-9D9A-D750CDD0422C}" type="pres">
      <dgm:prSet presAssocID="{784D8399-92A4-4584-B774-C49871A2D4EF}" presName="connectorText" presStyleLbl="sibTrans2D1" presStyleIdx="6" presStyleCnt="8"/>
      <dgm:spPr/>
      <dgm:t>
        <a:bodyPr/>
        <a:lstStyle/>
        <a:p>
          <a:endParaRPr lang="fr-FR"/>
        </a:p>
      </dgm:t>
    </dgm:pt>
    <dgm:pt modelId="{9089E49D-A8A8-42C0-9AE2-BE2597C3B067}" type="pres">
      <dgm:prSet presAssocID="{B35EB640-D935-47E0-9EAA-EDDEEA985244}" presName="node" presStyleLbl="node1" presStyleIdx="6" presStyleCnt="8">
        <dgm:presLayoutVars>
          <dgm:bulletEnabled val="1"/>
        </dgm:presLayoutVars>
      </dgm:prSet>
      <dgm:spPr/>
      <dgm:t>
        <a:bodyPr/>
        <a:lstStyle/>
        <a:p>
          <a:endParaRPr lang="fr-FR"/>
        </a:p>
      </dgm:t>
    </dgm:pt>
    <dgm:pt modelId="{5EB8C59C-93DB-4040-8368-CC8FFACB487A}" type="pres">
      <dgm:prSet presAssocID="{CF0B826C-4611-4070-938F-D90CFE801854}" presName="parTrans" presStyleLbl="sibTrans2D1" presStyleIdx="7" presStyleCnt="8" custAng="10530327"/>
      <dgm:spPr/>
      <dgm:t>
        <a:bodyPr/>
        <a:lstStyle/>
        <a:p>
          <a:endParaRPr lang="fr-FR"/>
        </a:p>
      </dgm:t>
    </dgm:pt>
    <dgm:pt modelId="{0271901A-6B85-4A18-938C-768B622223DF}" type="pres">
      <dgm:prSet presAssocID="{CF0B826C-4611-4070-938F-D90CFE801854}" presName="connectorText" presStyleLbl="sibTrans2D1" presStyleIdx="7" presStyleCnt="8"/>
      <dgm:spPr/>
      <dgm:t>
        <a:bodyPr/>
        <a:lstStyle/>
        <a:p>
          <a:endParaRPr lang="fr-FR"/>
        </a:p>
      </dgm:t>
    </dgm:pt>
    <dgm:pt modelId="{99093F86-75E1-438D-9741-14693A099FF7}" type="pres">
      <dgm:prSet presAssocID="{F5146AFE-B9B4-4760-9D70-AB64B2779DEA}" presName="node" presStyleLbl="node1" presStyleIdx="7" presStyleCnt="8">
        <dgm:presLayoutVars>
          <dgm:bulletEnabled val="1"/>
        </dgm:presLayoutVars>
      </dgm:prSet>
      <dgm:spPr/>
      <dgm:t>
        <a:bodyPr/>
        <a:lstStyle/>
        <a:p>
          <a:endParaRPr lang="fr-FR"/>
        </a:p>
      </dgm:t>
    </dgm:pt>
  </dgm:ptLst>
  <dgm:cxnLst>
    <dgm:cxn modelId="{F8342F51-8BF5-4F78-BF35-99C2581FE747}" srcId="{0784A01D-09E4-4068-B20D-34144EBA3E30}" destId="{641317B2-6EC4-4DCE-9818-BB0E17CC2121}" srcOrd="4" destOrd="0" parTransId="{590A833E-462E-44F0-B2C3-8B23CA1923B3}" sibTransId="{44EA8C0D-F1B4-4798-9F5F-1EF27CD36132}"/>
    <dgm:cxn modelId="{D6B1356C-C85A-4DB8-9818-D39895C0ACB8}" type="presOf" srcId="{AAD57A23-4C5C-4D64-BC34-3A1D298014A7}" destId="{408275C4-8608-443D-9B63-DC6EE8E3DC83}" srcOrd="1" destOrd="0" presId="urn:microsoft.com/office/officeart/2005/8/layout/radial5"/>
    <dgm:cxn modelId="{D23B89D3-FFEE-49C1-969E-329F20951A2C}" type="presOf" srcId="{B542E27B-64C2-4650-9B43-DAF98510F2E4}" destId="{0E3DADBD-1F84-43F0-B266-C9AC1890E5C8}" srcOrd="0" destOrd="0" presId="urn:microsoft.com/office/officeart/2005/8/layout/radial5"/>
    <dgm:cxn modelId="{DBAB3711-CE8B-45FE-97D2-B82A2819CCC1}" srcId="{0784A01D-09E4-4068-B20D-34144EBA3E30}" destId="{5C700A99-DA8E-4827-BAC5-EC5F5BD158F2}" srcOrd="2" destOrd="0" parTransId="{8119F234-184B-43B6-8CC0-FEBDC11C3C41}" sibTransId="{CB1D7D7A-40DF-46D3-A050-E4E15169786D}"/>
    <dgm:cxn modelId="{70A1FA53-3069-4315-A54F-C00992FC8EC5}" type="presOf" srcId="{784D8399-92A4-4584-B774-C49871A2D4EF}" destId="{D6A73A90-7C27-4C35-9D9A-D750CDD0422C}" srcOrd="1" destOrd="0" presId="urn:microsoft.com/office/officeart/2005/8/layout/radial5"/>
    <dgm:cxn modelId="{351BF2E1-5022-452F-AE06-CE1591270C8B}" type="presOf" srcId="{B542E27B-64C2-4650-9B43-DAF98510F2E4}" destId="{F174C6AC-DDFD-4B2E-A084-34A2A0018E69}" srcOrd="1" destOrd="0" presId="urn:microsoft.com/office/officeart/2005/8/layout/radial5"/>
    <dgm:cxn modelId="{FD133DBD-5919-42C5-BD8C-C74868781289}" type="presOf" srcId="{980CE4C6-4D40-413C-8A94-E33A5C2D0F16}" destId="{B6C82FF7-87CF-4A8E-BA7E-551ED0BC37F6}" srcOrd="0" destOrd="0" presId="urn:microsoft.com/office/officeart/2005/8/layout/radial5"/>
    <dgm:cxn modelId="{1B2448A3-583E-4874-992F-0E0567053EB8}" type="presOf" srcId="{875DDED4-D302-4C12-BDD4-6617F84BA0AD}" destId="{7AB342D8-DB1C-4461-A330-90481A481A74}" srcOrd="0" destOrd="0" presId="urn:microsoft.com/office/officeart/2005/8/layout/radial5"/>
    <dgm:cxn modelId="{50571EC9-C1FF-4BA1-A046-4B34F31E1A92}" srcId="{E5B1E0C1-1077-4427-9F69-64622CE0379C}" destId="{980CE4C6-4D40-413C-8A94-E33A5C2D0F16}" srcOrd="1" destOrd="0" parTransId="{E6B3C849-3B1E-4FBE-9BEC-A35BB71722B9}" sibTransId="{267B58E4-602C-43A0-A66D-1C224411D70A}"/>
    <dgm:cxn modelId="{A5E0B477-60D0-43D5-9625-03A627F94D7F}" srcId="{E5B1E0C1-1077-4427-9F69-64622CE0379C}" destId="{F5146AFE-B9B4-4760-9D70-AB64B2779DEA}" srcOrd="7" destOrd="0" parTransId="{CF0B826C-4611-4070-938F-D90CFE801854}" sibTransId="{F0B55A4D-535B-4337-91C5-2F44B74A5261}"/>
    <dgm:cxn modelId="{CE319D9F-FF21-4AEB-92AA-8BB21C94B4CD}" type="presOf" srcId="{BCA37191-409F-417D-843C-9FB7961DC729}" destId="{C82F141C-D500-4C40-90C2-3D1247C85065}" srcOrd="0" destOrd="0" presId="urn:microsoft.com/office/officeart/2005/8/layout/radial5"/>
    <dgm:cxn modelId="{94314636-7D66-476F-84F6-91B73397BF64}" type="presOf" srcId="{54645249-7F1B-4206-8CCB-7BE1B014C9D4}" destId="{2CAA1A77-6E1F-4418-9859-628F9600BA3B}" srcOrd="0" destOrd="0" presId="urn:microsoft.com/office/officeart/2005/8/layout/radial5"/>
    <dgm:cxn modelId="{28580815-D622-4B27-8836-CDA71564310F}" srcId="{E5B1E0C1-1077-4427-9F69-64622CE0379C}" destId="{BCA37191-409F-417D-843C-9FB7961DC729}" srcOrd="5" destOrd="0" parTransId="{AAD57A23-4C5C-4D64-BC34-3A1D298014A7}" sibTransId="{A239C439-0B23-49F5-A7EB-464322A04A58}"/>
    <dgm:cxn modelId="{2F800082-C633-4CC3-A2B0-046D85C33304}" srcId="{E5B1E0C1-1077-4427-9F69-64622CE0379C}" destId="{B35EB640-D935-47E0-9EAA-EDDEEA985244}" srcOrd="6" destOrd="0" parTransId="{784D8399-92A4-4584-B774-C49871A2D4EF}" sibTransId="{75E6BB89-CAEE-4B99-9EB2-27B230005206}"/>
    <dgm:cxn modelId="{97F6F639-CCCE-4F31-9928-0D94D1018564}" type="presOf" srcId="{725780C8-9331-445F-84DD-3DC31B43EF73}" destId="{B06900F9-F946-4D7D-BD0B-7FA7F3CA882E}" srcOrd="0" destOrd="0" presId="urn:microsoft.com/office/officeart/2005/8/layout/radial5"/>
    <dgm:cxn modelId="{D09E1157-1E40-453F-9045-89435A7EC9E3}" type="presOf" srcId="{875DDED4-D302-4C12-BDD4-6617F84BA0AD}" destId="{5F247E7F-5BF3-4BC5-9011-4F1F740E153F}" srcOrd="1" destOrd="0" presId="urn:microsoft.com/office/officeart/2005/8/layout/radial5"/>
    <dgm:cxn modelId="{CF0F6A9F-4310-490F-97F9-6C2ADD6BAA5C}" type="presOf" srcId="{CF0B826C-4611-4070-938F-D90CFE801854}" destId="{0271901A-6B85-4A18-938C-768B622223DF}" srcOrd="1" destOrd="0" presId="urn:microsoft.com/office/officeart/2005/8/layout/radial5"/>
    <dgm:cxn modelId="{43979A16-8482-4C80-9BA9-792DACB01E8E}" type="presOf" srcId="{F5146AFE-B9B4-4760-9D70-AB64B2779DEA}" destId="{99093F86-75E1-438D-9741-14693A099FF7}" srcOrd="0" destOrd="0" presId="urn:microsoft.com/office/officeart/2005/8/layout/radial5"/>
    <dgm:cxn modelId="{1027C6C3-0765-4143-9B74-7C245298B4D7}" type="presOf" srcId="{CF0B826C-4611-4070-938F-D90CFE801854}" destId="{5EB8C59C-93DB-4040-8368-CC8FFACB487A}" srcOrd="0" destOrd="0" presId="urn:microsoft.com/office/officeart/2005/8/layout/radial5"/>
    <dgm:cxn modelId="{AE76C9DD-7F1A-475A-9B11-634B913C9CD4}" srcId="{0784A01D-09E4-4068-B20D-34144EBA3E30}" destId="{E5B1E0C1-1077-4427-9F69-64622CE0379C}" srcOrd="0" destOrd="0" parTransId="{B81D1629-2B71-4F88-80A0-B5D3071A8BCF}" sibTransId="{70C88084-2876-4243-B243-099DF5E83241}"/>
    <dgm:cxn modelId="{CC85AA51-5F68-4616-AD67-53DC23A11298}" type="presOf" srcId="{9CD077D3-C029-489E-A5D9-3F17BA456F68}" destId="{D3CE126D-6225-4085-9E58-46F549E873B0}" srcOrd="0" destOrd="0" presId="urn:microsoft.com/office/officeart/2005/8/layout/radial5"/>
    <dgm:cxn modelId="{B91F66F6-EEDD-4E7E-8F94-F81089F19AD8}" type="presOf" srcId="{AAD57A23-4C5C-4D64-BC34-3A1D298014A7}" destId="{81F31485-A16D-459C-B720-EA649C0B5898}" srcOrd="0" destOrd="0" presId="urn:microsoft.com/office/officeart/2005/8/layout/radial5"/>
    <dgm:cxn modelId="{710EE174-7663-498D-9124-27651EC3786A}" srcId="{E5B1E0C1-1077-4427-9F69-64622CE0379C}" destId="{A20E7BA5-CE12-4A71-A866-20387ACE1E2B}" srcOrd="2" destOrd="0" parTransId="{725780C8-9331-445F-84DD-3DC31B43EF73}" sibTransId="{A834DEEB-E987-4F64-B428-1374890463F3}"/>
    <dgm:cxn modelId="{805B8FEE-9092-4AC2-9E5B-9F49034D3E82}" type="presOf" srcId="{A20E7BA5-CE12-4A71-A866-20387ACE1E2B}" destId="{6B916EC3-AD36-43DF-A0CF-8728EDF6C003}" srcOrd="0" destOrd="0" presId="urn:microsoft.com/office/officeart/2005/8/layout/radial5"/>
    <dgm:cxn modelId="{F6380330-9D80-41F6-92BB-6F4F74B2C3FA}" type="presOf" srcId="{E5B1E0C1-1077-4427-9F69-64622CE0379C}" destId="{CBA6FBC3-7144-4BD7-827D-FE536E23AEA2}" srcOrd="0" destOrd="0" presId="urn:microsoft.com/office/officeart/2005/8/layout/radial5"/>
    <dgm:cxn modelId="{8F99A828-D59B-475B-8A98-238DE9CFF0A9}" type="presOf" srcId="{337B17BA-FE01-418B-8E24-28C67D7F2735}" destId="{3FC356B7-A6DA-417D-B1BA-B3968B73F9DE}" srcOrd="1" destOrd="0" presId="urn:microsoft.com/office/officeart/2005/8/layout/radial5"/>
    <dgm:cxn modelId="{08BBB692-5504-4A66-A31C-53704D2F78B2}" type="presOf" srcId="{0784A01D-09E4-4068-B20D-34144EBA3E30}" destId="{E22168A9-7CA8-44E7-9104-4D56A9487F16}" srcOrd="0" destOrd="0" presId="urn:microsoft.com/office/officeart/2005/8/layout/radial5"/>
    <dgm:cxn modelId="{AB75EC33-1B03-47B8-B480-D6B964B916D2}" srcId="{E5B1E0C1-1077-4427-9F69-64622CE0379C}" destId="{9CD077D3-C029-489E-A5D9-3F17BA456F68}" srcOrd="3" destOrd="0" parTransId="{875DDED4-D302-4C12-BDD4-6617F84BA0AD}" sibTransId="{6103AFCF-C84C-445C-BD84-9683F6FFDE6E}"/>
    <dgm:cxn modelId="{BEF1BDD6-94D3-4817-96B6-5D3E9BA21D85}" type="presOf" srcId="{B35EB640-D935-47E0-9EAA-EDDEEA985244}" destId="{9089E49D-A8A8-42C0-9AE2-BE2597C3B067}" srcOrd="0" destOrd="0" presId="urn:microsoft.com/office/officeart/2005/8/layout/radial5"/>
    <dgm:cxn modelId="{BDA6A907-8263-46A3-AE97-0C98A906B915}" srcId="{0784A01D-09E4-4068-B20D-34144EBA3E30}" destId="{C6F4A4EC-7BB3-4872-B76C-3DCCB0012E47}" srcOrd="1" destOrd="0" parTransId="{71CC6993-5AD1-44EA-A6FE-7E56B3812AB8}" sibTransId="{6A16847C-085F-4AF7-8D3B-0C7BCBD0280D}"/>
    <dgm:cxn modelId="{3502B667-277B-4BBE-91AC-146BE0F5885B}" type="presOf" srcId="{E6B3C849-3B1E-4FBE-9BEC-A35BB71722B9}" destId="{AC20A9C2-B3E2-400A-BDCD-56F21762E390}" srcOrd="1" destOrd="0" presId="urn:microsoft.com/office/officeart/2005/8/layout/radial5"/>
    <dgm:cxn modelId="{5F7BD6F8-5955-4058-B2C0-2D4D4E0303DB}" type="presOf" srcId="{E6B3C849-3B1E-4FBE-9BEC-A35BB71722B9}" destId="{1009A735-2731-41BA-9746-21B8CBD868A8}" srcOrd="0" destOrd="0" presId="urn:microsoft.com/office/officeart/2005/8/layout/radial5"/>
    <dgm:cxn modelId="{C15807B3-17B1-4006-A13B-3692C5865C57}" type="presOf" srcId="{337B17BA-FE01-418B-8E24-28C67D7F2735}" destId="{FA1FD044-C2AE-454D-B9D3-0567950A4616}" srcOrd="0" destOrd="0" presId="urn:microsoft.com/office/officeart/2005/8/layout/radial5"/>
    <dgm:cxn modelId="{8F1F2AC2-2EBA-41CB-8E49-37D34A5F59DF}" srcId="{E5B1E0C1-1077-4427-9F69-64622CE0379C}" destId="{7A38FC47-8B5E-4ABB-ADFB-7CFE809E4E02}" srcOrd="4" destOrd="0" parTransId="{337B17BA-FE01-418B-8E24-28C67D7F2735}" sibTransId="{899F3413-5268-4807-A513-3D4DF965A070}"/>
    <dgm:cxn modelId="{E103AB97-3869-4546-8E5D-1448CF8C4D90}" type="presOf" srcId="{784D8399-92A4-4584-B774-C49871A2D4EF}" destId="{2EB02DAE-9BE2-49AE-AE2C-A21E0C45AECA}" srcOrd="0" destOrd="0" presId="urn:microsoft.com/office/officeart/2005/8/layout/radial5"/>
    <dgm:cxn modelId="{A8789AB6-136C-48AB-BA13-B98986A3832B}" type="presOf" srcId="{725780C8-9331-445F-84DD-3DC31B43EF73}" destId="{F6E4B987-517C-4BD5-9197-E323E68A3666}" srcOrd="1" destOrd="0" presId="urn:microsoft.com/office/officeart/2005/8/layout/radial5"/>
    <dgm:cxn modelId="{DFB2AD74-9CCF-45EE-A397-EC4EF6A6EB3C}" type="presOf" srcId="{7A38FC47-8B5E-4ABB-ADFB-7CFE809E4E02}" destId="{F688C17E-E64F-40CC-8375-273F36EC6F66}" srcOrd="0" destOrd="0" presId="urn:microsoft.com/office/officeart/2005/8/layout/radial5"/>
    <dgm:cxn modelId="{5E78C9E6-B59F-4CC6-A170-558532EA4A05}" srcId="{0784A01D-09E4-4068-B20D-34144EBA3E30}" destId="{C802ACFF-DB2E-4816-A871-AE069BBF6512}" srcOrd="3" destOrd="0" parTransId="{A0C2FB75-24C2-45E3-9AAC-6A02769089B6}" sibTransId="{25276BBB-323B-48A8-BD9F-118AB17C0CAB}"/>
    <dgm:cxn modelId="{037A4923-3DDE-416F-B789-2E2B64DC9A65}" srcId="{E5B1E0C1-1077-4427-9F69-64622CE0379C}" destId="{54645249-7F1B-4206-8CCB-7BE1B014C9D4}" srcOrd="0" destOrd="0" parTransId="{B542E27B-64C2-4650-9B43-DAF98510F2E4}" sibTransId="{6DB8412A-54F2-485A-A9B3-D7FC8D0A7324}"/>
    <dgm:cxn modelId="{0B21DF0D-71F1-41BF-8022-FA60E25339C8}" type="presParOf" srcId="{E22168A9-7CA8-44E7-9104-4D56A9487F16}" destId="{CBA6FBC3-7144-4BD7-827D-FE536E23AEA2}" srcOrd="0" destOrd="0" presId="urn:microsoft.com/office/officeart/2005/8/layout/radial5"/>
    <dgm:cxn modelId="{4D6A336A-D920-4A6D-9BDD-4C44DDB0A69E}" type="presParOf" srcId="{E22168A9-7CA8-44E7-9104-4D56A9487F16}" destId="{0E3DADBD-1F84-43F0-B266-C9AC1890E5C8}" srcOrd="1" destOrd="0" presId="urn:microsoft.com/office/officeart/2005/8/layout/radial5"/>
    <dgm:cxn modelId="{43A7DEF4-F7D7-4273-B62C-A0CFDA711A25}" type="presParOf" srcId="{0E3DADBD-1F84-43F0-B266-C9AC1890E5C8}" destId="{F174C6AC-DDFD-4B2E-A084-34A2A0018E69}" srcOrd="0" destOrd="0" presId="urn:microsoft.com/office/officeart/2005/8/layout/radial5"/>
    <dgm:cxn modelId="{78CDDBB7-1B63-41E4-ACE8-CCA0CF49DFFB}" type="presParOf" srcId="{E22168A9-7CA8-44E7-9104-4D56A9487F16}" destId="{2CAA1A77-6E1F-4418-9859-628F9600BA3B}" srcOrd="2" destOrd="0" presId="urn:microsoft.com/office/officeart/2005/8/layout/radial5"/>
    <dgm:cxn modelId="{D91A0966-1A82-427F-BD48-53E3258E9051}" type="presParOf" srcId="{E22168A9-7CA8-44E7-9104-4D56A9487F16}" destId="{1009A735-2731-41BA-9746-21B8CBD868A8}" srcOrd="3" destOrd="0" presId="urn:microsoft.com/office/officeart/2005/8/layout/radial5"/>
    <dgm:cxn modelId="{C51C3F5D-9A84-4AA6-95C6-AC5FED01F660}" type="presParOf" srcId="{1009A735-2731-41BA-9746-21B8CBD868A8}" destId="{AC20A9C2-B3E2-400A-BDCD-56F21762E390}" srcOrd="0" destOrd="0" presId="urn:microsoft.com/office/officeart/2005/8/layout/radial5"/>
    <dgm:cxn modelId="{EC300610-6EAA-4ACE-8447-97519525D013}" type="presParOf" srcId="{E22168A9-7CA8-44E7-9104-4D56A9487F16}" destId="{B6C82FF7-87CF-4A8E-BA7E-551ED0BC37F6}" srcOrd="4" destOrd="0" presId="urn:microsoft.com/office/officeart/2005/8/layout/radial5"/>
    <dgm:cxn modelId="{EAF32520-CD52-426C-81CD-9F85D76DC7FE}" type="presParOf" srcId="{E22168A9-7CA8-44E7-9104-4D56A9487F16}" destId="{B06900F9-F946-4D7D-BD0B-7FA7F3CA882E}" srcOrd="5" destOrd="0" presId="urn:microsoft.com/office/officeart/2005/8/layout/radial5"/>
    <dgm:cxn modelId="{0626FDC0-B716-4FD8-944D-531626C700E3}" type="presParOf" srcId="{B06900F9-F946-4D7D-BD0B-7FA7F3CA882E}" destId="{F6E4B987-517C-4BD5-9197-E323E68A3666}" srcOrd="0" destOrd="0" presId="urn:microsoft.com/office/officeart/2005/8/layout/radial5"/>
    <dgm:cxn modelId="{E9FBC7D8-CE85-455D-B1E7-B25A65FB2914}" type="presParOf" srcId="{E22168A9-7CA8-44E7-9104-4D56A9487F16}" destId="{6B916EC3-AD36-43DF-A0CF-8728EDF6C003}" srcOrd="6" destOrd="0" presId="urn:microsoft.com/office/officeart/2005/8/layout/radial5"/>
    <dgm:cxn modelId="{4A0C74A2-FF64-4311-8E0C-877F12B12438}" type="presParOf" srcId="{E22168A9-7CA8-44E7-9104-4D56A9487F16}" destId="{7AB342D8-DB1C-4461-A330-90481A481A74}" srcOrd="7" destOrd="0" presId="urn:microsoft.com/office/officeart/2005/8/layout/radial5"/>
    <dgm:cxn modelId="{269F6378-266B-49C5-AC4C-63FCF5BF3478}" type="presParOf" srcId="{7AB342D8-DB1C-4461-A330-90481A481A74}" destId="{5F247E7F-5BF3-4BC5-9011-4F1F740E153F}" srcOrd="0" destOrd="0" presId="urn:microsoft.com/office/officeart/2005/8/layout/radial5"/>
    <dgm:cxn modelId="{98394F8E-6BCF-41BE-8F65-FC6B142D54FF}" type="presParOf" srcId="{E22168A9-7CA8-44E7-9104-4D56A9487F16}" destId="{D3CE126D-6225-4085-9E58-46F549E873B0}" srcOrd="8" destOrd="0" presId="urn:microsoft.com/office/officeart/2005/8/layout/radial5"/>
    <dgm:cxn modelId="{C0B8CE29-B1C6-4A58-AB7B-2DF3BC331A29}" type="presParOf" srcId="{E22168A9-7CA8-44E7-9104-4D56A9487F16}" destId="{FA1FD044-C2AE-454D-B9D3-0567950A4616}" srcOrd="9" destOrd="0" presId="urn:microsoft.com/office/officeart/2005/8/layout/radial5"/>
    <dgm:cxn modelId="{DE7BDB43-B1AA-4760-9700-8DF7A7132D82}" type="presParOf" srcId="{FA1FD044-C2AE-454D-B9D3-0567950A4616}" destId="{3FC356B7-A6DA-417D-B1BA-B3968B73F9DE}" srcOrd="0" destOrd="0" presId="urn:microsoft.com/office/officeart/2005/8/layout/radial5"/>
    <dgm:cxn modelId="{79F5361C-E470-4F2B-9C43-62074A34E15D}" type="presParOf" srcId="{E22168A9-7CA8-44E7-9104-4D56A9487F16}" destId="{F688C17E-E64F-40CC-8375-273F36EC6F66}" srcOrd="10" destOrd="0" presId="urn:microsoft.com/office/officeart/2005/8/layout/radial5"/>
    <dgm:cxn modelId="{52777CD8-D660-4319-BF0F-16F4436A0C65}" type="presParOf" srcId="{E22168A9-7CA8-44E7-9104-4D56A9487F16}" destId="{81F31485-A16D-459C-B720-EA649C0B5898}" srcOrd="11" destOrd="0" presId="urn:microsoft.com/office/officeart/2005/8/layout/radial5"/>
    <dgm:cxn modelId="{D2B74C8E-8E75-4963-9914-3015C7E6102C}" type="presParOf" srcId="{81F31485-A16D-459C-B720-EA649C0B5898}" destId="{408275C4-8608-443D-9B63-DC6EE8E3DC83}" srcOrd="0" destOrd="0" presId="urn:microsoft.com/office/officeart/2005/8/layout/radial5"/>
    <dgm:cxn modelId="{25344239-46FB-4A9D-90AA-CF6FB826C22F}" type="presParOf" srcId="{E22168A9-7CA8-44E7-9104-4D56A9487F16}" destId="{C82F141C-D500-4C40-90C2-3D1247C85065}" srcOrd="12" destOrd="0" presId="urn:microsoft.com/office/officeart/2005/8/layout/radial5"/>
    <dgm:cxn modelId="{0192DD8B-E54B-4C88-ACF0-C28D71A6C092}" type="presParOf" srcId="{E22168A9-7CA8-44E7-9104-4D56A9487F16}" destId="{2EB02DAE-9BE2-49AE-AE2C-A21E0C45AECA}" srcOrd="13" destOrd="0" presId="urn:microsoft.com/office/officeart/2005/8/layout/radial5"/>
    <dgm:cxn modelId="{9EF4370D-9BE6-4A64-9DE7-6F330C569D57}" type="presParOf" srcId="{2EB02DAE-9BE2-49AE-AE2C-A21E0C45AECA}" destId="{D6A73A90-7C27-4C35-9D9A-D750CDD0422C}" srcOrd="0" destOrd="0" presId="urn:microsoft.com/office/officeart/2005/8/layout/radial5"/>
    <dgm:cxn modelId="{C6CFBF41-1D57-48D7-B010-124CBFE84910}" type="presParOf" srcId="{E22168A9-7CA8-44E7-9104-4D56A9487F16}" destId="{9089E49D-A8A8-42C0-9AE2-BE2597C3B067}" srcOrd="14" destOrd="0" presId="urn:microsoft.com/office/officeart/2005/8/layout/radial5"/>
    <dgm:cxn modelId="{9D953EB2-1F5B-47FE-87AE-C29C308CCA9F}" type="presParOf" srcId="{E22168A9-7CA8-44E7-9104-4D56A9487F16}" destId="{5EB8C59C-93DB-4040-8368-CC8FFACB487A}" srcOrd="15" destOrd="0" presId="urn:microsoft.com/office/officeart/2005/8/layout/radial5"/>
    <dgm:cxn modelId="{606DD05A-E650-4CBC-8CC4-692D3A37D894}" type="presParOf" srcId="{5EB8C59C-93DB-4040-8368-CC8FFACB487A}" destId="{0271901A-6B85-4A18-938C-768B622223DF}" srcOrd="0" destOrd="0" presId="urn:microsoft.com/office/officeart/2005/8/layout/radial5"/>
    <dgm:cxn modelId="{72C44DFA-D06F-4BF4-B651-D7283592DCF0}" type="presParOf" srcId="{E22168A9-7CA8-44E7-9104-4D56A9487F16}" destId="{99093F86-75E1-438D-9741-14693A099FF7}"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79DC8A-75C6-4663-8EDB-9822C88A1868}"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fr-FR"/>
        </a:p>
      </dgm:t>
    </dgm:pt>
    <dgm:pt modelId="{16B74ED0-C98C-4E69-8C0E-EC187069EE1B}">
      <dgm:prSet phldrT="[Texte]" custT="1"/>
      <dgm:spPr/>
      <dgm:t>
        <a:bodyPr/>
        <a:lstStyle/>
        <a:p>
          <a:endParaRPr lang="fr-FR" sz="2800" dirty="0" smtClean="0"/>
        </a:p>
        <a:p>
          <a:r>
            <a:rPr lang="fr-FR" sz="3200" b="1" dirty="0" smtClean="0">
              <a:solidFill>
                <a:srgbClr val="002060"/>
              </a:solidFill>
              <a:effectLst>
                <a:outerShdw blurRad="38100" dist="38100" dir="2700000" algn="tl">
                  <a:srgbClr val="000000">
                    <a:alpha val="43137"/>
                  </a:srgbClr>
                </a:outerShdw>
              </a:effectLst>
            </a:rPr>
            <a:t>Dieu</a:t>
          </a:r>
          <a:endParaRPr lang="fr-FR" sz="3200" b="1" dirty="0">
            <a:solidFill>
              <a:srgbClr val="002060"/>
            </a:solidFill>
            <a:effectLst>
              <a:outerShdw blurRad="38100" dist="38100" dir="2700000" algn="tl">
                <a:srgbClr val="000000">
                  <a:alpha val="43137"/>
                </a:srgbClr>
              </a:outerShdw>
            </a:effectLst>
          </a:endParaRPr>
        </a:p>
      </dgm:t>
    </dgm:pt>
    <dgm:pt modelId="{C132336C-9C78-4C99-A2FF-F6459C03E24E}" type="parTrans" cxnId="{482DBBBE-D1AA-410B-9138-0C71D7EB1677}">
      <dgm:prSet/>
      <dgm:spPr/>
      <dgm:t>
        <a:bodyPr/>
        <a:lstStyle/>
        <a:p>
          <a:endParaRPr lang="fr-FR"/>
        </a:p>
      </dgm:t>
    </dgm:pt>
    <dgm:pt modelId="{C72DF5ED-5572-4419-8808-5235DAEDA69D}" type="sibTrans" cxnId="{482DBBBE-D1AA-410B-9138-0C71D7EB1677}">
      <dgm:prSet/>
      <dgm:spPr/>
      <dgm:t>
        <a:bodyPr/>
        <a:lstStyle/>
        <a:p>
          <a:endParaRPr lang="fr-FR"/>
        </a:p>
      </dgm:t>
    </dgm:pt>
    <dgm:pt modelId="{01CF6E23-4918-4DE9-AF52-E08A363AC439}">
      <dgm:prSet phldrT="[Texte]"/>
      <dgm:spPr/>
      <dgm:t>
        <a:bodyPr/>
        <a:lstStyle/>
        <a:p>
          <a:r>
            <a:rPr lang="fr-FR" b="1" dirty="0" smtClean="0">
              <a:solidFill>
                <a:schemeClr val="accent5">
                  <a:lumMod val="75000"/>
                </a:schemeClr>
              </a:solidFill>
              <a:effectLst>
                <a:outerShdw blurRad="38100" dist="38100" dir="2700000" algn="tl">
                  <a:srgbClr val="000000">
                    <a:alpha val="43137"/>
                  </a:srgbClr>
                </a:outerShdw>
              </a:effectLst>
            </a:rPr>
            <a:t>Monde physique</a:t>
          </a:r>
          <a:endParaRPr lang="fr-FR" b="1" dirty="0">
            <a:solidFill>
              <a:schemeClr val="accent5">
                <a:lumMod val="75000"/>
              </a:schemeClr>
            </a:solidFill>
            <a:effectLst>
              <a:outerShdw blurRad="38100" dist="38100" dir="2700000" algn="tl">
                <a:srgbClr val="000000">
                  <a:alpha val="43137"/>
                </a:srgbClr>
              </a:outerShdw>
            </a:effectLst>
          </a:endParaRPr>
        </a:p>
      </dgm:t>
    </dgm:pt>
    <dgm:pt modelId="{B7546666-984A-4E1F-86C0-ADE16201DBFA}" type="parTrans" cxnId="{2A9EB247-58DF-4F2C-BAC0-7E5EC71E2FDB}">
      <dgm:prSet/>
      <dgm:spPr/>
      <dgm:t>
        <a:bodyPr/>
        <a:lstStyle/>
        <a:p>
          <a:endParaRPr lang="fr-FR"/>
        </a:p>
      </dgm:t>
    </dgm:pt>
    <dgm:pt modelId="{5D70F7C2-AF32-4E09-BE7D-1E3DA6D63448}" type="sibTrans" cxnId="{2A9EB247-58DF-4F2C-BAC0-7E5EC71E2FDB}">
      <dgm:prSet/>
      <dgm:spPr/>
      <dgm:t>
        <a:bodyPr/>
        <a:lstStyle/>
        <a:p>
          <a:endParaRPr lang="fr-FR"/>
        </a:p>
      </dgm:t>
    </dgm:pt>
    <dgm:pt modelId="{F62FFAC2-902B-43E8-8B1A-9B73A19D8ECB}">
      <dgm:prSet phldrT="[Texte]"/>
      <dgm:spPr/>
      <dgm:t>
        <a:bodyPr/>
        <a:lstStyle/>
        <a:p>
          <a:r>
            <a:rPr lang="fr-FR" b="1" dirty="0" smtClean="0">
              <a:solidFill>
                <a:srgbClr val="7030A0"/>
              </a:solidFill>
              <a:effectLst>
                <a:outerShdw blurRad="38100" dist="38100" dir="2700000" algn="tl">
                  <a:srgbClr val="000000">
                    <a:alpha val="43137"/>
                  </a:srgbClr>
                </a:outerShdw>
              </a:effectLst>
            </a:rPr>
            <a:t>Monde spirituel</a:t>
          </a:r>
          <a:endParaRPr lang="fr-FR" b="1" dirty="0">
            <a:solidFill>
              <a:srgbClr val="7030A0"/>
            </a:solidFill>
            <a:effectLst>
              <a:outerShdw blurRad="38100" dist="38100" dir="2700000" algn="tl">
                <a:srgbClr val="000000">
                  <a:alpha val="43137"/>
                </a:srgbClr>
              </a:outerShdw>
            </a:effectLst>
          </a:endParaRPr>
        </a:p>
      </dgm:t>
    </dgm:pt>
    <dgm:pt modelId="{996E9FBD-7A72-451D-9B4B-9D7E12436730}" type="parTrans" cxnId="{B8FAD642-0F51-4135-891D-16262CB2FB98}">
      <dgm:prSet/>
      <dgm:spPr/>
      <dgm:t>
        <a:bodyPr/>
        <a:lstStyle/>
        <a:p>
          <a:endParaRPr lang="fr-FR"/>
        </a:p>
      </dgm:t>
    </dgm:pt>
    <dgm:pt modelId="{97D944CF-A665-4B5B-87B5-C8285C3FF012}" type="sibTrans" cxnId="{B8FAD642-0F51-4135-891D-16262CB2FB98}">
      <dgm:prSet/>
      <dgm:spPr/>
      <dgm:t>
        <a:bodyPr/>
        <a:lstStyle/>
        <a:p>
          <a:endParaRPr lang="fr-FR"/>
        </a:p>
      </dgm:t>
    </dgm:pt>
    <dgm:pt modelId="{E6309430-27DD-4B4B-BC99-CCA7350700DD}" type="pres">
      <dgm:prSet presAssocID="{3079DC8A-75C6-4663-8EDB-9822C88A1868}" presName="compositeShape" presStyleCnt="0">
        <dgm:presLayoutVars>
          <dgm:chMax val="7"/>
          <dgm:dir/>
          <dgm:resizeHandles val="exact"/>
        </dgm:presLayoutVars>
      </dgm:prSet>
      <dgm:spPr/>
      <dgm:t>
        <a:bodyPr/>
        <a:lstStyle/>
        <a:p>
          <a:endParaRPr lang="fr-FR"/>
        </a:p>
      </dgm:t>
    </dgm:pt>
    <dgm:pt modelId="{3D7AD057-A7B0-48C2-98FB-7A24EEA73755}" type="pres">
      <dgm:prSet presAssocID="{16B74ED0-C98C-4E69-8C0E-EC187069EE1B}" presName="circ1" presStyleLbl="vennNode1" presStyleIdx="0" presStyleCnt="3" custScaleX="40808" custScaleY="33932" custLinFactNeighborX="543" custLinFactNeighborY="-21538"/>
      <dgm:spPr/>
      <dgm:t>
        <a:bodyPr/>
        <a:lstStyle/>
        <a:p>
          <a:endParaRPr lang="fr-FR"/>
        </a:p>
      </dgm:t>
    </dgm:pt>
    <dgm:pt modelId="{721B56A7-0081-4509-B794-C8F5B0EECD10}" type="pres">
      <dgm:prSet presAssocID="{16B74ED0-C98C-4E69-8C0E-EC187069EE1B}" presName="circ1Tx" presStyleLbl="revTx" presStyleIdx="0" presStyleCnt="0">
        <dgm:presLayoutVars>
          <dgm:chMax val="0"/>
          <dgm:chPref val="0"/>
          <dgm:bulletEnabled val="1"/>
        </dgm:presLayoutVars>
      </dgm:prSet>
      <dgm:spPr/>
      <dgm:t>
        <a:bodyPr/>
        <a:lstStyle/>
        <a:p>
          <a:endParaRPr lang="fr-FR"/>
        </a:p>
      </dgm:t>
    </dgm:pt>
    <dgm:pt modelId="{1CBD848A-506D-4785-9559-EF31BD1CC057}" type="pres">
      <dgm:prSet presAssocID="{01CF6E23-4918-4DE9-AF52-E08A363AC439}" presName="circ2" presStyleLbl="vennNode1" presStyleIdx="1" presStyleCnt="3" custLinFactNeighborX="-4064" custLinFactNeighborY="-6498"/>
      <dgm:spPr/>
      <dgm:t>
        <a:bodyPr/>
        <a:lstStyle/>
        <a:p>
          <a:endParaRPr lang="fr-FR"/>
        </a:p>
      </dgm:t>
    </dgm:pt>
    <dgm:pt modelId="{9D2E7A08-8B59-4952-AC25-8EAD411ADF7A}" type="pres">
      <dgm:prSet presAssocID="{01CF6E23-4918-4DE9-AF52-E08A363AC439}" presName="circ2Tx" presStyleLbl="revTx" presStyleIdx="0" presStyleCnt="0">
        <dgm:presLayoutVars>
          <dgm:chMax val="0"/>
          <dgm:chPref val="0"/>
          <dgm:bulletEnabled val="1"/>
        </dgm:presLayoutVars>
      </dgm:prSet>
      <dgm:spPr/>
      <dgm:t>
        <a:bodyPr/>
        <a:lstStyle/>
        <a:p>
          <a:endParaRPr lang="fr-FR"/>
        </a:p>
      </dgm:t>
    </dgm:pt>
    <dgm:pt modelId="{B219F82D-9AA0-4676-B0D1-CD3B0247CD8F}" type="pres">
      <dgm:prSet presAssocID="{F62FFAC2-902B-43E8-8B1A-9B73A19D8ECB}" presName="circ3" presStyleLbl="vennNode1" presStyleIdx="2" presStyleCnt="3" custLinFactNeighborY="-8521"/>
      <dgm:spPr/>
      <dgm:t>
        <a:bodyPr/>
        <a:lstStyle/>
        <a:p>
          <a:endParaRPr lang="fr-FR"/>
        </a:p>
      </dgm:t>
    </dgm:pt>
    <dgm:pt modelId="{08BC775C-3228-4618-93F4-D617DDFABC7B}" type="pres">
      <dgm:prSet presAssocID="{F62FFAC2-902B-43E8-8B1A-9B73A19D8ECB}" presName="circ3Tx" presStyleLbl="revTx" presStyleIdx="0" presStyleCnt="0">
        <dgm:presLayoutVars>
          <dgm:chMax val="0"/>
          <dgm:chPref val="0"/>
          <dgm:bulletEnabled val="1"/>
        </dgm:presLayoutVars>
      </dgm:prSet>
      <dgm:spPr/>
      <dgm:t>
        <a:bodyPr/>
        <a:lstStyle/>
        <a:p>
          <a:endParaRPr lang="fr-FR"/>
        </a:p>
      </dgm:t>
    </dgm:pt>
  </dgm:ptLst>
  <dgm:cxnLst>
    <dgm:cxn modelId="{22E6E2D6-9932-4F71-A605-4E9B56466B4E}" type="presOf" srcId="{16B74ED0-C98C-4E69-8C0E-EC187069EE1B}" destId="{3D7AD057-A7B0-48C2-98FB-7A24EEA73755}" srcOrd="0" destOrd="0" presId="urn:microsoft.com/office/officeart/2005/8/layout/venn1"/>
    <dgm:cxn modelId="{301C1DEA-E6E4-42B8-A71F-C42CED4DA293}" type="presOf" srcId="{16B74ED0-C98C-4E69-8C0E-EC187069EE1B}" destId="{721B56A7-0081-4509-B794-C8F5B0EECD10}" srcOrd="1" destOrd="0" presId="urn:microsoft.com/office/officeart/2005/8/layout/venn1"/>
    <dgm:cxn modelId="{A22434C2-C80C-4FE4-85EF-51133896027C}" type="presOf" srcId="{3079DC8A-75C6-4663-8EDB-9822C88A1868}" destId="{E6309430-27DD-4B4B-BC99-CCA7350700DD}" srcOrd="0" destOrd="0" presId="urn:microsoft.com/office/officeart/2005/8/layout/venn1"/>
    <dgm:cxn modelId="{1D75B03D-2EF3-448B-8258-F88CDA7F23DB}" type="presOf" srcId="{F62FFAC2-902B-43E8-8B1A-9B73A19D8ECB}" destId="{B219F82D-9AA0-4676-B0D1-CD3B0247CD8F}" srcOrd="0" destOrd="0" presId="urn:microsoft.com/office/officeart/2005/8/layout/venn1"/>
    <dgm:cxn modelId="{3273DFF6-00B9-4003-8A3C-92D56A35EE74}" type="presOf" srcId="{01CF6E23-4918-4DE9-AF52-E08A363AC439}" destId="{9D2E7A08-8B59-4952-AC25-8EAD411ADF7A}" srcOrd="1" destOrd="0" presId="urn:microsoft.com/office/officeart/2005/8/layout/venn1"/>
    <dgm:cxn modelId="{482DBBBE-D1AA-410B-9138-0C71D7EB1677}" srcId="{3079DC8A-75C6-4663-8EDB-9822C88A1868}" destId="{16B74ED0-C98C-4E69-8C0E-EC187069EE1B}" srcOrd="0" destOrd="0" parTransId="{C132336C-9C78-4C99-A2FF-F6459C03E24E}" sibTransId="{C72DF5ED-5572-4419-8808-5235DAEDA69D}"/>
    <dgm:cxn modelId="{B8FAD642-0F51-4135-891D-16262CB2FB98}" srcId="{3079DC8A-75C6-4663-8EDB-9822C88A1868}" destId="{F62FFAC2-902B-43E8-8B1A-9B73A19D8ECB}" srcOrd="2" destOrd="0" parTransId="{996E9FBD-7A72-451D-9B4B-9D7E12436730}" sibTransId="{97D944CF-A665-4B5B-87B5-C8285C3FF012}"/>
    <dgm:cxn modelId="{0DC2CCC4-A7FD-451B-A4E0-3621935A5DF0}" type="presOf" srcId="{01CF6E23-4918-4DE9-AF52-E08A363AC439}" destId="{1CBD848A-506D-4785-9559-EF31BD1CC057}" srcOrd="0" destOrd="0" presId="urn:microsoft.com/office/officeart/2005/8/layout/venn1"/>
    <dgm:cxn modelId="{2A9EB247-58DF-4F2C-BAC0-7E5EC71E2FDB}" srcId="{3079DC8A-75C6-4663-8EDB-9822C88A1868}" destId="{01CF6E23-4918-4DE9-AF52-E08A363AC439}" srcOrd="1" destOrd="0" parTransId="{B7546666-984A-4E1F-86C0-ADE16201DBFA}" sibTransId="{5D70F7C2-AF32-4E09-BE7D-1E3DA6D63448}"/>
    <dgm:cxn modelId="{D3ABE582-61CD-432E-9288-016F06D3D254}" type="presOf" srcId="{F62FFAC2-902B-43E8-8B1A-9B73A19D8ECB}" destId="{08BC775C-3228-4618-93F4-D617DDFABC7B}" srcOrd="1" destOrd="0" presId="urn:microsoft.com/office/officeart/2005/8/layout/venn1"/>
    <dgm:cxn modelId="{C123E9DE-9F35-4385-A99D-2482298F016E}" type="presParOf" srcId="{E6309430-27DD-4B4B-BC99-CCA7350700DD}" destId="{3D7AD057-A7B0-48C2-98FB-7A24EEA73755}" srcOrd="0" destOrd="0" presId="urn:microsoft.com/office/officeart/2005/8/layout/venn1"/>
    <dgm:cxn modelId="{48AC18C7-2075-4CC7-B1F2-71D840934FA9}" type="presParOf" srcId="{E6309430-27DD-4B4B-BC99-CCA7350700DD}" destId="{721B56A7-0081-4509-B794-C8F5B0EECD10}" srcOrd="1" destOrd="0" presId="urn:microsoft.com/office/officeart/2005/8/layout/venn1"/>
    <dgm:cxn modelId="{B7EB6D29-B9CA-43F2-9E8D-43B013374E50}" type="presParOf" srcId="{E6309430-27DD-4B4B-BC99-CCA7350700DD}" destId="{1CBD848A-506D-4785-9559-EF31BD1CC057}" srcOrd="2" destOrd="0" presId="urn:microsoft.com/office/officeart/2005/8/layout/venn1"/>
    <dgm:cxn modelId="{B5940FC8-F6E8-49B7-8B08-7841F92A1ED4}" type="presParOf" srcId="{E6309430-27DD-4B4B-BC99-CCA7350700DD}" destId="{9D2E7A08-8B59-4952-AC25-8EAD411ADF7A}" srcOrd="3" destOrd="0" presId="urn:microsoft.com/office/officeart/2005/8/layout/venn1"/>
    <dgm:cxn modelId="{E7FB7506-61FC-44FD-BE8F-9E9774208D7E}" type="presParOf" srcId="{E6309430-27DD-4B4B-BC99-CCA7350700DD}" destId="{B219F82D-9AA0-4676-B0D1-CD3B0247CD8F}" srcOrd="4" destOrd="0" presId="urn:microsoft.com/office/officeart/2005/8/layout/venn1"/>
    <dgm:cxn modelId="{E838FF2C-0F95-48C8-8716-47494378C76E}" type="presParOf" srcId="{E6309430-27DD-4B4B-BC99-CCA7350700DD}" destId="{08BC775C-3228-4618-93F4-D617DDFABC7B}" srcOrd="5" destOrd="0" presId="urn:microsoft.com/office/officeart/2005/8/layout/venn1"/>
  </dgm:cxnLst>
  <dgm:bg>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50000" t="50000" r="50000" b="50000"/>
      </a:path>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641E8D-07FB-4A01-97CD-9329676108C0}" type="doc">
      <dgm:prSet loTypeId="urn:microsoft.com/office/officeart/2005/8/layout/venn1" loCatId="relationship" qsTypeId="urn:microsoft.com/office/officeart/2005/8/quickstyle/simple1" qsCatId="simple" csTypeId="urn:microsoft.com/office/officeart/2005/8/colors/accent1_2" csCatId="accent1" phldr="1"/>
      <dgm:spPr/>
    </dgm:pt>
    <dgm:pt modelId="{BA9936EA-1AE3-468A-950D-9E09F3748C0A}">
      <dgm:prSet phldrT="[Texte]">
        <dgm:style>
          <a:lnRef idx="0">
            <a:schemeClr val="accent1"/>
          </a:lnRef>
          <a:fillRef idx="3">
            <a:schemeClr val="accent1"/>
          </a:fillRef>
          <a:effectRef idx="3">
            <a:schemeClr val="accent1"/>
          </a:effectRef>
          <a:fontRef idx="minor">
            <a:schemeClr val="lt1"/>
          </a:fontRef>
        </dgm:style>
      </dgm:prSet>
      <dgm:spPr>
        <a:solidFill>
          <a:srgbClr val="00B050"/>
        </a:solidFill>
        <a:effectLst>
          <a:glow rad="228600">
            <a:schemeClr val="accent6">
              <a:satMod val="175000"/>
              <a:alpha val="40000"/>
            </a:schemeClr>
          </a:glow>
        </a:effectLst>
      </dgm:spPr>
      <dgm:t>
        <a:bodyPr/>
        <a:lstStyle/>
        <a:p>
          <a:endParaRPr lang="fr-FR" dirty="0" smtClean="0">
            <a:latin typeface="Arial Black" pitchFamily="34" charset="0"/>
          </a:endParaRPr>
        </a:p>
        <a:p>
          <a:endParaRPr lang="fr-FR" dirty="0" smtClean="0">
            <a:latin typeface="Arial Black" pitchFamily="34" charset="0"/>
          </a:endParaRPr>
        </a:p>
        <a:p>
          <a:r>
            <a:rPr lang="fr-FR" dirty="0" smtClean="0">
              <a:latin typeface="Arial Black" pitchFamily="34" charset="0"/>
            </a:rPr>
            <a:t>Monde spirituel</a:t>
          </a:r>
          <a:endParaRPr lang="fr-FR" dirty="0">
            <a:latin typeface="Arial Black" pitchFamily="34" charset="0"/>
          </a:endParaRPr>
        </a:p>
      </dgm:t>
    </dgm:pt>
    <dgm:pt modelId="{AA44AF20-3FD8-4ACE-9229-7FE0A963E8D9}" type="parTrans" cxnId="{E20C9B16-D89B-41E4-B056-47A48C6AC9C4}">
      <dgm:prSet/>
      <dgm:spPr/>
      <dgm:t>
        <a:bodyPr/>
        <a:lstStyle/>
        <a:p>
          <a:endParaRPr lang="fr-FR"/>
        </a:p>
      </dgm:t>
    </dgm:pt>
    <dgm:pt modelId="{0DF1A1BE-DFC6-4922-8F45-D69AF88983F9}" type="sibTrans" cxnId="{E20C9B16-D89B-41E4-B056-47A48C6AC9C4}">
      <dgm:prSet/>
      <dgm:spPr/>
      <dgm:t>
        <a:bodyPr/>
        <a:lstStyle/>
        <a:p>
          <a:endParaRPr lang="fr-FR"/>
        </a:p>
      </dgm:t>
    </dgm:pt>
    <dgm:pt modelId="{84C657B1-4B3B-4D53-9040-F3DED18C5207}">
      <dgm:prSet phldrT="[Texte]"/>
      <dgm:spPr>
        <a:solidFill>
          <a:schemeClr val="accent1">
            <a:lumMod val="75000"/>
            <a:alpha val="49804"/>
          </a:schemeClr>
        </a:solidFill>
        <a:effectLst>
          <a:glow rad="228600">
            <a:schemeClr val="accent3">
              <a:satMod val="175000"/>
              <a:alpha val="40000"/>
            </a:schemeClr>
          </a:glow>
        </a:effectLst>
      </dgm:spPr>
      <dgm:t>
        <a:bodyPr/>
        <a:lstStyle/>
        <a:p>
          <a:r>
            <a:rPr lang="fr-FR" dirty="0" smtClean="0">
              <a:latin typeface="Arial Black" pitchFamily="34" charset="0"/>
            </a:rPr>
            <a:t>Monde physique</a:t>
          </a:r>
          <a:endParaRPr lang="fr-FR" dirty="0">
            <a:latin typeface="Arial Black" pitchFamily="34" charset="0"/>
          </a:endParaRPr>
        </a:p>
      </dgm:t>
    </dgm:pt>
    <dgm:pt modelId="{F9E0FFDD-47D7-482B-B3EF-B398B4B1AC5E}" type="parTrans" cxnId="{A7535CC5-1C51-4D27-8950-368976932853}">
      <dgm:prSet/>
      <dgm:spPr/>
      <dgm:t>
        <a:bodyPr/>
        <a:lstStyle/>
        <a:p>
          <a:endParaRPr lang="fr-FR"/>
        </a:p>
      </dgm:t>
    </dgm:pt>
    <dgm:pt modelId="{B7761AF5-9547-4ABC-BBE0-E48F1B95FA9D}" type="sibTrans" cxnId="{A7535CC5-1C51-4D27-8950-368976932853}">
      <dgm:prSet/>
      <dgm:spPr/>
      <dgm:t>
        <a:bodyPr/>
        <a:lstStyle/>
        <a:p>
          <a:endParaRPr lang="fr-FR"/>
        </a:p>
      </dgm:t>
    </dgm:pt>
    <dgm:pt modelId="{7694840B-65D0-4EE0-BC7E-4A374F3ED08C}">
      <dgm:prSet phldrT="[Texte]"/>
      <dgm:spPr>
        <a:solidFill>
          <a:srgbClr val="00B0F0">
            <a:alpha val="50000"/>
          </a:srgbClr>
        </a:solidFill>
        <a:effectLst>
          <a:glow rad="228600">
            <a:schemeClr val="accent5">
              <a:satMod val="175000"/>
              <a:alpha val="40000"/>
            </a:schemeClr>
          </a:glow>
        </a:effectLst>
      </dgm:spPr>
      <dgm:t>
        <a:bodyPr/>
        <a:lstStyle/>
        <a:p>
          <a:pPr algn="l"/>
          <a:r>
            <a:rPr lang="fr-FR" dirty="0" smtClean="0">
              <a:latin typeface="Arial Black" pitchFamily="34" charset="0"/>
            </a:rPr>
            <a:t>yang</a:t>
          </a:r>
          <a:endParaRPr lang="fr-FR" dirty="0">
            <a:latin typeface="Arial Black" pitchFamily="34" charset="0"/>
          </a:endParaRPr>
        </a:p>
      </dgm:t>
    </dgm:pt>
    <dgm:pt modelId="{0299EB7A-7C10-4C15-885C-AB4F1BA6F02F}" type="parTrans" cxnId="{C4A3A0EF-0D7F-4EAB-AC73-FFFD08940304}">
      <dgm:prSet/>
      <dgm:spPr/>
      <dgm:t>
        <a:bodyPr/>
        <a:lstStyle/>
        <a:p>
          <a:endParaRPr lang="fr-FR"/>
        </a:p>
      </dgm:t>
    </dgm:pt>
    <dgm:pt modelId="{6F1031B8-A1AA-4075-8B3B-50D6393B1419}" type="sibTrans" cxnId="{C4A3A0EF-0D7F-4EAB-AC73-FFFD08940304}">
      <dgm:prSet/>
      <dgm:spPr/>
      <dgm:t>
        <a:bodyPr/>
        <a:lstStyle/>
        <a:p>
          <a:endParaRPr lang="fr-FR"/>
        </a:p>
      </dgm:t>
    </dgm:pt>
    <dgm:pt modelId="{DB382E08-A18A-40F6-9B4E-0A007A9F1109}">
      <dgm:prSet/>
      <dgm:spPr>
        <a:solidFill>
          <a:schemeClr val="accent2">
            <a:lumMod val="75000"/>
            <a:alpha val="50000"/>
          </a:schemeClr>
        </a:solidFill>
        <a:effectLst>
          <a:glow rad="228600">
            <a:schemeClr val="accent2">
              <a:satMod val="175000"/>
              <a:alpha val="40000"/>
            </a:schemeClr>
          </a:glow>
        </a:effectLst>
      </dgm:spPr>
      <dgm:t>
        <a:bodyPr/>
        <a:lstStyle/>
        <a:p>
          <a:pPr algn="r"/>
          <a:r>
            <a:rPr lang="fr-FR" dirty="0" smtClean="0">
              <a:latin typeface="Arial Black" pitchFamily="34" charset="0"/>
            </a:rPr>
            <a:t>Yin</a:t>
          </a:r>
          <a:endParaRPr lang="fr-FR" dirty="0">
            <a:latin typeface="Arial Black" pitchFamily="34" charset="0"/>
          </a:endParaRPr>
        </a:p>
      </dgm:t>
    </dgm:pt>
    <dgm:pt modelId="{932B6EE2-2268-44E6-B527-4B0E658CA3CA}" type="parTrans" cxnId="{2C3AC356-D7EE-47CC-A456-817CD2D459FA}">
      <dgm:prSet/>
      <dgm:spPr/>
      <dgm:t>
        <a:bodyPr/>
        <a:lstStyle/>
        <a:p>
          <a:endParaRPr lang="fr-FR"/>
        </a:p>
      </dgm:t>
    </dgm:pt>
    <dgm:pt modelId="{178EC792-7F87-4B26-BF4B-1EBC0DDC4267}" type="sibTrans" cxnId="{2C3AC356-D7EE-47CC-A456-817CD2D459FA}">
      <dgm:prSet/>
      <dgm:spPr/>
      <dgm:t>
        <a:bodyPr/>
        <a:lstStyle/>
        <a:p>
          <a:endParaRPr lang="fr-FR"/>
        </a:p>
      </dgm:t>
    </dgm:pt>
    <dgm:pt modelId="{0B3BDF9B-2DED-4B74-AE77-A73C04DC5C41}" type="pres">
      <dgm:prSet presAssocID="{3B641E8D-07FB-4A01-97CD-9329676108C0}" presName="compositeShape" presStyleCnt="0">
        <dgm:presLayoutVars>
          <dgm:chMax val="7"/>
          <dgm:dir/>
          <dgm:resizeHandles val="exact"/>
        </dgm:presLayoutVars>
      </dgm:prSet>
      <dgm:spPr/>
    </dgm:pt>
    <dgm:pt modelId="{43212A13-9ED2-4651-9C5A-42322FF5B7AA}" type="pres">
      <dgm:prSet presAssocID="{BA9936EA-1AE3-468A-950D-9E09F3748C0A}" presName="circ1" presStyleLbl="vennNode1" presStyleIdx="0" presStyleCnt="4" custScaleX="100733" custScaleY="96383" custLinFactNeighborX="0" custLinFactNeighborY="-3423"/>
      <dgm:spPr/>
      <dgm:t>
        <a:bodyPr/>
        <a:lstStyle/>
        <a:p>
          <a:endParaRPr lang="fr-FR"/>
        </a:p>
      </dgm:t>
    </dgm:pt>
    <dgm:pt modelId="{7688E28E-8375-4BBB-94D6-D2A116EEEB4C}" type="pres">
      <dgm:prSet presAssocID="{BA9936EA-1AE3-468A-950D-9E09F3748C0A}" presName="circ1Tx" presStyleLbl="revTx" presStyleIdx="0" presStyleCnt="0">
        <dgm:presLayoutVars>
          <dgm:chMax val="0"/>
          <dgm:chPref val="0"/>
          <dgm:bulletEnabled val="1"/>
        </dgm:presLayoutVars>
      </dgm:prSet>
      <dgm:spPr/>
      <dgm:t>
        <a:bodyPr/>
        <a:lstStyle/>
        <a:p>
          <a:endParaRPr lang="fr-FR"/>
        </a:p>
      </dgm:t>
    </dgm:pt>
    <dgm:pt modelId="{1BB69A46-49F4-4427-A029-70D2610281A6}" type="pres">
      <dgm:prSet presAssocID="{DB382E08-A18A-40F6-9B4E-0A007A9F1109}" presName="circ2" presStyleLbl="vennNode1" presStyleIdx="1" presStyleCnt="4" custLinFactNeighborX="6770" custLinFactNeighborY="24"/>
      <dgm:spPr/>
      <dgm:t>
        <a:bodyPr/>
        <a:lstStyle/>
        <a:p>
          <a:endParaRPr lang="fr-FR"/>
        </a:p>
      </dgm:t>
    </dgm:pt>
    <dgm:pt modelId="{79077527-5F29-41F6-ABD1-6A8889724EAB}" type="pres">
      <dgm:prSet presAssocID="{DB382E08-A18A-40F6-9B4E-0A007A9F1109}" presName="circ2Tx" presStyleLbl="revTx" presStyleIdx="0" presStyleCnt="0">
        <dgm:presLayoutVars>
          <dgm:chMax val="0"/>
          <dgm:chPref val="0"/>
          <dgm:bulletEnabled val="1"/>
        </dgm:presLayoutVars>
      </dgm:prSet>
      <dgm:spPr/>
      <dgm:t>
        <a:bodyPr/>
        <a:lstStyle/>
        <a:p>
          <a:endParaRPr lang="fr-FR"/>
        </a:p>
      </dgm:t>
    </dgm:pt>
    <dgm:pt modelId="{8C3D0A26-9A34-48C5-AECB-FAA686FD45DB}" type="pres">
      <dgm:prSet presAssocID="{84C657B1-4B3B-4D53-9040-F3DED18C5207}" presName="circ3" presStyleLbl="vennNode1" presStyleIdx="2" presStyleCnt="4" custScaleX="98572" custScaleY="96801" custLinFactNeighborX="207" custLinFactNeighborY="3627"/>
      <dgm:spPr/>
      <dgm:t>
        <a:bodyPr/>
        <a:lstStyle/>
        <a:p>
          <a:endParaRPr lang="fr-FR"/>
        </a:p>
      </dgm:t>
    </dgm:pt>
    <dgm:pt modelId="{62006B19-5DE0-41AE-9104-41A6D7041D91}" type="pres">
      <dgm:prSet presAssocID="{84C657B1-4B3B-4D53-9040-F3DED18C5207}" presName="circ3Tx" presStyleLbl="revTx" presStyleIdx="0" presStyleCnt="0">
        <dgm:presLayoutVars>
          <dgm:chMax val="0"/>
          <dgm:chPref val="0"/>
          <dgm:bulletEnabled val="1"/>
        </dgm:presLayoutVars>
      </dgm:prSet>
      <dgm:spPr/>
      <dgm:t>
        <a:bodyPr/>
        <a:lstStyle/>
        <a:p>
          <a:endParaRPr lang="fr-FR"/>
        </a:p>
      </dgm:t>
    </dgm:pt>
    <dgm:pt modelId="{D2991697-085E-47A7-8545-593106F46A0C}" type="pres">
      <dgm:prSet presAssocID="{7694840B-65D0-4EE0-BC7E-4A374F3ED08C}" presName="circ4" presStyleLbl="vennNode1" presStyleIdx="3" presStyleCnt="4" custLinFactNeighborX="-7933" custLinFactNeighborY="24"/>
      <dgm:spPr/>
      <dgm:t>
        <a:bodyPr/>
        <a:lstStyle/>
        <a:p>
          <a:endParaRPr lang="fr-FR"/>
        </a:p>
      </dgm:t>
    </dgm:pt>
    <dgm:pt modelId="{FEAD5937-384E-4668-8A56-22D6329EC8F5}" type="pres">
      <dgm:prSet presAssocID="{7694840B-65D0-4EE0-BC7E-4A374F3ED08C}" presName="circ4Tx" presStyleLbl="revTx" presStyleIdx="0" presStyleCnt="0">
        <dgm:presLayoutVars>
          <dgm:chMax val="0"/>
          <dgm:chPref val="0"/>
          <dgm:bulletEnabled val="1"/>
        </dgm:presLayoutVars>
      </dgm:prSet>
      <dgm:spPr/>
      <dgm:t>
        <a:bodyPr/>
        <a:lstStyle/>
        <a:p>
          <a:endParaRPr lang="fr-FR"/>
        </a:p>
      </dgm:t>
    </dgm:pt>
  </dgm:ptLst>
  <dgm:cxnLst>
    <dgm:cxn modelId="{61151FF2-E20F-4DCD-B239-3FD4E00F958A}" type="presOf" srcId="{BA9936EA-1AE3-468A-950D-9E09F3748C0A}" destId="{7688E28E-8375-4BBB-94D6-D2A116EEEB4C}" srcOrd="1" destOrd="0" presId="urn:microsoft.com/office/officeart/2005/8/layout/venn1"/>
    <dgm:cxn modelId="{6789202C-6E46-48E9-B8CD-41A19EAC8D7A}" type="presOf" srcId="{7694840B-65D0-4EE0-BC7E-4A374F3ED08C}" destId="{FEAD5937-384E-4668-8A56-22D6329EC8F5}" srcOrd="1" destOrd="0" presId="urn:microsoft.com/office/officeart/2005/8/layout/venn1"/>
    <dgm:cxn modelId="{2C3AC356-D7EE-47CC-A456-817CD2D459FA}" srcId="{3B641E8D-07FB-4A01-97CD-9329676108C0}" destId="{DB382E08-A18A-40F6-9B4E-0A007A9F1109}" srcOrd="1" destOrd="0" parTransId="{932B6EE2-2268-44E6-B527-4B0E658CA3CA}" sibTransId="{178EC792-7F87-4B26-BF4B-1EBC0DDC4267}"/>
    <dgm:cxn modelId="{7579F890-71C8-420D-80DE-C2F8554B6613}" type="presOf" srcId="{DB382E08-A18A-40F6-9B4E-0A007A9F1109}" destId="{79077527-5F29-41F6-ABD1-6A8889724EAB}" srcOrd="1" destOrd="0" presId="urn:microsoft.com/office/officeart/2005/8/layout/venn1"/>
    <dgm:cxn modelId="{E20C9B16-D89B-41E4-B056-47A48C6AC9C4}" srcId="{3B641E8D-07FB-4A01-97CD-9329676108C0}" destId="{BA9936EA-1AE3-468A-950D-9E09F3748C0A}" srcOrd="0" destOrd="0" parTransId="{AA44AF20-3FD8-4ACE-9229-7FE0A963E8D9}" sibTransId="{0DF1A1BE-DFC6-4922-8F45-D69AF88983F9}"/>
    <dgm:cxn modelId="{0FD4F3D2-9107-4FBA-A9E1-B4AB957F7C50}" type="presOf" srcId="{BA9936EA-1AE3-468A-950D-9E09F3748C0A}" destId="{43212A13-9ED2-4651-9C5A-42322FF5B7AA}" srcOrd="0" destOrd="0" presId="urn:microsoft.com/office/officeart/2005/8/layout/venn1"/>
    <dgm:cxn modelId="{723A73D0-4D09-474B-A876-CD6CE6CC9411}" type="presOf" srcId="{7694840B-65D0-4EE0-BC7E-4A374F3ED08C}" destId="{D2991697-085E-47A7-8545-593106F46A0C}" srcOrd="0" destOrd="0" presId="urn:microsoft.com/office/officeart/2005/8/layout/venn1"/>
    <dgm:cxn modelId="{5A6BCAD5-C67F-42D6-9789-41CBF0547309}" type="presOf" srcId="{84C657B1-4B3B-4D53-9040-F3DED18C5207}" destId="{62006B19-5DE0-41AE-9104-41A6D7041D91}" srcOrd="1" destOrd="0" presId="urn:microsoft.com/office/officeart/2005/8/layout/venn1"/>
    <dgm:cxn modelId="{C4A3A0EF-0D7F-4EAB-AC73-FFFD08940304}" srcId="{3B641E8D-07FB-4A01-97CD-9329676108C0}" destId="{7694840B-65D0-4EE0-BC7E-4A374F3ED08C}" srcOrd="3" destOrd="0" parTransId="{0299EB7A-7C10-4C15-885C-AB4F1BA6F02F}" sibTransId="{6F1031B8-A1AA-4075-8B3B-50D6393B1419}"/>
    <dgm:cxn modelId="{0D3CF8B6-6206-428B-AA86-8D0537CA64E6}" type="presOf" srcId="{3B641E8D-07FB-4A01-97CD-9329676108C0}" destId="{0B3BDF9B-2DED-4B74-AE77-A73C04DC5C41}" srcOrd="0" destOrd="0" presId="urn:microsoft.com/office/officeart/2005/8/layout/venn1"/>
    <dgm:cxn modelId="{ACC91180-6474-43C7-B6C3-7BB32245C03E}" type="presOf" srcId="{DB382E08-A18A-40F6-9B4E-0A007A9F1109}" destId="{1BB69A46-49F4-4427-A029-70D2610281A6}" srcOrd="0" destOrd="0" presId="urn:microsoft.com/office/officeart/2005/8/layout/venn1"/>
    <dgm:cxn modelId="{B13011DF-9A05-4E9A-ABB0-A1A58DEFBC09}" type="presOf" srcId="{84C657B1-4B3B-4D53-9040-F3DED18C5207}" destId="{8C3D0A26-9A34-48C5-AECB-FAA686FD45DB}" srcOrd="0" destOrd="0" presId="urn:microsoft.com/office/officeart/2005/8/layout/venn1"/>
    <dgm:cxn modelId="{A7535CC5-1C51-4D27-8950-368976932853}" srcId="{3B641E8D-07FB-4A01-97CD-9329676108C0}" destId="{84C657B1-4B3B-4D53-9040-F3DED18C5207}" srcOrd="2" destOrd="0" parTransId="{F9E0FFDD-47D7-482B-B3EF-B398B4B1AC5E}" sibTransId="{B7761AF5-9547-4ABC-BBE0-E48F1B95FA9D}"/>
    <dgm:cxn modelId="{D5831E65-8101-42F4-8FF1-36C4FFC2FCD6}" type="presParOf" srcId="{0B3BDF9B-2DED-4B74-AE77-A73C04DC5C41}" destId="{43212A13-9ED2-4651-9C5A-42322FF5B7AA}" srcOrd="0" destOrd="0" presId="urn:microsoft.com/office/officeart/2005/8/layout/venn1"/>
    <dgm:cxn modelId="{24511092-A1F6-4B82-B909-F3214E6724E4}" type="presParOf" srcId="{0B3BDF9B-2DED-4B74-AE77-A73C04DC5C41}" destId="{7688E28E-8375-4BBB-94D6-D2A116EEEB4C}" srcOrd="1" destOrd="0" presId="urn:microsoft.com/office/officeart/2005/8/layout/venn1"/>
    <dgm:cxn modelId="{CE003210-0539-4D3D-8FFC-E5636C8518BC}" type="presParOf" srcId="{0B3BDF9B-2DED-4B74-AE77-A73C04DC5C41}" destId="{1BB69A46-49F4-4427-A029-70D2610281A6}" srcOrd="2" destOrd="0" presId="urn:microsoft.com/office/officeart/2005/8/layout/venn1"/>
    <dgm:cxn modelId="{7B813AB3-860E-47BA-9D4E-DC2F8F97B5F6}" type="presParOf" srcId="{0B3BDF9B-2DED-4B74-AE77-A73C04DC5C41}" destId="{79077527-5F29-41F6-ABD1-6A8889724EAB}" srcOrd="3" destOrd="0" presId="urn:microsoft.com/office/officeart/2005/8/layout/venn1"/>
    <dgm:cxn modelId="{A99889DE-DE12-44CF-979A-DA57F4DDFE6E}" type="presParOf" srcId="{0B3BDF9B-2DED-4B74-AE77-A73C04DC5C41}" destId="{8C3D0A26-9A34-48C5-AECB-FAA686FD45DB}" srcOrd="4" destOrd="0" presId="urn:microsoft.com/office/officeart/2005/8/layout/venn1"/>
    <dgm:cxn modelId="{AD3666BE-FC71-4D7E-89B5-79C6D13E8740}" type="presParOf" srcId="{0B3BDF9B-2DED-4B74-AE77-A73C04DC5C41}" destId="{62006B19-5DE0-41AE-9104-41A6D7041D91}" srcOrd="5" destOrd="0" presId="urn:microsoft.com/office/officeart/2005/8/layout/venn1"/>
    <dgm:cxn modelId="{45A9FB0D-EA87-4F34-9979-BF20701443FB}" type="presParOf" srcId="{0B3BDF9B-2DED-4B74-AE77-A73C04DC5C41}" destId="{D2991697-085E-47A7-8545-593106F46A0C}" srcOrd="6" destOrd="0" presId="urn:microsoft.com/office/officeart/2005/8/layout/venn1"/>
    <dgm:cxn modelId="{EB5819F1-4F3E-49F7-871E-4F5B4065F378}" type="presParOf" srcId="{0B3BDF9B-2DED-4B74-AE77-A73C04DC5C41}" destId="{FEAD5937-384E-4668-8A56-22D6329EC8F5}"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1BCD2F-CE25-4669-8DAE-3B2AB5D6306A}" type="doc">
      <dgm:prSet loTypeId="urn:microsoft.com/office/officeart/2005/8/layout/bProcess3" loCatId="process" qsTypeId="urn:microsoft.com/office/officeart/2005/8/quickstyle/simple5" qsCatId="simple" csTypeId="urn:microsoft.com/office/officeart/2005/8/colors/colorful4" csCatId="colorful" phldr="1"/>
      <dgm:spPr/>
      <dgm:t>
        <a:bodyPr/>
        <a:lstStyle/>
        <a:p>
          <a:endParaRPr lang="fr-FR"/>
        </a:p>
      </dgm:t>
    </dgm:pt>
    <dgm:pt modelId="{6419CD1D-9463-4822-994E-BCBEEDE7192B}">
      <dgm:prSet phldrT="[Texte]" custT="1"/>
      <dgm:spPr/>
      <dgm:t>
        <a:bodyPr/>
        <a:lstStyle/>
        <a:p>
          <a:r>
            <a:rPr lang="fr-FR" sz="1800" b="1" dirty="0" smtClean="0">
              <a:latin typeface="Arial Narrow" pitchFamily="34" charset="0"/>
            </a:rPr>
            <a:t>Centre de la beauté</a:t>
          </a:r>
          <a:endParaRPr lang="fr-FR" sz="1800" b="1" dirty="0">
            <a:latin typeface="Arial Narrow" pitchFamily="34" charset="0"/>
          </a:endParaRPr>
        </a:p>
      </dgm:t>
    </dgm:pt>
    <dgm:pt modelId="{4EDF2E80-505E-46D3-9190-B56A2745A5D2}" type="parTrans" cxnId="{6320B5C6-528F-422D-A21B-84343BD02072}">
      <dgm:prSet/>
      <dgm:spPr/>
      <dgm:t>
        <a:bodyPr/>
        <a:lstStyle/>
        <a:p>
          <a:endParaRPr lang="fr-FR"/>
        </a:p>
      </dgm:t>
    </dgm:pt>
    <dgm:pt modelId="{7D8667D5-65F2-42E0-8F1A-E2772E25A3EB}" type="sibTrans" cxnId="{6320B5C6-528F-422D-A21B-84343BD02072}">
      <dgm:prSet/>
      <dgm:spPr>
        <a:ln w="38100">
          <a:solidFill>
            <a:srgbClr val="FFC000"/>
          </a:solidFill>
        </a:ln>
      </dgm:spPr>
      <dgm:t>
        <a:bodyPr/>
        <a:lstStyle/>
        <a:p>
          <a:endParaRPr lang="fr-FR"/>
        </a:p>
      </dgm:t>
    </dgm:pt>
    <dgm:pt modelId="{183C82C3-E914-4A93-A36F-D09D4FAA8643}">
      <dgm:prSet phldrT="[Texte]" custT="1"/>
      <dgm:spPr/>
      <dgm:t>
        <a:bodyPr/>
        <a:lstStyle/>
        <a:p>
          <a:r>
            <a:rPr lang="fr-FR" sz="1800" b="1" dirty="0" err="1" smtClean="0">
              <a:latin typeface="Arial Narrow" pitchFamily="34" charset="0"/>
            </a:rPr>
            <a:t>Centr</a:t>
          </a:r>
          <a:r>
            <a:rPr lang="fr-FR" sz="1800" b="1" dirty="0" smtClean="0">
              <a:latin typeface="Arial Narrow" pitchFamily="34" charset="0"/>
            </a:rPr>
            <a:t> e du bien</a:t>
          </a:r>
          <a:endParaRPr lang="fr-FR" sz="1800" b="1" dirty="0">
            <a:latin typeface="Arial Narrow" pitchFamily="34" charset="0"/>
          </a:endParaRPr>
        </a:p>
      </dgm:t>
    </dgm:pt>
    <dgm:pt modelId="{9AB962B2-3038-4D18-92E0-C61DFE8678C9}" type="parTrans" cxnId="{8C63CCEF-2D1A-437D-BD77-DD86F9AF68D8}">
      <dgm:prSet/>
      <dgm:spPr/>
      <dgm:t>
        <a:bodyPr/>
        <a:lstStyle/>
        <a:p>
          <a:endParaRPr lang="fr-FR"/>
        </a:p>
      </dgm:t>
    </dgm:pt>
    <dgm:pt modelId="{F61F5442-039F-4B35-9AFA-61A22DEF028B}" type="sibTrans" cxnId="{8C63CCEF-2D1A-437D-BD77-DD86F9AF68D8}">
      <dgm:prSet/>
      <dgm:spPr>
        <a:ln w="38100">
          <a:solidFill>
            <a:srgbClr val="00FF00"/>
          </a:solidFill>
        </a:ln>
      </dgm:spPr>
      <dgm:t>
        <a:bodyPr/>
        <a:lstStyle/>
        <a:p>
          <a:endParaRPr lang="fr-FR"/>
        </a:p>
      </dgm:t>
    </dgm:pt>
    <dgm:pt modelId="{07F113C5-90B4-462D-AC57-CFE140D6ADF1}">
      <dgm:prSet phldrT="[Texte]" custT="1"/>
      <dgm:spPr/>
      <dgm:t>
        <a:bodyPr/>
        <a:lstStyle/>
        <a:p>
          <a:r>
            <a:rPr lang="fr-FR" sz="1800" b="1" dirty="0" smtClean="0">
              <a:latin typeface="Arial Narrow" pitchFamily="34" charset="0"/>
            </a:rPr>
            <a:t>Centre de la vérité</a:t>
          </a:r>
          <a:endParaRPr lang="fr-FR" sz="1800" b="1" dirty="0">
            <a:latin typeface="Arial Narrow" pitchFamily="34" charset="0"/>
          </a:endParaRPr>
        </a:p>
      </dgm:t>
    </dgm:pt>
    <dgm:pt modelId="{1125AC15-8A1E-4F6C-BCAA-F77FFF613D85}" type="parTrans" cxnId="{742D9E5B-7812-4F76-BEF1-B263BC281244}">
      <dgm:prSet/>
      <dgm:spPr/>
      <dgm:t>
        <a:bodyPr/>
        <a:lstStyle/>
        <a:p>
          <a:endParaRPr lang="fr-FR"/>
        </a:p>
      </dgm:t>
    </dgm:pt>
    <dgm:pt modelId="{9C824D42-4FD2-4E81-85C5-C2ED117CE699}" type="sibTrans" cxnId="{742D9E5B-7812-4F76-BEF1-B263BC281244}">
      <dgm:prSet/>
      <dgm:spPr>
        <a:ln w="38100">
          <a:solidFill>
            <a:srgbClr val="009900"/>
          </a:solidFill>
        </a:ln>
      </dgm:spPr>
      <dgm:t>
        <a:bodyPr/>
        <a:lstStyle/>
        <a:p>
          <a:endParaRPr lang="fr-FR"/>
        </a:p>
      </dgm:t>
    </dgm:pt>
    <dgm:pt modelId="{694EEB98-B696-4F2F-AD90-FB31D13BD8D0}">
      <dgm:prSet phldrT="[Texte]" custT="1"/>
      <dgm:spPr/>
      <dgm:t>
        <a:bodyPr/>
        <a:lstStyle/>
        <a:p>
          <a:r>
            <a:rPr lang="fr-FR" sz="1800" b="1" dirty="0" smtClean="0">
              <a:latin typeface="Arial Narrow" pitchFamily="34" charset="0"/>
            </a:rPr>
            <a:t>Centre de l’âme originelle</a:t>
          </a:r>
          <a:endParaRPr lang="fr-FR" sz="1800" b="1" dirty="0">
            <a:latin typeface="Arial Narrow" pitchFamily="34" charset="0"/>
          </a:endParaRPr>
        </a:p>
      </dgm:t>
    </dgm:pt>
    <dgm:pt modelId="{E94CDB92-1463-4355-AACD-FF0C6515BED4}" type="parTrans" cxnId="{5C0E9D45-8350-409A-908C-4EA2B0BEBE74}">
      <dgm:prSet/>
      <dgm:spPr/>
      <dgm:t>
        <a:bodyPr/>
        <a:lstStyle/>
        <a:p>
          <a:endParaRPr lang="fr-FR"/>
        </a:p>
      </dgm:t>
    </dgm:pt>
    <dgm:pt modelId="{740D9C5F-391F-48B5-9997-DFC5BA69188A}" type="sibTrans" cxnId="{5C0E9D45-8350-409A-908C-4EA2B0BEBE74}">
      <dgm:prSet/>
      <dgm:spPr>
        <a:ln w="38100">
          <a:solidFill>
            <a:srgbClr val="002060"/>
          </a:solidFill>
        </a:ln>
      </dgm:spPr>
      <dgm:t>
        <a:bodyPr/>
        <a:lstStyle/>
        <a:p>
          <a:endParaRPr lang="fr-FR"/>
        </a:p>
      </dgm:t>
    </dgm:pt>
    <dgm:pt modelId="{08E108A9-5A15-4858-9B9C-BC963618C37D}">
      <dgm:prSet phldrT="[Texte]" custT="1"/>
      <dgm:spPr/>
      <dgm:t>
        <a:bodyPr/>
        <a:lstStyle/>
        <a:p>
          <a:r>
            <a:rPr lang="fr-FR" sz="1800" b="1" dirty="0" smtClean="0">
              <a:latin typeface="Arial Narrow" pitchFamily="34" charset="0"/>
            </a:rPr>
            <a:t>Centre de la vie</a:t>
          </a:r>
          <a:endParaRPr lang="fr-FR" sz="1800" b="1" dirty="0">
            <a:latin typeface="Arial Narrow" pitchFamily="34" charset="0"/>
          </a:endParaRPr>
        </a:p>
      </dgm:t>
    </dgm:pt>
    <dgm:pt modelId="{CB072999-82E2-4A26-99F5-FA84F508B313}" type="parTrans" cxnId="{2E37BE0C-2CEB-4DFF-B8FE-8C5A2E2326FF}">
      <dgm:prSet/>
      <dgm:spPr/>
      <dgm:t>
        <a:bodyPr/>
        <a:lstStyle/>
        <a:p>
          <a:endParaRPr lang="fr-FR"/>
        </a:p>
      </dgm:t>
    </dgm:pt>
    <dgm:pt modelId="{A2BECCB0-1A11-4430-97A4-80A087BC7AFA}" type="sibTrans" cxnId="{2E37BE0C-2CEB-4DFF-B8FE-8C5A2E2326FF}">
      <dgm:prSet/>
      <dgm:spPr/>
      <dgm:t>
        <a:bodyPr/>
        <a:lstStyle/>
        <a:p>
          <a:endParaRPr lang="fr-FR"/>
        </a:p>
      </dgm:t>
    </dgm:pt>
    <dgm:pt modelId="{6B09A06D-C516-46ED-B1BE-47A326E6971E}" type="pres">
      <dgm:prSet presAssocID="{2D1BCD2F-CE25-4669-8DAE-3B2AB5D6306A}" presName="Name0" presStyleCnt="0">
        <dgm:presLayoutVars>
          <dgm:dir/>
          <dgm:resizeHandles val="exact"/>
        </dgm:presLayoutVars>
      </dgm:prSet>
      <dgm:spPr/>
      <dgm:t>
        <a:bodyPr/>
        <a:lstStyle/>
        <a:p>
          <a:endParaRPr lang="fr-FR"/>
        </a:p>
      </dgm:t>
    </dgm:pt>
    <dgm:pt modelId="{E74939AC-F719-4878-B5CA-841B7F2B4BA4}" type="pres">
      <dgm:prSet presAssocID="{6419CD1D-9463-4822-994E-BCBEEDE7192B}" presName="node" presStyleLbl="node1" presStyleIdx="0" presStyleCnt="5">
        <dgm:presLayoutVars>
          <dgm:bulletEnabled val="1"/>
        </dgm:presLayoutVars>
      </dgm:prSet>
      <dgm:spPr/>
      <dgm:t>
        <a:bodyPr/>
        <a:lstStyle/>
        <a:p>
          <a:endParaRPr lang="fr-FR"/>
        </a:p>
      </dgm:t>
    </dgm:pt>
    <dgm:pt modelId="{75664934-9916-4C90-BF54-558EBA9BA905}" type="pres">
      <dgm:prSet presAssocID="{7D8667D5-65F2-42E0-8F1A-E2772E25A3EB}" presName="sibTrans" presStyleLbl="sibTrans1D1" presStyleIdx="0" presStyleCnt="4"/>
      <dgm:spPr/>
      <dgm:t>
        <a:bodyPr/>
        <a:lstStyle/>
        <a:p>
          <a:endParaRPr lang="fr-FR"/>
        </a:p>
      </dgm:t>
    </dgm:pt>
    <dgm:pt modelId="{7991AD5D-A786-40A4-BC8E-53D0103308C7}" type="pres">
      <dgm:prSet presAssocID="{7D8667D5-65F2-42E0-8F1A-E2772E25A3EB}" presName="connectorText" presStyleLbl="sibTrans1D1" presStyleIdx="0" presStyleCnt="4"/>
      <dgm:spPr/>
      <dgm:t>
        <a:bodyPr/>
        <a:lstStyle/>
        <a:p>
          <a:endParaRPr lang="fr-FR"/>
        </a:p>
      </dgm:t>
    </dgm:pt>
    <dgm:pt modelId="{2A04CBFF-2700-433E-B79C-0B48AC94A315}" type="pres">
      <dgm:prSet presAssocID="{183C82C3-E914-4A93-A36F-D09D4FAA8643}" presName="node" presStyleLbl="node1" presStyleIdx="1" presStyleCnt="5">
        <dgm:presLayoutVars>
          <dgm:bulletEnabled val="1"/>
        </dgm:presLayoutVars>
      </dgm:prSet>
      <dgm:spPr/>
      <dgm:t>
        <a:bodyPr/>
        <a:lstStyle/>
        <a:p>
          <a:endParaRPr lang="fr-FR"/>
        </a:p>
      </dgm:t>
    </dgm:pt>
    <dgm:pt modelId="{4C1A18BB-EDBA-4CB4-90A3-C53967887AA2}" type="pres">
      <dgm:prSet presAssocID="{F61F5442-039F-4B35-9AFA-61A22DEF028B}" presName="sibTrans" presStyleLbl="sibTrans1D1" presStyleIdx="1" presStyleCnt="4"/>
      <dgm:spPr/>
      <dgm:t>
        <a:bodyPr/>
        <a:lstStyle/>
        <a:p>
          <a:endParaRPr lang="fr-FR"/>
        </a:p>
      </dgm:t>
    </dgm:pt>
    <dgm:pt modelId="{C5D05304-E410-4034-B26F-7DDD0EDC5879}" type="pres">
      <dgm:prSet presAssocID="{F61F5442-039F-4B35-9AFA-61A22DEF028B}" presName="connectorText" presStyleLbl="sibTrans1D1" presStyleIdx="1" presStyleCnt="4"/>
      <dgm:spPr/>
      <dgm:t>
        <a:bodyPr/>
        <a:lstStyle/>
        <a:p>
          <a:endParaRPr lang="fr-FR"/>
        </a:p>
      </dgm:t>
    </dgm:pt>
    <dgm:pt modelId="{942EE57B-1F4A-4115-A271-6B5848F71E3E}" type="pres">
      <dgm:prSet presAssocID="{07F113C5-90B4-462D-AC57-CFE140D6ADF1}" presName="node" presStyleLbl="node1" presStyleIdx="2" presStyleCnt="5">
        <dgm:presLayoutVars>
          <dgm:bulletEnabled val="1"/>
        </dgm:presLayoutVars>
      </dgm:prSet>
      <dgm:spPr/>
      <dgm:t>
        <a:bodyPr/>
        <a:lstStyle/>
        <a:p>
          <a:endParaRPr lang="fr-FR"/>
        </a:p>
      </dgm:t>
    </dgm:pt>
    <dgm:pt modelId="{AA8AF720-0918-46C4-AB03-E89DBD4CBD92}" type="pres">
      <dgm:prSet presAssocID="{9C824D42-4FD2-4E81-85C5-C2ED117CE699}" presName="sibTrans" presStyleLbl="sibTrans1D1" presStyleIdx="2" presStyleCnt="4"/>
      <dgm:spPr/>
      <dgm:t>
        <a:bodyPr/>
        <a:lstStyle/>
        <a:p>
          <a:endParaRPr lang="fr-FR"/>
        </a:p>
      </dgm:t>
    </dgm:pt>
    <dgm:pt modelId="{E8C9A434-169C-4FE7-8CDD-9586937008A0}" type="pres">
      <dgm:prSet presAssocID="{9C824D42-4FD2-4E81-85C5-C2ED117CE699}" presName="connectorText" presStyleLbl="sibTrans1D1" presStyleIdx="2" presStyleCnt="4"/>
      <dgm:spPr/>
      <dgm:t>
        <a:bodyPr/>
        <a:lstStyle/>
        <a:p>
          <a:endParaRPr lang="fr-FR"/>
        </a:p>
      </dgm:t>
    </dgm:pt>
    <dgm:pt modelId="{4E1962A2-5EFA-4014-96A1-3DD151418E12}" type="pres">
      <dgm:prSet presAssocID="{694EEB98-B696-4F2F-AD90-FB31D13BD8D0}" presName="node" presStyleLbl="node1" presStyleIdx="3" presStyleCnt="5" custScaleX="127083" custLinFactNeighborX="-2879" custLinFactNeighborY="4572">
        <dgm:presLayoutVars>
          <dgm:bulletEnabled val="1"/>
        </dgm:presLayoutVars>
      </dgm:prSet>
      <dgm:spPr/>
      <dgm:t>
        <a:bodyPr/>
        <a:lstStyle/>
        <a:p>
          <a:endParaRPr lang="fr-FR"/>
        </a:p>
      </dgm:t>
    </dgm:pt>
    <dgm:pt modelId="{722DB4FE-C7E1-4E4E-B1DC-9782F07BFDA6}" type="pres">
      <dgm:prSet presAssocID="{740D9C5F-391F-48B5-9997-DFC5BA69188A}" presName="sibTrans" presStyleLbl="sibTrans1D1" presStyleIdx="3" presStyleCnt="4"/>
      <dgm:spPr/>
      <dgm:t>
        <a:bodyPr/>
        <a:lstStyle/>
        <a:p>
          <a:endParaRPr lang="fr-FR"/>
        </a:p>
      </dgm:t>
    </dgm:pt>
    <dgm:pt modelId="{DBAF1574-7D6B-4ADF-AF93-BBA1AD931D5E}" type="pres">
      <dgm:prSet presAssocID="{740D9C5F-391F-48B5-9997-DFC5BA69188A}" presName="connectorText" presStyleLbl="sibTrans1D1" presStyleIdx="3" presStyleCnt="4"/>
      <dgm:spPr/>
      <dgm:t>
        <a:bodyPr/>
        <a:lstStyle/>
        <a:p>
          <a:endParaRPr lang="fr-FR"/>
        </a:p>
      </dgm:t>
    </dgm:pt>
    <dgm:pt modelId="{D4DF7FBA-93ED-4E99-9B77-722FAF8B2CC4}" type="pres">
      <dgm:prSet presAssocID="{08E108A9-5A15-4858-9B9C-BC963618C37D}" presName="node" presStyleLbl="node1" presStyleIdx="4" presStyleCnt="5" custScaleX="112185" custLinFactNeighborX="32838" custLinFactNeighborY="4572">
        <dgm:presLayoutVars>
          <dgm:bulletEnabled val="1"/>
        </dgm:presLayoutVars>
      </dgm:prSet>
      <dgm:spPr/>
      <dgm:t>
        <a:bodyPr/>
        <a:lstStyle/>
        <a:p>
          <a:endParaRPr lang="fr-FR"/>
        </a:p>
      </dgm:t>
    </dgm:pt>
  </dgm:ptLst>
  <dgm:cxnLst>
    <dgm:cxn modelId="{2E37BE0C-2CEB-4DFF-B8FE-8C5A2E2326FF}" srcId="{2D1BCD2F-CE25-4669-8DAE-3B2AB5D6306A}" destId="{08E108A9-5A15-4858-9B9C-BC963618C37D}" srcOrd="4" destOrd="0" parTransId="{CB072999-82E2-4A26-99F5-FA84F508B313}" sibTransId="{A2BECCB0-1A11-4430-97A4-80A087BC7AFA}"/>
    <dgm:cxn modelId="{DF9399D9-A272-4CE9-B062-DE3EC47643C2}" type="presOf" srcId="{2D1BCD2F-CE25-4669-8DAE-3B2AB5D6306A}" destId="{6B09A06D-C516-46ED-B1BE-47A326E6971E}" srcOrd="0" destOrd="0" presId="urn:microsoft.com/office/officeart/2005/8/layout/bProcess3"/>
    <dgm:cxn modelId="{EE1AF467-0503-4C3F-B799-C32595DB1736}" type="presOf" srcId="{694EEB98-B696-4F2F-AD90-FB31D13BD8D0}" destId="{4E1962A2-5EFA-4014-96A1-3DD151418E12}" srcOrd="0" destOrd="0" presId="urn:microsoft.com/office/officeart/2005/8/layout/bProcess3"/>
    <dgm:cxn modelId="{8C63CCEF-2D1A-437D-BD77-DD86F9AF68D8}" srcId="{2D1BCD2F-CE25-4669-8DAE-3B2AB5D6306A}" destId="{183C82C3-E914-4A93-A36F-D09D4FAA8643}" srcOrd="1" destOrd="0" parTransId="{9AB962B2-3038-4D18-92E0-C61DFE8678C9}" sibTransId="{F61F5442-039F-4B35-9AFA-61A22DEF028B}"/>
    <dgm:cxn modelId="{EBAA9229-D0E8-4DF2-8734-A9B156257C65}" type="presOf" srcId="{6419CD1D-9463-4822-994E-BCBEEDE7192B}" destId="{E74939AC-F719-4878-B5CA-841B7F2B4BA4}" srcOrd="0" destOrd="0" presId="urn:microsoft.com/office/officeart/2005/8/layout/bProcess3"/>
    <dgm:cxn modelId="{742D9E5B-7812-4F76-BEF1-B263BC281244}" srcId="{2D1BCD2F-CE25-4669-8DAE-3B2AB5D6306A}" destId="{07F113C5-90B4-462D-AC57-CFE140D6ADF1}" srcOrd="2" destOrd="0" parTransId="{1125AC15-8A1E-4F6C-BCAA-F77FFF613D85}" sibTransId="{9C824D42-4FD2-4E81-85C5-C2ED117CE699}"/>
    <dgm:cxn modelId="{97F7E404-4AFB-4BB5-A5A3-7FA9800F3C86}" type="presOf" srcId="{F61F5442-039F-4B35-9AFA-61A22DEF028B}" destId="{4C1A18BB-EDBA-4CB4-90A3-C53967887AA2}" srcOrd="0" destOrd="0" presId="urn:microsoft.com/office/officeart/2005/8/layout/bProcess3"/>
    <dgm:cxn modelId="{97CF1EF1-8E49-4312-BE15-C08F298147A5}" type="presOf" srcId="{7D8667D5-65F2-42E0-8F1A-E2772E25A3EB}" destId="{75664934-9916-4C90-BF54-558EBA9BA905}" srcOrd="0" destOrd="0" presId="urn:microsoft.com/office/officeart/2005/8/layout/bProcess3"/>
    <dgm:cxn modelId="{E85ADDEB-8441-406A-8A9B-67CD4561C6FB}" type="presOf" srcId="{08E108A9-5A15-4858-9B9C-BC963618C37D}" destId="{D4DF7FBA-93ED-4E99-9B77-722FAF8B2CC4}" srcOrd="0" destOrd="0" presId="urn:microsoft.com/office/officeart/2005/8/layout/bProcess3"/>
    <dgm:cxn modelId="{02FDD58A-0CE2-43EC-96BA-8118DB4FC957}" type="presOf" srcId="{183C82C3-E914-4A93-A36F-D09D4FAA8643}" destId="{2A04CBFF-2700-433E-B79C-0B48AC94A315}" srcOrd="0" destOrd="0" presId="urn:microsoft.com/office/officeart/2005/8/layout/bProcess3"/>
    <dgm:cxn modelId="{F9D3D961-6A1A-4486-85AD-CB44D6B11DD4}" type="presOf" srcId="{9C824D42-4FD2-4E81-85C5-C2ED117CE699}" destId="{E8C9A434-169C-4FE7-8CDD-9586937008A0}" srcOrd="1" destOrd="0" presId="urn:microsoft.com/office/officeart/2005/8/layout/bProcess3"/>
    <dgm:cxn modelId="{2D9EE7FE-77BB-48B4-8C5E-95ADEBF7346F}" type="presOf" srcId="{7D8667D5-65F2-42E0-8F1A-E2772E25A3EB}" destId="{7991AD5D-A786-40A4-BC8E-53D0103308C7}" srcOrd="1" destOrd="0" presId="urn:microsoft.com/office/officeart/2005/8/layout/bProcess3"/>
    <dgm:cxn modelId="{5C0E9D45-8350-409A-908C-4EA2B0BEBE74}" srcId="{2D1BCD2F-CE25-4669-8DAE-3B2AB5D6306A}" destId="{694EEB98-B696-4F2F-AD90-FB31D13BD8D0}" srcOrd="3" destOrd="0" parTransId="{E94CDB92-1463-4355-AACD-FF0C6515BED4}" sibTransId="{740D9C5F-391F-48B5-9997-DFC5BA69188A}"/>
    <dgm:cxn modelId="{AC3E27CA-3C04-43FC-9CB0-2687C8B82A28}" type="presOf" srcId="{07F113C5-90B4-462D-AC57-CFE140D6ADF1}" destId="{942EE57B-1F4A-4115-A271-6B5848F71E3E}" srcOrd="0" destOrd="0" presId="urn:microsoft.com/office/officeart/2005/8/layout/bProcess3"/>
    <dgm:cxn modelId="{F546472E-E1A0-4E6B-A69F-120763C0A55A}" type="presOf" srcId="{740D9C5F-391F-48B5-9997-DFC5BA69188A}" destId="{DBAF1574-7D6B-4ADF-AF93-BBA1AD931D5E}" srcOrd="1" destOrd="0" presId="urn:microsoft.com/office/officeart/2005/8/layout/bProcess3"/>
    <dgm:cxn modelId="{050AE8C2-BEEE-4C25-AF5B-C9FEE1E17E2A}" type="presOf" srcId="{9C824D42-4FD2-4E81-85C5-C2ED117CE699}" destId="{AA8AF720-0918-46C4-AB03-E89DBD4CBD92}" srcOrd="0" destOrd="0" presId="urn:microsoft.com/office/officeart/2005/8/layout/bProcess3"/>
    <dgm:cxn modelId="{6320B5C6-528F-422D-A21B-84343BD02072}" srcId="{2D1BCD2F-CE25-4669-8DAE-3B2AB5D6306A}" destId="{6419CD1D-9463-4822-994E-BCBEEDE7192B}" srcOrd="0" destOrd="0" parTransId="{4EDF2E80-505E-46D3-9190-B56A2745A5D2}" sibTransId="{7D8667D5-65F2-42E0-8F1A-E2772E25A3EB}"/>
    <dgm:cxn modelId="{F9C805A6-FB84-461A-87D6-38F537813587}" type="presOf" srcId="{F61F5442-039F-4B35-9AFA-61A22DEF028B}" destId="{C5D05304-E410-4034-B26F-7DDD0EDC5879}" srcOrd="1" destOrd="0" presId="urn:microsoft.com/office/officeart/2005/8/layout/bProcess3"/>
    <dgm:cxn modelId="{76D885D8-717C-4248-AF12-4BB2A6A9D8A8}" type="presOf" srcId="{740D9C5F-391F-48B5-9997-DFC5BA69188A}" destId="{722DB4FE-C7E1-4E4E-B1DC-9782F07BFDA6}" srcOrd="0" destOrd="0" presId="urn:microsoft.com/office/officeart/2005/8/layout/bProcess3"/>
    <dgm:cxn modelId="{17D355A6-C817-47C8-A96B-2B94BA3E65B2}" type="presParOf" srcId="{6B09A06D-C516-46ED-B1BE-47A326E6971E}" destId="{E74939AC-F719-4878-B5CA-841B7F2B4BA4}" srcOrd="0" destOrd="0" presId="urn:microsoft.com/office/officeart/2005/8/layout/bProcess3"/>
    <dgm:cxn modelId="{5D1F2A15-D6FD-4938-A06C-93B8397B7647}" type="presParOf" srcId="{6B09A06D-C516-46ED-B1BE-47A326E6971E}" destId="{75664934-9916-4C90-BF54-558EBA9BA905}" srcOrd="1" destOrd="0" presId="urn:microsoft.com/office/officeart/2005/8/layout/bProcess3"/>
    <dgm:cxn modelId="{7BA604FC-B663-40FE-86B2-20868B703AB0}" type="presParOf" srcId="{75664934-9916-4C90-BF54-558EBA9BA905}" destId="{7991AD5D-A786-40A4-BC8E-53D0103308C7}" srcOrd="0" destOrd="0" presId="urn:microsoft.com/office/officeart/2005/8/layout/bProcess3"/>
    <dgm:cxn modelId="{89DF9E2B-9818-4C50-AB82-637FBB129049}" type="presParOf" srcId="{6B09A06D-C516-46ED-B1BE-47A326E6971E}" destId="{2A04CBFF-2700-433E-B79C-0B48AC94A315}" srcOrd="2" destOrd="0" presId="urn:microsoft.com/office/officeart/2005/8/layout/bProcess3"/>
    <dgm:cxn modelId="{0B86365C-D383-4905-B135-FC5102B2CB77}" type="presParOf" srcId="{6B09A06D-C516-46ED-B1BE-47A326E6971E}" destId="{4C1A18BB-EDBA-4CB4-90A3-C53967887AA2}" srcOrd="3" destOrd="0" presId="urn:microsoft.com/office/officeart/2005/8/layout/bProcess3"/>
    <dgm:cxn modelId="{C883BDD3-F8DE-4387-A5A2-559D8D29E6EA}" type="presParOf" srcId="{4C1A18BB-EDBA-4CB4-90A3-C53967887AA2}" destId="{C5D05304-E410-4034-B26F-7DDD0EDC5879}" srcOrd="0" destOrd="0" presId="urn:microsoft.com/office/officeart/2005/8/layout/bProcess3"/>
    <dgm:cxn modelId="{70771DAA-FF13-407B-984D-9E31E281EDF4}" type="presParOf" srcId="{6B09A06D-C516-46ED-B1BE-47A326E6971E}" destId="{942EE57B-1F4A-4115-A271-6B5848F71E3E}" srcOrd="4" destOrd="0" presId="urn:microsoft.com/office/officeart/2005/8/layout/bProcess3"/>
    <dgm:cxn modelId="{F15B13C2-A850-4FB2-9B5D-40EAFCB03688}" type="presParOf" srcId="{6B09A06D-C516-46ED-B1BE-47A326E6971E}" destId="{AA8AF720-0918-46C4-AB03-E89DBD4CBD92}" srcOrd="5" destOrd="0" presId="urn:microsoft.com/office/officeart/2005/8/layout/bProcess3"/>
    <dgm:cxn modelId="{FC2F06E9-D29B-4298-AC39-1EF5BF0AFAD1}" type="presParOf" srcId="{AA8AF720-0918-46C4-AB03-E89DBD4CBD92}" destId="{E8C9A434-169C-4FE7-8CDD-9586937008A0}" srcOrd="0" destOrd="0" presId="urn:microsoft.com/office/officeart/2005/8/layout/bProcess3"/>
    <dgm:cxn modelId="{27E12E7A-973D-4CD5-8850-DB02E206FCE7}" type="presParOf" srcId="{6B09A06D-C516-46ED-B1BE-47A326E6971E}" destId="{4E1962A2-5EFA-4014-96A1-3DD151418E12}" srcOrd="6" destOrd="0" presId="urn:microsoft.com/office/officeart/2005/8/layout/bProcess3"/>
    <dgm:cxn modelId="{5E9CA3CA-86CE-495D-933C-03B4CF596A56}" type="presParOf" srcId="{6B09A06D-C516-46ED-B1BE-47A326E6971E}" destId="{722DB4FE-C7E1-4E4E-B1DC-9782F07BFDA6}" srcOrd="7" destOrd="0" presId="urn:microsoft.com/office/officeart/2005/8/layout/bProcess3"/>
    <dgm:cxn modelId="{2703B92B-FF0A-4FE2-80AF-F2F2D3774C8C}" type="presParOf" srcId="{722DB4FE-C7E1-4E4E-B1DC-9782F07BFDA6}" destId="{DBAF1574-7D6B-4ADF-AF93-BBA1AD931D5E}" srcOrd="0" destOrd="0" presId="urn:microsoft.com/office/officeart/2005/8/layout/bProcess3"/>
    <dgm:cxn modelId="{6E77D341-F6B2-424B-B302-A5C7178A4603}" type="presParOf" srcId="{6B09A06D-C516-46ED-B1BE-47A326E6971E}" destId="{D4DF7FBA-93ED-4E99-9B77-722FAF8B2CC4}" srcOrd="8" destOrd="0" presId="urn:microsoft.com/office/officeart/2005/8/layout/b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F48F82-3BE7-4E65-B443-4B21F0FE8495}" type="doc">
      <dgm:prSet loTypeId="urn:microsoft.com/office/officeart/2005/8/layout/cycle2" loCatId="cycle" qsTypeId="urn:microsoft.com/office/officeart/2005/8/quickstyle/3d1" qsCatId="3D" csTypeId="urn:microsoft.com/office/officeart/2005/8/colors/colorful1#1" csCatId="colorful" phldr="1"/>
      <dgm:spPr/>
      <dgm:t>
        <a:bodyPr/>
        <a:lstStyle/>
        <a:p>
          <a:endParaRPr lang="en-US"/>
        </a:p>
      </dgm:t>
    </dgm:pt>
    <dgm:pt modelId="{0499AA20-8180-43D5-9D94-2FB774B72F51}">
      <dgm:prSet phldrT="[Text]"/>
      <dgm:spPr>
        <a:solidFill>
          <a:srgbClr val="A365D1"/>
        </a:solid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dirty="0" smtClean="0"/>
            <a:t>Dieu</a:t>
          </a:r>
          <a:endParaRPr lang="en-US" dirty="0"/>
        </a:p>
      </dgm:t>
    </dgm:pt>
    <dgm:pt modelId="{7FDE335C-D99B-43E7-A0F9-9FFF877D9352}" type="parTrans" cxnId="{7A3B30B3-650D-4F6D-B9FF-9102D67BBDAA}">
      <dgm:prSet/>
      <dgm:spPr/>
      <dgm:t>
        <a:bodyPr/>
        <a:lstStyle/>
        <a:p>
          <a:endParaRPr lang="en-US"/>
        </a:p>
      </dgm:t>
    </dgm:pt>
    <dgm:pt modelId="{E409C6BC-E685-498D-B2DD-0BA984931760}" type="sibTrans" cxnId="{7A3B30B3-650D-4F6D-B9FF-9102D67BBDAA}">
      <dgm:prSet>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86E393FD-39F7-4F28-915E-C7D3FCAD6B37}">
      <dgm:prSet phldrT="[Text]"/>
      <dgm:spPr>
        <a:solidFill>
          <a:schemeClr val="accent2">
            <a:lumMod val="40000"/>
            <a:lumOff val="60000"/>
          </a:schemeClr>
        </a:solidFill>
      </dgm:spPr>
      <dgm:t>
        <a:bodyPr/>
        <a:lstStyle/>
        <a:p>
          <a:r>
            <a:rPr lang="fr-FR" dirty="0" smtClean="0">
              <a:solidFill>
                <a:srgbClr val="002060"/>
              </a:solidFill>
            </a:rPr>
            <a:t>Fils</a:t>
          </a:r>
          <a:endParaRPr lang="en-US" dirty="0">
            <a:solidFill>
              <a:srgbClr val="002060"/>
            </a:solidFill>
          </a:endParaRPr>
        </a:p>
      </dgm:t>
    </dgm:pt>
    <dgm:pt modelId="{0C372110-6733-4295-9050-92754A2EC816}" type="parTrans" cxnId="{903B720F-9A64-4E32-B681-F33CC4457C17}">
      <dgm:prSet/>
      <dgm:spPr/>
      <dgm:t>
        <a:bodyPr/>
        <a:lstStyle/>
        <a:p>
          <a:endParaRPr lang="en-US"/>
        </a:p>
      </dgm:t>
    </dgm:pt>
    <dgm:pt modelId="{D6763407-BF01-4DF8-AAF0-2F769010489A}" type="sibTrans" cxnId="{903B720F-9A64-4E32-B681-F33CC4457C17}">
      <dgm:prSet/>
      <dgm:spPr>
        <a:solidFill>
          <a:srgbClr val="00B0F0"/>
        </a:solidFill>
      </dgm:spPr>
      <dgm:t>
        <a:bodyPr/>
        <a:lstStyle/>
        <a:p>
          <a:endParaRPr lang="en-US"/>
        </a:p>
      </dgm:t>
    </dgm:pt>
    <dgm:pt modelId="{F6DB7BD5-B019-415E-A33A-E3C99B0369BD}">
      <dgm:prSet phldrT="[Text]"/>
      <dgm:spPr>
        <a:solidFill>
          <a:schemeClr val="accent2">
            <a:lumMod val="60000"/>
            <a:lumOff val="40000"/>
          </a:schemeClr>
        </a:solidFill>
      </dgm:spPr>
      <dgm:t>
        <a:bodyPr/>
        <a:lstStyle/>
        <a:p>
          <a:r>
            <a:rPr lang="fr-FR" dirty="0" smtClean="0"/>
            <a:t>frère</a:t>
          </a:r>
          <a:endParaRPr lang="en-US" dirty="0"/>
        </a:p>
      </dgm:t>
    </dgm:pt>
    <dgm:pt modelId="{B8404C3F-868C-472D-9A0E-AC9A042AF855}" type="parTrans" cxnId="{A1B311EF-E969-4D8D-99DB-2BC56233671D}">
      <dgm:prSet/>
      <dgm:spPr/>
      <dgm:t>
        <a:bodyPr/>
        <a:lstStyle/>
        <a:p>
          <a:endParaRPr lang="en-US"/>
        </a:p>
      </dgm:t>
    </dgm:pt>
    <dgm:pt modelId="{0B8D6989-C490-4D6B-B90B-A4D406F9E287}" type="sibTrans" cxnId="{A1B311EF-E969-4D8D-99DB-2BC56233671D}">
      <dgm:prSet/>
      <dgm:spPr>
        <a:solidFill>
          <a:srgbClr val="00B0F0"/>
        </a:solidFill>
      </dgm:spPr>
      <dgm:t>
        <a:bodyPr/>
        <a:lstStyle/>
        <a:p>
          <a:endParaRPr lang="en-US"/>
        </a:p>
      </dgm:t>
    </dgm:pt>
    <dgm:pt modelId="{10A7816D-EFF3-47C0-8AC9-1429820CF379}">
      <dgm:prSet phldrT="[Text]"/>
      <dgm:spPr>
        <a:solidFill>
          <a:schemeClr val="accent2">
            <a:lumMod val="75000"/>
          </a:schemeClr>
        </a:solidFill>
      </dgm:spPr>
      <dgm:t>
        <a:bodyPr/>
        <a:lstStyle/>
        <a:p>
          <a:r>
            <a:rPr lang="fr-FR" dirty="0" smtClean="0"/>
            <a:t>mari</a:t>
          </a:r>
          <a:endParaRPr lang="en-US" dirty="0"/>
        </a:p>
      </dgm:t>
    </dgm:pt>
    <dgm:pt modelId="{159D2BAA-9F9E-4674-991A-2BF7A4101833}" type="parTrans" cxnId="{07252D05-9D22-43D9-B360-30E1C75EE5F6}">
      <dgm:prSet/>
      <dgm:spPr/>
      <dgm:t>
        <a:bodyPr/>
        <a:lstStyle/>
        <a:p>
          <a:endParaRPr lang="en-US"/>
        </a:p>
      </dgm:t>
    </dgm:pt>
    <dgm:pt modelId="{7836AD39-24D3-4361-A268-1C3EF5E62BE8}" type="sibTrans" cxnId="{07252D05-9D22-43D9-B360-30E1C75EE5F6}">
      <dgm:prSet/>
      <dgm:spPr>
        <a:solidFill>
          <a:srgbClr val="00B0F0"/>
        </a:solidFill>
      </dgm:spPr>
      <dgm:t>
        <a:bodyPr/>
        <a:lstStyle/>
        <a:p>
          <a:endParaRPr lang="en-US"/>
        </a:p>
      </dgm:t>
    </dgm:pt>
    <dgm:pt modelId="{B694ADAF-F7E6-40D8-985D-4BD9069BE0CB}">
      <dgm:prSet phldrT="[Text]"/>
      <dgm:spPr>
        <a:solidFill>
          <a:srgbClr val="002060"/>
        </a:solidFill>
      </dgm:spPr>
      <dgm:t>
        <a:bodyPr/>
        <a:lstStyle/>
        <a:p>
          <a:r>
            <a:rPr lang="fr-FR" dirty="0" smtClean="0"/>
            <a:t>père</a:t>
          </a:r>
          <a:endParaRPr lang="en-US" dirty="0"/>
        </a:p>
      </dgm:t>
    </dgm:pt>
    <dgm:pt modelId="{22BC9064-9B4C-49F2-B004-66ACE4D21F11}" type="parTrans" cxnId="{BA5D6E05-4C8C-4F0D-9854-C6FF46DC8E6F}">
      <dgm:prSet/>
      <dgm:spPr/>
      <dgm:t>
        <a:bodyPr/>
        <a:lstStyle/>
        <a:p>
          <a:endParaRPr lang="en-US"/>
        </a:p>
      </dgm:t>
    </dgm:pt>
    <dgm:pt modelId="{52DD488E-4A89-40BD-B58C-DE1545152D14}" type="sibTrans" cxnId="{BA5D6E05-4C8C-4F0D-9854-C6FF46DC8E6F}">
      <dgm:prSet/>
      <dgm:spPr>
        <a:solidFill>
          <a:schemeClr val="accent2">
            <a:lumMod val="75000"/>
          </a:schemeClr>
        </a:solidFill>
      </dgm:spPr>
      <dgm:t>
        <a:bodyPr/>
        <a:lstStyle/>
        <a:p>
          <a:endParaRPr lang="en-US"/>
        </a:p>
      </dgm:t>
    </dgm:pt>
    <dgm:pt modelId="{D84CE2FD-7743-44AF-B604-90096E04809B}">
      <dgm:prSet/>
      <dgm:spPr>
        <a:solidFill>
          <a:srgbClr val="B30101"/>
        </a:solidFill>
      </dgm:spPr>
      <dgm:t>
        <a:bodyPr/>
        <a:lstStyle/>
        <a:p>
          <a:r>
            <a:rPr lang="fr-FR" dirty="0" smtClean="0"/>
            <a:t>mère</a:t>
          </a:r>
          <a:endParaRPr lang="en-US" dirty="0"/>
        </a:p>
      </dgm:t>
    </dgm:pt>
    <dgm:pt modelId="{D0B865FA-A3EC-46FE-B629-2F7ECB899D55}" type="parTrans" cxnId="{63F0A3E4-E409-4512-AB36-A8B8B232E611}">
      <dgm:prSet/>
      <dgm:spPr/>
      <dgm:t>
        <a:bodyPr/>
        <a:lstStyle/>
        <a:p>
          <a:endParaRPr lang="en-US"/>
        </a:p>
      </dgm:t>
    </dgm:pt>
    <dgm:pt modelId="{28BAB3A2-8D05-467B-A83B-24B18894F2F2}" type="sibTrans" cxnId="{63F0A3E4-E409-4512-AB36-A8B8B232E611}">
      <dgm:prSet/>
      <dgm:spPr>
        <a:solidFill>
          <a:srgbClr val="E34025"/>
        </a:solidFill>
      </dgm:spPr>
      <dgm:t>
        <a:bodyPr/>
        <a:lstStyle/>
        <a:p>
          <a:endParaRPr lang="en-US"/>
        </a:p>
      </dgm:t>
    </dgm:pt>
    <dgm:pt modelId="{FBFE0E61-A15E-426C-AC89-12AD4C67E08F}">
      <dgm:prSet/>
      <dgm:spPr>
        <a:solidFill>
          <a:srgbClr val="F60000"/>
        </a:solidFill>
      </dgm:spPr>
      <dgm:t>
        <a:bodyPr/>
        <a:lstStyle/>
        <a:p>
          <a:r>
            <a:rPr lang="fr-FR" dirty="0" smtClean="0">
              <a:latin typeface="Arial Narrow" pitchFamily="34" charset="0"/>
            </a:rPr>
            <a:t>femme</a:t>
          </a:r>
          <a:endParaRPr lang="en-US" dirty="0">
            <a:latin typeface="Arial Narrow" pitchFamily="34" charset="0"/>
          </a:endParaRPr>
        </a:p>
      </dgm:t>
    </dgm:pt>
    <dgm:pt modelId="{AA64BD29-D7DA-46A4-9DCC-693665575F98}" type="parTrans" cxnId="{7605B089-9C0F-45CC-B3AF-61A9C1C6A048}">
      <dgm:prSet/>
      <dgm:spPr/>
      <dgm:t>
        <a:bodyPr/>
        <a:lstStyle/>
        <a:p>
          <a:endParaRPr lang="en-US"/>
        </a:p>
      </dgm:t>
    </dgm:pt>
    <dgm:pt modelId="{B2EE90C0-9582-453C-9493-12E26F2EF4C3}" type="sibTrans" cxnId="{7605B089-9C0F-45CC-B3AF-61A9C1C6A048}">
      <dgm:prSet/>
      <dgm:spPr>
        <a:solidFill>
          <a:srgbClr val="E34025"/>
        </a:solidFill>
      </dgm:spPr>
      <dgm:t>
        <a:bodyPr/>
        <a:lstStyle/>
        <a:p>
          <a:endParaRPr lang="en-US"/>
        </a:p>
      </dgm:t>
    </dgm:pt>
    <dgm:pt modelId="{5BEAFE4F-A0E5-44AB-B18C-E447C1A7FB9A}">
      <dgm:prSet custT="1"/>
      <dgm:spPr>
        <a:solidFill>
          <a:srgbClr val="EB7663"/>
        </a:solidFill>
      </dgm:spPr>
      <dgm:t>
        <a:bodyPr/>
        <a:lstStyle/>
        <a:p>
          <a:r>
            <a:rPr lang="fr-FR" sz="2000" dirty="0" smtClean="0">
              <a:solidFill>
                <a:schemeClr val="tx1"/>
              </a:solidFill>
              <a:latin typeface="Arial Narrow" pitchFamily="34" charset="0"/>
            </a:rPr>
            <a:t>Sœur</a:t>
          </a:r>
          <a:r>
            <a:rPr lang="fr-FR" sz="1400" dirty="0" smtClean="0">
              <a:solidFill>
                <a:schemeClr val="tx1"/>
              </a:solidFill>
            </a:rPr>
            <a:t> </a:t>
          </a:r>
          <a:endParaRPr lang="en-US" sz="1400" dirty="0">
            <a:solidFill>
              <a:schemeClr val="tx1"/>
            </a:solidFill>
          </a:endParaRPr>
        </a:p>
      </dgm:t>
    </dgm:pt>
    <dgm:pt modelId="{3C3A3075-197A-4B2E-9A68-521DE6D75D3D}" type="parTrans" cxnId="{3DAC7258-42A4-4937-A7A0-B6339CCCAE0B}">
      <dgm:prSet/>
      <dgm:spPr/>
      <dgm:t>
        <a:bodyPr/>
        <a:lstStyle/>
        <a:p>
          <a:endParaRPr lang="en-US"/>
        </a:p>
      </dgm:t>
    </dgm:pt>
    <dgm:pt modelId="{CBD39753-8914-47FD-A222-143CFCB7D75F}" type="sibTrans" cxnId="{3DAC7258-42A4-4937-A7A0-B6339CCCAE0B}">
      <dgm:prSet/>
      <dgm:spPr>
        <a:solidFill>
          <a:srgbClr val="E34025"/>
        </a:solidFill>
      </dgm:spPr>
      <dgm:t>
        <a:bodyPr/>
        <a:lstStyle/>
        <a:p>
          <a:endParaRPr lang="en-US"/>
        </a:p>
      </dgm:t>
    </dgm:pt>
    <dgm:pt modelId="{438D0E34-80F4-4183-B9B1-FE405A4D749A}">
      <dgm:prSet custT="1"/>
      <dgm:spPr>
        <a:solidFill>
          <a:schemeClr val="accent1">
            <a:lumMod val="40000"/>
            <a:lumOff val="60000"/>
          </a:schemeClr>
        </a:solidFill>
      </dgm:spPr>
      <dgm:t>
        <a:bodyPr/>
        <a:lstStyle/>
        <a:p>
          <a:r>
            <a:rPr lang="fr-FR" sz="2400" dirty="0" smtClean="0">
              <a:solidFill>
                <a:srgbClr val="FF0000"/>
              </a:solidFill>
              <a:latin typeface="Arial Narrow" pitchFamily="34" charset="0"/>
            </a:rPr>
            <a:t>fille</a:t>
          </a:r>
          <a:endParaRPr lang="en-US" sz="2400" dirty="0">
            <a:solidFill>
              <a:srgbClr val="FF0000"/>
            </a:solidFill>
            <a:latin typeface="Arial Narrow" pitchFamily="34" charset="0"/>
          </a:endParaRPr>
        </a:p>
      </dgm:t>
    </dgm:pt>
    <dgm:pt modelId="{24F4E308-814A-4FF1-B7D7-1C00AC65858F}" type="parTrans" cxnId="{C910E7A4-628A-4BA4-86BD-6B820D9E5AA0}">
      <dgm:prSet/>
      <dgm:spPr/>
      <dgm:t>
        <a:bodyPr/>
        <a:lstStyle/>
        <a:p>
          <a:endParaRPr lang="en-US"/>
        </a:p>
      </dgm:t>
    </dgm:pt>
    <dgm:pt modelId="{17F84BD6-5F3B-4A74-A942-18FFCA6CEF22}" type="sibTrans" cxnId="{C910E7A4-628A-4BA4-86BD-6B820D9E5AA0}">
      <dgm:prSet/>
      <dgm:spPr/>
      <dgm:t>
        <a:bodyPr/>
        <a:lstStyle/>
        <a:p>
          <a:endParaRPr lang="en-US"/>
        </a:p>
      </dgm:t>
    </dgm:pt>
    <dgm:pt modelId="{E14B267E-999F-442C-A4CB-20F43196E0B7}" type="pres">
      <dgm:prSet presAssocID="{4CF48F82-3BE7-4E65-B443-4B21F0FE8495}" presName="cycle" presStyleCnt="0">
        <dgm:presLayoutVars>
          <dgm:dir/>
          <dgm:resizeHandles val="exact"/>
        </dgm:presLayoutVars>
      </dgm:prSet>
      <dgm:spPr/>
      <dgm:t>
        <a:bodyPr/>
        <a:lstStyle/>
        <a:p>
          <a:endParaRPr lang="en-US"/>
        </a:p>
      </dgm:t>
    </dgm:pt>
    <dgm:pt modelId="{0F725527-C2E2-44AF-807A-84363E0ED261}" type="pres">
      <dgm:prSet presAssocID="{0499AA20-8180-43D5-9D94-2FB774B72F51}" presName="node" presStyleLbl="node1" presStyleIdx="0" presStyleCnt="9" custScaleX="164949" custScaleY="145422" custRadScaleRad="93628" custRadScaleInc="-12568">
        <dgm:presLayoutVars>
          <dgm:bulletEnabled val="1"/>
        </dgm:presLayoutVars>
      </dgm:prSet>
      <dgm:spPr/>
      <dgm:t>
        <a:bodyPr/>
        <a:lstStyle/>
        <a:p>
          <a:endParaRPr lang="en-US"/>
        </a:p>
      </dgm:t>
    </dgm:pt>
    <dgm:pt modelId="{340C9BE2-EDA4-4F77-9038-D7CDC6DFDF1E}" type="pres">
      <dgm:prSet presAssocID="{E409C6BC-E685-498D-B2DD-0BA984931760}" presName="sibTrans" presStyleLbl="sibTrans2D1" presStyleIdx="0" presStyleCnt="9" custAng="10197537" custScaleX="119111" custScaleY="303469" custLinFactY="200000" custLinFactNeighborX="-72253" custLinFactNeighborY="265618"/>
      <dgm:spPr/>
      <dgm:t>
        <a:bodyPr/>
        <a:lstStyle/>
        <a:p>
          <a:endParaRPr lang="en-US"/>
        </a:p>
      </dgm:t>
    </dgm:pt>
    <dgm:pt modelId="{48AAEF36-3E19-41F6-A02E-FCD53246D82B}" type="pres">
      <dgm:prSet presAssocID="{E409C6BC-E685-498D-B2DD-0BA984931760}" presName="connectorText" presStyleLbl="sibTrans2D1" presStyleIdx="0" presStyleCnt="9"/>
      <dgm:spPr/>
      <dgm:t>
        <a:bodyPr/>
        <a:lstStyle/>
        <a:p>
          <a:endParaRPr lang="en-US"/>
        </a:p>
      </dgm:t>
    </dgm:pt>
    <dgm:pt modelId="{F2543429-8157-47FE-9D7D-613F72092F1B}" type="pres">
      <dgm:prSet presAssocID="{D84CE2FD-7743-44AF-B604-90096E04809B}" presName="node" presStyleLbl="node1" presStyleIdx="1" presStyleCnt="9" custRadScaleRad="184746" custRadScaleInc="148329">
        <dgm:presLayoutVars>
          <dgm:bulletEnabled val="1"/>
        </dgm:presLayoutVars>
      </dgm:prSet>
      <dgm:spPr/>
      <dgm:t>
        <a:bodyPr/>
        <a:lstStyle/>
        <a:p>
          <a:endParaRPr lang="en-US"/>
        </a:p>
      </dgm:t>
    </dgm:pt>
    <dgm:pt modelId="{0FA7915A-5859-4A2E-B774-C3C855EA0CE4}" type="pres">
      <dgm:prSet presAssocID="{28BAB3A2-8D05-467B-A83B-24B18894F2F2}" presName="sibTrans" presStyleLbl="sibTrans2D1" presStyleIdx="1" presStyleCnt="9" custAng="11247667" custScaleX="147608" custScaleY="114447" custLinFactNeighborX="25591" custLinFactNeighborY="4560"/>
      <dgm:spPr/>
      <dgm:t>
        <a:bodyPr/>
        <a:lstStyle/>
        <a:p>
          <a:endParaRPr lang="en-US"/>
        </a:p>
      </dgm:t>
    </dgm:pt>
    <dgm:pt modelId="{A19F178A-AEC6-4EC0-9EE6-743B82F5E932}" type="pres">
      <dgm:prSet presAssocID="{28BAB3A2-8D05-467B-A83B-24B18894F2F2}" presName="connectorText" presStyleLbl="sibTrans2D1" presStyleIdx="1" presStyleCnt="9"/>
      <dgm:spPr/>
      <dgm:t>
        <a:bodyPr/>
        <a:lstStyle/>
        <a:p>
          <a:endParaRPr lang="en-US"/>
        </a:p>
      </dgm:t>
    </dgm:pt>
    <dgm:pt modelId="{963C24B8-6B2F-4CB5-AB48-9DE4599DE3BE}" type="pres">
      <dgm:prSet presAssocID="{FBFE0E61-A15E-426C-AC89-12AD4C67E08F}" presName="node" presStyleLbl="node1" presStyleIdx="2" presStyleCnt="9" custRadScaleRad="135603" custRadScaleInc="30277">
        <dgm:presLayoutVars>
          <dgm:bulletEnabled val="1"/>
        </dgm:presLayoutVars>
      </dgm:prSet>
      <dgm:spPr/>
      <dgm:t>
        <a:bodyPr/>
        <a:lstStyle/>
        <a:p>
          <a:endParaRPr lang="en-US"/>
        </a:p>
      </dgm:t>
    </dgm:pt>
    <dgm:pt modelId="{9B9F40B3-5622-4301-867D-D4EF49B15B5C}" type="pres">
      <dgm:prSet presAssocID="{B2EE90C0-9582-453C-9493-12E26F2EF4C3}" presName="sibTrans" presStyleLbl="sibTrans2D1" presStyleIdx="2" presStyleCnt="9" custAng="10835424" custScaleX="81227" custScaleY="134902"/>
      <dgm:spPr/>
      <dgm:t>
        <a:bodyPr/>
        <a:lstStyle/>
        <a:p>
          <a:endParaRPr lang="en-US"/>
        </a:p>
      </dgm:t>
    </dgm:pt>
    <dgm:pt modelId="{3EE655A0-DAF2-47FF-9DC8-798979FA6160}" type="pres">
      <dgm:prSet presAssocID="{B2EE90C0-9582-453C-9493-12E26F2EF4C3}" presName="connectorText" presStyleLbl="sibTrans2D1" presStyleIdx="2" presStyleCnt="9"/>
      <dgm:spPr/>
      <dgm:t>
        <a:bodyPr/>
        <a:lstStyle/>
        <a:p>
          <a:endParaRPr lang="en-US"/>
        </a:p>
      </dgm:t>
    </dgm:pt>
    <dgm:pt modelId="{D54D5510-3687-4FE0-8D89-601AE9968C44}" type="pres">
      <dgm:prSet presAssocID="{5BEAFE4F-A0E5-44AB-B18C-E447C1A7FB9A}" presName="node" presStyleLbl="node1" presStyleIdx="3" presStyleCnt="9" custRadScaleRad="101295" custRadScaleInc="-5812">
        <dgm:presLayoutVars>
          <dgm:bulletEnabled val="1"/>
        </dgm:presLayoutVars>
      </dgm:prSet>
      <dgm:spPr/>
      <dgm:t>
        <a:bodyPr/>
        <a:lstStyle/>
        <a:p>
          <a:endParaRPr lang="en-US"/>
        </a:p>
      </dgm:t>
    </dgm:pt>
    <dgm:pt modelId="{C3D8B13C-1DBD-4698-8913-9C34CEDEE741}" type="pres">
      <dgm:prSet presAssocID="{CBD39753-8914-47FD-A222-143CFCB7D75F}" presName="sibTrans" presStyleLbl="sibTrans2D1" presStyleIdx="3" presStyleCnt="9" custAng="10345601" custScaleX="80697" custScaleY="114254"/>
      <dgm:spPr/>
      <dgm:t>
        <a:bodyPr/>
        <a:lstStyle/>
        <a:p>
          <a:endParaRPr lang="en-US"/>
        </a:p>
      </dgm:t>
    </dgm:pt>
    <dgm:pt modelId="{0D8952DE-B377-4B4C-8342-342B35DFB9CD}" type="pres">
      <dgm:prSet presAssocID="{CBD39753-8914-47FD-A222-143CFCB7D75F}" presName="connectorText" presStyleLbl="sibTrans2D1" presStyleIdx="3" presStyleCnt="9"/>
      <dgm:spPr/>
      <dgm:t>
        <a:bodyPr/>
        <a:lstStyle/>
        <a:p>
          <a:endParaRPr lang="en-US"/>
        </a:p>
      </dgm:t>
    </dgm:pt>
    <dgm:pt modelId="{2E76A681-9C95-4EB4-B0FE-1B9BEE47D68A}" type="pres">
      <dgm:prSet presAssocID="{438D0E34-80F4-4183-B9B1-FE405A4D749A}" presName="node" presStyleLbl="node1" presStyleIdx="4" presStyleCnt="9">
        <dgm:presLayoutVars>
          <dgm:bulletEnabled val="1"/>
        </dgm:presLayoutVars>
      </dgm:prSet>
      <dgm:spPr/>
      <dgm:t>
        <a:bodyPr/>
        <a:lstStyle/>
        <a:p>
          <a:endParaRPr lang="en-US"/>
        </a:p>
      </dgm:t>
    </dgm:pt>
    <dgm:pt modelId="{C9B659ED-EBCB-4A22-9586-4FDEF6420CC2}" type="pres">
      <dgm:prSet presAssocID="{17F84BD6-5F3B-4A74-A942-18FFCA6CEF22}" presName="sibTrans" presStyleLbl="sibTrans2D1" presStyleIdx="4" presStyleCnt="9" custAng="5400000" custScaleX="544238" custScaleY="396492" custLinFactY="-152810" custLinFactNeighborX="-7266" custLinFactNeighborY="-200000"/>
      <dgm:spPr/>
      <dgm:t>
        <a:bodyPr/>
        <a:lstStyle/>
        <a:p>
          <a:endParaRPr lang="en-US"/>
        </a:p>
      </dgm:t>
    </dgm:pt>
    <dgm:pt modelId="{85EBCD29-4FD6-400A-93B2-914C655F0FFF}" type="pres">
      <dgm:prSet presAssocID="{17F84BD6-5F3B-4A74-A942-18FFCA6CEF22}" presName="connectorText" presStyleLbl="sibTrans2D1" presStyleIdx="4" presStyleCnt="9"/>
      <dgm:spPr/>
      <dgm:t>
        <a:bodyPr/>
        <a:lstStyle/>
        <a:p>
          <a:endParaRPr lang="en-US"/>
        </a:p>
      </dgm:t>
    </dgm:pt>
    <dgm:pt modelId="{2F0DC57F-58CD-43D8-8D1A-A37A5246A861}" type="pres">
      <dgm:prSet presAssocID="{86E393FD-39F7-4F28-915E-C7D3FCAD6B37}" presName="node" presStyleLbl="node1" presStyleIdx="5" presStyleCnt="9">
        <dgm:presLayoutVars>
          <dgm:bulletEnabled val="1"/>
        </dgm:presLayoutVars>
      </dgm:prSet>
      <dgm:spPr/>
      <dgm:t>
        <a:bodyPr/>
        <a:lstStyle/>
        <a:p>
          <a:endParaRPr lang="en-US"/>
        </a:p>
      </dgm:t>
    </dgm:pt>
    <dgm:pt modelId="{E8815041-ABD8-492E-8814-AAC2CB819A67}" type="pres">
      <dgm:prSet presAssocID="{D6763407-BF01-4DF8-AAF0-2F769010489A}" presName="sibTrans" presStyleLbl="sibTrans2D1" presStyleIdx="5" presStyleCnt="9"/>
      <dgm:spPr/>
      <dgm:t>
        <a:bodyPr/>
        <a:lstStyle/>
        <a:p>
          <a:endParaRPr lang="en-US"/>
        </a:p>
      </dgm:t>
    </dgm:pt>
    <dgm:pt modelId="{AFB87A9C-038D-46B2-8D49-D527FE62DD5D}" type="pres">
      <dgm:prSet presAssocID="{D6763407-BF01-4DF8-AAF0-2F769010489A}" presName="connectorText" presStyleLbl="sibTrans2D1" presStyleIdx="5" presStyleCnt="9"/>
      <dgm:spPr/>
      <dgm:t>
        <a:bodyPr/>
        <a:lstStyle/>
        <a:p>
          <a:endParaRPr lang="en-US"/>
        </a:p>
      </dgm:t>
    </dgm:pt>
    <dgm:pt modelId="{37701B44-82D2-4E96-AAA7-96BD343CDBAE}" type="pres">
      <dgm:prSet presAssocID="{F6DB7BD5-B019-415E-A33A-E3C99B0369BD}" presName="node" presStyleLbl="node1" presStyleIdx="6" presStyleCnt="9" custRadScaleRad="91369" custRadScaleInc="-1549">
        <dgm:presLayoutVars>
          <dgm:bulletEnabled val="1"/>
        </dgm:presLayoutVars>
      </dgm:prSet>
      <dgm:spPr/>
      <dgm:t>
        <a:bodyPr/>
        <a:lstStyle/>
        <a:p>
          <a:endParaRPr lang="en-US"/>
        </a:p>
      </dgm:t>
    </dgm:pt>
    <dgm:pt modelId="{057DF277-121A-4BDB-B925-BC60CC0F0C7D}" type="pres">
      <dgm:prSet presAssocID="{0B8D6989-C490-4D6B-B90B-A4D406F9E287}" presName="sibTrans" presStyleLbl="sibTrans2D1" presStyleIdx="6" presStyleCnt="9"/>
      <dgm:spPr/>
      <dgm:t>
        <a:bodyPr/>
        <a:lstStyle/>
        <a:p>
          <a:endParaRPr lang="en-US"/>
        </a:p>
      </dgm:t>
    </dgm:pt>
    <dgm:pt modelId="{479EDF75-939C-4417-9EE5-4A9C3A09E968}" type="pres">
      <dgm:prSet presAssocID="{0B8D6989-C490-4D6B-B90B-A4D406F9E287}" presName="connectorText" presStyleLbl="sibTrans2D1" presStyleIdx="6" presStyleCnt="9"/>
      <dgm:spPr/>
      <dgm:t>
        <a:bodyPr/>
        <a:lstStyle/>
        <a:p>
          <a:endParaRPr lang="en-US"/>
        </a:p>
      </dgm:t>
    </dgm:pt>
    <dgm:pt modelId="{822776AF-9E8D-41F1-A3E4-7D8129A82485}" type="pres">
      <dgm:prSet presAssocID="{10A7816D-EFF3-47C0-8AC9-1429820CF379}" presName="node" presStyleLbl="node1" presStyleIdx="7" presStyleCnt="9" custRadScaleRad="131183" custRadScaleInc="-33901">
        <dgm:presLayoutVars>
          <dgm:bulletEnabled val="1"/>
        </dgm:presLayoutVars>
      </dgm:prSet>
      <dgm:spPr/>
      <dgm:t>
        <a:bodyPr/>
        <a:lstStyle/>
        <a:p>
          <a:endParaRPr lang="en-US"/>
        </a:p>
      </dgm:t>
    </dgm:pt>
    <dgm:pt modelId="{F5DAC696-56A1-42C6-840A-CA06846FC47A}" type="pres">
      <dgm:prSet presAssocID="{7836AD39-24D3-4361-A268-1C3EF5E62BE8}" presName="sibTrans" presStyleLbl="sibTrans2D1" presStyleIdx="7" presStyleCnt="9"/>
      <dgm:spPr/>
      <dgm:t>
        <a:bodyPr/>
        <a:lstStyle/>
        <a:p>
          <a:endParaRPr lang="en-US"/>
        </a:p>
      </dgm:t>
    </dgm:pt>
    <dgm:pt modelId="{942E23D5-6F36-4A0F-A17D-1039E547470B}" type="pres">
      <dgm:prSet presAssocID="{7836AD39-24D3-4361-A268-1C3EF5E62BE8}" presName="connectorText" presStyleLbl="sibTrans2D1" presStyleIdx="7" presStyleCnt="9"/>
      <dgm:spPr/>
      <dgm:t>
        <a:bodyPr/>
        <a:lstStyle/>
        <a:p>
          <a:endParaRPr lang="en-US"/>
        </a:p>
      </dgm:t>
    </dgm:pt>
    <dgm:pt modelId="{7BFAE34F-05C6-4D1C-A9ED-5DFD73C64487}" type="pres">
      <dgm:prSet presAssocID="{B694ADAF-F7E6-40D8-985D-4BD9069BE0CB}" presName="node" presStyleLbl="node1" presStyleIdx="8" presStyleCnt="9" custRadScaleRad="192162" custRadScaleInc="-152416">
        <dgm:presLayoutVars>
          <dgm:bulletEnabled val="1"/>
        </dgm:presLayoutVars>
      </dgm:prSet>
      <dgm:spPr/>
      <dgm:t>
        <a:bodyPr/>
        <a:lstStyle/>
        <a:p>
          <a:endParaRPr lang="en-US"/>
        </a:p>
      </dgm:t>
    </dgm:pt>
    <dgm:pt modelId="{99D2774C-419A-4B39-801F-955D1B701AAF}" type="pres">
      <dgm:prSet presAssocID="{52DD488E-4A89-40BD-B58C-DE1545152D14}" presName="sibTrans" presStyleLbl="sibTrans2D1" presStyleIdx="8" presStyleCnt="9" custAng="576730" custFlipVert="1" custScaleX="101698" custScaleY="308931" custLinFactY="200000" custLinFactNeighborX="82444" custLinFactNeighborY="264714"/>
      <dgm:spPr/>
      <dgm:t>
        <a:bodyPr/>
        <a:lstStyle/>
        <a:p>
          <a:endParaRPr lang="en-US"/>
        </a:p>
      </dgm:t>
    </dgm:pt>
    <dgm:pt modelId="{68FB43A6-FC78-4342-B3ED-367D31053B21}" type="pres">
      <dgm:prSet presAssocID="{52DD488E-4A89-40BD-B58C-DE1545152D14}" presName="connectorText" presStyleLbl="sibTrans2D1" presStyleIdx="8" presStyleCnt="9"/>
      <dgm:spPr/>
      <dgm:t>
        <a:bodyPr/>
        <a:lstStyle/>
        <a:p>
          <a:endParaRPr lang="en-US"/>
        </a:p>
      </dgm:t>
    </dgm:pt>
  </dgm:ptLst>
  <dgm:cxnLst>
    <dgm:cxn modelId="{2D353D4C-1821-4F55-9216-36B0E80E649A}" type="presOf" srcId="{D6763407-BF01-4DF8-AAF0-2F769010489A}" destId="{AFB87A9C-038D-46B2-8D49-D527FE62DD5D}" srcOrd="1" destOrd="0" presId="urn:microsoft.com/office/officeart/2005/8/layout/cycle2"/>
    <dgm:cxn modelId="{0B011517-E5A1-4967-B055-316E228D7626}" type="presOf" srcId="{D84CE2FD-7743-44AF-B604-90096E04809B}" destId="{F2543429-8157-47FE-9D7D-613F72092F1B}" srcOrd="0" destOrd="0" presId="urn:microsoft.com/office/officeart/2005/8/layout/cycle2"/>
    <dgm:cxn modelId="{C910E7A4-628A-4BA4-86BD-6B820D9E5AA0}" srcId="{4CF48F82-3BE7-4E65-B443-4B21F0FE8495}" destId="{438D0E34-80F4-4183-B9B1-FE405A4D749A}" srcOrd="4" destOrd="0" parTransId="{24F4E308-814A-4FF1-B7D7-1C00AC65858F}" sibTransId="{17F84BD6-5F3B-4A74-A942-18FFCA6CEF22}"/>
    <dgm:cxn modelId="{420C4B11-3368-438E-A01C-B88DCCFFA0C3}" type="presOf" srcId="{0499AA20-8180-43D5-9D94-2FB774B72F51}" destId="{0F725527-C2E2-44AF-807A-84363E0ED261}" srcOrd="0" destOrd="0" presId="urn:microsoft.com/office/officeart/2005/8/layout/cycle2"/>
    <dgm:cxn modelId="{170BF991-ED3D-4F10-B872-269D9146F987}" type="presOf" srcId="{F6DB7BD5-B019-415E-A33A-E3C99B0369BD}" destId="{37701B44-82D2-4E96-AAA7-96BD343CDBAE}" srcOrd="0" destOrd="0" presId="urn:microsoft.com/office/officeart/2005/8/layout/cycle2"/>
    <dgm:cxn modelId="{938A3FD8-34C2-4F5B-94FA-C2897E87EF34}" type="presOf" srcId="{17F84BD6-5F3B-4A74-A942-18FFCA6CEF22}" destId="{C9B659ED-EBCB-4A22-9586-4FDEF6420CC2}" srcOrd="0" destOrd="0" presId="urn:microsoft.com/office/officeart/2005/8/layout/cycle2"/>
    <dgm:cxn modelId="{7605B089-9C0F-45CC-B3AF-61A9C1C6A048}" srcId="{4CF48F82-3BE7-4E65-B443-4B21F0FE8495}" destId="{FBFE0E61-A15E-426C-AC89-12AD4C67E08F}" srcOrd="2" destOrd="0" parTransId="{AA64BD29-D7DA-46A4-9DCC-693665575F98}" sibTransId="{B2EE90C0-9582-453C-9493-12E26F2EF4C3}"/>
    <dgm:cxn modelId="{C706822A-4ABB-4FB6-8B94-7FFF56C5866F}" type="presOf" srcId="{FBFE0E61-A15E-426C-AC89-12AD4C67E08F}" destId="{963C24B8-6B2F-4CB5-AB48-9DE4599DE3BE}" srcOrd="0" destOrd="0" presId="urn:microsoft.com/office/officeart/2005/8/layout/cycle2"/>
    <dgm:cxn modelId="{9F0C88F3-F2A2-4641-9772-25AEDE912167}" type="presOf" srcId="{17F84BD6-5F3B-4A74-A942-18FFCA6CEF22}" destId="{85EBCD29-4FD6-400A-93B2-914C655F0FFF}" srcOrd="1" destOrd="0" presId="urn:microsoft.com/office/officeart/2005/8/layout/cycle2"/>
    <dgm:cxn modelId="{C28133F4-6298-4DEA-A26A-7EBC931DDC09}" type="presOf" srcId="{0B8D6989-C490-4D6B-B90B-A4D406F9E287}" destId="{479EDF75-939C-4417-9EE5-4A9C3A09E968}" srcOrd="1" destOrd="0" presId="urn:microsoft.com/office/officeart/2005/8/layout/cycle2"/>
    <dgm:cxn modelId="{8BE0C398-7FE8-4D75-8878-84C1CC7793F3}" type="presOf" srcId="{10A7816D-EFF3-47C0-8AC9-1429820CF379}" destId="{822776AF-9E8D-41F1-A3E4-7D8129A82485}" srcOrd="0" destOrd="0" presId="urn:microsoft.com/office/officeart/2005/8/layout/cycle2"/>
    <dgm:cxn modelId="{558DEBFE-D943-46CE-BD66-90FB516EC193}" type="presOf" srcId="{D6763407-BF01-4DF8-AAF0-2F769010489A}" destId="{E8815041-ABD8-492E-8814-AAC2CB819A67}" srcOrd="0" destOrd="0" presId="urn:microsoft.com/office/officeart/2005/8/layout/cycle2"/>
    <dgm:cxn modelId="{63930554-27C0-4A8A-B1F5-7D5774A38B29}" type="presOf" srcId="{28BAB3A2-8D05-467B-A83B-24B18894F2F2}" destId="{A19F178A-AEC6-4EC0-9EE6-743B82F5E932}" srcOrd="1" destOrd="0" presId="urn:microsoft.com/office/officeart/2005/8/layout/cycle2"/>
    <dgm:cxn modelId="{45EC8F1C-A8A3-4A80-8F0E-D32C1985DE85}" type="presOf" srcId="{0B8D6989-C490-4D6B-B90B-A4D406F9E287}" destId="{057DF277-121A-4BDB-B925-BC60CC0F0C7D}" srcOrd="0" destOrd="0" presId="urn:microsoft.com/office/officeart/2005/8/layout/cycle2"/>
    <dgm:cxn modelId="{8BBAB252-DA4C-44D5-804B-CB6BC70FE351}" type="presOf" srcId="{7836AD39-24D3-4361-A268-1C3EF5E62BE8}" destId="{F5DAC696-56A1-42C6-840A-CA06846FC47A}" srcOrd="0" destOrd="0" presId="urn:microsoft.com/office/officeart/2005/8/layout/cycle2"/>
    <dgm:cxn modelId="{3DAC7258-42A4-4937-A7A0-B6339CCCAE0B}" srcId="{4CF48F82-3BE7-4E65-B443-4B21F0FE8495}" destId="{5BEAFE4F-A0E5-44AB-B18C-E447C1A7FB9A}" srcOrd="3" destOrd="0" parTransId="{3C3A3075-197A-4B2E-9A68-521DE6D75D3D}" sibTransId="{CBD39753-8914-47FD-A222-143CFCB7D75F}"/>
    <dgm:cxn modelId="{903B720F-9A64-4E32-B681-F33CC4457C17}" srcId="{4CF48F82-3BE7-4E65-B443-4B21F0FE8495}" destId="{86E393FD-39F7-4F28-915E-C7D3FCAD6B37}" srcOrd="5" destOrd="0" parTransId="{0C372110-6733-4295-9050-92754A2EC816}" sibTransId="{D6763407-BF01-4DF8-AAF0-2F769010489A}"/>
    <dgm:cxn modelId="{C46DEF89-CD83-4E5E-A5D0-3539152BAF31}" type="presOf" srcId="{CBD39753-8914-47FD-A222-143CFCB7D75F}" destId="{0D8952DE-B377-4B4C-8342-342B35DFB9CD}" srcOrd="1" destOrd="0" presId="urn:microsoft.com/office/officeart/2005/8/layout/cycle2"/>
    <dgm:cxn modelId="{AB1E81F4-7364-49E8-98A6-821809739DCF}" type="presOf" srcId="{E409C6BC-E685-498D-B2DD-0BA984931760}" destId="{340C9BE2-EDA4-4F77-9038-D7CDC6DFDF1E}" srcOrd="0" destOrd="0" presId="urn:microsoft.com/office/officeart/2005/8/layout/cycle2"/>
    <dgm:cxn modelId="{1EFE5084-9023-4372-928A-17BBD697E58E}" type="presOf" srcId="{28BAB3A2-8D05-467B-A83B-24B18894F2F2}" destId="{0FA7915A-5859-4A2E-B774-C3C855EA0CE4}" srcOrd="0" destOrd="0" presId="urn:microsoft.com/office/officeart/2005/8/layout/cycle2"/>
    <dgm:cxn modelId="{F6E2155E-0057-494F-9F5C-7322D5282D32}" type="presOf" srcId="{4CF48F82-3BE7-4E65-B443-4B21F0FE8495}" destId="{E14B267E-999F-442C-A4CB-20F43196E0B7}" srcOrd="0" destOrd="0" presId="urn:microsoft.com/office/officeart/2005/8/layout/cycle2"/>
    <dgm:cxn modelId="{BA5D6E05-4C8C-4F0D-9854-C6FF46DC8E6F}" srcId="{4CF48F82-3BE7-4E65-B443-4B21F0FE8495}" destId="{B694ADAF-F7E6-40D8-985D-4BD9069BE0CB}" srcOrd="8" destOrd="0" parTransId="{22BC9064-9B4C-49F2-B004-66ACE4D21F11}" sibTransId="{52DD488E-4A89-40BD-B58C-DE1545152D14}"/>
    <dgm:cxn modelId="{CE20ABA9-BD40-41D8-A5B7-6CC78E6B15DF}" type="presOf" srcId="{7836AD39-24D3-4361-A268-1C3EF5E62BE8}" destId="{942E23D5-6F36-4A0F-A17D-1039E547470B}" srcOrd="1" destOrd="0" presId="urn:microsoft.com/office/officeart/2005/8/layout/cycle2"/>
    <dgm:cxn modelId="{07252D05-9D22-43D9-B360-30E1C75EE5F6}" srcId="{4CF48F82-3BE7-4E65-B443-4B21F0FE8495}" destId="{10A7816D-EFF3-47C0-8AC9-1429820CF379}" srcOrd="7" destOrd="0" parTransId="{159D2BAA-9F9E-4674-991A-2BF7A4101833}" sibTransId="{7836AD39-24D3-4361-A268-1C3EF5E62BE8}"/>
    <dgm:cxn modelId="{9DE89AA2-FB72-4D2F-A44B-B7EDD71B7058}" type="presOf" srcId="{B2EE90C0-9582-453C-9493-12E26F2EF4C3}" destId="{3EE655A0-DAF2-47FF-9DC8-798979FA6160}" srcOrd="1" destOrd="0" presId="urn:microsoft.com/office/officeart/2005/8/layout/cycle2"/>
    <dgm:cxn modelId="{236B6C50-C07B-41D8-99B7-BE5AEFF808A0}" type="presOf" srcId="{438D0E34-80F4-4183-B9B1-FE405A4D749A}" destId="{2E76A681-9C95-4EB4-B0FE-1B9BEE47D68A}" srcOrd="0" destOrd="0" presId="urn:microsoft.com/office/officeart/2005/8/layout/cycle2"/>
    <dgm:cxn modelId="{76B9E917-FA45-42D7-BE78-1064F9BEA010}" type="presOf" srcId="{B2EE90C0-9582-453C-9493-12E26F2EF4C3}" destId="{9B9F40B3-5622-4301-867D-D4EF49B15B5C}" srcOrd="0" destOrd="0" presId="urn:microsoft.com/office/officeart/2005/8/layout/cycle2"/>
    <dgm:cxn modelId="{0F7B4449-8EEF-4D22-8933-1DBBD0C903D3}" type="presOf" srcId="{86E393FD-39F7-4F28-915E-C7D3FCAD6B37}" destId="{2F0DC57F-58CD-43D8-8D1A-A37A5246A861}" srcOrd="0" destOrd="0" presId="urn:microsoft.com/office/officeart/2005/8/layout/cycle2"/>
    <dgm:cxn modelId="{7B437C14-E3CF-435C-9036-F089A6793DEF}" type="presOf" srcId="{B694ADAF-F7E6-40D8-985D-4BD9069BE0CB}" destId="{7BFAE34F-05C6-4D1C-A9ED-5DFD73C64487}" srcOrd="0" destOrd="0" presId="urn:microsoft.com/office/officeart/2005/8/layout/cycle2"/>
    <dgm:cxn modelId="{A1B311EF-E969-4D8D-99DB-2BC56233671D}" srcId="{4CF48F82-3BE7-4E65-B443-4B21F0FE8495}" destId="{F6DB7BD5-B019-415E-A33A-E3C99B0369BD}" srcOrd="6" destOrd="0" parTransId="{B8404C3F-868C-472D-9A0E-AC9A042AF855}" sibTransId="{0B8D6989-C490-4D6B-B90B-A4D406F9E287}"/>
    <dgm:cxn modelId="{7A3B30B3-650D-4F6D-B9FF-9102D67BBDAA}" srcId="{4CF48F82-3BE7-4E65-B443-4B21F0FE8495}" destId="{0499AA20-8180-43D5-9D94-2FB774B72F51}" srcOrd="0" destOrd="0" parTransId="{7FDE335C-D99B-43E7-A0F9-9FFF877D9352}" sibTransId="{E409C6BC-E685-498D-B2DD-0BA984931760}"/>
    <dgm:cxn modelId="{C643845A-E3D1-40D2-AC1F-BF10FFB0A6F6}" type="presOf" srcId="{5BEAFE4F-A0E5-44AB-B18C-E447C1A7FB9A}" destId="{D54D5510-3687-4FE0-8D89-601AE9968C44}" srcOrd="0" destOrd="0" presId="urn:microsoft.com/office/officeart/2005/8/layout/cycle2"/>
    <dgm:cxn modelId="{5548C6AE-3CE1-4D96-BFEC-88DB680553F5}" type="presOf" srcId="{52DD488E-4A89-40BD-B58C-DE1545152D14}" destId="{68FB43A6-FC78-4342-B3ED-367D31053B21}" srcOrd="1" destOrd="0" presId="urn:microsoft.com/office/officeart/2005/8/layout/cycle2"/>
    <dgm:cxn modelId="{C8E46D81-B51E-4149-BA1C-4384A2DC623D}" type="presOf" srcId="{CBD39753-8914-47FD-A222-143CFCB7D75F}" destId="{C3D8B13C-1DBD-4698-8913-9C34CEDEE741}" srcOrd="0" destOrd="0" presId="urn:microsoft.com/office/officeart/2005/8/layout/cycle2"/>
    <dgm:cxn modelId="{2B1ED023-8D6E-4FE1-B581-66E3D774108D}" type="presOf" srcId="{E409C6BC-E685-498D-B2DD-0BA984931760}" destId="{48AAEF36-3E19-41F6-A02E-FCD53246D82B}" srcOrd="1" destOrd="0" presId="urn:microsoft.com/office/officeart/2005/8/layout/cycle2"/>
    <dgm:cxn modelId="{63F0A3E4-E409-4512-AB36-A8B8B232E611}" srcId="{4CF48F82-3BE7-4E65-B443-4B21F0FE8495}" destId="{D84CE2FD-7743-44AF-B604-90096E04809B}" srcOrd="1" destOrd="0" parTransId="{D0B865FA-A3EC-46FE-B629-2F7ECB899D55}" sibTransId="{28BAB3A2-8D05-467B-A83B-24B18894F2F2}"/>
    <dgm:cxn modelId="{490642DE-E7DC-4FA2-90D8-DFB0BFB53CF6}" type="presOf" srcId="{52DD488E-4A89-40BD-B58C-DE1545152D14}" destId="{99D2774C-419A-4B39-801F-955D1B701AAF}" srcOrd="0" destOrd="0" presId="urn:microsoft.com/office/officeart/2005/8/layout/cycle2"/>
    <dgm:cxn modelId="{91618881-349E-4658-BEB4-81BF032072D4}" type="presParOf" srcId="{E14B267E-999F-442C-A4CB-20F43196E0B7}" destId="{0F725527-C2E2-44AF-807A-84363E0ED261}" srcOrd="0" destOrd="0" presId="urn:microsoft.com/office/officeart/2005/8/layout/cycle2"/>
    <dgm:cxn modelId="{E32A6A6A-A0A3-40E2-A1C0-99B70A3315AD}" type="presParOf" srcId="{E14B267E-999F-442C-A4CB-20F43196E0B7}" destId="{340C9BE2-EDA4-4F77-9038-D7CDC6DFDF1E}" srcOrd="1" destOrd="0" presId="urn:microsoft.com/office/officeart/2005/8/layout/cycle2"/>
    <dgm:cxn modelId="{302C62D1-22F2-4813-8E57-2A58D16F4B07}" type="presParOf" srcId="{340C9BE2-EDA4-4F77-9038-D7CDC6DFDF1E}" destId="{48AAEF36-3E19-41F6-A02E-FCD53246D82B}" srcOrd="0" destOrd="0" presId="urn:microsoft.com/office/officeart/2005/8/layout/cycle2"/>
    <dgm:cxn modelId="{9696884E-AFA6-4CB8-9F7C-C02ED53010D1}" type="presParOf" srcId="{E14B267E-999F-442C-A4CB-20F43196E0B7}" destId="{F2543429-8157-47FE-9D7D-613F72092F1B}" srcOrd="2" destOrd="0" presId="urn:microsoft.com/office/officeart/2005/8/layout/cycle2"/>
    <dgm:cxn modelId="{F86C5A6D-B863-4F16-8CAE-5671CDFFD1D7}" type="presParOf" srcId="{E14B267E-999F-442C-A4CB-20F43196E0B7}" destId="{0FA7915A-5859-4A2E-B774-C3C855EA0CE4}" srcOrd="3" destOrd="0" presId="urn:microsoft.com/office/officeart/2005/8/layout/cycle2"/>
    <dgm:cxn modelId="{0FE505D5-36F8-4308-90A6-AE7A8E6E02E5}" type="presParOf" srcId="{0FA7915A-5859-4A2E-B774-C3C855EA0CE4}" destId="{A19F178A-AEC6-4EC0-9EE6-743B82F5E932}" srcOrd="0" destOrd="0" presId="urn:microsoft.com/office/officeart/2005/8/layout/cycle2"/>
    <dgm:cxn modelId="{02D4AFAF-9274-45A2-BE3A-6F7E7F7C92BF}" type="presParOf" srcId="{E14B267E-999F-442C-A4CB-20F43196E0B7}" destId="{963C24B8-6B2F-4CB5-AB48-9DE4599DE3BE}" srcOrd="4" destOrd="0" presId="urn:microsoft.com/office/officeart/2005/8/layout/cycle2"/>
    <dgm:cxn modelId="{C164BE32-76AE-4126-A87A-C4E30287FCC6}" type="presParOf" srcId="{E14B267E-999F-442C-A4CB-20F43196E0B7}" destId="{9B9F40B3-5622-4301-867D-D4EF49B15B5C}" srcOrd="5" destOrd="0" presId="urn:microsoft.com/office/officeart/2005/8/layout/cycle2"/>
    <dgm:cxn modelId="{443495BE-487C-438B-94CD-51D4CA7B3364}" type="presParOf" srcId="{9B9F40B3-5622-4301-867D-D4EF49B15B5C}" destId="{3EE655A0-DAF2-47FF-9DC8-798979FA6160}" srcOrd="0" destOrd="0" presId="urn:microsoft.com/office/officeart/2005/8/layout/cycle2"/>
    <dgm:cxn modelId="{812F2584-9A8A-4DFB-B749-23500DF40021}" type="presParOf" srcId="{E14B267E-999F-442C-A4CB-20F43196E0B7}" destId="{D54D5510-3687-4FE0-8D89-601AE9968C44}" srcOrd="6" destOrd="0" presId="urn:microsoft.com/office/officeart/2005/8/layout/cycle2"/>
    <dgm:cxn modelId="{5DFA7A5C-524C-47E7-9B7E-194FBB36FE58}" type="presParOf" srcId="{E14B267E-999F-442C-A4CB-20F43196E0B7}" destId="{C3D8B13C-1DBD-4698-8913-9C34CEDEE741}" srcOrd="7" destOrd="0" presId="urn:microsoft.com/office/officeart/2005/8/layout/cycle2"/>
    <dgm:cxn modelId="{9FEEB7DD-CEBE-4059-93BC-4F3695558FDB}" type="presParOf" srcId="{C3D8B13C-1DBD-4698-8913-9C34CEDEE741}" destId="{0D8952DE-B377-4B4C-8342-342B35DFB9CD}" srcOrd="0" destOrd="0" presId="urn:microsoft.com/office/officeart/2005/8/layout/cycle2"/>
    <dgm:cxn modelId="{38F7854C-0CFB-423D-BBD6-EC660E993C34}" type="presParOf" srcId="{E14B267E-999F-442C-A4CB-20F43196E0B7}" destId="{2E76A681-9C95-4EB4-B0FE-1B9BEE47D68A}" srcOrd="8" destOrd="0" presId="urn:microsoft.com/office/officeart/2005/8/layout/cycle2"/>
    <dgm:cxn modelId="{DFD82618-A6F2-467E-AA05-0E060B53ADBF}" type="presParOf" srcId="{E14B267E-999F-442C-A4CB-20F43196E0B7}" destId="{C9B659ED-EBCB-4A22-9586-4FDEF6420CC2}" srcOrd="9" destOrd="0" presId="urn:microsoft.com/office/officeart/2005/8/layout/cycle2"/>
    <dgm:cxn modelId="{2A90E84B-FB34-4C85-A716-2E3DFB97F92E}" type="presParOf" srcId="{C9B659ED-EBCB-4A22-9586-4FDEF6420CC2}" destId="{85EBCD29-4FD6-400A-93B2-914C655F0FFF}" srcOrd="0" destOrd="0" presId="urn:microsoft.com/office/officeart/2005/8/layout/cycle2"/>
    <dgm:cxn modelId="{1B963146-36E5-4948-AEB8-62D29E96323B}" type="presParOf" srcId="{E14B267E-999F-442C-A4CB-20F43196E0B7}" destId="{2F0DC57F-58CD-43D8-8D1A-A37A5246A861}" srcOrd="10" destOrd="0" presId="urn:microsoft.com/office/officeart/2005/8/layout/cycle2"/>
    <dgm:cxn modelId="{63ABFD73-A41D-4AE4-AAF0-CFA6F7ACA0CA}" type="presParOf" srcId="{E14B267E-999F-442C-A4CB-20F43196E0B7}" destId="{E8815041-ABD8-492E-8814-AAC2CB819A67}" srcOrd="11" destOrd="0" presId="urn:microsoft.com/office/officeart/2005/8/layout/cycle2"/>
    <dgm:cxn modelId="{C04D4CAD-2DAF-4EF1-B77C-445A60CA0F0E}" type="presParOf" srcId="{E8815041-ABD8-492E-8814-AAC2CB819A67}" destId="{AFB87A9C-038D-46B2-8D49-D527FE62DD5D}" srcOrd="0" destOrd="0" presId="urn:microsoft.com/office/officeart/2005/8/layout/cycle2"/>
    <dgm:cxn modelId="{1FCD1794-276D-487C-8D63-DE3544AC92E7}" type="presParOf" srcId="{E14B267E-999F-442C-A4CB-20F43196E0B7}" destId="{37701B44-82D2-4E96-AAA7-96BD343CDBAE}" srcOrd="12" destOrd="0" presId="urn:microsoft.com/office/officeart/2005/8/layout/cycle2"/>
    <dgm:cxn modelId="{5C42949C-2DCC-4123-85A8-29683F1AF9A8}" type="presParOf" srcId="{E14B267E-999F-442C-A4CB-20F43196E0B7}" destId="{057DF277-121A-4BDB-B925-BC60CC0F0C7D}" srcOrd="13" destOrd="0" presId="urn:microsoft.com/office/officeart/2005/8/layout/cycle2"/>
    <dgm:cxn modelId="{CDF1037C-8FC1-49C2-9297-C5107F40A8D8}" type="presParOf" srcId="{057DF277-121A-4BDB-B925-BC60CC0F0C7D}" destId="{479EDF75-939C-4417-9EE5-4A9C3A09E968}" srcOrd="0" destOrd="0" presId="urn:microsoft.com/office/officeart/2005/8/layout/cycle2"/>
    <dgm:cxn modelId="{DD829F36-8849-4B9A-ACE1-147AC5D1370B}" type="presParOf" srcId="{E14B267E-999F-442C-A4CB-20F43196E0B7}" destId="{822776AF-9E8D-41F1-A3E4-7D8129A82485}" srcOrd="14" destOrd="0" presId="urn:microsoft.com/office/officeart/2005/8/layout/cycle2"/>
    <dgm:cxn modelId="{D1140069-9131-41E9-846D-CA0517C650D1}" type="presParOf" srcId="{E14B267E-999F-442C-A4CB-20F43196E0B7}" destId="{F5DAC696-56A1-42C6-840A-CA06846FC47A}" srcOrd="15" destOrd="0" presId="urn:microsoft.com/office/officeart/2005/8/layout/cycle2"/>
    <dgm:cxn modelId="{E69BABB3-4D0D-4316-8846-09D821891827}" type="presParOf" srcId="{F5DAC696-56A1-42C6-840A-CA06846FC47A}" destId="{942E23D5-6F36-4A0F-A17D-1039E547470B}" srcOrd="0" destOrd="0" presId="urn:microsoft.com/office/officeart/2005/8/layout/cycle2"/>
    <dgm:cxn modelId="{A3584421-1E03-497B-A2AC-B52178F2340F}" type="presParOf" srcId="{E14B267E-999F-442C-A4CB-20F43196E0B7}" destId="{7BFAE34F-05C6-4D1C-A9ED-5DFD73C64487}" srcOrd="16" destOrd="0" presId="urn:microsoft.com/office/officeart/2005/8/layout/cycle2"/>
    <dgm:cxn modelId="{3BF91683-9EB3-4728-B87B-13D56E5815B6}" type="presParOf" srcId="{E14B267E-999F-442C-A4CB-20F43196E0B7}" destId="{99D2774C-419A-4B39-801F-955D1B701AAF}" srcOrd="17" destOrd="0" presId="urn:microsoft.com/office/officeart/2005/8/layout/cycle2"/>
    <dgm:cxn modelId="{E94310CA-A13D-4377-ABB8-28BAA18F91E9}" type="presParOf" srcId="{99D2774C-419A-4B39-801F-955D1B701AAF}" destId="{68FB43A6-FC78-4342-B3ED-367D31053B2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7C14B-AA34-4A1E-9497-14C8572D56D8}">
      <dsp:nvSpPr>
        <dsp:cNvPr id="0" name=""/>
        <dsp:cNvSpPr/>
      </dsp:nvSpPr>
      <dsp:spPr>
        <a:xfrm>
          <a:off x="0" y="0"/>
          <a:ext cx="12192000" cy="3086100"/>
        </a:xfrm>
        <a:prstGeom prst="roundRect">
          <a:avLst>
            <a:gd name="adj" fmla="val 10000"/>
          </a:avLst>
        </a:prstGeom>
        <a:blipFill rotWithShape="0">
          <a:blip xmlns:r="http://schemas.openxmlformats.org/officeDocument/2006/relationships" r:embed="rId1"/>
          <a:tile tx="0" ty="0" sx="100000" sy="100000" flip="none" algn="tl"/>
        </a:blip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7A66C404-BD80-4F14-A434-06AD7E44D266}">
      <dsp:nvSpPr>
        <dsp:cNvPr id="0" name=""/>
        <dsp:cNvSpPr/>
      </dsp:nvSpPr>
      <dsp:spPr>
        <a:xfrm>
          <a:off x="392897" y="509598"/>
          <a:ext cx="3488209" cy="2066903"/>
        </a:xfrm>
        <a:prstGeom prst="roundRect">
          <a:avLst>
            <a:gd name="adj" fmla="val 10000"/>
          </a:avLst>
        </a:prstGeom>
        <a:blipFill dpi="0" rotWithShape="1">
          <a:blip xmlns:r="http://schemas.openxmlformats.org/officeDocument/2006/relationships" r:embed="rId2"/>
          <a:srcRect/>
          <a:stretch>
            <a:fillRect l="-1" r="-214"/>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55AEB3C-BC1B-4A41-89DC-AAE374C8666B}">
      <dsp:nvSpPr>
        <dsp:cNvPr id="0" name=""/>
        <dsp:cNvSpPr/>
      </dsp:nvSpPr>
      <dsp:spPr>
        <a:xfrm rot="10800000">
          <a:off x="669881" y="3086099"/>
          <a:ext cx="2934240" cy="3771900"/>
        </a:xfrm>
        <a:prstGeom prst="round2SameRect">
          <a:avLst>
            <a:gd name="adj1" fmla="val 10500"/>
            <a:gd name="adj2" fmla="val 0"/>
          </a:avLst>
        </a:prstGeom>
        <a:solidFill>
          <a:schemeClr val="accent1">
            <a:lumMod val="50000"/>
          </a:schemeClr>
        </a:solidFill>
        <a:ln>
          <a:noFill/>
        </a:ln>
        <a:effectLst>
          <a:outerShdw blurRad="50800" dist="38100" dir="5400000" rotWithShape="0">
            <a:srgbClr val="000000">
              <a:alpha val="60000"/>
            </a:srgbClr>
          </a:outerShdw>
        </a:effectLst>
        <a:scene3d>
          <a:camera prst="orthographicFront"/>
          <a:lightRig rig="flat" dir="t"/>
        </a:scene3d>
        <a:sp3d/>
      </dsp:spPr>
      <dsp:style>
        <a:lnRef idx="0">
          <a:schemeClr val="accent6"/>
        </a:lnRef>
        <a:fillRef idx="3">
          <a:schemeClr val="accent6"/>
        </a:fillRef>
        <a:effectRef idx="3">
          <a:schemeClr val="accent6"/>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fr-FR" sz="2800" i="0" kern="1200" dirty="0" smtClean="0">
              <a:latin typeface="Garamond" pitchFamily="18" charset="0"/>
            </a:rPr>
            <a:t>La nature est un professeur          universel et sûr pour celui qui l’observe. </a:t>
          </a:r>
        </a:p>
        <a:p>
          <a:pPr lvl="0" algn="ctr" defTabSz="1244600">
            <a:lnSpc>
              <a:spcPct val="90000"/>
            </a:lnSpc>
            <a:spcBef>
              <a:spcPct val="0"/>
            </a:spcBef>
            <a:spcAft>
              <a:spcPct val="35000"/>
            </a:spcAft>
          </a:pPr>
          <a:r>
            <a:rPr lang="fr-FR" sz="2800" i="1" kern="1200" dirty="0" smtClean="0">
              <a:latin typeface="Garamond" pitchFamily="18" charset="0"/>
            </a:rPr>
            <a:t>Carlo Goldoni</a:t>
          </a:r>
        </a:p>
        <a:p>
          <a:pPr lvl="0" algn="ctr" defTabSz="1244600">
            <a:lnSpc>
              <a:spcPct val="90000"/>
            </a:lnSpc>
            <a:spcBef>
              <a:spcPct val="0"/>
            </a:spcBef>
            <a:spcAft>
              <a:spcPct val="35000"/>
            </a:spcAft>
          </a:pPr>
          <a:r>
            <a:rPr lang="fr-FR" sz="2800" i="1" kern="1200" dirty="0" smtClean="0">
              <a:latin typeface="Garamond" pitchFamily="18" charset="0"/>
            </a:rPr>
            <a:t>(1707-1793)</a:t>
          </a:r>
          <a:endParaRPr lang="fr-FR" sz="2800" i="1" kern="1200" dirty="0">
            <a:latin typeface="Garamond" panose="02020404030301010803" pitchFamily="18" charset="0"/>
          </a:endParaRPr>
        </a:p>
      </dsp:txBody>
      <dsp:txXfrm rot="10800000">
        <a:off x="760119" y="3086099"/>
        <a:ext cx="2753764" cy="3681662"/>
      </dsp:txXfrm>
    </dsp:sp>
    <dsp:sp modelId="{517EED37-C179-4620-AAF2-D9E3C4C5B550}">
      <dsp:nvSpPr>
        <dsp:cNvPr id="0" name=""/>
        <dsp:cNvSpPr/>
      </dsp:nvSpPr>
      <dsp:spPr>
        <a:xfrm>
          <a:off x="4327799" y="284099"/>
          <a:ext cx="3938745" cy="2502648"/>
        </a:xfrm>
        <a:prstGeom prst="roundRect">
          <a:avLst>
            <a:gd name="adj" fmla="val 10000"/>
          </a:avLst>
        </a:prstGeom>
        <a:blipFill rotWithShape="1">
          <a:blip xmlns:r="http://schemas.openxmlformats.org/officeDocument/2006/relationships" r:embed="rId3"/>
          <a:stretch>
            <a:fillRect/>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9DBE490-A08F-4DD0-9CD1-9ED8C9142E92}">
      <dsp:nvSpPr>
        <dsp:cNvPr id="0" name=""/>
        <dsp:cNvSpPr/>
      </dsp:nvSpPr>
      <dsp:spPr>
        <a:xfrm rot="10800000">
          <a:off x="4235329" y="3086099"/>
          <a:ext cx="4076431" cy="3771900"/>
        </a:xfrm>
        <a:prstGeom prst="round2SameRect">
          <a:avLst>
            <a:gd name="adj1" fmla="val 10500"/>
            <a:gd name="adj2" fmla="val 0"/>
          </a:avLst>
        </a:prstGeom>
        <a:solidFill>
          <a:srgbClr val="FF0000"/>
        </a:solidFill>
        <a:ln>
          <a:noFill/>
        </a:ln>
        <a:effectLst>
          <a:outerShdw blurRad="50800" dist="38100" dir="5400000" rotWithShape="0">
            <a:srgbClr val="000000">
              <a:alpha val="60000"/>
            </a:srgbClr>
          </a:outerShdw>
        </a:effectLst>
        <a:scene3d>
          <a:camera prst="orthographicFront"/>
          <a:lightRig rig="flat" dir="t"/>
        </a:scene3d>
        <a:sp3d/>
      </dsp:spPr>
      <dsp:style>
        <a:lnRef idx="0">
          <a:schemeClr val="accent1"/>
        </a:lnRef>
        <a:fillRef idx="3">
          <a:schemeClr val="accent1"/>
        </a:fillRef>
        <a:effectRef idx="3">
          <a:schemeClr val="accent1"/>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fr-FR" sz="2400" kern="1200" dirty="0" smtClean="0">
              <a:latin typeface="Garamond" pitchFamily="18" charset="0"/>
            </a:rPr>
            <a:t>En suivant toujours ma méthode, je ne tire point ces règles des principes d'une haute philosophie, mais je les trouve au fond de mon cœur écrites par la nature en caractères ineffaçables. </a:t>
          </a:r>
        </a:p>
        <a:p>
          <a:pPr lvl="0" algn="ctr" defTabSz="1066800">
            <a:lnSpc>
              <a:spcPct val="90000"/>
            </a:lnSpc>
            <a:spcBef>
              <a:spcPct val="0"/>
            </a:spcBef>
            <a:spcAft>
              <a:spcPct val="35000"/>
            </a:spcAft>
          </a:pPr>
          <a:r>
            <a:rPr lang="fr-FR" sz="2800" i="1" kern="1200" dirty="0" smtClean="0">
              <a:latin typeface="Garamond" pitchFamily="18" charset="0"/>
            </a:rPr>
            <a:t>Jean-Jacques Rousseau</a:t>
          </a:r>
        </a:p>
        <a:p>
          <a:pPr lvl="0" algn="ctr" defTabSz="1066800">
            <a:lnSpc>
              <a:spcPct val="90000"/>
            </a:lnSpc>
            <a:spcBef>
              <a:spcPct val="0"/>
            </a:spcBef>
            <a:spcAft>
              <a:spcPct val="35000"/>
            </a:spcAft>
          </a:pPr>
          <a:r>
            <a:rPr lang="fr-FR" sz="2800" i="1" kern="1200" dirty="0" smtClean="0">
              <a:latin typeface="Garamond" pitchFamily="18" charset="0"/>
            </a:rPr>
            <a:t>(1712-1778)</a:t>
          </a:r>
          <a:r>
            <a:rPr lang="fr-FR" sz="2800" kern="1200" dirty="0" smtClean="0">
              <a:latin typeface="Garamond" pitchFamily="18" charset="0"/>
            </a:rPr>
            <a:t/>
          </a:r>
          <a:br>
            <a:rPr lang="fr-FR" sz="2800" kern="1200" dirty="0" smtClean="0">
              <a:latin typeface="Garamond" pitchFamily="18" charset="0"/>
            </a:rPr>
          </a:br>
          <a:endParaRPr lang="fr-FR" sz="2800" i="1" kern="1200" dirty="0">
            <a:latin typeface="Garamond" pitchFamily="18" charset="0"/>
          </a:endParaRPr>
        </a:p>
      </dsp:txBody>
      <dsp:txXfrm rot="10800000">
        <a:off x="4351328" y="3086099"/>
        <a:ext cx="3844433" cy="3655901"/>
      </dsp:txXfrm>
    </dsp:sp>
    <dsp:sp modelId="{CC5A24D0-C67B-4017-87A9-DB94639A35B5}">
      <dsp:nvSpPr>
        <dsp:cNvPr id="0" name=""/>
        <dsp:cNvSpPr/>
      </dsp:nvSpPr>
      <dsp:spPr>
        <a:xfrm>
          <a:off x="9490703" y="310238"/>
          <a:ext cx="1892789" cy="2465623"/>
        </a:xfrm>
        <a:prstGeom prst="roundRect">
          <a:avLst>
            <a:gd name="adj" fmla="val 10000"/>
          </a:avLst>
        </a:prstGeom>
        <a:blipFill rotWithShape="1">
          <a:blip xmlns:r="http://schemas.openxmlformats.org/officeDocument/2006/relationships" r:embed="rId4"/>
          <a:stretch>
            <a:fillRect/>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F00F5D9-A6B6-4739-8FC5-CA96E3D475B4}">
      <dsp:nvSpPr>
        <dsp:cNvPr id="0" name=""/>
        <dsp:cNvSpPr/>
      </dsp:nvSpPr>
      <dsp:spPr>
        <a:xfrm rot="10800000">
          <a:off x="9048084" y="3086099"/>
          <a:ext cx="2778028" cy="3771900"/>
        </a:xfrm>
        <a:prstGeom prst="round2SameRect">
          <a:avLst>
            <a:gd name="adj1" fmla="val 10500"/>
            <a:gd name="adj2" fmla="val 0"/>
          </a:avLst>
        </a:prstGeom>
        <a:solidFill>
          <a:srgbClr val="002060"/>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t" anchorCtr="0">
          <a:noAutofit/>
        </a:bodyPr>
        <a:lstStyle/>
        <a:p>
          <a:pPr lvl="0" algn="ctr" defTabSz="1422400">
            <a:lnSpc>
              <a:spcPct val="90000"/>
            </a:lnSpc>
            <a:spcBef>
              <a:spcPct val="0"/>
            </a:spcBef>
            <a:spcAft>
              <a:spcPct val="35000"/>
            </a:spcAft>
          </a:pPr>
          <a:endParaRPr lang="fr-FR" sz="3200" kern="1200" dirty="0" smtClean="0">
            <a:latin typeface="Garamond" pitchFamily="18" charset="0"/>
          </a:endParaRPr>
        </a:p>
        <a:p>
          <a:pPr lvl="0" algn="ctr" defTabSz="1422400">
            <a:lnSpc>
              <a:spcPct val="90000"/>
            </a:lnSpc>
            <a:spcBef>
              <a:spcPct val="0"/>
            </a:spcBef>
            <a:spcAft>
              <a:spcPct val="35000"/>
            </a:spcAft>
          </a:pPr>
          <a:r>
            <a:rPr lang="fr-FR" sz="3200" kern="1200" dirty="0" smtClean="0">
              <a:latin typeface="Garamond" pitchFamily="18" charset="0"/>
            </a:rPr>
            <a:t>Un cœur de père est le chef-d’œuvre de la nature  </a:t>
          </a:r>
          <a:r>
            <a:rPr lang="fr-FR" sz="3200" i="1" kern="1200" dirty="0" smtClean="0">
              <a:latin typeface="Garamond" pitchFamily="18" charset="0"/>
            </a:rPr>
            <a:t>Abbé Prévost</a:t>
          </a:r>
        </a:p>
        <a:p>
          <a:pPr lvl="0" algn="ctr" defTabSz="1422400">
            <a:lnSpc>
              <a:spcPct val="90000"/>
            </a:lnSpc>
            <a:spcBef>
              <a:spcPct val="0"/>
            </a:spcBef>
            <a:spcAft>
              <a:spcPct val="35000"/>
            </a:spcAft>
          </a:pPr>
          <a:r>
            <a:rPr lang="fr-FR" sz="3200" i="1" kern="1200" dirty="0" smtClean="0">
              <a:latin typeface="Garamond" pitchFamily="18" charset="0"/>
            </a:rPr>
            <a:t>(1693-1763)</a:t>
          </a:r>
          <a:endParaRPr lang="fr-FR" sz="3200" i="1" kern="1200" dirty="0">
            <a:latin typeface="Garamond" panose="02020404030301010803" pitchFamily="18" charset="0"/>
          </a:endParaRPr>
        </a:p>
      </dsp:txBody>
      <dsp:txXfrm rot="10800000">
        <a:off x="9133518" y="3086099"/>
        <a:ext cx="2607160" cy="3686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C54F9-1DF3-4E58-88D5-FA0FE459C872}">
      <dsp:nvSpPr>
        <dsp:cNvPr id="0" name=""/>
        <dsp:cNvSpPr/>
      </dsp:nvSpPr>
      <dsp:spPr>
        <a:xfrm>
          <a:off x="2756978" y="2431590"/>
          <a:ext cx="1734171" cy="1734171"/>
        </a:xfrm>
        <a:prstGeom prst="ellipse">
          <a:avLst/>
        </a:prstGeom>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50800" dist="38100" dir="5400000" rotWithShape="0">
            <a:srgbClr val="000000">
              <a:alpha val="60000"/>
            </a:srgbClr>
          </a:outerShdw>
        </a:effectLst>
        <a:scene3d>
          <a:camera prst="orthographicFront"/>
          <a:lightRig rig="flat" dir="t"/>
        </a:scene3d>
        <a:sp3d/>
      </dsp:spPr>
      <dsp:style>
        <a:lnRef idx="0">
          <a:schemeClr val="accent5"/>
        </a:lnRef>
        <a:fillRef idx="3">
          <a:schemeClr val="accent5"/>
        </a:fillRef>
        <a:effectRef idx="3">
          <a:schemeClr val="accent5"/>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t>(2)</a:t>
          </a:r>
        </a:p>
        <a:p>
          <a:pPr lvl="0" algn="ctr" defTabSz="1111250">
            <a:lnSpc>
              <a:spcPct val="90000"/>
            </a:lnSpc>
            <a:spcBef>
              <a:spcPct val="0"/>
            </a:spcBef>
            <a:spcAft>
              <a:spcPct val="35000"/>
            </a:spcAft>
          </a:pPr>
          <a:r>
            <a:rPr lang="fr-FR" sz="2500" kern="1200" dirty="0" smtClean="0"/>
            <a:t>Division</a:t>
          </a:r>
          <a:endParaRPr lang="fr-FR" sz="2500" kern="1200" dirty="0"/>
        </a:p>
      </dsp:txBody>
      <dsp:txXfrm>
        <a:off x="3010941" y="2685553"/>
        <a:ext cx="1226245" cy="1226245"/>
      </dsp:txXfrm>
    </dsp:sp>
    <dsp:sp modelId="{FA411B34-DBAC-41D1-8C8C-14603F343E8A}">
      <dsp:nvSpPr>
        <dsp:cNvPr id="0" name=""/>
        <dsp:cNvSpPr/>
      </dsp:nvSpPr>
      <dsp:spPr>
        <a:xfrm rot="16200000">
          <a:off x="3439959" y="1799834"/>
          <a:ext cx="368209" cy="589618"/>
        </a:xfrm>
        <a:prstGeom prst="rightArrow">
          <a:avLst>
            <a:gd name="adj1" fmla="val 60000"/>
            <a:gd name="adj2" fmla="val 50000"/>
          </a:avLst>
        </a:prstGeom>
        <a:solidFill>
          <a:schemeClr val="accent2"/>
        </a:solidFill>
        <a:ln>
          <a:solidFill>
            <a:srgbClr val="FF0000"/>
          </a:solid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3495191" y="1972990"/>
        <a:ext cx="257746" cy="353770"/>
      </dsp:txXfrm>
    </dsp:sp>
    <dsp:sp modelId="{9EC3A0A0-2BBA-435A-96F1-ACFD0A0FA223}">
      <dsp:nvSpPr>
        <dsp:cNvPr id="0" name=""/>
        <dsp:cNvSpPr/>
      </dsp:nvSpPr>
      <dsp:spPr>
        <a:xfrm>
          <a:off x="2756978" y="2684"/>
          <a:ext cx="1734171" cy="1734171"/>
        </a:xfrm>
        <a:prstGeom prst="ellipse">
          <a:avLst/>
        </a:prstGeom>
        <a:gradFill rotWithShape="1">
          <a:gsLst>
            <a:gs pos="0">
              <a:schemeClr val="accent5">
                <a:tint val="96000"/>
                <a:lumMod val="104000"/>
              </a:schemeClr>
            </a:gs>
            <a:gs pos="100000">
              <a:schemeClr val="accent5">
                <a:shade val="98000"/>
                <a:lumMod val="94000"/>
              </a:schemeClr>
            </a:gs>
          </a:gsLst>
          <a:lin ang="5400000" scaled="0"/>
        </a:gradFill>
        <a:ln w="9525" cap="rnd" cmpd="sng" algn="ctr">
          <a:solidFill>
            <a:schemeClr val="accent5">
              <a:shade val="90000"/>
            </a:schemeClr>
          </a:solidFill>
          <a:prstDash val="solid"/>
        </a:ln>
        <a:effectLst>
          <a:outerShdw blurRad="38100" dist="25400" dir="5400000" rotWithShape="0">
            <a:srgbClr val="000000">
              <a:alpha val="25000"/>
            </a:srgbClr>
          </a:outerShdw>
        </a:effectLst>
        <a:scene3d>
          <a:camera prst="orthographicFront"/>
          <a:lightRig rig="flat" dir="t"/>
        </a:scene3d>
        <a:sp3d/>
      </dsp:spPr>
      <dsp:style>
        <a:lnRef idx="1">
          <a:schemeClr val="accent5"/>
        </a:lnRef>
        <a:fillRef idx="3">
          <a:schemeClr val="accent5"/>
        </a:fillRef>
        <a:effectRef idx="2">
          <a:schemeClr val="accent5"/>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dirty="0" smtClean="0"/>
            <a:t>(1)</a:t>
          </a:r>
        </a:p>
        <a:p>
          <a:pPr lvl="0" algn="ctr" defTabSz="1244600">
            <a:lnSpc>
              <a:spcPct val="90000"/>
            </a:lnSpc>
            <a:spcBef>
              <a:spcPct val="0"/>
            </a:spcBef>
            <a:spcAft>
              <a:spcPct val="35000"/>
            </a:spcAft>
          </a:pPr>
          <a:r>
            <a:rPr lang="fr-FR" sz="2000" b="1" kern="1200" dirty="0" smtClean="0"/>
            <a:t>Origine</a:t>
          </a:r>
          <a:endParaRPr lang="fr-FR" sz="2000" b="1" kern="1200" dirty="0"/>
        </a:p>
      </dsp:txBody>
      <dsp:txXfrm>
        <a:off x="3010941" y="256647"/>
        <a:ext cx="1226245" cy="1226245"/>
      </dsp:txXfrm>
    </dsp:sp>
    <dsp:sp modelId="{67F62E84-25D7-4DAE-BA56-17DC3E51476C}">
      <dsp:nvSpPr>
        <dsp:cNvPr id="0" name=""/>
        <dsp:cNvSpPr/>
      </dsp:nvSpPr>
      <dsp:spPr>
        <a:xfrm>
          <a:off x="4643991" y="3003866"/>
          <a:ext cx="368209" cy="589618"/>
        </a:xfrm>
        <a:prstGeom prst="rightArrow">
          <a:avLst>
            <a:gd name="adj1" fmla="val 60000"/>
            <a:gd name="adj2" fmla="val 50000"/>
          </a:avLst>
        </a:prstGeom>
        <a:solidFill>
          <a:schemeClr val="accent2"/>
        </a:soli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4643991" y="3121790"/>
        <a:ext cx="257746" cy="353770"/>
      </dsp:txXfrm>
    </dsp:sp>
    <dsp:sp modelId="{D044C08C-DCFC-46CB-B77E-741C7B01BD8B}">
      <dsp:nvSpPr>
        <dsp:cNvPr id="0" name=""/>
        <dsp:cNvSpPr/>
      </dsp:nvSpPr>
      <dsp:spPr>
        <a:xfrm>
          <a:off x="5185884" y="2431590"/>
          <a:ext cx="1734171" cy="1734171"/>
        </a:xfrm>
        <a:prstGeom prst="ellipse">
          <a:avLst/>
        </a:prstGeom>
        <a:solidFill>
          <a:schemeClr val="accent2"/>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Objet</a:t>
          </a:r>
          <a:endParaRPr lang="fr-FR" sz="2400" b="1" kern="1200" dirty="0"/>
        </a:p>
      </dsp:txBody>
      <dsp:txXfrm>
        <a:off x="5439847" y="2685553"/>
        <a:ext cx="1226245" cy="1226245"/>
      </dsp:txXfrm>
    </dsp:sp>
    <dsp:sp modelId="{B0AD7A49-64CD-446B-BF40-8B79ADE0A13D}">
      <dsp:nvSpPr>
        <dsp:cNvPr id="0" name=""/>
        <dsp:cNvSpPr/>
      </dsp:nvSpPr>
      <dsp:spPr>
        <a:xfrm rot="5400000">
          <a:off x="3439959" y="4207899"/>
          <a:ext cx="368209" cy="589618"/>
        </a:xfrm>
        <a:prstGeom prst="rightArrow">
          <a:avLst>
            <a:gd name="adj1" fmla="val 60000"/>
            <a:gd name="adj2" fmla="val 50000"/>
          </a:avLst>
        </a:prstGeom>
        <a:solidFill>
          <a:schemeClr val="accent2"/>
        </a:solidFill>
        <a:ln>
          <a:solidFill>
            <a:schemeClr val="accent1"/>
          </a:solid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3495191" y="4270592"/>
        <a:ext cx="257746" cy="353770"/>
      </dsp:txXfrm>
    </dsp:sp>
    <dsp:sp modelId="{AB654748-8D43-417A-A2D4-CC546468D9FC}">
      <dsp:nvSpPr>
        <dsp:cNvPr id="0" name=""/>
        <dsp:cNvSpPr/>
      </dsp:nvSpPr>
      <dsp:spPr>
        <a:xfrm>
          <a:off x="2756978" y="4860496"/>
          <a:ext cx="1734171" cy="1734171"/>
        </a:xfrm>
        <a:prstGeom prst="ellipse">
          <a:avLst/>
        </a:prstGeom>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50800" dist="38100" dir="5400000" rotWithShape="0">
            <a:srgbClr val="000000">
              <a:alpha val="60000"/>
            </a:srgbClr>
          </a:outerShdw>
        </a:effectLst>
        <a:scene3d>
          <a:camera prst="orthographicFront"/>
          <a:lightRig rig="flat" dir="t"/>
        </a:scene3d>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(3)</a:t>
          </a:r>
        </a:p>
        <a:p>
          <a:pPr lvl="0" algn="ctr" defTabSz="1066800">
            <a:lnSpc>
              <a:spcPct val="90000"/>
            </a:lnSpc>
            <a:spcBef>
              <a:spcPct val="0"/>
            </a:spcBef>
            <a:spcAft>
              <a:spcPct val="35000"/>
            </a:spcAft>
          </a:pPr>
          <a:r>
            <a:rPr lang="fr-FR" sz="2400" b="1" kern="1200" dirty="0" smtClean="0"/>
            <a:t>Union</a:t>
          </a:r>
          <a:endParaRPr lang="fr-FR" sz="2400" b="1" kern="1200" dirty="0"/>
        </a:p>
      </dsp:txBody>
      <dsp:txXfrm>
        <a:off x="3010941" y="5114459"/>
        <a:ext cx="1226245" cy="1226245"/>
      </dsp:txXfrm>
    </dsp:sp>
    <dsp:sp modelId="{85833526-0B5D-47F6-ABA6-A99DF07B6986}">
      <dsp:nvSpPr>
        <dsp:cNvPr id="0" name=""/>
        <dsp:cNvSpPr/>
      </dsp:nvSpPr>
      <dsp:spPr>
        <a:xfrm rot="10800000">
          <a:off x="2235927" y="3003866"/>
          <a:ext cx="368209" cy="589618"/>
        </a:xfrm>
        <a:prstGeom prst="rightArrow">
          <a:avLst>
            <a:gd name="adj1" fmla="val 60000"/>
            <a:gd name="adj2" fmla="val 50000"/>
          </a:avLst>
        </a:prstGeom>
        <a:solidFill>
          <a:schemeClr val="accent2"/>
        </a:soli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rot="10800000">
        <a:off x="2346390" y="3121790"/>
        <a:ext cx="257746" cy="353770"/>
      </dsp:txXfrm>
    </dsp:sp>
    <dsp:sp modelId="{E931C947-31D5-48CF-A2C7-92AE48D6307E}">
      <dsp:nvSpPr>
        <dsp:cNvPr id="0" name=""/>
        <dsp:cNvSpPr/>
      </dsp:nvSpPr>
      <dsp:spPr>
        <a:xfrm>
          <a:off x="328072" y="2431590"/>
          <a:ext cx="1734171" cy="1734171"/>
        </a:xfrm>
        <a:prstGeom prst="ellipse">
          <a:avLst/>
        </a:prstGeom>
        <a:solidFill>
          <a:schemeClr val="accent2"/>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Sujet</a:t>
          </a:r>
          <a:endParaRPr lang="fr-FR" sz="2400" b="1" kern="1200" dirty="0"/>
        </a:p>
      </dsp:txBody>
      <dsp:txXfrm>
        <a:off x="582035" y="2685553"/>
        <a:ext cx="1226245" cy="1226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6FBC3-7144-4BD7-827D-FE536E23AEA2}">
      <dsp:nvSpPr>
        <dsp:cNvPr id="0" name=""/>
        <dsp:cNvSpPr/>
      </dsp:nvSpPr>
      <dsp:spPr>
        <a:xfrm>
          <a:off x="4876675" y="2569439"/>
          <a:ext cx="1719121" cy="1719121"/>
        </a:xfrm>
        <a:prstGeom prst="ellipse">
          <a:avLst/>
        </a:prstGeom>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smtClean="0">
              <a:latin typeface="+mn-lt"/>
            </a:rPr>
            <a:t>Homme</a:t>
          </a:r>
        </a:p>
        <a:p>
          <a:pPr lvl="0" algn="ctr" defTabSz="800100">
            <a:lnSpc>
              <a:spcPct val="90000"/>
            </a:lnSpc>
            <a:spcBef>
              <a:spcPct val="0"/>
            </a:spcBef>
            <a:spcAft>
              <a:spcPct val="35000"/>
            </a:spcAft>
          </a:pPr>
          <a:r>
            <a:rPr lang="fr-FR" sz="2000" kern="1200" dirty="0" smtClean="0">
              <a:latin typeface="+mn-lt"/>
            </a:rPr>
            <a:t>(image)</a:t>
          </a:r>
          <a:endParaRPr lang="fr-FR" sz="2000" kern="1200" dirty="0">
            <a:latin typeface="+mn-lt"/>
          </a:endParaRPr>
        </a:p>
      </dsp:txBody>
      <dsp:txXfrm>
        <a:off x="5128434" y="2821198"/>
        <a:ext cx="1215603" cy="1215603"/>
      </dsp:txXfrm>
    </dsp:sp>
    <dsp:sp modelId="{0E3DADBD-1F84-43F0-B266-C9AC1890E5C8}">
      <dsp:nvSpPr>
        <dsp:cNvPr id="0" name=""/>
        <dsp:cNvSpPr/>
      </dsp:nvSpPr>
      <dsp:spPr>
        <a:xfrm rot="5400000">
          <a:off x="5472601" y="1794687"/>
          <a:ext cx="527269" cy="584501"/>
        </a:xfrm>
        <a:prstGeom prst="rightArrow">
          <a:avLst>
            <a:gd name="adj1" fmla="val 60000"/>
            <a:gd name="adj2" fmla="val 50000"/>
          </a:avLst>
        </a:prstGeom>
        <a:solidFill>
          <a:srgbClr val="00B050"/>
        </a:solidFill>
        <a:ln>
          <a:noFill/>
        </a:ln>
        <a:effectLst>
          <a:outerShdw blurRad="50800" dist="38100" dir="5400000" rotWithShape="0">
            <a:srgbClr val="000000">
              <a:alpha val="60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a:off x="5551692" y="1832497"/>
        <a:ext cx="369088" cy="350701"/>
      </dsp:txXfrm>
    </dsp:sp>
    <dsp:sp modelId="{2CAA1A77-6E1F-4418-9859-628F9600BA3B}">
      <dsp:nvSpPr>
        <dsp:cNvPr id="0" name=""/>
        <dsp:cNvSpPr/>
      </dsp:nvSpPr>
      <dsp:spPr>
        <a:xfrm>
          <a:off x="4962631" y="27382"/>
          <a:ext cx="1547209" cy="1547209"/>
        </a:xfrm>
        <a:prstGeom prst="ellipse">
          <a:avLst/>
        </a:prstGeom>
        <a:gradFill rotWithShape="1">
          <a:gsLst>
            <a:gs pos="0">
              <a:schemeClr val="accent6">
                <a:tint val="96000"/>
                <a:lumMod val="104000"/>
              </a:schemeClr>
            </a:gs>
            <a:gs pos="100000">
              <a:schemeClr val="accent6">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latin typeface="+mn-lt"/>
            </a:rPr>
            <a:t>Animaux</a:t>
          </a:r>
          <a:endParaRPr lang="fr-FR" sz="1800" kern="1200" dirty="0">
            <a:latin typeface="+mn-lt"/>
          </a:endParaRPr>
        </a:p>
      </dsp:txBody>
      <dsp:txXfrm>
        <a:off x="5189215" y="253966"/>
        <a:ext cx="1094041" cy="1094041"/>
      </dsp:txXfrm>
    </dsp:sp>
    <dsp:sp modelId="{1009A735-2731-41BA-9746-21B8CBD868A8}">
      <dsp:nvSpPr>
        <dsp:cNvPr id="0" name=""/>
        <dsp:cNvSpPr/>
      </dsp:nvSpPr>
      <dsp:spPr>
        <a:xfrm rot="2493398" flipV="1">
          <a:off x="5605659" y="4750024"/>
          <a:ext cx="368762" cy="275709"/>
        </a:xfrm>
        <a:prstGeom prst="rightArrow">
          <a:avLst>
            <a:gd name="adj1" fmla="val 60000"/>
            <a:gd name="adj2" fmla="val 50000"/>
          </a:avLst>
        </a:prstGeom>
        <a:gradFill rotWithShape="0">
          <a:gsLst>
            <a:gs pos="0">
              <a:schemeClr val="accent4">
                <a:hueOff val="-1181694"/>
                <a:satOff val="6635"/>
                <a:lumOff val="-308"/>
                <a:alphaOff val="0"/>
                <a:tint val="96000"/>
                <a:lumMod val="104000"/>
              </a:schemeClr>
            </a:gs>
            <a:gs pos="100000">
              <a:schemeClr val="accent4">
                <a:hueOff val="-1181694"/>
                <a:satOff val="6635"/>
                <a:lumOff val="-308"/>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rot="10800000">
        <a:off x="5616068" y="4777732"/>
        <a:ext cx="286049" cy="165425"/>
      </dsp:txXfrm>
    </dsp:sp>
    <dsp:sp modelId="{B6C82FF7-87CF-4A8E-BA7E-551ED0BC37F6}">
      <dsp:nvSpPr>
        <dsp:cNvPr id="0" name=""/>
        <dsp:cNvSpPr/>
      </dsp:nvSpPr>
      <dsp:spPr>
        <a:xfrm flipV="1">
          <a:off x="5674307" y="1981905"/>
          <a:ext cx="149924" cy="56318"/>
        </a:xfrm>
        <a:prstGeom prst="ellipse">
          <a:avLst/>
        </a:prstGeom>
        <a:solidFill>
          <a:srgbClr val="00B050"/>
        </a:soli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177800">
            <a:lnSpc>
              <a:spcPct val="90000"/>
            </a:lnSpc>
            <a:spcBef>
              <a:spcPct val="0"/>
            </a:spcBef>
            <a:spcAft>
              <a:spcPct val="35000"/>
            </a:spcAft>
          </a:pPr>
          <a:endParaRPr lang="fr-FR" sz="400" kern="1200" dirty="0"/>
        </a:p>
      </dsp:txBody>
      <dsp:txXfrm rot="10800000">
        <a:off x="5696263" y="1990153"/>
        <a:ext cx="106012" cy="39822"/>
      </dsp:txXfrm>
    </dsp:sp>
    <dsp:sp modelId="{B06900F9-F946-4D7D-BD0B-7FA7F3CA882E}">
      <dsp:nvSpPr>
        <dsp:cNvPr id="0" name=""/>
        <dsp:cNvSpPr/>
      </dsp:nvSpPr>
      <dsp:spPr>
        <a:xfrm rot="21551468">
          <a:off x="7154310" y="3057648"/>
          <a:ext cx="848390" cy="584501"/>
        </a:xfrm>
        <a:prstGeom prst="rightArrow">
          <a:avLst>
            <a:gd name="adj1" fmla="val 60000"/>
            <a:gd name="adj2" fmla="val 50000"/>
          </a:avLst>
        </a:prstGeom>
        <a:gradFill rotWithShape="0">
          <a:gsLst>
            <a:gs pos="0">
              <a:schemeClr val="accent4">
                <a:hueOff val="-2363389"/>
                <a:satOff val="13270"/>
                <a:lumOff val="-616"/>
                <a:alphaOff val="0"/>
                <a:tint val="96000"/>
                <a:lumMod val="104000"/>
              </a:schemeClr>
            </a:gs>
            <a:gs pos="100000">
              <a:schemeClr val="accent4">
                <a:hueOff val="-2363389"/>
                <a:satOff val="13270"/>
                <a:lumOff val="-616"/>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a:off x="7154319" y="3175786"/>
        <a:ext cx="673040" cy="350701"/>
      </dsp:txXfrm>
    </dsp:sp>
    <dsp:sp modelId="{6B916EC3-AD36-43DF-A0CF-8728EDF6C003}">
      <dsp:nvSpPr>
        <dsp:cNvPr id="0" name=""/>
        <dsp:cNvSpPr/>
      </dsp:nvSpPr>
      <dsp:spPr>
        <a:xfrm>
          <a:off x="8196210" y="2609742"/>
          <a:ext cx="1547209" cy="1547209"/>
        </a:xfrm>
        <a:prstGeom prst="ellipse">
          <a:avLst/>
        </a:prstGeom>
        <a:gradFill rotWithShape="1">
          <a:gsLst>
            <a:gs pos="0">
              <a:schemeClr val="accent4">
                <a:tint val="96000"/>
                <a:lumMod val="104000"/>
              </a:schemeClr>
            </a:gs>
            <a:gs pos="100000">
              <a:schemeClr val="accent4">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latin typeface="Garamond" pitchFamily="18" charset="0"/>
            </a:rPr>
            <a:t>Dieu</a:t>
          </a:r>
          <a:endParaRPr lang="fr-FR" sz="2800" kern="1200" dirty="0">
            <a:latin typeface="Garamond" pitchFamily="18" charset="0"/>
          </a:endParaRPr>
        </a:p>
      </dsp:txBody>
      <dsp:txXfrm>
        <a:off x="8422794" y="2836326"/>
        <a:ext cx="1094041" cy="1094041"/>
      </dsp:txXfrm>
    </dsp:sp>
    <dsp:sp modelId="{7AB342D8-DB1C-4461-A330-90481A481A74}">
      <dsp:nvSpPr>
        <dsp:cNvPr id="0" name=""/>
        <dsp:cNvSpPr/>
      </dsp:nvSpPr>
      <dsp:spPr>
        <a:xfrm rot="10800000" flipH="1">
          <a:off x="6628674" y="2954513"/>
          <a:ext cx="1630632" cy="861192"/>
        </a:xfrm>
        <a:prstGeom prst="rightArrow">
          <a:avLst>
            <a:gd name="adj1" fmla="val 60000"/>
            <a:gd name="adj2" fmla="val 50000"/>
          </a:avLst>
        </a:prstGeom>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fr-FR" sz="3600" kern="1200"/>
        </a:p>
      </dsp:txBody>
      <dsp:txXfrm>
        <a:off x="6628674" y="3126751"/>
        <a:ext cx="1372274" cy="516716"/>
      </dsp:txXfrm>
    </dsp:sp>
    <dsp:sp modelId="{D3CE126D-6225-4085-9E58-46F549E873B0}">
      <dsp:nvSpPr>
        <dsp:cNvPr id="0" name=""/>
        <dsp:cNvSpPr/>
      </dsp:nvSpPr>
      <dsp:spPr>
        <a:xfrm flipH="1">
          <a:off x="5648242" y="4658905"/>
          <a:ext cx="202065" cy="378060"/>
        </a:xfrm>
        <a:prstGeom prst="ellipse">
          <a:avLst/>
        </a:prstGeom>
        <a:gradFill rotWithShape="0">
          <a:gsLst>
            <a:gs pos="0">
              <a:schemeClr val="accent4">
                <a:hueOff val="-3545083"/>
                <a:satOff val="19905"/>
                <a:lumOff val="-924"/>
                <a:alphaOff val="0"/>
                <a:tint val="96000"/>
                <a:lumMod val="104000"/>
              </a:schemeClr>
            </a:gs>
            <a:gs pos="100000">
              <a:schemeClr val="accent4">
                <a:hueOff val="-3545083"/>
                <a:satOff val="19905"/>
                <a:lumOff val="-924"/>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fr-FR" sz="500" kern="1200" dirty="0"/>
        </a:p>
      </dsp:txBody>
      <dsp:txXfrm>
        <a:off x="5677834" y="4714271"/>
        <a:ext cx="142881" cy="267328"/>
      </dsp:txXfrm>
    </dsp:sp>
    <dsp:sp modelId="{FA1FD044-C2AE-454D-B9D3-0567950A4616}">
      <dsp:nvSpPr>
        <dsp:cNvPr id="0" name=""/>
        <dsp:cNvSpPr/>
      </dsp:nvSpPr>
      <dsp:spPr>
        <a:xfrm rot="16198790">
          <a:off x="5491269" y="4492079"/>
          <a:ext cx="542041" cy="584501"/>
        </a:xfrm>
        <a:prstGeom prst="rightArrow">
          <a:avLst>
            <a:gd name="adj1" fmla="val 60000"/>
            <a:gd name="adj2" fmla="val 50000"/>
          </a:avLst>
        </a:prstGeom>
        <a:solidFill>
          <a:srgbClr val="00B050"/>
        </a:soli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a:off x="5572604" y="4690285"/>
        <a:ext cx="379429" cy="350701"/>
      </dsp:txXfrm>
    </dsp:sp>
    <dsp:sp modelId="{F688C17E-E64F-40CC-8375-273F36EC6F66}">
      <dsp:nvSpPr>
        <dsp:cNvPr id="0" name=""/>
        <dsp:cNvSpPr/>
      </dsp:nvSpPr>
      <dsp:spPr>
        <a:xfrm>
          <a:off x="5013677" y="5310790"/>
          <a:ext cx="1547209" cy="1547209"/>
        </a:xfrm>
        <a:prstGeom prst="ellipse">
          <a:avLst/>
        </a:prstGeom>
        <a:solidFill>
          <a:schemeClr val="accent2">
            <a:lumMod val="20000"/>
            <a:lumOff val="80000"/>
          </a:schemeClr>
        </a:solidFill>
        <a:ln>
          <a:noFill/>
        </a:ln>
        <a:effectLst>
          <a:outerShdw blurRad="50800" dist="38100" dir="5400000" rotWithShape="0">
            <a:srgbClr val="000000">
              <a:alpha val="60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solidFill>
                <a:srgbClr val="002060"/>
              </a:solidFill>
            </a:rPr>
            <a:t>Particules</a:t>
          </a:r>
          <a:endParaRPr lang="fr-FR" sz="1400" kern="1200" dirty="0">
            <a:solidFill>
              <a:srgbClr val="002060"/>
            </a:solidFill>
          </a:endParaRPr>
        </a:p>
      </dsp:txBody>
      <dsp:txXfrm>
        <a:off x="5240261" y="5537374"/>
        <a:ext cx="1094041" cy="1094041"/>
      </dsp:txXfrm>
    </dsp:sp>
    <dsp:sp modelId="{81F31485-A16D-459C-B720-EA649C0B5898}">
      <dsp:nvSpPr>
        <dsp:cNvPr id="0" name=""/>
        <dsp:cNvSpPr/>
      </dsp:nvSpPr>
      <dsp:spPr>
        <a:xfrm rot="19194025">
          <a:off x="4523620" y="4085730"/>
          <a:ext cx="527269" cy="584501"/>
        </a:xfrm>
        <a:prstGeom prst="rightArrow">
          <a:avLst>
            <a:gd name="adj1" fmla="val 60000"/>
            <a:gd name="adj2" fmla="val 50000"/>
          </a:avLst>
        </a:prstGeom>
        <a:solidFill>
          <a:srgbClr val="00B050"/>
        </a:soli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rot="10800000">
        <a:off x="4542212" y="4253574"/>
        <a:ext cx="369088" cy="350701"/>
      </dsp:txXfrm>
    </dsp:sp>
    <dsp:sp modelId="{C82F141C-D500-4C40-90C2-3D1247C85065}">
      <dsp:nvSpPr>
        <dsp:cNvPr id="0" name=""/>
        <dsp:cNvSpPr/>
      </dsp:nvSpPr>
      <dsp:spPr>
        <a:xfrm>
          <a:off x="3104345" y="4513681"/>
          <a:ext cx="1547209" cy="1547209"/>
        </a:xfrm>
        <a:prstGeom prst="ellipse">
          <a:avLst/>
        </a:prstGeom>
        <a:solidFill>
          <a:schemeClr val="accent2">
            <a:lumMod val="40000"/>
            <a:lumOff val="60000"/>
          </a:schemeClr>
        </a:solidFill>
        <a:ln>
          <a:noFill/>
        </a:ln>
        <a:effectLst>
          <a:outerShdw blurRad="50800" dist="38100" dir="5400000" rotWithShape="0">
            <a:srgbClr val="000000">
              <a:alpha val="60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solidFill>
                <a:srgbClr val="002060"/>
              </a:solidFill>
            </a:rPr>
            <a:t>Atomes</a:t>
          </a:r>
          <a:endParaRPr lang="fr-FR" sz="2000" kern="1200" dirty="0">
            <a:solidFill>
              <a:srgbClr val="002060"/>
            </a:solidFill>
          </a:endParaRPr>
        </a:p>
      </dsp:txBody>
      <dsp:txXfrm>
        <a:off x="3330929" y="4740265"/>
        <a:ext cx="1094041" cy="1094041"/>
      </dsp:txXfrm>
    </dsp:sp>
    <dsp:sp modelId="{2EB02DAE-9BE2-49AE-AE2C-A21E0C45AECA}">
      <dsp:nvSpPr>
        <dsp:cNvPr id="0" name=""/>
        <dsp:cNvSpPr/>
      </dsp:nvSpPr>
      <dsp:spPr>
        <a:xfrm>
          <a:off x="4130539" y="3136749"/>
          <a:ext cx="527269" cy="584501"/>
        </a:xfrm>
        <a:prstGeom prst="rightArrow">
          <a:avLst>
            <a:gd name="adj1" fmla="val 60000"/>
            <a:gd name="adj2" fmla="val 50000"/>
          </a:avLst>
        </a:prstGeom>
        <a:solidFill>
          <a:srgbClr val="00B050"/>
        </a:soli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rot="10800000">
        <a:off x="4130539" y="3253649"/>
        <a:ext cx="369088" cy="350701"/>
      </dsp:txXfrm>
    </dsp:sp>
    <dsp:sp modelId="{9089E49D-A8A8-42C0-9AE2-BE2597C3B067}">
      <dsp:nvSpPr>
        <dsp:cNvPr id="0" name=""/>
        <dsp:cNvSpPr/>
      </dsp:nvSpPr>
      <dsp:spPr>
        <a:xfrm>
          <a:off x="2334618" y="2655395"/>
          <a:ext cx="1547209" cy="1547209"/>
        </a:xfrm>
        <a:prstGeom prst="ellipse">
          <a:avLst/>
        </a:prstGeom>
        <a:solidFill>
          <a:schemeClr val="accent2">
            <a:lumMod val="75000"/>
          </a:schemeClr>
        </a:solidFill>
        <a:ln>
          <a:noFill/>
        </a:ln>
        <a:effectLst>
          <a:outerShdw blurRad="50800" dist="38100" dir="5400000" rotWithShape="0">
            <a:srgbClr val="000000">
              <a:alpha val="60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Molécules</a:t>
          </a:r>
          <a:endParaRPr lang="fr-FR" sz="1600" kern="1200" dirty="0"/>
        </a:p>
      </dsp:txBody>
      <dsp:txXfrm>
        <a:off x="2561202" y="2881979"/>
        <a:ext cx="1094041" cy="1094041"/>
      </dsp:txXfrm>
    </dsp:sp>
    <dsp:sp modelId="{5EB8C59C-93DB-4040-8368-CC8FFACB487A}">
      <dsp:nvSpPr>
        <dsp:cNvPr id="0" name=""/>
        <dsp:cNvSpPr/>
      </dsp:nvSpPr>
      <dsp:spPr>
        <a:xfrm rot="2430327">
          <a:off x="4523620" y="2187768"/>
          <a:ext cx="527269" cy="584501"/>
        </a:xfrm>
        <a:prstGeom prst="rightArrow">
          <a:avLst>
            <a:gd name="adj1" fmla="val 60000"/>
            <a:gd name="adj2" fmla="val 50000"/>
          </a:avLst>
        </a:prstGeom>
        <a:solidFill>
          <a:srgbClr val="00B050"/>
        </a:soli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rot="10800000">
        <a:off x="4542574" y="2253297"/>
        <a:ext cx="369088" cy="350701"/>
      </dsp:txXfrm>
    </dsp:sp>
    <dsp:sp modelId="{99093F86-75E1-438D-9741-14693A099FF7}">
      <dsp:nvSpPr>
        <dsp:cNvPr id="0" name=""/>
        <dsp:cNvSpPr/>
      </dsp:nvSpPr>
      <dsp:spPr>
        <a:xfrm>
          <a:off x="3104345" y="797109"/>
          <a:ext cx="1547209" cy="1547209"/>
        </a:xfrm>
        <a:prstGeom prst="ellipse">
          <a:avLst/>
        </a:prstGeom>
        <a:solidFill>
          <a:srgbClr val="00B050"/>
        </a:solidFill>
        <a:ln>
          <a:noFill/>
        </a:ln>
        <a:effectLst>
          <a:outerShdw blurRad="50800" dist="38100" dir="5400000" rotWithShape="0">
            <a:srgbClr val="000000">
              <a:alpha val="60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mn-lt"/>
            </a:rPr>
            <a:t>Plantes</a:t>
          </a:r>
          <a:endParaRPr lang="fr-FR" sz="2000" kern="1200" dirty="0">
            <a:latin typeface="+mn-lt"/>
          </a:endParaRPr>
        </a:p>
      </dsp:txBody>
      <dsp:txXfrm>
        <a:off x="3330929" y="1023693"/>
        <a:ext cx="1094041" cy="10940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AD057-A7B0-48C2-98FB-7A24EEA73755}">
      <dsp:nvSpPr>
        <dsp:cNvPr id="0" name=""/>
        <dsp:cNvSpPr/>
      </dsp:nvSpPr>
      <dsp:spPr>
        <a:xfrm>
          <a:off x="2643931" y="13"/>
          <a:ext cx="1629262" cy="1354737"/>
        </a:xfrm>
        <a:prstGeom prst="ellipse">
          <a:avLst/>
        </a:prstGeom>
        <a:solidFill>
          <a:schemeClr val="accent2">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fr-FR" sz="2800" kern="1200" dirty="0" smtClean="0"/>
        </a:p>
        <a:p>
          <a:pPr lvl="0" algn="ctr" defTabSz="1244600">
            <a:lnSpc>
              <a:spcPct val="90000"/>
            </a:lnSpc>
            <a:spcBef>
              <a:spcPct val="0"/>
            </a:spcBef>
            <a:spcAft>
              <a:spcPct val="35000"/>
            </a:spcAft>
          </a:pPr>
          <a:r>
            <a:rPr lang="fr-FR" sz="3200" b="1" kern="1200" dirty="0" smtClean="0">
              <a:solidFill>
                <a:srgbClr val="002060"/>
              </a:solidFill>
              <a:effectLst>
                <a:outerShdw blurRad="38100" dist="38100" dir="2700000" algn="tl">
                  <a:srgbClr val="000000">
                    <a:alpha val="43137"/>
                  </a:srgbClr>
                </a:outerShdw>
              </a:effectLst>
            </a:rPr>
            <a:t>Dieu</a:t>
          </a:r>
          <a:endParaRPr lang="fr-FR" sz="3200" b="1" kern="1200" dirty="0">
            <a:solidFill>
              <a:srgbClr val="002060"/>
            </a:solidFill>
            <a:effectLst>
              <a:outerShdw blurRad="38100" dist="38100" dir="2700000" algn="tl">
                <a:srgbClr val="000000">
                  <a:alpha val="43137"/>
                </a:srgbClr>
              </a:outerShdw>
            </a:effectLst>
          </a:endParaRPr>
        </a:p>
      </dsp:txBody>
      <dsp:txXfrm>
        <a:off x="2861166" y="237092"/>
        <a:ext cx="1194792" cy="609631"/>
      </dsp:txXfrm>
    </dsp:sp>
    <dsp:sp modelId="{1CBD848A-506D-4785-9559-EF31BD1CC057}">
      <dsp:nvSpPr>
        <dsp:cNvPr id="0" name=""/>
        <dsp:cNvSpPr/>
      </dsp:nvSpPr>
      <dsp:spPr>
        <a:xfrm>
          <a:off x="2719003" y="1776919"/>
          <a:ext cx="3992506" cy="3992506"/>
        </a:xfrm>
        <a:prstGeom prst="ellipse">
          <a:avLst/>
        </a:prstGeom>
        <a:solidFill>
          <a:schemeClr val="accent3">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fr-FR" sz="4200" b="1" kern="1200" dirty="0" smtClean="0">
              <a:solidFill>
                <a:schemeClr val="accent5">
                  <a:lumMod val="75000"/>
                </a:schemeClr>
              </a:solidFill>
              <a:effectLst>
                <a:outerShdw blurRad="38100" dist="38100" dir="2700000" algn="tl">
                  <a:srgbClr val="000000">
                    <a:alpha val="43137"/>
                  </a:srgbClr>
                </a:outerShdw>
              </a:effectLst>
            </a:rPr>
            <a:t>Monde physique</a:t>
          </a:r>
          <a:endParaRPr lang="fr-FR" sz="4200" b="1" kern="1200" dirty="0">
            <a:solidFill>
              <a:schemeClr val="accent5">
                <a:lumMod val="75000"/>
              </a:schemeClr>
            </a:solidFill>
            <a:effectLst>
              <a:outerShdw blurRad="38100" dist="38100" dir="2700000" algn="tl">
                <a:srgbClr val="000000">
                  <a:alpha val="43137"/>
                </a:srgbClr>
              </a:outerShdw>
            </a:effectLst>
          </a:endParaRPr>
        </a:p>
      </dsp:txBody>
      <dsp:txXfrm>
        <a:off x="3940045" y="2808316"/>
        <a:ext cx="2395504" cy="2195878"/>
      </dsp:txXfrm>
    </dsp:sp>
    <dsp:sp modelId="{B219F82D-9AA0-4676-B0D1-CD3B0247CD8F}">
      <dsp:nvSpPr>
        <dsp:cNvPr id="0" name=""/>
        <dsp:cNvSpPr/>
      </dsp:nvSpPr>
      <dsp:spPr>
        <a:xfrm>
          <a:off x="0" y="1696150"/>
          <a:ext cx="3992506" cy="3992506"/>
        </a:xfrm>
        <a:prstGeom prst="ellipse">
          <a:avLst/>
        </a:prstGeom>
        <a:solidFill>
          <a:schemeClr val="accent4">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fr-FR" sz="4200" b="1" kern="1200" dirty="0" smtClean="0">
              <a:solidFill>
                <a:srgbClr val="7030A0"/>
              </a:solidFill>
              <a:effectLst>
                <a:outerShdw blurRad="38100" dist="38100" dir="2700000" algn="tl">
                  <a:srgbClr val="000000">
                    <a:alpha val="43137"/>
                  </a:srgbClr>
                </a:outerShdw>
              </a:effectLst>
            </a:rPr>
            <a:t>Monde spirituel</a:t>
          </a:r>
          <a:endParaRPr lang="fr-FR" sz="4200" b="1" kern="1200" dirty="0">
            <a:solidFill>
              <a:srgbClr val="7030A0"/>
            </a:solidFill>
            <a:effectLst>
              <a:outerShdw blurRad="38100" dist="38100" dir="2700000" algn="tl">
                <a:srgbClr val="000000">
                  <a:alpha val="43137"/>
                </a:srgbClr>
              </a:outerShdw>
            </a:effectLst>
          </a:endParaRPr>
        </a:p>
      </dsp:txBody>
      <dsp:txXfrm>
        <a:off x="375961" y="2727548"/>
        <a:ext cx="2395504" cy="2195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12A13-9ED2-4651-9C5A-42322FF5B7AA}">
      <dsp:nvSpPr>
        <dsp:cNvPr id="0" name=""/>
        <dsp:cNvSpPr/>
      </dsp:nvSpPr>
      <dsp:spPr>
        <a:xfrm>
          <a:off x="1954329" y="7277"/>
          <a:ext cx="3592299" cy="3437171"/>
        </a:xfrm>
        <a:prstGeom prst="ellipse">
          <a:avLst/>
        </a:prstGeom>
        <a:solidFill>
          <a:srgbClr val="00B050"/>
        </a:solidFill>
        <a:ln>
          <a:noFill/>
        </a:ln>
        <a:effectLst>
          <a:glow rad="228600">
            <a:schemeClr val="accent6">
              <a:satMod val="175000"/>
              <a:alpha val="40000"/>
            </a:schemeClr>
          </a:glo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dirty="0" smtClean="0">
            <a:latin typeface="Arial Black" pitchFamily="34" charset="0"/>
          </a:endParaRPr>
        </a:p>
        <a:p>
          <a:pPr lvl="0" algn="ctr" defTabSz="755650">
            <a:lnSpc>
              <a:spcPct val="90000"/>
            </a:lnSpc>
            <a:spcBef>
              <a:spcPct val="0"/>
            </a:spcBef>
            <a:spcAft>
              <a:spcPct val="35000"/>
            </a:spcAft>
          </a:pPr>
          <a:endParaRPr lang="fr-FR" sz="1700" kern="1200" dirty="0" smtClean="0">
            <a:latin typeface="Arial Black" pitchFamily="34" charset="0"/>
          </a:endParaRPr>
        </a:p>
        <a:p>
          <a:pPr lvl="0" algn="ctr" defTabSz="755650">
            <a:lnSpc>
              <a:spcPct val="90000"/>
            </a:lnSpc>
            <a:spcBef>
              <a:spcPct val="0"/>
            </a:spcBef>
            <a:spcAft>
              <a:spcPct val="35000"/>
            </a:spcAft>
          </a:pPr>
          <a:r>
            <a:rPr lang="fr-FR" sz="1700" kern="1200" dirty="0" smtClean="0">
              <a:latin typeface="Arial Black" pitchFamily="34" charset="0"/>
            </a:rPr>
            <a:t>Monde spirituel</a:t>
          </a:r>
          <a:endParaRPr lang="fr-FR" sz="1700" kern="1200" dirty="0">
            <a:latin typeface="Arial Black" pitchFamily="34" charset="0"/>
          </a:endParaRPr>
        </a:p>
      </dsp:txBody>
      <dsp:txXfrm>
        <a:off x="2368825" y="469973"/>
        <a:ext cx="2763307" cy="1090641"/>
      </dsp:txXfrm>
    </dsp:sp>
    <dsp:sp modelId="{1BB69A46-49F4-4427-A029-70D2610281A6}">
      <dsp:nvSpPr>
        <dsp:cNvPr id="0" name=""/>
        <dsp:cNvSpPr/>
      </dsp:nvSpPr>
      <dsp:spPr>
        <a:xfrm>
          <a:off x="3786168" y="1643049"/>
          <a:ext cx="3566160" cy="3566160"/>
        </a:xfrm>
        <a:prstGeom prst="ellipse">
          <a:avLst/>
        </a:prstGeom>
        <a:solidFill>
          <a:schemeClr val="accent2">
            <a:lumMod val="75000"/>
            <a:alpha val="50000"/>
          </a:schemeClr>
        </a:solidFill>
        <a:ln w="15875" cap="rnd" cmpd="sng" algn="ctr">
          <a:solidFill>
            <a:schemeClr val="lt1">
              <a:hueOff val="0"/>
              <a:satOff val="0"/>
              <a:lumOff val="0"/>
              <a:alphaOff val="0"/>
            </a:schemeClr>
          </a:solidFill>
          <a:prstDash val="solid"/>
        </a:ln>
        <a:effectLst>
          <a:glow rad="228600">
            <a:schemeClr val="accent2">
              <a:satMod val="175000"/>
              <a:alpha val="40000"/>
            </a:schemeClr>
          </a:glow>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755650">
            <a:lnSpc>
              <a:spcPct val="90000"/>
            </a:lnSpc>
            <a:spcBef>
              <a:spcPct val="0"/>
            </a:spcBef>
            <a:spcAft>
              <a:spcPct val="35000"/>
            </a:spcAft>
          </a:pPr>
          <a:r>
            <a:rPr lang="fr-FR" sz="1700" kern="1200" dirty="0" smtClean="0">
              <a:latin typeface="Arial Black" pitchFamily="34" charset="0"/>
            </a:rPr>
            <a:t>Yin</a:t>
          </a:r>
          <a:endParaRPr lang="fr-FR" sz="1700" kern="1200" dirty="0">
            <a:latin typeface="Arial Black" pitchFamily="34" charset="0"/>
          </a:endParaRPr>
        </a:p>
      </dsp:txBody>
      <dsp:txXfrm>
        <a:off x="5706408" y="2054529"/>
        <a:ext cx="1371600" cy="2743200"/>
      </dsp:txXfrm>
    </dsp:sp>
    <dsp:sp modelId="{8C3D0A26-9A34-48C5-AECB-FAA686FD45DB}">
      <dsp:nvSpPr>
        <dsp:cNvPr id="0" name=""/>
        <dsp:cNvSpPr/>
      </dsp:nvSpPr>
      <dsp:spPr>
        <a:xfrm>
          <a:off x="2000243" y="3405918"/>
          <a:ext cx="3515235" cy="3452078"/>
        </a:xfrm>
        <a:prstGeom prst="ellipse">
          <a:avLst/>
        </a:prstGeom>
        <a:solidFill>
          <a:schemeClr val="accent1">
            <a:lumMod val="75000"/>
            <a:alpha val="49804"/>
          </a:schemeClr>
        </a:solidFill>
        <a:ln w="15875" cap="rnd" cmpd="sng" algn="ctr">
          <a:solidFill>
            <a:schemeClr val="lt1">
              <a:hueOff val="0"/>
              <a:satOff val="0"/>
              <a:lumOff val="0"/>
              <a:alphaOff val="0"/>
            </a:schemeClr>
          </a:solidFill>
          <a:prstDash val="solid"/>
        </a:ln>
        <a:effectLst>
          <a:glow rad="228600">
            <a:schemeClr val="accent3">
              <a:satMod val="175000"/>
              <a:alpha val="40000"/>
            </a:schemeClr>
          </a:glow>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fr-FR" sz="1700" kern="1200" dirty="0" smtClean="0">
              <a:latin typeface="Arial Black" pitchFamily="34" charset="0"/>
            </a:rPr>
            <a:t>Monde physique</a:t>
          </a:r>
          <a:endParaRPr lang="fr-FR" sz="1700" kern="1200" dirty="0">
            <a:latin typeface="Arial Black" pitchFamily="34" charset="0"/>
          </a:endParaRPr>
        </a:p>
      </dsp:txBody>
      <dsp:txXfrm>
        <a:off x="2405847" y="5297923"/>
        <a:ext cx="2704027" cy="1095371"/>
      </dsp:txXfrm>
    </dsp:sp>
    <dsp:sp modelId="{D2991697-085E-47A7-8545-593106F46A0C}">
      <dsp:nvSpPr>
        <dsp:cNvPr id="0" name=""/>
        <dsp:cNvSpPr/>
      </dsp:nvSpPr>
      <dsp:spPr>
        <a:xfrm>
          <a:off x="107155" y="1643049"/>
          <a:ext cx="3566160" cy="3566160"/>
        </a:xfrm>
        <a:prstGeom prst="ellipse">
          <a:avLst/>
        </a:prstGeom>
        <a:solidFill>
          <a:srgbClr val="00B0F0">
            <a:alpha val="50000"/>
          </a:srgbClr>
        </a:solidFill>
        <a:ln w="15875" cap="rnd" cmpd="sng" algn="ctr">
          <a:solidFill>
            <a:schemeClr val="lt1">
              <a:hueOff val="0"/>
              <a:satOff val="0"/>
              <a:lumOff val="0"/>
              <a:alphaOff val="0"/>
            </a:schemeClr>
          </a:solidFill>
          <a:prstDash val="solid"/>
        </a:ln>
        <a:effectLst>
          <a:glow rad="228600">
            <a:schemeClr val="accent5">
              <a:satMod val="175000"/>
              <a:alpha val="40000"/>
            </a:schemeClr>
          </a:glow>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755650">
            <a:lnSpc>
              <a:spcPct val="90000"/>
            </a:lnSpc>
            <a:spcBef>
              <a:spcPct val="0"/>
            </a:spcBef>
            <a:spcAft>
              <a:spcPct val="35000"/>
            </a:spcAft>
          </a:pPr>
          <a:r>
            <a:rPr lang="fr-FR" sz="1700" kern="1200" dirty="0" smtClean="0">
              <a:latin typeface="Arial Black" pitchFamily="34" charset="0"/>
            </a:rPr>
            <a:t>yang</a:t>
          </a:r>
          <a:endParaRPr lang="fr-FR" sz="1700" kern="1200" dirty="0">
            <a:latin typeface="Arial Black" pitchFamily="34" charset="0"/>
          </a:endParaRPr>
        </a:p>
      </dsp:txBody>
      <dsp:txXfrm>
        <a:off x="381475" y="2054529"/>
        <a:ext cx="1371600" cy="2743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64934-9916-4C90-BF54-558EBA9BA905}">
      <dsp:nvSpPr>
        <dsp:cNvPr id="0" name=""/>
        <dsp:cNvSpPr/>
      </dsp:nvSpPr>
      <dsp:spPr>
        <a:xfrm>
          <a:off x="1190884" y="300013"/>
          <a:ext cx="233091" cy="91440"/>
        </a:xfrm>
        <a:custGeom>
          <a:avLst/>
          <a:gdLst/>
          <a:ahLst/>
          <a:cxnLst/>
          <a:rect l="0" t="0" r="0" b="0"/>
          <a:pathLst>
            <a:path>
              <a:moveTo>
                <a:pt x="0" y="45720"/>
              </a:moveTo>
              <a:lnTo>
                <a:pt x="233091" y="45720"/>
              </a:lnTo>
            </a:path>
          </a:pathLst>
        </a:custGeom>
        <a:noFill/>
        <a:ln w="38100" cap="rnd"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300837" y="344413"/>
        <a:ext cx="13184" cy="2639"/>
      </dsp:txXfrm>
    </dsp:sp>
    <dsp:sp modelId="{E74939AC-F719-4878-B5CA-841B7F2B4BA4}">
      <dsp:nvSpPr>
        <dsp:cNvPr id="0" name=""/>
        <dsp:cNvSpPr/>
      </dsp:nvSpPr>
      <dsp:spPr>
        <a:xfrm>
          <a:off x="46198" y="1787"/>
          <a:ext cx="1146486" cy="687891"/>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latin typeface="Arial Narrow" pitchFamily="34" charset="0"/>
            </a:rPr>
            <a:t>Centre de la beauté</a:t>
          </a:r>
          <a:endParaRPr lang="fr-FR" sz="1800" b="1" kern="1200" dirty="0">
            <a:latin typeface="Arial Narrow" pitchFamily="34" charset="0"/>
          </a:endParaRPr>
        </a:p>
      </dsp:txBody>
      <dsp:txXfrm>
        <a:off x="46198" y="1787"/>
        <a:ext cx="1146486" cy="687891"/>
      </dsp:txXfrm>
    </dsp:sp>
    <dsp:sp modelId="{4C1A18BB-EDBA-4CB4-90A3-C53967887AA2}">
      <dsp:nvSpPr>
        <dsp:cNvPr id="0" name=""/>
        <dsp:cNvSpPr/>
      </dsp:nvSpPr>
      <dsp:spPr>
        <a:xfrm>
          <a:off x="2601062" y="300013"/>
          <a:ext cx="233091" cy="91440"/>
        </a:xfrm>
        <a:custGeom>
          <a:avLst/>
          <a:gdLst/>
          <a:ahLst/>
          <a:cxnLst/>
          <a:rect l="0" t="0" r="0" b="0"/>
          <a:pathLst>
            <a:path>
              <a:moveTo>
                <a:pt x="0" y="45720"/>
              </a:moveTo>
              <a:lnTo>
                <a:pt x="233091" y="45720"/>
              </a:lnTo>
            </a:path>
          </a:pathLst>
        </a:custGeom>
        <a:noFill/>
        <a:ln w="38100" cap="rnd" cmpd="sng" algn="ctr">
          <a:solidFill>
            <a:srgbClr val="00FF0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711015" y="344413"/>
        <a:ext cx="13184" cy="2639"/>
      </dsp:txXfrm>
    </dsp:sp>
    <dsp:sp modelId="{2A04CBFF-2700-433E-B79C-0B48AC94A315}">
      <dsp:nvSpPr>
        <dsp:cNvPr id="0" name=""/>
        <dsp:cNvSpPr/>
      </dsp:nvSpPr>
      <dsp:spPr>
        <a:xfrm>
          <a:off x="1456375" y="1787"/>
          <a:ext cx="1146486" cy="687891"/>
        </a:xfrm>
        <a:prstGeom prst="rect">
          <a:avLst/>
        </a:prstGeom>
        <a:gradFill rotWithShape="0">
          <a:gsLst>
            <a:gs pos="0">
              <a:schemeClr val="accent4">
                <a:hueOff val="-2067965"/>
                <a:satOff val="11611"/>
                <a:lumOff val="-539"/>
                <a:alphaOff val="0"/>
                <a:tint val="96000"/>
                <a:lumMod val="104000"/>
              </a:schemeClr>
            </a:gs>
            <a:gs pos="100000">
              <a:schemeClr val="accent4">
                <a:hueOff val="-2067965"/>
                <a:satOff val="11611"/>
                <a:lumOff val="-539"/>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err="1" smtClean="0">
              <a:latin typeface="Arial Narrow" pitchFamily="34" charset="0"/>
            </a:rPr>
            <a:t>Centr</a:t>
          </a:r>
          <a:r>
            <a:rPr lang="fr-FR" sz="1800" b="1" kern="1200" dirty="0" smtClean="0">
              <a:latin typeface="Arial Narrow" pitchFamily="34" charset="0"/>
            </a:rPr>
            <a:t> e du bien</a:t>
          </a:r>
          <a:endParaRPr lang="fr-FR" sz="1800" b="1" kern="1200" dirty="0">
            <a:latin typeface="Arial Narrow" pitchFamily="34" charset="0"/>
          </a:endParaRPr>
        </a:p>
      </dsp:txBody>
      <dsp:txXfrm>
        <a:off x="1456375" y="1787"/>
        <a:ext cx="1146486" cy="687891"/>
      </dsp:txXfrm>
    </dsp:sp>
    <dsp:sp modelId="{AA8AF720-0918-46C4-AB03-E89DBD4CBD92}">
      <dsp:nvSpPr>
        <dsp:cNvPr id="0" name=""/>
        <dsp:cNvSpPr/>
      </dsp:nvSpPr>
      <dsp:spPr>
        <a:xfrm>
          <a:off x="741685" y="687879"/>
          <a:ext cx="2698111" cy="234879"/>
        </a:xfrm>
        <a:custGeom>
          <a:avLst/>
          <a:gdLst/>
          <a:ahLst/>
          <a:cxnLst/>
          <a:rect l="0" t="0" r="0" b="0"/>
          <a:pathLst>
            <a:path>
              <a:moveTo>
                <a:pt x="2698111" y="0"/>
              </a:moveTo>
              <a:lnTo>
                <a:pt x="2698111" y="134539"/>
              </a:lnTo>
              <a:lnTo>
                <a:pt x="0" y="134539"/>
              </a:lnTo>
              <a:lnTo>
                <a:pt x="0" y="234879"/>
              </a:lnTo>
            </a:path>
          </a:pathLst>
        </a:custGeom>
        <a:noFill/>
        <a:ln w="38100" cap="rnd" cmpd="sng" algn="ctr">
          <a:solidFill>
            <a:srgbClr val="00990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022962" y="803998"/>
        <a:ext cx="135557" cy="2639"/>
      </dsp:txXfrm>
    </dsp:sp>
    <dsp:sp modelId="{942EE57B-1F4A-4115-A271-6B5848F71E3E}">
      <dsp:nvSpPr>
        <dsp:cNvPr id="0" name=""/>
        <dsp:cNvSpPr/>
      </dsp:nvSpPr>
      <dsp:spPr>
        <a:xfrm>
          <a:off x="2866553" y="1787"/>
          <a:ext cx="1146486" cy="687891"/>
        </a:xfrm>
        <a:prstGeom prst="rect">
          <a:avLst/>
        </a:prstGeom>
        <a:gradFill rotWithShape="0">
          <a:gsLst>
            <a:gs pos="0">
              <a:schemeClr val="accent4">
                <a:hueOff val="-4135930"/>
                <a:satOff val="23223"/>
                <a:lumOff val="-1078"/>
                <a:alphaOff val="0"/>
                <a:tint val="96000"/>
                <a:lumMod val="104000"/>
              </a:schemeClr>
            </a:gs>
            <a:gs pos="100000">
              <a:schemeClr val="accent4">
                <a:hueOff val="-4135930"/>
                <a:satOff val="23223"/>
                <a:lumOff val="-1078"/>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latin typeface="Arial Narrow" pitchFamily="34" charset="0"/>
            </a:rPr>
            <a:t>Centre de la vérité</a:t>
          </a:r>
          <a:endParaRPr lang="fr-FR" sz="1800" b="1" kern="1200" dirty="0">
            <a:latin typeface="Arial Narrow" pitchFamily="34" charset="0"/>
          </a:endParaRPr>
        </a:p>
      </dsp:txBody>
      <dsp:txXfrm>
        <a:off x="2866553" y="1787"/>
        <a:ext cx="1146486" cy="687891"/>
      </dsp:txXfrm>
    </dsp:sp>
    <dsp:sp modelId="{722DB4FE-C7E1-4E4E-B1DC-9782F07BFDA6}">
      <dsp:nvSpPr>
        <dsp:cNvPr id="0" name=""/>
        <dsp:cNvSpPr/>
      </dsp:nvSpPr>
      <dsp:spPr>
        <a:xfrm>
          <a:off x="1468379" y="1253384"/>
          <a:ext cx="642582" cy="91440"/>
        </a:xfrm>
        <a:custGeom>
          <a:avLst/>
          <a:gdLst/>
          <a:ahLst/>
          <a:cxnLst/>
          <a:rect l="0" t="0" r="0" b="0"/>
          <a:pathLst>
            <a:path>
              <a:moveTo>
                <a:pt x="0" y="45720"/>
              </a:moveTo>
              <a:lnTo>
                <a:pt x="642582" y="45720"/>
              </a:lnTo>
            </a:path>
          </a:pathLst>
        </a:custGeom>
        <a:noFill/>
        <a:ln w="38100" cap="rnd" cmpd="sng" algn="ctr">
          <a:solidFill>
            <a:srgbClr val="00206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772841" y="1297784"/>
        <a:ext cx="33659" cy="2639"/>
      </dsp:txXfrm>
    </dsp:sp>
    <dsp:sp modelId="{4E1962A2-5EFA-4014-96A1-3DD151418E12}">
      <dsp:nvSpPr>
        <dsp:cNvPr id="0" name=""/>
        <dsp:cNvSpPr/>
      </dsp:nvSpPr>
      <dsp:spPr>
        <a:xfrm>
          <a:off x="13190" y="955158"/>
          <a:ext cx="1456988" cy="687891"/>
        </a:xfrm>
        <a:prstGeom prst="rect">
          <a:avLst/>
        </a:prstGeom>
        <a:gradFill rotWithShape="0">
          <a:gsLst>
            <a:gs pos="0">
              <a:schemeClr val="accent4">
                <a:hueOff val="-6203895"/>
                <a:satOff val="34834"/>
                <a:lumOff val="-1617"/>
                <a:alphaOff val="0"/>
                <a:tint val="96000"/>
                <a:lumMod val="104000"/>
              </a:schemeClr>
            </a:gs>
            <a:gs pos="100000">
              <a:schemeClr val="accent4">
                <a:hueOff val="-6203895"/>
                <a:satOff val="34834"/>
                <a:lumOff val="-1617"/>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latin typeface="Arial Narrow" pitchFamily="34" charset="0"/>
            </a:rPr>
            <a:t>Centre de l’âme originelle</a:t>
          </a:r>
          <a:endParaRPr lang="fr-FR" sz="1800" b="1" kern="1200" dirty="0">
            <a:latin typeface="Arial Narrow" pitchFamily="34" charset="0"/>
          </a:endParaRPr>
        </a:p>
      </dsp:txBody>
      <dsp:txXfrm>
        <a:off x="13190" y="955158"/>
        <a:ext cx="1456988" cy="687891"/>
      </dsp:txXfrm>
    </dsp:sp>
    <dsp:sp modelId="{D4DF7FBA-93ED-4E99-9B77-722FAF8B2CC4}">
      <dsp:nvSpPr>
        <dsp:cNvPr id="0" name=""/>
        <dsp:cNvSpPr/>
      </dsp:nvSpPr>
      <dsp:spPr>
        <a:xfrm>
          <a:off x="2143361" y="955158"/>
          <a:ext cx="1286185" cy="687891"/>
        </a:xfrm>
        <a:prstGeom prst="rect">
          <a:avLst/>
        </a:prstGeom>
        <a:gradFill rotWithShape="0">
          <a:gsLst>
            <a:gs pos="0">
              <a:schemeClr val="accent4">
                <a:hueOff val="-8271860"/>
                <a:satOff val="46445"/>
                <a:lumOff val="-2156"/>
                <a:alphaOff val="0"/>
                <a:tint val="96000"/>
                <a:lumMod val="104000"/>
              </a:schemeClr>
            </a:gs>
            <a:gs pos="100000">
              <a:schemeClr val="accent4">
                <a:hueOff val="-8271860"/>
                <a:satOff val="46445"/>
                <a:lumOff val="-2156"/>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latin typeface="Arial Narrow" pitchFamily="34" charset="0"/>
            </a:rPr>
            <a:t>Centre de la vie</a:t>
          </a:r>
          <a:endParaRPr lang="fr-FR" sz="1800" b="1" kern="1200" dirty="0">
            <a:latin typeface="Arial Narrow" pitchFamily="34" charset="0"/>
          </a:endParaRPr>
        </a:p>
      </dsp:txBody>
      <dsp:txXfrm>
        <a:off x="2143361" y="955158"/>
        <a:ext cx="1286185" cy="6878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25527-C2E2-44AF-807A-84363E0ED261}">
      <dsp:nvSpPr>
        <dsp:cNvPr id="0" name=""/>
        <dsp:cNvSpPr/>
      </dsp:nvSpPr>
      <dsp:spPr>
        <a:xfrm>
          <a:off x="5303621" y="26261"/>
          <a:ext cx="1428754" cy="1259615"/>
        </a:xfrm>
        <a:prstGeom prst="ellipse">
          <a:avLst/>
        </a:prstGeom>
        <a:solidFill>
          <a:srgbClr val="A365D1"/>
        </a:solidFill>
        <a:ln>
          <a:noFill/>
        </a:ln>
        <a:effectLst>
          <a:glow rad="228600">
            <a:schemeClr val="accent6">
              <a:satMod val="175000"/>
              <a:alpha val="40000"/>
            </a:schemeClr>
          </a:glow>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Dieu</a:t>
          </a:r>
          <a:endParaRPr lang="en-US" sz="1700" kern="1200" dirty="0"/>
        </a:p>
      </dsp:txBody>
      <dsp:txXfrm>
        <a:off x="5512857" y="210727"/>
        <a:ext cx="1010282" cy="890683"/>
      </dsp:txXfrm>
    </dsp:sp>
    <dsp:sp modelId="{340C9BE2-EDA4-4F77-9038-D7CDC6DFDF1E}">
      <dsp:nvSpPr>
        <dsp:cNvPr id="0" name=""/>
        <dsp:cNvSpPr/>
      </dsp:nvSpPr>
      <dsp:spPr>
        <a:xfrm rot="10761183">
          <a:off x="6220569" y="1869507"/>
          <a:ext cx="1432876" cy="887148"/>
        </a:xfrm>
        <a:prstGeom prst="rightArrow">
          <a:avLst>
            <a:gd name="adj1" fmla="val 60000"/>
            <a:gd name="adj2" fmla="val 50000"/>
          </a:avLst>
        </a:prstGeom>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50800" dist="38100" dir="5400000" rotWithShape="0">
            <a:srgbClr val="000000">
              <a:alpha val="60000"/>
            </a:srgbClr>
          </a:outerShdw>
        </a:effectLst>
        <a:scene3d>
          <a:camera prst="orthographicFront"/>
          <a:lightRig rig="flat" dir="t"/>
        </a:scene3d>
        <a:sp3d z="-80000"/>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486705" y="2045434"/>
        <a:ext cx="1166732" cy="532288"/>
      </dsp:txXfrm>
    </dsp:sp>
    <dsp:sp modelId="{F2543429-8157-47FE-9D7D-613F72092F1B}">
      <dsp:nvSpPr>
        <dsp:cNvPr id="0" name=""/>
        <dsp:cNvSpPr/>
      </dsp:nvSpPr>
      <dsp:spPr>
        <a:xfrm>
          <a:off x="8953637" y="780312"/>
          <a:ext cx="866179" cy="866179"/>
        </a:xfrm>
        <a:prstGeom prst="ellipse">
          <a:avLst/>
        </a:prstGeom>
        <a:solidFill>
          <a:srgbClr val="B30101"/>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mère</a:t>
          </a:r>
          <a:endParaRPr lang="en-US" sz="1700" kern="1200" dirty="0"/>
        </a:p>
      </dsp:txBody>
      <dsp:txXfrm>
        <a:off x="9080486" y="907161"/>
        <a:ext cx="612481" cy="612481"/>
      </dsp:txXfrm>
    </dsp:sp>
    <dsp:sp modelId="{0FA7915A-5859-4A2E-B774-C3C855EA0CE4}">
      <dsp:nvSpPr>
        <dsp:cNvPr id="0" name=""/>
        <dsp:cNvSpPr/>
      </dsp:nvSpPr>
      <dsp:spPr>
        <a:xfrm rot="18727862">
          <a:off x="8927184" y="1575653"/>
          <a:ext cx="313831" cy="334569"/>
        </a:xfrm>
        <a:prstGeom prst="rightArrow">
          <a:avLst>
            <a:gd name="adj1" fmla="val 60000"/>
            <a:gd name="adj2" fmla="val 50000"/>
          </a:avLst>
        </a:prstGeom>
        <a:solidFill>
          <a:srgbClr val="E34025"/>
        </a:soli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8942680" y="1677478"/>
        <a:ext cx="219682" cy="200741"/>
      </dsp:txXfrm>
    </dsp:sp>
    <dsp:sp modelId="{963C24B8-6B2F-4CB5-AB48-9DE4599DE3BE}">
      <dsp:nvSpPr>
        <dsp:cNvPr id="0" name=""/>
        <dsp:cNvSpPr/>
      </dsp:nvSpPr>
      <dsp:spPr>
        <a:xfrm>
          <a:off x="8232718" y="1822621"/>
          <a:ext cx="866179" cy="866179"/>
        </a:xfrm>
        <a:prstGeom prst="ellipse">
          <a:avLst/>
        </a:prstGeom>
        <a:solidFill>
          <a:srgbClr val="F60000"/>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latin typeface="Arial Narrow" pitchFamily="34" charset="0"/>
            </a:rPr>
            <a:t>femme</a:t>
          </a:r>
          <a:endParaRPr lang="en-US" sz="1700" kern="1200" dirty="0">
            <a:latin typeface="Arial Narrow" pitchFamily="34" charset="0"/>
          </a:endParaRPr>
        </a:p>
      </dsp:txBody>
      <dsp:txXfrm>
        <a:off x="8359567" y="1949470"/>
        <a:ext cx="612481" cy="612481"/>
      </dsp:txXfrm>
    </dsp:sp>
    <dsp:sp modelId="{9B9F40B3-5622-4301-867D-D4EF49B15B5C}">
      <dsp:nvSpPr>
        <dsp:cNvPr id="0" name=""/>
        <dsp:cNvSpPr/>
      </dsp:nvSpPr>
      <dsp:spPr>
        <a:xfrm rot="18554999">
          <a:off x="8110604" y="2604742"/>
          <a:ext cx="236469" cy="394366"/>
        </a:xfrm>
        <a:prstGeom prst="rightArrow">
          <a:avLst>
            <a:gd name="adj1" fmla="val 60000"/>
            <a:gd name="adj2" fmla="val 50000"/>
          </a:avLst>
        </a:prstGeom>
        <a:solidFill>
          <a:srgbClr val="E34025"/>
        </a:soli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8123632" y="2711083"/>
        <a:ext cx="165528" cy="236620"/>
      </dsp:txXfrm>
    </dsp:sp>
    <dsp:sp modelId="{D54D5510-3687-4FE0-8D89-601AE9968C44}">
      <dsp:nvSpPr>
        <dsp:cNvPr id="0" name=""/>
        <dsp:cNvSpPr/>
      </dsp:nvSpPr>
      <dsp:spPr>
        <a:xfrm>
          <a:off x="7348487" y="2927918"/>
          <a:ext cx="866179" cy="866179"/>
        </a:xfrm>
        <a:prstGeom prst="ellipse">
          <a:avLst/>
        </a:prstGeom>
        <a:solidFill>
          <a:srgbClr val="EB7663"/>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latin typeface="Arial Narrow" pitchFamily="34" charset="0"/>
            </a:rPr>
            <a:t>Sœur</a:t>
          </a:r>
          <a:r>
            <a:rPr lang="fr-FR" sz="1400" kern="1200" dirty="0" smtClean="0">
              <a:solidFill>
                <a:schemeClr val="tx1"/>
              </a:solidFill>
            </a:rPr>
            <a:t> </a:t>
          </a:r>
          <a:endParaRPr lang="en-US" sz="1400" kern="1200" dirty="0">
            <a:solidFill>
              <a:schemeClr val="tx1"/>
            </a:solidFill>
          </a:endParaRPr>
        </a:p>
      </dsp:txBody>
      <dsp:txXfrm>
        <a:off x="7475336" y="3054767"/>
        <a:ext cx="612481" cy="612481"/>
      </dsp:txXfrm>
    </dsp:sp>
    <dsp:sp modelId="{C3D8B13C-1DBD-4698-8913-9C34CEDEE741}">
      <dsp:nvSpPr>
        <dsp:cNvPr id="0" name=""/>
        <dsp:cNvSpPr/>
      </dsp:nvSpPr>
      <dsp:spPr>
        <a:xfrm rot="18769621">
          <a:off x="7166901" y="3617904"/>
          <a:ext cx="204528" cy="334005"/>
        </a:xfrm>
        <a:prstGeom prst="rightArrow">
          <a:avLst>
            <a:gd name="adj1" fmla="val 60000"/>
            <a:gd name="adj2" fmla="val 50000"/>
          </a:avLst>
        </a:prstGeom>
        <a:solidFill>
          <a:srgbClr val="E34025"/>
        </a:soli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7176725" y="3707205"/>
        <a:ext cx="143170" cy="200403"/>
      </dsp:txXfrm>
    </dsp:sp>
    <dsp:sp modelId="{2E76A681-9C95-4EB4-B0FE-1B9BEE47D68A}">
      <dsp:nvSpPr>
        <dsp:cNvPr id="0" name=""/>
        <dsp:cNvSpPr/>
      </dsp:nvSpPr>
      <dsp:spPr>
        <a:xfrm>
          <a:off x="6312610" y="3784860"/>
          <a:ext cx="866179" cy="866179"/>
        </a:xfrm>
        <a:prstGeom prst="ellipse">
          <a:avLst/>
        </a:prstGeom>
        <a:solidFill>
          <a:schemeClr val="accent1">
            <a:lumMod val="40000"/>
            <a:lumOff val="60000"/>
          </a:schemeClr>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solidFill>
                <a:srgbClr val="FF0000"/>
              </a:solidFill>
              <a:latin typeface="Arial Narrow" pitchFamily="34" charset="0"/>
            </a:rPr>
            <a:t>fille</a:t>
          </a:r>
          <a:endParaRPr lang="en-US" sz="2400" kern="1200" dirty="0">
            <a:solidFill>
              <a:srgbClr val="FF0000"/>
            </a:solidFill>
            <a:latin typeface="Arial Narrow" pitchFamily="34" charset="0"/>
          </a:endParaRPr>
        </a:p>
      </dsp:txBody>
      <dsp:txXfrm>
        <a:off x="6439459" y="3911709"/>
        <a:ext cx="612481" cy="612481"/>
      </dsp:txXfrm>
    </dsp:sp>
    <dsp:sp modelId="{C9B659ED-EBCB-4A22-9586-4FDEF6420CC2}">
      <dsp:nvSpPr>
        <dsp:cNvPr id="0" name=""/>
        <dsp:cNvSpPr/>
      </dsp:nvSpPr>
      <dsp:spPr>
        <a:xfrm rot="16200000">
          <a:off x="5461010" y="2607016"/>
          <a:ext cx="1249609" cy="1159087"/>
        </a:xfrm>
        <a:prstGeom prst="rightArrow">
          <a:avLst>
            <a:gd name="adj1" fmla="val 60000"/>
            <a:gd name="adj2" fmla="val 5000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5634873" y="3012696"/>
        <a:ext cx="901883" cy="695453"/>
      </dsp:txXfrm>
    </dsp:sp>
    <dsp:sp modelId="{2F0DC57F-58CD-43D8-8D1A-A37A5246A861}">
      <dsp:nvSpPr>
        <dsp:cNvPr id="0" name=""/>
        <dsp:cNvSpPr/>
      </dsp:nvSpPr>
      <dsp:spPr>
        <a:xfrm>
          <a:off x="5013209" y="3784860"/>
          <a:ext cx="866179" cy="866179"/>
        </a:xfrm>
        <a:prstGeom prst="ellipse">
          <a:avLst/>
        </a:prstGeom>
        <a:solidFill>
          <a:schemeClr val="accent2">
            <a:lumMod val="40000"/>
            <a:lumOff val="60000"/>
          </a:schemeClr>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solidFill>
                <a:srgbClr val="002060"/>
              </a:solidFill>
            </a:rPr>
            <a:t>Fils</a:t>
          </a:r>
          <a:endParaRPr lang="en-US" sz="1700" kern="1200" dirty="0">
            <a:solidFill>
              <a:srgbClr val="002060"/>
            </a:solidFill>
          </a:endParaRPr>
        </a:p>
      </dsp:txBody>
      <dsp:txXfrm>
        <a:off x="5140058" y="3911709"/>
        <a:ext cx="612481" cy="612481"/>
      </dsp:txXfrm>
    </dsp:sp>
    <dsp:sp modelId="{E8815041-ABD8-492E-8814-AAC2CB819A67}">
      <dsp:nvSpPr>
        <dsp:cNvPr id="0" name=""/>
        <dsp:cNvSpPr/>
      </dsp:nvSpPr>
      <dsp:spPr>
        <a:xfrm rot="13618089">
          <a:off x="4925777" y="3621370"/>
          <a:ext cx="200077" cy="292335"/>
        </a:xfrm>
        <a:prstGeom prst="rightArrow">
          <a:avLst>
            <a:gd name="adj1" fmla="val 60000"/>
            <a:gd name="adj2" fmla="val 50000"/>
          </a:avLst>
        </a:prstGeom>
        <a:solidFill>
          <a:srgbClr val="00B0F0"/>
        </a:soli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4976268" y="3701775"/>
        <a:ext cx="140054" cy="175401"/>
      </dsp:txXfrm>
    </dsp:sp>
    <dsp:sp modelId="{37701B44-82D2-4E96-AAA7-96BD343CDBAE}">
      <dsp:nvSpPr>
        <dsp:cNvPr id="0" name=""/>
        <dsp:cNvSpPr/>
      </dsp:nvSpPr>
      <dsp:spPr>
        <a:xfrm>
          <a:off x="4164513" y="2875758"/>
          <a:ext cx="866179" cy="866179"/>
        </a:xfrm>
        <a:prstGeom prst="ellipse">
          <a:avLst/>
        </a:prstGeom>
        <a:solidFill>
          <a:schemeClr val="accent2">
            <a:lumMod val="60000"/>
            <a:lumOff val="40000"/>
          </a:schemeClr>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frère</a:t>
          </a:r>
          <a:endParaRPr lang="en-US" sz="1700" kern="1200" dirty="0"/>
        </a:p>
      </dsp:txBody>
      <dsp:txXfrm>
        <a:off x="4291362" y="3002607"/>
        <a:ext cx="612481" cy="612481"/>
      </dsp:txXfrm>
    </dsp:sp>
    <dsp:sp modelId="{057DF277-121A-4BDB-B925-BC60CC0F0C7D}">
      <dsp:nvSpPr>
        <dsp:cNvPr id="0" name=""/>
        <dsp:cNvSpPr/>
      </dsp:nvSpPr>
      <dsp:spPr>
        <a:xfrm rot="13545049">
          <a:off x="3962277" y="2660662"/>
          <a:ext cx="292590" cy="292335"/>
        </a:xfrm>
        <a:prstGeom prst="rightArrow">
          <a:avLst>
            <a:gd name="adj1" fmla="val 60000"/>
            <a:gd name="adj2" fmla="val 50000"/>
          </a:avLst>
        </a:prstGeom>
        <a:solidFill>
          <a:srgbClr val="00B0F0"/>
        </a:soli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4036725" y="2750539"/>
        <a:ext cx="204890" cy="175401"/>
      </dsp:txXfrm>
    </dsp:sp>
    <dsp:sp modelId="{822776AF-9E8D-41F1-A3E4-7D8129A82485}">
      <dsp:nvSpPr>
        <dsp:cNvPr id="0" name=""/>
        <dsp:cNvSpPr/>
      </dsp:nvSpPr>
      <dsp:spPr>
        <a:xfrm>
          <a:off x="3174895" y="1859858"/>
          <a:ext cx="866179" cy="866179"/>
        </a:xfrm>
        <a:prstGeom prst="ellipse">
          <a:avLst/>
        </a:prstGeom>
        <a:solidFill>
          <a:schemeClr val="accent2">
            <a:lumMod val="75000"/>
          </a:schemeClr>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mari</a:t>
          </a:r>
          <a:endParaRPr lang="en-US" sz="1700" kern="1200" dirty="0"/>
        </a:p>
      </dsp:txBody>
      <dsp:txXfrm>
        <a:off x="3301744" y="1986707"/>
        <a:ext cx="612481" cy="612481"/>
      </dsp:txXfrm>
    </dsp:sp>
    <dsp:sp modelId="{F5DAC696-56A1-42C6-840A-CA06846FC47A}">
      <dsp:nvSpPr>
        <dsp:cNvPr id="0" name=""/>
        <dsp:cNvSpPr/>
      </dsp:nvSpPr>
      <dsp:spPr>
        <a:xfrm rot="13714545">
          <a:off x="2985414" y="1613461"/>
          <a:ext cx="303972" cy="292335"/>
        </a:xfrm>
        <a:prstGeom prst="rightArrow">
          <a:avLst>
            <a:gd name="adj1" fmla="val 60000"/>
            <a:gd name="adj2" fmla="val 50000"/>
          </a:avLst>
        </a:prstGeom>
        <a:solidFill>
          <a:srgbClr val="00B0F0"/>
        </a:soli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058276" y="1704808"/>
        <a:ext cx="216272" cy="175401"/>
      </dsp:txXfrm>
    </dsp:sp>
    <dsp:sp modelId="{7BFAE34F-05C6-4D1C-A9ED-5DFD73C64487}">
      <dsp:nvSpPr>
        <dsp:cNvPr id="0" name=""/>
        <dsp:cNvSpPr/>
      </dsp:nvSpPr>
      <dsp:spPr>
        <a:xfrm>
          <a:off x="2222340" y="780317"/>
          <a:ext cx="866179" cy="866179"/>
        </a:xfrm>
        <a:prstGeom prst="ellipse">
          <a:avLst/>
        </a:prstGeom>
        <a:solidFill>
          <a:srgbClr val="002060"/>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père</a:t>
          </a:r>
          <a:endParaRPr lang="en-US" sz="1700" kern="1200" dirty="0"/>
        </a:p>
      </dsp:txBody>
      <dsp:txXfrm>
        <a:off x="2349189" y="907166"/>
        <a:ext cx="612481" cy="612481"/>
      </dsp:txXfrm>
    </dsp:sp>
    <dsp:sp modelId="{99D2774C-419A-4B39-801F-955D1B701AAF}">
      <dsp:nvSpPr>
        <dsp:cNvPr id="0" name=""/>
        <dsp:cNvSpPr/>
      </dsp:nvSpPr>
      <dsp:spPr>
        <a:xfrm rot="21587935" flipV="1">
          <a:off x="4544871" y="1870033"/>
          <a:ext cx="1220132" cy="903115"/>
        </a:xfrm>
        <a:prstGeom prst="rightArrow">
          <a:avLst>
            <a:gd name="adj1" fmla="val 60000"/>
            <a:gd name="adj2" fmla="val 50000"/>
          </a:avLst>
        </a:prstGeom>
        <a:solidFill>
          <a:schemeClr val="accent2">
            <a:lumMod val="75000"/>
          </a:schemeClr>
        </a:soli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4544872" y="2051131"/>
        <a:ext cx="949198" cy="541869"/>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FD733-5941-49C7-80C2-AC368502DABB}" type="datetimeFigureOut">
              <a:rPr lang="fr-FR" smtClean="0"/>
              <a:t>17/07/2015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AB01F-B8EA-40AE-AD74-7F8F0A684319}" type="slidenum">
              <a:rPr lang="fr-FR" smtClean="0"/>
              <a:t>‹N°›</a:t>
            </a:fld>
            <a:endParaRPr lang="fr-FR"/>
          </a:p>
        </p:txBody>
      </p:sp>
    </p:spTree>
    <p:extLst>
      <p:ext uri="{BB962C8B-B14F-4D97-AF65-F5344CB8AC3E}">
        <p14:creationId xmlns:p14="http://schemas.microsoft.com/office/powerpoint/2010/main" val="392414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16F94B0-F4F3-41B2-9AE9-76BA17F66BA7}" type="slidenum">
              <a:rPr lang="en-US" altLang="fr-FR" smtClean="0"/>
              <a:pPr>
                <a:spcBef>
                  <a:spcPct val="0"/>
                </a:spcBef>
              </a:pPr>
              <a:t>14</a:t>
            </a:fld>
            <a:endParaRPr lang="en-US" altLang="fr-FR" smtClean="0"/>
          </a:p>
        </p:txBody>
      </p:sp>
    </p:spTree>
    <p:extLst>
      <p:ext uri="{BB962C8B-B14F-4D97-AF65-F5344CB8AC3E}">
        <p14:creationId xmlns:p14="http://schemas.microsoft.com/office/powerpoint/2010/main" val="528541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19976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1372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77092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14732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63039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12600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09527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5681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588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74370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472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61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6826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4012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8368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7/17/2015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00069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7/17/2015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6278010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4.xml"/><Relationship Id="rId7" Type="http://schemas.openxmlformats.org/officeDocument/2006/relationships/image" Target="../media/image15.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commons.wikimedia.org/wiki/File:RobertFuddBewusstsein17Jh.png?uselang=fr"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upload.wikimedia.org/wikipedia/commons/5/5a/Frontpage_-_Robert_Fludd_-_Utriusque_cosmi_Historia_-_1617-19.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theafterlifesociety.com/2013/07/spirit-vs-matter-or-are-they-really-an-undiscovered-paralle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fr.123rf.com/photo_23663821_homme-de-vitruve-et-la-femme-de-leonardo-da-vinci-quadratus-homo-en-couple-rendu-3d.html?term=homme%20de%20vitruv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eg"/><Relationship Id="rId13" Type="http://schemas.microsoft.com/office/2007/relationships/diagramDrawing" Target="../diagrams/drawing6.xml"/><Relationship Id="rId3" Type="http://schemas.openxmlformats.org/officeDocument/2006/relationships/diagramLayout" Target="../diagrams/layout5.xml"/><Relationship Id="rId7" Type="http://schemas.openxmlformats.org/officeDocument/2006/relationships/image" Target="../media/image20.jpeg"/><Relationship Id="rId12" Type="http://schemas.openxmlformats.org/officeDocument/2006/relationships/diagramColors" Target="../diagrams/colors6.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openxmlformats.org/officeDocument/2006/relationships/diagramQuickStyle" Target="../diagrams/quickStyle6.xml"/><Relationship Id="rId5" Type="http://schemas.openxmlformats.org/officeDocument/2006/relationships/diagramColors" Target="../diagrams/colors5.xml"/><Relationship Id="rId10" Type="http://schemas.openxmlformats.org/officeDocument/2006/relationships/diagramLayout" Target="../diagrams/layout6.xml"/><Relationship Id="rId4" Type="http://schemas.openxmlformats.org/officeDocument/2006/relationships/diagramQuickStyle" Target="../diagrams/quickStyle5.xml"/><Relationship Id="rId9"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nasatalk.net/man-and-the-universe/"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planetyahyah.com/wp-content/uploads/2010/10/ManInUniverse.jpg" TargetMode="External"/><Relationship Id="rId1" Type="http://schemas.openxmlformats.org/officeDocument/2006/relationships/slideLayout" Target="../slideLayouts/slideLayout1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18026" y="4278401"/>
            <a:ext cx="9550236" cy="926017"/>
          </a:xfrm>
        </p:spPr>
        <p:txBody>
          <a:bodyPr>
            <a:normAutofit/>
          </a:bodyPr>
          <a:lstStyle/>
          <a:p>
            <a:r>
              <a:rPr lang="fr-FR" sz="4400" dirty="0" smtClean="0"/>
              <a:t>Premier Parent, premier professeur</a:t>
            </a:r>
            <a:endParaRPr lang="fr-FR" sz="4400" dirty="0"/>
          </a:p>
        </p:txBody>
      </p:sp>
      <p:pic>
        <p:nvPicPr>
          <p:cNvPr id="4" name="Imag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15751" y="279545"/>
            <a:ext cx="5990857" cy="4140745"/>
          </a:xfrm>
          <a:prstGeom prst="rect">
            <a:avLst/>
          </a:prstGeom>
        </p:spPr>
      </p:pic>
      <p:sp>
        <p:nvSpPr>
          <p:cNvPr id="5" name="Titre 1"/>
          <p:cNvSpPr txBox="1">
            <a:spLocks/>
          </p:cNvSpPr>
          <p:nvPr/>
        </p:nvSpPr>
        <p:spPr>
          <a:xfrm>
            <a:off x="2170426" y="5306065"/>
            <a:ext cx="9550236" cy="463008"/>
          </a:xfrm>
          <a:prstGeom prst="rect">
            <a:avLst/>
          </a:prstGeom>
        </p:spPr>
        <p:txBody>
          <a:bodyPr vert="horz" lIns="91440" tIns="45720" rIns="91440" bIns="45720" rtlCol="0" anchor="b">
            <a:normAutofit fontScale="77500" lnSpcReduction="20000"/>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600" dirty="0" smtClean="0"/>
              <a:t>Parole Donnée N° 215</a:t>
            </a:r>
            <a:endParaRPr lang="fr-FR" sz="3600" dirty="0"/>
          </a:p>
        </p:txBody>
      </p:sp>
      <p:sp>
        <p:nvSpPr>
          <p:cNvPr id="6" name="Titre 1"/>
          <p:cNvSpPr txBox="1">
            <a:spLocks/>
          </p:cNvSpPr>
          <p:nvPr/>
        </p:nvSpPr>
        <p:spPr>
          <a:xfrm>
            <a:off x="2170426" y="5931983"/>
            <a:ext cx="9550236" cy="926017"/>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400" dirty="0" smtClean="0"/>
              <a:t>Les Semaines de la Nature</a:t>
            </a:r>
            <a:endParaRPr lang="fr-FR" sz="4400" dirty="0"/>
          </a:p>
        </p:txBody>
      </p:sp>
    </p:spTree>
    <p:extLst>
      <p:ext uri="{BB962C8B-B14F-4D97-AF65-F5344CB8AC3E}">
        <p14:creationId xmlns:p14="http://schemas.microsoft.com/office/powerpoint/2010/main" val="2142607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4373" y="624110"/>
            <a:ext cx="9750240" cy="1280890"/>
          </a:xfrm>
        </p:spPr>
        <p:txBody>
          <a:bodyPr/>
          <a:lstStyle/>
          <a:p>
            <a:r>
              <a:rPr lang="fr-FR" dirty="0" smtClean="0"/>
              <a:t>Point de vue des principes de la Création</a:t>
            </a:r>
            <a:endParaRPr lang="fr-FR" dirty="0"/>
          </a:p>
        </p:txBody>
      </p:sp>
      <p:sp>
        <p:nvSpPr>
          <p:cNvPr id="3" name="Espace réservé du contenu 2"/>
          <p:cNvSpPr>
            <a:spLocks noGrp="1"/>
          </p:cNvSpPr>
          <p:nvPr>
            <p:ph idx="1"/>
          </p:nvPr>
        </p:nvSpPr>
        <p:spPr>
          <a:xfrm>
            <a:off x="1754373" y="2122967"/>
            <a:ext cx="9750240" cy="3777622"/>
          </a:xfrm>
        </p:spPr>
        <p:txBody>
          <a:bodyPr>
            <a:normAutofit/>
          </a:bodyPr>
          <a:lstStyle/>
          <a:p>
            <a:r>
              <a:rPr lang="fr-FR" sz="2400" b="1" dirty="0" smtClean="0"/>
              <a:t>Dieu a créé l’univers (minéraux, végétaux, animaux) en prenant l’être humain comme prototype (modèle) et microcosme. </a:t>
            </a:r>
          </a:p>
          <a:p>
            <a:r>
              <a:rPr lang="fr-FR" sz="2400" b="1" dirty="0" smtClean="0"/>
              <a:t>L’être humain est créé en dernier, mais « conçu » en premier.</a:t>
            </a:r>
          </a:p>
          <a:p>
            <a:r>
              <a:rPr lang="fr-FR" sz="2400" b="1" dirty="0" smtClean="0"/>
              <a:t>Toute l’histoire de l’univers mène à l’être humain, qui est sa raison d’être.</a:t>
            </a:r>
          </a:p>
          <a:p>
            <a:r>
              <a:rPr lang="fr-FR" sz="2400" b="1" dirty="0" smtClean="0"/>
              <a:t>L’ordre naturel présent dans l’univers est fait pour se refléter et se réfléchir dans la conscience et l’esprit de l’être humain</a:t>
            </a:r>
            <a:endParaRPr lang="fr-FR" sz="2400" b="1" dirty="0"/>
          </a:p>
        </p:txBody>
      </p:sp>
    </p:spTree>
    <p:extLst>
      <p:ext uri="{BB962C8B-B14F-4D97-AF65-F5344CB8AC3E}">
        <p14:creationId xmlns:p14="http://schemas.microsoft.com/office/powerpoint/2010/main" val="2030366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7840" y="700310"/>
            <a:ext cx="9736773" cy="686530"/>
          </a:xfrm>
        </p:spPr>
        <p:txBody>
          <a:bodyPr>
            <a:normAutofit/>
          </a:bodyPr>
          <a:lstStyle/>
          <a:p>
            <a:r>
              <a:rPr lang="fr-FR" sz="2800" b="1" dirty="0" smtClean="0"/>
              <a:t>Le centre ultime de tous les mouvements sphérique</a:t>
            </a:r>
            <a:endParaRPr lang="fr-FR" sz="2800" b="1" dirty="0"/>
          </a:p>
        </p:txBody>
      </p:sp>
      <p:pic>
        <p:nvPicPr>
          <p:cNvPr id="4" name="Picture 2" descr="http://www.europamagna.org/images/calendrier2003/4saison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70744" y="3701975"/>
            <a:ext cx="5443849" cy="259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032447" y="6282665"/>
            <a:ext cx="4104009" cy="369332"/>
          </a:xfrm>
          <a:prstGeom prst="rect">
            <a:avLst/>
          </a:prstGeom>
        </p:spPr>
        <p:txBody>
          <a:bodyPr wrap="none">
            <a:spAutoFit/>
          </a:bodyPr>
          <a:lstStyle/>
          <a:p>
            <a:r>
              <a:rPr lang="fr-FR" dirty="0"/>
              <a:t>Principes de la Création </a:t>
            </a:r>
            <a:r>
              <a:rPr lang="fr-FR" dirty="0" smtClean="0"/>
              <a:t>2.3.4, p. 37</a:t>
            </a:r>
            <a:endParaRPr lang="fr-FR" dirty="0"/>
          </a:p>
        </p:txBody>
      </p:sp>
      <p:pic>
        <p:nvPicPr>
          <p:cNvPr id="2050" name="Picture 2" descr="Awaken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70744" y="2883764"/>
            <a:ext cx="5538034" cy="36883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27496" y="1495435"/>
            <a:ext cx="10091235" cy="1200329"/>
          </a:xfrm>
          <a:prstGeom prst="rect">
            <a:avLst/>
          </a:prstGeom>
        </p:spPr>
        <p:txBody>
          <a:bodyPr wrap="square">
            <a:spAutoFit/>
          </a:bodyPr>
          <a:lstStyle/>
          <a:p>
            <a:r>
              <a:rPr lang="fr-FR" sz="2400" dirty="0"/>
              <a:t>Quel est le centre ultime de tous les mouvements sphériques ? </a:t>
            </a:r>
            <a:r>
              <a:rPr lang="fr-FR" sz="2400" dirty="0" smtClean="0"/>
              <a:t>L’être humain est </a:t>
            </a:r>
            <a:r>
              <a:rPr lang="fr-FR" sz="2400" dirty="0"/>
              <a:t>au centre de toutes les choses créées qui sont des incarnations symboliques des caractéristiques duales de Dieu. </a:t>
            </a:r>
          </a:p>
        </p:txBody>
      </p:sp>
      <p:sp>
        <p:nvSpPr>
          <p:cNvPr id="7" name="Rectangle 6"/>
          <p:cNvSpPr/>
          <p:nvPr/>
        </p:nvSpPr>
        <p:spPr>
          <a:xfrm>
            <a:off x="1827496" y="2883764"/>
            <a:ext cx="4147635" cy="3046988"/>
          </a:xfrm>
          <a:prstGeom prst="rect">
            <a:avLst/>
          </a:prstGeom>
        </p:spPr>
        <p:txBody>
          <a:bodyPr wrap="square">
            <a:spAutoFit/>
          </a:bodyPr>
          <a:lstStyle/>
          <a:p>
            <a:r>
              <a:rPr lang="fr-FR" sz="2400" dirty="0"/>
              <a:t>Dieu est le centre des êtres humains qui ont été créés pour être des incarnations à Son image. Dieu est donc le centre ultime de tous les mouvements sphériques dans l’univers.</a:t>
            </a:r>
          </a:p>
        </p:txBody>
      </p:sp>
    </p:spTree>
    <p:extLst>
      <p:ext uri="{BB962C8B-B14F-4D97-AF65-F5344CB8AC3E}">
        <p14:creationId xmlns:p14="http://schemas.microsoft.com/office/powerpoint/2010/main" val="249723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600280" y="604466"/>
            <a:ext cx="10972800" cy="648072"/>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fr-FR" smtClean="0">
                <a:solidFill>
                  <a:schemeClr val="accent1">
                    <a:tint val="83000"/>
                    <a:satMod val="150000"/>
                  </a:schemeClr>
                </a:solidFill>
              </a:rPr>
              <a:t>Le mouvement circulaire</a:t>
            </a:r>
            <a:endParaRPr lang="fr-FR" dirty="0">
              <a:solidFill>
                <a:schemeClr val="accent1">
                  <a:tint val="83000"/>
                  <a:satMod val="150000"/>
                </a:schemeClr>
              </a:solidFill>
            </a:endParaRPr>
          </a:p>
        </p:txBody>
      </p:sp>
      <p:pic>
        <p:nvPicPr>
          <p:cNvPr id="5" name="Image 4" descr="http://www.unification-thought.org/neut/02images/image012.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84555" y="1597366"/>
            <a:ext cx="5985934" cy="28565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8" name="Groupe 9"/>
          <p:cNvGrpSpPr>
            <a:grpSpLocks/>
          </p:cNvGrpSpPr>
          <p:nvPr/>
        </p:nvGrpSpPr>
        <p:grpSpPr bwMode="auto">
          <a:xfrm>
            <a:off x="7614745" y="2528049"/>
            <a:ext cx="1550786" cy="1079543"/>
            <a:chOff x="974415" y="1926042"/>
            <a:chExt cx="1504326" cy="1504326"/>
          </a:xfrm>
        </p:grpSpPr>
        <p:sp>
          <p:nvSpPr>
            <p:cNvPr id="9" name="Ellipse 8"/>
            <p:cNvSpPr/>
            <p:nvPr/>
          </p:nvSpPr>
          <p:spPr>
            <a:xfrm>
              <a:off x="974415" y="1926042"/>
              <a:ext cx="1504326" cy="1504326"/>
            </a:xfrm>
            <a:prstGeom prst="ellipse">
              <a:avLst/>
            </a:prstGeom>
          </p:spPr>
          <p:style>
            <a:lnRef idx="0">
              <a:schemeClr val="accent1"/>
            </a:lnRef>
            <a:fillRef idx="3">
              <a:schemeClr val="accent1"/>
            </a:fillRef>
            <a:effectRef idx="3">
              <a:schemeClr val="accent1"/>
            </a:effectRef>
            <a:fontRef idx="minor">
              <a:schemeClr val="lt1"/>
            </a:fontRef>
          </p:style>
        </p:sp>
        <p:sp>
          <p:nvSpPr>
            <p:cNvPr id="10" name="Ellipse 4"/>
            <p:cNvSpPr/>
            <p:nvPr/>
          </p:nvSpPr>
          <p:spPr>
            <a:xfrm>
              <a:off x="1194734" y="2153931"/>
              <a:ext cx="1063688" cy="1061877"/>
            </a:xfrm>
            <a:prstGeom prst="rect">
              <a:avLst/>
            </a:prstGeom>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fontAlgn="auto">
                <a:lnSpc>
                  <a:spcPct val="90000"/>
                </a:lnSpc>
                <a:spcAft>
                  <a:spcPct val="35000"/>
                </a:spcAft>
                <a:defRPr/>
              </a:pPr>
              <a:r>
                <a:rPr lang="fr-FR" sz="2000" b="1" dirty="0">
                  <a:solidFill>
                    <a:schemeClr val="bg1"/>
                  </a:solidFill>
                  <a:latin typeface="Arial Narrow" pitchFamily="34" charset="0"/>
                </a:rPr>
                <a:t>Sujet</a:t>
              </a:r>
            </a:p>
          </p:txBody>
        </p:sp>
      </p:grpSp>
      <p:sp>
        <p:nvSpPr>
          <p:cNvPr id="11" name="Ellipse 10"/>
          <p:cNvSpPr/>
          <p:nvPr/>
        </p:nvSpPr>
        <p:spPr>
          <a:xfrm>
            <a:off x="10364109" y="2565400"/>
            <a:ext cx="1406380" cy="1014406"/>
          </a:xfrm>
          <a:prstGeom prst="ellipse">
            <a:avLst/>
          </a:prstGeom>
        </p:spPr>
        <p:style>
          <a:lnRef idx="0">
            <a:schemeClr val="accent6"/>
          </a:lnRef>
          <a:fillRef idx="3">
            <a:schemeClr val="accent6"/>
          </a:fillRef>
          <a:effectRef idx="3">
            <a:schemeClr val="accent6"/>
          </a:effectRef>
          <a:fontRef idx="minor">
            <a:schemeClr val="lt1"/>
          </a:fontRef>
        </p:style>
        <p:txBody>
          <a:bodyPr/>
          <a:lstStyle/>
          <a:p>
            <a:endParaRPr lang="fr-FR" sz="900" dirty="0">
              <a:solidFill>
                <a:srgbClr val="FFFFFF"/>
              </a:solidFill>
            </a:endParaRPr>
          </a:p>
          <a:p>
            <a:pPr algn="ctr"/>
            <a:r>
              <a:rPr lang="fr-FR" b="1" dirty="0">
                <a:solidFill>
                  <a:schemeClr val="bg1"/>
                </a:solidFill>
                <a:latin typeface="Arial Narrow" pitchFamily="34" charset="0"/>
              </a:rPr>
              <a:t>Objet</a:t>
            </a:r>
          </a:p>
        </p:txBody>
      </p:sp>
      <p:grpSp>
        <p:nvGrpSpPr>
          <p:cNvPr id="12" name="Groupe 15"/>
          <p:cNvGrpSpPr>
            <a:grpSpLocks/>
          </p:cNvGrpSpPr>
          <p:nvPr/>
        </p:nvGrpSpPr>
        <p:grpSpPr bwMode="auto">
          <a:xfrm>
            <a:off x="9067178" y="1597366"/>
            <a:ext cx="1344083" cy="968034"/>
            <a:chOff x="974415" y="1926632"/>
            <a:chExt cx="1504326" cy="1686242"/>
          </a:xfrm>
        </p:grpSpPr>
        <p:sp>
          <p:nvSpPr>
            <p:cNvPr id="13" name="Ellipse 12"/>
            <p:cNvSpPr/>
            <p:nvPr/>
          </p:nvSpPr>
          <p:spPr>
            <a:xfrm>
              <a:off x="974415" y="1926632"/>
              <a:ext cx="1504326" cy="1686242"/>
            </a:xfrm>
            <a:prstGeom prst="ellipse">
              <a:avLst/>
            </a:prstGeom>
            <a:solidFill>
              <a:srgbClr val="7030A0"/>
            </a:solidFill>
          </p:spPr>
          <p:style>
            <a:lnRef idx="3">
              <a:schemeClr val="lt1">
                <a:hueOff val="0"/>
                <a:satOff val="0"/>
                <a:lumOff val="0"/>
                <a:alphaOff val="0"/>
              </a:schemeClr>
            </a:lnRef>
            <a:fillRef idx="1">
              <a:schemeClr val="accent3">
                <a:hueOff val="17595341"/>
                <a:satOff val="-40088"/>
                <a:lumOff val="16080"/>
                <a:alphaOff val="0"/>
              </a:schemeClr>
            </a:fillRef>
            <a:effectRef idx="1">
              <a:schemeClr val="accent3">
                <a:hueOff val="17595341"/>
                <a:satOff val="-40088"/>
                <a:lumOff val="16080"/>
                <a:alphaOff val="0"/>
              </a:schemeClr>
            </a:effectRef>
            <a:fontRef idx="minor">
              <a:schemeClr val="lt1"/>
            </a:fontRef>
          </p:style>
        </p:sp>
        <p:sp>
          <p:nvSpPr>
            <p:cNvPr id="14" name="Ellipse 4"/>
            <p:cNvSpPr/>
            <p:nvPr/>
          </p:nvSpPr>
          <p:spPr>
            <a:xfrm>
              <a:off x="1194733" y="2329772"/>
              <a:ext cx="1063690" cy="1061877"/>
            </a:xfrm>
            <a:prstGeom prst="rect">
              <a:avLst/>
            </a:prstGeom>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fontAlgn="auto">
                <a:lnSpc>
                  <a:spcPct val="90000"/>
                </a:lnSpc>
                <a:spcAft>
                  <a:spcPct val="35000"/>
                </a:spcAft>
                <a:defRPr/>
              </a:pPr>
              <a:r>
                <a:rPr lang="fr-FR" sz="2000" b="1" dirty="0">
                  <a:solidFill>
                    <a:schemeClr val="bg1"/>
                  </a:solidFill>
                  <a:latin typeface="Arial Narrow" pitchFamily="34" charset="0"/>
                </a:rPr>
                <a:t>But</a:t>
              </a:r>
            </a:p>
          </p:txBody>
        </p:sp>
      </p:grpSp>
      <p:sp>
        <p:nvSpPr>
          <p:cNvPr id="2" name="Rectangle 1"/>
          <p:cNvSpPr/>
          <p:nvPr/>
        </p:nvSpPr>
        <p:spPr>
          <a:xfrm>
            <a:off x="1452038" y="4580004"/>
            <a:ext cx="10318451" cy="1200329"/>
          </a:xfrm>
          <a:prstGeom prst="rect">
            <a:avLst/>
          </a:prstGeom>
        </p:spPr>
        <p:txBody>
          <a:bodyPr wrap="square">
            <a:spAutoFit/>
          </a:bodyPr>
          <a:lstStyle/>
          <a:p>
            <a:r>
              <a:rPr lang="fr-FR" sz="2400" dirty="0" smtClean="0"/>
              <a:t>Le </a:t>
            </a:r>
            <a:r>
              <a:rPr lang="fr-FR" sz="2400" dirty="0"/>
              <a:t>centre de leur relation est le partenaire sujet, de sorte que le centre de l’union entre le partenaire sujet et le partenaire objet est aussi le partenaire sujet. </a:t>
            </a:r>
          </a:p>
        </p:txBody>
      </p:sp>
      <p:sp>
        <p:nvSpPr>
          <p:cNvPr id="3" name="Rectangle 2"/>
          <p:cNvSpPr/>
          <p:nvPr/>
        </p:nvSpPr>
        <p:spPr>
          <a:xfrm>
            <a:off x="1452038" y="2229295"/>
            <a:ext cx="3909884" cy="1938992"/>
          </a:xfrm>
          <a:prstGeom prst="rect">
            <a:avLst/>
          </a:prstGeom>
        </p:spPr>
        <p:txBody>
          <a:bodyPr wrap="square">
            <a:spAutoFit/>
          </a:bodyPr>
          <a:lstStyle/>
          <a:p>
            <a:r>
              <a:rPr lang="fr-FR" sz="2400" dirty="0">
                <a:solidFill>
                  <a:prstClr val="black"/>
                </a:solidFill>
              </a:rPr>
              <a:t>Allons plus loin. Chaque partenaire objet de Dieu contient en lui-même un partenaire sujet et un partenaire objet. </a:t>
            </a:r>
            <a:endParaRPr lang="fr-FR" dirty="0"/>
          </a:p>
        </p:txBody>
      </p:sp>
      <p:sp>
        <p:nvSpPr>
          <p:cNvPr id="15" name="Rectangle 14"/>
          <p:cNvSpPr/>
          <p:nvPr/>
        </p:nvSpPr>
        <p:spPr>
          <a:xfrm>
            <a:off x="6980333" y="6231374"/>
            <a:ext cx="4104009" cy="369332"/>
          </a:xfrm>
          <a:prstGeom prst="rect">
            <a:avLst/>
          </a:prstGeom>
        </p:spPr>
        <p:txBody>
          <a:bodyPr wrap="none">
            <a:spAutoFit/>
          </a:bodyPr>
          <a:lstStyle/>
          <a:p>
            <a:r>
              <a:rPr lang="fr-FR" dirty="0"/>
              <a:t>Principes de la Création </a:t>
            </a:r>
            <a:r>
              <a:rPr lang="fr-FR" dirty="0" smtClean="0"/>
              <a:t>2.3.4, p. 37</a:t>
            </a:r>
            <a:endParaRPr lang="fr-FR" dirty="0"/>
          </a:p>
        </p:txBody>
      </p:sp>
    </p:spTree>
    <p:extLst>
      <p:ext uri="{BB962C8B-B14F-4D97-AF65-F5344CB8AC3E}">
        <p14:creationId xmlns:p14="http://schemas.microsoft.com/office/powerpoint/2010/main" val="3107671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half" idx="1"/>
          </p:nvPr>
        </p:nvGraphicFramePr>
        <p:xfrm>
          <a:off x="0" y="260648"/>
          <a:ext cx="7248128"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70455" y="5703639"/>
            <a:ext cx="189978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fr-FR" b="1" dirty="0">
                <a:solidFill>
                  <a:srgbClr val="FFFFFF"/>
                </a:solidFill>
              </a:rPr>
              <a:t>Fondement des quatre </a:t>
            </a:r>
            <a:r>
              <a:rPr lang="fr-FR" b="1" dirty="0" smtClean="0">
                <a:solidFill>
                  <a:srgbClr val="FFFFFF"/>
                </a:solidFill>
              </a:rPr>
              <a:t>positions</a:t>
            </a:r>
            <a:endParaRPr lang="fr-FR" dirty="0">
              <a:solidFill>
                <a:srgbClr val="FFFFFF"/>
              </a:solidFill>
            </a:endParaRPr>
          </a:p>
        </p:txBody>
      </p:sp>
      <p:cxnSp>
        <p:nvCxnSpPr>
          <p:cNvPr id="9" name="Connecteur droit 8"/>
          <p:cNvCxnSpPr/>
          <p:nvPr/>
        </p:nvCxnSpPr>
        <p:spPr>
          <a:xfrm rot="5400000" flipH="1" flipV="1">
            <a:off x="1620044" y="1784086"/>
            <a:ext cx="792162" cy="105621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rot="16200000" flipH="1">
            <a:off x="1678782" y="4197086"/>
            <a:ext cx="865188" cy="10562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16200000" flipH="1">
            <a:off x="4655609" y="1892830"/>
            <a:ext cx="863600" cy="10562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5400000" flipH="1" flipV="1">
            <a:off x="4691328" y="4160574"/>
            <a:ext cx="792163" cy="105621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968690" y="255994"/>
            <a:ext cx="4981571" cy="5016758"/>
          </a:xfrm>
          <a:prstGeom prst="rect">
            <a:avLst/>
          </a:prstGeom>
        </p:spPr>
        <p:txBody>
          <a:bodyPr wrap="square">
            <a:spAutoFit/>
          </a:bodyPr>
          <a:lstStyle/>
          <a:p>
            <a:r>
              <a:rPr lang="fr-FR" sz="2000" dirty="0" smtClean="0"/>
              <a:t>Etant </a:t>
            </a:r>
            <a:r>
              <a:rPr lang="fr-FR" sz="2000" dirty="0"/>
              <a:t>le centre du partenaire sujet, </a:t>
            </a:r>
            <a:r>
              <a:rPr lang="fr-FR" sz="2000" dirty="0" smtClean="0"/>
              <a:t>Dieu </a:t>
            </a:r>
            <a:r>
              <a:rPr lang="fr-FR" sz="2000" dirty="0"/>
              <a:t>est aussi le centre ultime de l’union. Les trois partenaires objets substantiels de Dieu (le partenaire sujet, le partenaire objet et leur union) forment aussi des bases communes entre eux. En prenant chacun à leur tour la position centrale et en s’unissant aux autres par l’action de donner et recevoir avec Dieu pour centre ultime, ils accomplissent le but des trois partenaires objets et établissent un fondement de quatre positions</a:t>
            </a:r>
            <a:r>
              <a:rPr lang="fr-FR" sz="2000" dirty="0" smtClean="0"/>
              <a:t>. Dieu est donc le </a:t>
            </a:r>
            <a:r>
              <a:rPr lang="fr-FR" sz="2000" dirty="0"/>
              <a:t>centre ultime d’un fondement de quatre </a:t>
            </a:r>
            <a:r>
              <a:rPr lang="fr-FR" sz="2000" dirty="0" smtClean="0"/>
              <a:t>positions.</a:t>
            </a:r>
            <a:endParaRPr lang="fr-FR" sz="2000" dirty="0"/>
          </a:p>
        </p:txBody>
      </p:sp>
      <p:sp>
        <p:nvSpPr>
          <p:cNvPr id="10" name="Rectangle 9"/>
          <p:cNvSpPr/>
          <p:nvPr/>
        </p:nvSpPr>
        <p:spPr>
          <a:xfrm>
            <a:off x="7563657" y="6420560"/>
            <a:ext cx="4594528" cy="369332"/>
          </a:xfrm>
          <a:prstGeom prst="rect">
            <a:avLst/>
          </a:prstGeom>
        </p:spPr>
        <p:txBody>
          <a:bodyPr wrap="none">
            <a:spAutoFit/>
          </a:bodyPr>
          <a:lstStyle/>
          <a:p>
            <a:r>
              <a:rPr lang="fr-FR" dirty="0"/>
              <a:t>Principes de la Création </a:t>
            </a:r>
            <a:r>
              <a:rPr lang="fr-FR" dirty="0" smtClean="0"/>
              <a:t>2.3.4, pp. 37-38</a:t>
            </a:r>
            <a:endParaRPr lang="fr-FR" dirty="0"/>
          </a:p>
        </p:txBody>
      </p:sp>
    </p:spTree>
    <p:extLst>
      <p:ext uri="{BB962C8B-B14F-4D97-AF65-F5344CB8AC3E}">
        <p14:creationId xmlns:p14="http://schemas.microsoft.com/office/powerpoint/2010/main" val="2710580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2"/>
          <p:cNvSpPr>
            <a:spLocks noChangeShapeType="1"/>
          </p:cNvSpPr>
          <p:nvPr/>
        </p:nvSpPr>
        <p:spPr bwMode="auto">
          <a:xfrm flipV="1">
            <a:off x="3695701" y="2768600"/>
            <a:ext cx="1200151" cy="788988"/>
          </a:xfrm>
          <a:prstGeom prst="line">
            <a:avLst/>
          </a:prstGeom>
          <a:noFill/>
          <a:ln w="10160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27" name="Line 3"/>
          <p:cNvSpPr>
            <a:spLocks noChangeShapeType="1"/>
          </p:cNvSpPr>
          <p:nvPr/>
        </p:nvSpPr>
        <p:spPr bwMode="auto">
          <a:xfrm>
            <a:off x="3866592" y="4300970"/>
            <a:ext cx="1200151" cy="809625"/>
          </a:xfrm>
          <a:prstGeom prst="line">
            <a:avLst/>
          </a:prstGeom>
          <a:noFill/>
          <a:ln w="1016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fr-FR"/>
          </a:p>
        </p:txBody>
      </p:sp>
      <p:grpSp>
        <p:nvGrpSpPr>
          <p:cNvPr id="52228" name="Group 5"/>
          <p:cNvGrpSpPr>
            <a:grpSpLocks/>
          </p:cNvGrpSpPr>
          <p:nvPr/>
        </p:nvGrpSpPr>
        <p:grpSpPr bwMode="auto">
          <a:xfrm rot="7785122">
            <a:off x="302389" y="2024976"/>
            <a:ext cx="3394654" cy="3451690"/>
            <a:chOff x="499" y="1933"/>
            <a:chExt cx="1362" cy="1356"/>
          </a:xfrm>
        </p:grpSpPr>
        <p:grpSp>
          <p:nvGrpSpPr>
            <p:cNvPr id="52269" name="Group 6"/>
            <p:cNvGrpSpPr>
              <a:grpSpLocks noChangeAspect="1"/>
            </p:cNvGrpSpPr>
            <p:nvPr/>
          </p:nvGrpSpPr>
          <p:grpSpPr bwMode="auto">
            <a:xfrm rot="5400000">
              <a:off x="502" y="1930"/>
              <a:ext cx="1356" cy="1362"/>
              <a:chOff x="2878" y="1248"/>
              <a:chExt cx="1817" cy="1823"/>
            </a:xfrm>
          </p:grpSpPr>
          <p:sp>
            <p:nvSpPr>
              <p:cNvPr id="52272" name="Freeform 7"/>
              <p:cNvSpPr>
                <a:spLocks noChangeAspect="1"/>
              </p:cNvSpPr>
              <p:nvPr/>
            </p:nvSpPr>
            <p:spPr bwMode="auto">
              <a:xfrm>
                <a:off x="2878"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ln/>
              <a:extLst/>
            </p:spPr>
            <p:style>
              <a:lnRef idx="0">
                <a:schemeClr val="dk1"/>
              </a:lnRef>
              <a:fillRef idx="3">
                <a:schemeClr val="dk1"/>
              </a:fillRef>
              <a:effectRef idx="3">
                <a:schemeClr val="dk1"/>
              </a:effectRef>
              <a:fontRef idx="minor">
                <a:schemeClr val="lt1"/>
              </a:fontRef>
            </p:style>
            <p:txBody>
              <a:bodyPr/>
              <a:lstStyle/>
              <a:p>
                <a:endParaRPr lang="fr-FR"/>
              </a:p>
            </p:txBody>
          </p:sp>
          <p:sp>
            <p:nvSpPr>
              <p:cNvPr id="52273" name="Freeform 8"/>
              <p:cNvSpPr>
                <a:spLocks noChangeAspect="1"/>
              </p:cNvSpPr>
              <p:nvPr/>
            </p:nvSpPr>
            <p:spPr bwMode="auto">
              <a:xfrm>
                <a:off x="2880" y="1706"/>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ln/>
              <a:extLst/>
            </p:spPr>
            <p:style>
              <a:lnRef idx="2">
                <a:schemeClr val="dk1"/>
              </a:lnRef>
              <a:fillRef idx="1">
                <a:schemeClr val="lt1"/>
              </a:fillRef>
              <a:effectRef idx="0">
                <a:schemeClr val="dk1"/>
              </a:effectRef>
              <a:fontRef idx="minor">
                <a:schemeClr val="dk1"/>
              </a:fontRef>
            </p:style>
            <p:txBody>
              <a:bodyPr/>
              <a:lstStyle/>
              <a:p>
                <a:endParaRPr lang="fr-FR"/>
              </a:p>
            </p:txBody>
          </p:sp>
        </p:grpSp>
        <p:sp>
          <p:nvSpPr>
            <p:cNvPr id="52270" name="Text Box 9"/>
            <p:cNvSpPr txBox="1">
              <a:spLocks noChangeArrowheads="1"/>
            </p:cNvSpPr>
            <p:nvPr/>
          </p:nvSpPr>
          <p:spPr bwMode="auto">
            <a:xfrm>
              <a:off x="612" y="2724"/>
              <a:ext cx="907"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2400">
                <a:solidFill>
                  <a:schemeClr val="bg1"/>
                </a:solidFill>
              </a:endParaRPr>
            </a:p>
          </p:txBody>
        </p:sp>
        <p:sp>
          <p:nvSpPr>
            <p:cNvPr id="52271" name="Text Box 10"/>
            <p:cNvSpPr txBox="1">
              <a:spLocks noChangeArrowheads="1"/>
            </p:cNvSpPr>
            <p:nvPr/>
          </p:nvSpPr>
          <p:spPr bwMode="auto">
            <a:xfrm>
              <a:off x="839" y="2157"/>
              <a:ext cx="907"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2400">
                <a:solidFill>
                  <a:schemeClr val="bg1"/>
                </a:solidFill>
              </a:endParaRPr>
            </a:p>
          </p:txBody>
        </p:sp>
      </p:grpSp>
      <p:sp>
        <p:nvSpPr>
          <p:cNvPr id="52229" name="Rectangle 11"/>
          <p:cNvSpPr>
            <a:spLocks noChangeArrowheads="1"/>
          </p:cNvSpPr>
          <p:nvPr/>
        </p:nvSpPr>
        <p:spPr bwMode="auto">
          <a:xfrm>
            <a:off x="215900" y="2"/>
            <a:ext cx="11760200" cy="87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zh-CN" sz="3600" dirty="0" err="1">
                <a:latin typeface="Arial Rounded MT Bold" pitchFamily="34" charset="0"/>
                <a:ea typeface="SimSun" panose="02010600030101010101" pitchFamily="2" charset="-122"/>
              </a:rPr>
              <a:t>Création</a:t>
            </a:r>
            <a:r>
              <a:rPr lang="en-US" altLang="zh-CN" sz="3600" dirty="0">
                <a:latin typeface="Arial Rounded MT Bold" pitchFamily="34" charset="0"/>
                <a:ea typeface="SimSun" panose="02010600030101010101" pitchFamily="2" charset="-122"/>
              </a:rPr>
              <a:t> : Image et </a:t>
            </a:r>
            <a:r>
              <a:rPr lang="en-US" altLang="zh-CN" sz="3600" dirty="0" err="1">
                <a:latin typeface="Arial Rounded MT Bold" pitchFamily="34" charset="0"/>
                <a:ea typeface="SimSun" panose="02010600030101010101" pitchFamily="2" charset="-122"/>
              </a:rPr>
              <a:t>Symbole</a:t>
            </a:r>
            <a:r>
              <a:rPr lang="en-US" altLang="zh-CN" sz="3600" dirty="0">
                <a:latin typeface="Arial Rounded MT Bold" pitchFamily="34" charset="0"/>
                <a:ea typeface="SimSun" panose="02010600030101010101" pitchFamily="2" charset="-122"/>
              </a:rPr>
              <a:t> de </a:t>
            </a:r>
            <a:r>
              <a:rPr lang="en-US" altLang="zh-CN" sz="3600" dirty="0" err="1">
                <a:latin typeface="Arial Rounded MT Bold" pitchFamily="34" charset="0"/>
                <a:ea typeface="SimSun" panose="02010600030101010101" pitchFamily="2" charset="-122"/>
              </a:rPr>
              <a:t>Dieu</a:t>
            </a:r>
            <a:endParaRPr lang="sk-SK" altLang="fr-FR" sz="3600" dirty="0">
              <a:latin typeface="Arial Rounded MT Bold" pitchFamily="34" charset="0"/>
              <a:ea typeface="SimSun" panose="02010600030101010101" pitchFamily="2" charset="-122"/>
            </a:endParaRPr>
          </a:p>
        </p:txBody>
      </p:sp>
      <p:grpSp>
        <p:nvGrpSpPr>
          <p:cNvPr id="52230" name="Group 12"/>
          <p:cNvGrpSpPr>
            <a:grpSpLocks noChangeAspect="1"/>
          </p:cNvGrpSpPr>
          <p:nvPr/>
        </p:nvGrpSpPr>
        <p:grpSpPr bwMode="auto">
          <a:xfrm rot="7489769">
            <a:off x="5361968" y="1089377"/>
            <a:ext cx="2388906" cy="2263833"/>
            <a:chOff x="499" y="1933"/>
            <a:chExt cx="1362" cy="1356"/>
          </a:xfrm>
        </p:grpSpPr>
        <p:grpSp>
          <p:nvGrpSpPr>
            <p:cNvPr id="52264" name="Group 13"/>
            <p:cNvGrpSpPr>
              <a:grpSpLocks noChangeAspect="1"/>
            </p:cNvGrpSpPr>
            <p:nvPr/>
          </p:nvGrpSpPr>
          <p:grpSpPr bwMode="auto">
            <a:xfrm rot="5400000">
              <a:off x="502" y="1930"/>
              <a:ext cx="1356" cy="1362"/>
              <a:chOff x="2878" y="1248"/>
              <a:chExt cx="1817" cy="1823"/>
            </a:xfrm>
          </p:grpSpPr>
          <p:sp>
            <p:nvSpPr>
              <p:cNvPr id="52267" name="Freeform 14"/>
              <p:cNvSpPr>
                <a:spLocks noChangeAspect="1"/>
              </p:cNvSpPr>
              <p:nvPr/>
            </p:nvSpPr>
            <p:spPr bwMode="auto">
              <a:xfrm>
                <a:off x="2878"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ln/>
              <a:extLst/>
            </p:spPr>
            <p:style>
              <a:lnRef idx="0">
                <a:schemeClr val="dk1"/>
              </a:lnRef>
              <a:fillRef idx="3">
                <a:schemeClr val="dk1"/>
              </a:fillRef>
              <a:effectRef idx="3">
                <a:schemeClr val="dk1"/>
              </a:effectRef>
              <a:fontRef idx="minor">
                <a:schemeClr val="lt1"/>
              </a:fontRef>
            </p:style>
            <p:txBody>
              <a:bodyPr/>
              <a:lstStyle/>
              <a:p>
                <a:endParaRPr lang="fr-FR"/>
              </a:p>
            </p:txBody>
          </p:sp>
          <p:sp>
            <p:nvSpPr>
              <p:cNvPr id="52268" name="Freeform 15"/>
              <p:cNvSpPr>
                <a:spLocks noChangeAspect="1"/>
              </p:cNvSpPr>
              <p:nvPr/>
            </p:nvSpPr>
            <p:spPr bwMode="auto">
              <a:xfrm>
                <a:off x="2880" y="1706"/>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ln/>
              <a:extLst/>
            </p:spPr>
            <p:style>
              <a:lnRef idx="2">
                <a:schemeClr val="dk1"/>
              </a:lnRef>
              <a:fillRef idx="1">
                <a:schemeClr val="lt1"/>
              </a:fillRef>
              <a:effectRef idx="0">
                <a:schemeClr val="dk1"/>
              </a:effectRef>
              <a:fontRef idx="minor">
                <a:schemeClr val="dk1"/>
              </a:fontRef>
            </p:style>
            <p:txBody>
              <a:bodyPr/>
              <a:lstStyle/>
              <a:p>
                <a:endParaRPr lang="fr-FR"/>
              </a:p>
            </p:txBody>
          </p:sp>
        </p:grpSp>
        <p:sp>
          <p:nvSpPr>
            <p:cNvPr id="52265" name="Text Box 16"/>
            <p:cNvSpPr txBox="1">
              <a:spLocks noChangeAspect="1" noChangeArrowheads="1"/>
            </p:cNvSpPr>
            <p:nvPr/>
          </p:nvSpPr>
          <p:spPr bwMode="auto">
            <a:xfrm>
              <a:off x="612" y="2704"/>
              <a:ext cx="908"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1800">
                <a:solidFill>
                  <a:schemeClr val="bg1"/>
                </a:solidFill>
              </a:endParaRPr>
            </a:p>
          </p:txBody>
        </p:sp>
        <p:sp>
          <p:nvSpPr>
            <p:cNvPr id="52266" name="Text Box 17"/>
            <p:cNvSpPr txBox="1">
              <a:spLocks noChangeAspect="1" noChangeArrowheads="1"/>
            </p:cNvSpPr>
            <p:nvPr/>
          </p:nvSpPr>
          <p:spPr bwMode="auto">
            <a:xfrm>
              <a:off x="839" y="2138"/>
              <a:ext cx="906"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1800">
                <a:solidFill>
                  <a:schemeClr val="bg1"/>
                </a:solidFill>
              </a:endParaRPr>
            </a:p>
          </p:txBody>
        </p:sp>
      </p:grpSp>
      <p:sp>
        <p:nvSpPr>
          <p:cNvPr id="52234" name="Line 15"/>
          <p:cNvSpPr>
            <a:spLocks noChangeShapeType="1"/>
          </p:cNvSpPr>
          <p:nvPr/>
        </p:nvSpPr>
        <p:spPr bwMode="auto">
          <a:xfrm flipV="1">
            <a:off x="1292443" y="2460537"/>
            <a:ext cx="220133" cy="320675"/>
          </a:xfrm>
          <a:prstGeom prst="line">
            <a:avLst/>
          </a:prstGeom>
          <a:noFill/>
          <a:ln w="95250">
            <a:solidFill>
              <a:schemeClr val="tx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35" name="Text Box 16"/>
          <p:cNvSpPr txBox="1">
            <a:spLocks noChangeArrowheads="1"/>
          </p:cNvSpPr>
          <p:nvPr/>
        </p:nvSpPr>
        <p:spPr bwMode="auto">
          <a:xfrm>
            <a:off x="1676900" y="2395213"/>
            <a:ext cx="1824567" cy="30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000" tIns="10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800" dirty="0" smtClean="0">
                <a:solidFill>
                  <a:srgbClr val="000099"/>
                </a:solidFill>
              </a:rPr>
              <a:t>Yang</a:t>
            </a:r>
            <a:endParaRPr lang="en-US" altLang="fr-FR" sz="1800" dirty="0">
              <a:solidFill>
                <a:srgbClr val="000099"/>
              </a:solidFill>
            </a:endParaRPr>
          </a:p>
        </p:txBody>
      </p:sp>
      <p:sp>
        <p:nvSpPr>
          <p:cNvPr id="52236" name="Text Box 17"/>
          <p:cNvSpPr txBox="1">
            <a:spLocks noChangeArrowheads="1"/>
          </p:cNvSpPr>
          <p:nvPr/>
        </p:nvSpPr>
        <p:spPr bwMode="auto">
          <a:xfrm>
            <a:off x="1727761" y="3135229"/>
            <a:ext cx="182456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000" tIns="82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FF0000"/>
                </a:solidFill>
              </a:rPr>
              <a:t>Yin</a:t>
            </a:r>
            <a:endParaRPr lang="en-US" altLang="fr-FR" sz="1600" dirty="0">
              <a:solidFill>
                <a:srgbClr val="FF0000"/>
              </a:solidFill>
            </a:endParaRPr>
          </a:p>
        </p:txBody>
      </p:sp>
      <p:sp>
        <p:nvSpPr>
          <p:cNvPr id="52237" name="Line 18"/>
          <p:cNvSpPr>
            <a:spLocks noChangeShapeType="1"/>
          </p:cNvSpPr>
          <p:nvPr/>
        </p:nvSpPr>
        <p:spPr bwMode="auto">
          <a:xfrm>
            <a:off x="1315821" y="3270103"/>
            <a:ext cx="220133" cy="279400"/>
          </a:xfrm>
          <a:prstGeom prst="line">
            <a:avLst/>
          </a:prstGeom>
          <a:noFill/>
          <a:ln w="95250">
            <a:solidFill>
              <a:schemeClr val="tx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38" name="Line 15"/>
          <p:cNvSpPr>
            <a:spLocks noChangeShapeType="1"/>
          </p:cNvSpPr>
          <p:nvPr/>
        </p:nvSpPr>
        <p:spPr bwMode="auto">
          <a:xfrm flipV="1">
            <a:off x="1768734" y="4112658"/>
            <a:ext cx="222251" cy="320675"/>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39" name="Text Box 16"/>
          <p:cNvSpPr txBox="1">
            <a:spLocks noChangeArrowheads="1"/>
          </p:cNvSpPr>
          <p:nvPr/>
        </p:nvSpPr>
        <p:spPr bwMode="auto">
          <a:xfrm>
            <a:off x="2067735" y="3971370"/>
            <a:ext cx="736425" cy="282575"/>
          </a:xfrm>
          <a:prstGeom prst="rect">
            <a:avLst/>
          </a:prstGeom>
          <a:ln/>
          <a:extLst/>
        </p:spPr>
        <p:style>
          <a:lnRef idx="2">
            <a:schemeClr val="dk1"/>
          </a:lnRef>
          <a:fillRef idx="1">
            <a:schemeClr val="lt1"/>
          </a:fillRef>
          <a:effectRef idx="0">
            <a:schemeClr val="dk1"/>
          </a:effectRef>
          <a:fontRef idx="minor">
            <a:schemeClr val="dk1"/>
          </a:fontRef>
        </p:style>
        <p:txBody>
          <a:bodyPr wrap="square" lIns="126000" tIns="10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000099"/>
                </a:solidFill>
              </a:rPr>
              <a:t>Yang</a:t>
            </a:r>
            <a:endParaRPr lang="en-US" altLang="fr-FR" sz="1600" dirty="0">
              <a:solidFill>
                <a:srgbClr val="000099"/>
              </a:solidFill>
            </a:endParaRPr>
          </a:p>
        </p:txBody>
      </p:sp>
      <p:sp>
        <p:nvSpPr>
          <p:cNvPr id="52240" name="Text Box 17"/>
          <p:cNvSpPr txBox="1">
            <a:spLocks noChangeArrowheads="1"/>
          </p:cNvSpPr>
          <p:nvPr/>
        </p:nvSpPr>
        <p:spPr bwMode="auto">
          <a:xfrm>
            <a:off x="1990984" y="4890449"/>
            <a:ext cx="692871" cy="35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6000" tIns="82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FF0000"/>
                </a:solidFill>
              </a:rPr>
              <a:t>Yin</a:t>
            </a:r>
            <a:endParaRPr lang="en-US" altLang="fr-FR" sz="1600" dirty="0">
              <a:solidFill>
                <a:srgbClr val="FF0000"/>
              </a:solidFill>
            </a:endParaRPr>
          </a:p>
        </p:txBody>
      </p:sp>
      <p:sp>
        <p:nvSpPr>
          <p:cNvPr id="52241" name="Line 18"/>
          <p:cNvSpPr>
            <a:spLocks noChangeShapeType="1"/>
          </p:cNvSpPr>
          <p:nvPr/>
        </p:nvSpPr>
        <p:spPr bwMode="auto">
          <a:xfrm>
            <a:off x="1768733" y="4890449"/>
            <a:ext cx="222251" cy="279400"/>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42" name="Line 15"/>
          <p:cNvSpPr>
            <a:spLocks noChangeShapeType="1"/>
          </p:cNvSpPr>
          <p:nvPr/>
        </p:nvSpPr>
        <p:spPr bwMode="auto">
          <a:xfrm flipV="1">
            <a:off x="6397931" y="2410378"/>
            <a:ext cx="222249" cy="320675"/>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43" name="Line 18"/>
          <p:cNvSpPr>
            <a:spLocks noChangeShapeType="1"/>
          </p:cNvSpPr>
          <p:nvPr/>
        </p:nvSpPr>
        <p:spPr bwMode="auto">
          <a:xfrm>
            <a:off x="6397931" y="2939486"/>
            <a:ext cx="224367" cy="279400"/>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44" name="Line 15"/>
          <p:cNvSpPr>
            <a:spLocks noChangeShapeType="1"/>
          </p:cNvSpPr>
          <p:nvPr/>
        </p:nvSpPr>
        <p:spPr bwMode="auto">
          <a:xfrm flipV="1">
            <a:off x="5942990" y="1263705"/>
            <a:ext cx="222251" cy="320675"/>
          </a:xfrm>
          <a:prstGeom prst="line">
            <a:avLst/>
          </a:prstGeom>
          <a:noFill/>
          <a:ln w="95250">
            <a:solidFill>
              <a:schemeClr val="tx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45" name="Line 18"/>
          <p:cNvSpPr>
            <a:spLocks noChangeShapeType="1"/>
          </p:cNvSpPr>
          <p:nvPr/>
        </p:nvSpPr>
        <p:spPr bwMode="auto">
          <a:xfrm>
            <a:off x="5927412" y="1781485"/>
            <a:ext cx="222251" cy="279400"/>
          </a:xfrm>
          <a:prstGeom prst="line">
            <a:avLst/>
          </a:prstGeom>
          <a:noFill/>
          <a:ln w="95250">
            <a:solidFill>
              <a:schemeClr val="tx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grpSp>
        <p:nvGrpSpPr>
          <p:cNvPr id="52250" name="Group 12"/>
          <p:cNvGrpSpPr>
            <a:grpSpLocks noChangeAspect="1"/>
          </p:cNvGrpSpPr>
          <p:nvPr/>
        </p:nvGrpSpPr>
        <p:grpSpPr bwMode="auto">
          <a:xfrm rot="6901783">
            <a:off x="5352825" y="4193983"/>
            <a:ext cx="2483683" cy="2537929"/>
            <a:chOff x="500" y="1932"/>
            <a:chExt cx="1362" cy="1355"/>
          </a:xfrm>
        </p:grpSpPr>
        <p:grpSp>
          <p:nvGrpSpPr>
            <p:cNvPr id="52259" name="Group 13"/>
            <p:cNvGrpSpPr>
              <a:grpSpLocks noChangeAspect="1"/>
            </p:cNvGrpSpPr>
            <p:nvPr/>
          </p:nvGrpSpPr>
          <p:grpSpPr bwMode="auto">
            <a:xfrm rot="5400000">
              <a:off x="503" y="1929"/>
              <a:ext cx="1355" cy="1362"/>
              <a:chOff x="2878" y="1248"/>
              <a:chExt cx="1816" cy="1824"/>
            </a:xfrm>
          </p:grpSpPr>
          <p:sp>
            <p:nvSpPr>
              <p:cNvPr id="52262" name="Freeform 14"/>
              <p:cNvSpPr>
                <a:spLocks noChangeAspect="1"/>
              </p:cNvSpPr>
              <p:nvPr/>
            </p:nvSpPr>
            <p:spPr bwMode="auto">
              <a:xfrm>
                <a:off x="2878"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ln/>
              <a:extLst/>
            </p:spPr>
            <p:style>
              <a:lnRef idx="0">
                <a:schemeClr val="dk1"/>
              </a:lnRef>
              <a:fillRef idx="3">
                <a:schemeClr val="dk1"/>
              </a:fillRef>
              <a:effectRef idx="3">
                <a:schemeClr val="dk1"/>
              </a:effectRef>
              <a:fontRef idx="minor">
                <a:schemeClr val="lt1"/>
              </a:fontRef>
            </p:style>
            <p:txBody>
              <a:bodyPr/>
              <a:lstStyle/>
              <a:p>
                <a:endParaRPr lang="fr-FR"/>
              </a:p>
            </p:txBody>
          </p:sp>
          <p:sp>
            <p:nvSpPr>
              <p:cNvPr id="52263" name="Freeform 15"/>
              <p:cNvSpPr>
                <a:spLocks noChangeAspect="1"/>
              </p:cNvSpPr>
              <p:nvPr/>
            </p:nvSpPr>
            <p:spPr bwMode="auto">
              <a:xfrm>
                <a:off x="2879" y="1707"/>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ln/>
              <a:extLst/>
            </p:spPr>
            <p:style>
              <a:lnRef idx="2">
                <a:schemeClr val="dk1"/>
              </a:lnRef>
              <a:fillRef idx="1">
                <a:schemeClr val="lt1"/>
              </a:fillRef>
              <a:effectRef idx="0">
                <a:schemeClr val="dk1"/>
              </a:effectRef>
              <a:fontRef idx="minor">
                <a:schemeClr val="dk1"/>
              </a:fontRef>
            </p:style>
            <p:txBody>
              <a:bodyPr/>
              <a:lstStyle/>
              <a:p>
                <a:endParaRPr lang="fr-FR"/>
              </a:p>
            </p:txBody>
          </p:sp>
        </p:grpSp>
        <p:sp>
          <p:nvSpPr>
            <p:cNvPr id="52260" name="Text Box 16"/>
            <p:cNvSpPr txBox="1">
              <a:spLocks noChangeAspect="1" noChangeArrowheads="1"/>
            </p:cNvSpPr>
            <p:nvPr/>
          </p:nvSpPr>
          <p:spPr bwMode="auto">
            <a:xfrm>
              <a:off x="623" y="2727"/>
              <a:ext cx="908"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1800">
                <a:solidFill>
                  <a:schemeClr val="bg1"/>
                </a:solidFill>
              </a:endParaRPr>
            </a:p>
          </p:txBody>
        </p:sp>
        <p:sp>
          <p:nvSpPr>
            <p:cNvPr id="52261" name="Text Box 17"/>
            <p:cNvSpPr txBox="1">
              <a:spLocks noChangeAspect="1" noChangeArrowheads="1"/>
            </p:cNvSpPr>
            <p:nvPr/>
          </p:nvSpPr>
          <p:spPr bwMode="auto">
            <a:xfrm>
              <a:off x="839" y="2138"/>
              <a:ext cx="906"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1800">
                <a:solidFill>
                  <a:schemeClr val="bg1"/>
                </a:solidFill>
              </a:endParaRPr>
            </a:p>
          </p:txBody>
        </p:sp>
      </p:grpSp>
      <p:sp>
        <p:nvSpPr>
          <p:cNvPr id="52251" name="Line 15"/>
          <p:cNvSpPr>
            <a:spLocks noChangeShapeType="1"/>
          </p:cNvSpPr>
          <p:nvPr/>
        </p:nvSpPr>
        <p:spPr bwMode="auto">
          <a:xfrm flipV="1">
            <a:off x="5770577" y="4693921"/>
            <a:ext cx="222249" cy="320675"/>
          </a:xfrm>
          <a:prstGeom prst="line">
            <a:avLst/>
          </a:prstGeom>
          <a:noFill/>
          <a:ln w="95250">
            <a:solidFill>
              <a:schemeClr val="tx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52" name="Line 18"/>
          <p:cNvSpPr>
            <a:spLocks noChangeShapeType="1"/>
          </p:cNvSpPr>
          <p:nvPr/>
        </p:nvSpPr>
        <p:spPr bwMode="auto">
          <a:xfrm>
            <a:off x="6655467" y="6082190"/>
            <a:ext cx="224367" cy="279400"/>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53" name="Line 15"/>
          <p:cNvSpPr>
            <a:spLocks noChangeShapeType="1"/>
          </p:cNvSpPr>
          <p:nvPr/>
        </p:nvSpPr>
        <p:spPr bwMode="auto">
          <a:xfrm flipV="1">
            <a:off x="6660951" y="5549180"/>
            <a:ext cx="222251" cy="320675"/>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54" name="Line 18"/>
          <p:cNvSpPr>
            <a:spLocks noChangeShapeType="1"/>
          </p:cNvSpPr>
          <p:nvPr/>
        </p:nvSpPr>
        <p:spPr bwMode="auto">
          <a:xfrm>
            <a:off x="5815564" y="5186545"/>
            <a:ext cx="222251" cy="279400"/>
          </a:xfrm>
          <a:prstGeom prst="line">
            <a:avLst/>
          </a:prstGeom>
          <a:noFill/>
          <a:ln w="95250">
            <a:solidFill>
              <a:schemeClr val="tx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4" name="Flèche droite 3"/>
          <p:cNvSpPr/>
          <p:nvPr/>
        </p:nvSpPr>
        <p:spPr>
          <a:xfrm>
            <a:off x="3832472" y="3642851"/>
            <a:ext cx="655320" cy="514303"/>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54" name="Text Box 24"/>
          <p:cNvSpPr txBox="1">
            <a:spLocks noChangeArrowheads="1"/>
          </p:cNvSpPr>
          <p:nvPr/>
        </p:nvSpPr>
        <p:spPr bwMode="auto">
          <a:xfrm>
            <a:off x="4551908" y="3426554"/>
            <a:ext cx="1557229" cy="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800" dirty="0" smtClean="0">
                <a:ea typeface="SimSun" panose="02010600030101010101" pitchFamily="2" charset="-122"/>
              </a:rPr>
              <a:t>Principe</a:t>
            </a:r>
          </a:p>
          <a:p>
            <a:pPr eaLnBrk="1" hangingPunct="1">
              <a:spcBef>
                <a:spcPct val="0"/>
              </a:spcBef>
              <a:buFontTx/>
              <a:buNone/>
            </a:pPr>
            <a:r>
              <a:rPr lang="en-US" altLang="fr-FR" sz="2800" dirty="0" smtClean="0">
                <a:ea typeface="SimSun" panose="02010600030101010101" pitchFamily="2" charset="-122"/>
              </a:rPr>
              <a:t>(logos)</a:t>
            </a:r>
            <a:endParaRPr lang="en-US" altLang="fr-FR" sz="2800" dirty="0">
              <a:ea typeface="SimSun" panose="02010600030101010101" pitchFamily="2" charset="-122"/>
            </a:endParaRPr>
          </a:p>
        </p:txBody>
      </p:sp>
      <p:sp>
        <p:nvSpPr>
          <p:cNvPr id="55" name="Text Box 16"/>
          <p:cNvSpPr txBox="1">
            <a:spLocks noChangeArrowheads="1"/>
          </p:cNvSpPr>
          <p:nvPr/>
        </p:nvSpPr>
        <p:spPr bwMode="auto">
          <a:xfrm>
            <a:off x="6165241" y="1278009"/>
            <a:ext cx="1824567" cy="30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000" tIns="10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800" dirty="0" smtClean="0">
                <a:solidFill>
                  <a:srgbClr val="000099"/>
                </a:solidFill>
              </a:rPr>
              <a:t>Yang</a:t>
            </a:r>
            <a:endParaRPr lang="en-US" altLang="fr-FR" sz="1800" dirty="0">
              <a:solidFill>
                <a:srgbClr val="000099"/>
              </a:solidFill>
            </a:endParaRPr>
          </a:p>
        </p:txBody>
      </p:sp>
      <p:sp>
        <p:nvSpPr>
          <p:cNvPr id="56" name="Text Box 17"/>
          <p:cNvSpPr txBox="1">
            <a:spLocks noChangeArrowheads="1"/>
          </p:cNvSpPr>
          <p:nvPr/>
        </p:nvSpPr>
        <p:spPr bwMode="auto">
          <a:xfrm>
            <a:off x="6180407" y="1733466"/>
            <a:ext cx="182456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000" tIns="82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FF0000"/>
                </a:solidFill>
              </a:rPr>
              <a:t>Yin</a:t>
            </a:r>
            <a:endParaRPr lang="en-US" altLang="fr-FR" sz="1600" dirty="0">
              <a:solidFill>
                <a:srgbClr val="FF0000"/>
              </a:solidFill>
            </a:endParaRPr>
          </a:p>
        </p:txBody>
      </p:sp>
      <p:sp>
        <p:nvSpPr>
          <p:cNvPr id="57" name="Text Box 16"/>
          <p:cNvSpPr txBox="1">
            <a:spLocks noChangeArrowheads="1"/>
          </p:cNvSpPr>
          <p:nvPr/>
        </p:nvSpPr>
        <p:spPr bwMode="auto">
          <a:xfrm>
            <a:off x="6702537" y="2189307"/>
            <a:ext cx="708083" cy="278671"/>
          </a:xfrm>
          <a:prstGeom prst="rect">
            <a:avLst/>
          </a:prstGeom>
          <a:ln/>
          <a:extLst/>
        </p:spPr>
        <p:style>
          <a:lnRef idx="2">
            <a:schemeClr val="dk1"/>
          </a:lnRef>
          <a:fillRef idx="1">
            <a:schemeClr val="lt1"/>
          </a:fillRef>
          <a:effectRef idx="0">
            <a:schemeClr val="dk1"/>
          </a:effectRef>
          <a:fontRef idx="minor">
            <a:schemeClr val="dk1"/>
          </a:fontRef>
        </p:style>
        <p:txBody>
          <a:bodyPr wrap="square" lIns="126000" tIns="10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000099"/>
                </a:solidFill>
              </a:rPr>
              <a:t>Yang</a:t>
            </a:r>
            <a:endParaRPr lang="en-US" altLang="fr-FR" sz="1600" dirty="0">
              <a:solidFill>
                <a:srgbClr val="000099"/>
              </a:solidFill>
            </a:endParaRPr>
          </a:p>
        </p:txBody>
      </p:sp>
      <p:sp>
        <p:nvSpPr>
          <p:cNvPr id="58" name="Text Box 17"/>
          <p:cNvSpPr txBox="1">
            <a:spLocks noChangeArrowheads="1"/>
          </p:cNvSpPr>
          <p:nvPr/>
        </p:nvSpPr>
        <p:spPr bwMode="auto">
          <a:xfrm>
            <a:off x="6622298" y="2903499"/>
            <a:ext cx="692871" cy="35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6000" tIns="82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FF0000"/>
                </a:solidFill>
              </a:rPr>
              <a:t>Yin</a:t>
            </a:r>
            <a:endParaRPr lang="en-US" altLang="fr-FR" sz="1600" dirty="0">
              <a:solidFill>
                <a:srgbClr val="FF0000"/>
              </a:solidFill>
            </a:endParaRPr>
          </a:p>
        </p:txBody>
      </p:sp>
      <p:sp>
        <p:nvSpPr>
          <p:cNvPr id="59" name="Text Box 17"/>
          <p:cNvSpPr txBox="1">
            <a:spLocks noChangeArrowheads="1"/>
          </p:cNvSpPr>
          <p:nvPr/>
        </p:nvSpPr>
        <p:spPr bwMode="auto">
          <a:xfrm>
            <a:off x="6923034" y="6134857"/>
            <a:ext cx="692871" cy="35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6000" tIns="82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FF0000"/>
                </a:solidFill>
              </a:rPr>
              <a:t>Yin</a:t>
            </a:r>
            <a:endParaRPr lang="en-US" altLang="fr-FR" sz="1600" dirty="0">
              <a:solidFill>
                <a:srgbClr val="FF0000"/>
              </a:solidFill>
            </a:endParaRPr>
          </a:p>
        </p:txBody>
      </p:sp>
      <p:sp>
        <p:nvSpPr>
          <p:cNvPr id="60" name="Text Box 17"/>
          <p:cNvSpPr txBox="1">
            <a:spLocks noChangeArrowheads="1"/>
          </p:cNvSpPr>
          <p:nvPr/>
        </p:nvSpPr>
        <p:spPr bwMode="auto">
          <a:xfrm>
            <a:off x="6041820" y="5275431"/>
            <a:ext cx="692871" cy="35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6000" tIns="82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FF0000"/>
                </a:solidFill>
              </a:rPr>
              <a:t>Yin</a:t>
            </a:r>
            <a:endParaRPr lang="en-US" altLang="fr-FR" sz="1600" dirty="0">
              <a:solidFill>
                <a:srgbClr val="FF0000"/>
              </a:solidFill>
            </a:endParaRPr>
          </a:p>
        </p:txBody>
      </p:sp>
      <p:sp>
        <p:nvSpPr>
          <p:cNvPr id="61" name="Text Box 16"/>
          <p:cNvSpPr txBox="1">
            <a:spLocks noChangeArrowheads="1"/>
          </p:cNvSpPr>
          <p:nvPr/>
        </p:nvSpPr>
        <p:spPr bwMode="auto">
          <a:xfrm>
            <a:off x="5881702" y="4488537"/>
            <a:ext cx="1824567" cy="30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000" tIns="10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800" dirty="0" smtClean="0">
                <a:solidFill>
                  <a:srgbClr val="000099"/>
                </a:solidFill>
              </a:rPr>
              <a:t>Yang</a:t>
            </a:r>
            <a:endParaRPr lang="en-US" altLang="fr-FR" sz="1800" dirty="0">
              <a:solidFill>
                <a:srgbClr val="000099"/>
              </a:solidFill>
            </a:endParaRPr>
          </a:p>
        </p:txBody>
      </p:sp>
      <p:sp>
        <p:nvSpPr>
          <p:cNvPr id="62" name="Text Box 16"/>
          <p:cNvSpPr txBox="1">
            <a:spLocks noChangeArrowheads="1"/>
          </p:cNvSpPr>
          <p:nvPr/>
        </p:nvSpPr>
        <p:spPr bwMode="auto">
          <a:xfrm>
            <a:off x="6897967" y="5344230"/>
            <a:ext cx="738634" cy="282575"/>
          </a:xfrm>
          <a:prstGeom prst="rect">
            <a:avLst/>
          </a:prstGeom>
          <a:ln/>
          <a:extLst/>
        </p:spPr>
        <p:style>
          <a:lnRef idx="2">
            <a:schemeClr val="dk1"/>
          </a:lnRef>
          <a:fillRef idx="1">
            <a:schemeClr val="lt1"/>
          </a:fillRef>
          <a:effectRef idx="0">
            <a:schemeClr val="dk1"/>
          </a:effectRef>
          <a:fontRef idx="minor">
            <a:schemeClr val="dk1"/>
          </a:fontRef>
        </p:style>
        <p:txBody>
          <a:bodyPr wrap="square" lIns="126000" tIns="10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000099"/>
                </a:solidFill>
              </a:rPr>
              <a:t>Yang</a:t>
            </a:r>
            <a:endParaRPr lang="en-US" altLang="fr-FR" sz="1600" dirty="0">
              <a:solidFill>
                <a:srgbClr val="000099"/>
              </a:solidFill>
            </a:endParaRPr>
          </a:p>
        </p:txBody>
      </p:sp>
      <p:sp>
        <p:nvSpPr>
          <p:cNvPr id="2" name="Rectangle 1"/>
          <p:cNvSpPr/>
          <p:nvPr/>
        </p:nvSpPr>
        <p:spPr>
          <a:xfrm>
            <a:off x="7989808" y="1011573"/>
            <a:ext cx="3849426" cy="5355312"/>
          </a:xfrm>
          <a:prstGeom prst="rect">
            <a:avLst/>
          </a:prstGeom>
        </p:spPr>
        <p:txBody>
          <a:bodyPr wrap="square">
            <a:spAutoFit/>
          </a:bodyPr>
          <a:lstStyle/>
          <a:p>
            <a:r>
              <a:rPr lang="fr-FR" dirty="0"/>
              <a:t>Toutes les choses qui ont établi un fondement de quatre positions de cette façon sont des incarnations individuelles de vérité</a:t>
            </a:r>
            <a:r>
              <a:rPr lang="fr-FR" dirty="0" smtClean="0"/>
              <a:t>. Rappelons </a:t>
            </a:r>
            <a:r>
              <a:rPr lang="fr-FR" dirty="0"/>
              <a:t>que nous distinguons les incarnations individuelles de vérité en image (êtres humains) et les incarnations individuelles de vérité en symbole (le reste de la création). L’univers se compose d’innombrables incarnations individuelles de vérité mutuellement reliées entre elles de façon ordonnée, du niveau le plus bas au niveau le plus haut. Parmi elles, les êtres humains occupent le niveau le plus élevé.</a:t>
            </a:r>
          </a:p>
        </p:txBody>
      </p:sp>
      <p:sp>
        <p:nvSpPr>
          <p:cNvPr id="5" name="Rectangle 4"/>
          <p:cNvSpPr/>
          <p:nvPr/>
        </p:nvSpPr>
        <p:spPr>
          <a:xfrm>
            <a:off x="3195986" y="5361924"/>
            <a:ext cx="2143536" cy="369332"/>
          </a:xfrm>
          <a:prstGeom prst="rect">
            <a:avLst/>
          </a:prstGeom>
        </p:spPr>
        <p:txBody>
          <a:bodyPr wrap="none">
            <a:spAutoFit/>
          </a:bodyPr>
          <a:lstStyle/>
          <a:p>
            <a:r>
              <a:rPr lang="fr-FR" dirty="0"/>
              <a:t>Toutes les choses </a:t>
            </a:r>
          </a:p>
        </p:txBody>
      </p:sp>
      <p:sp>
        <p:nvSpPr>
          <p:cNvPr id="6" name="Rectangle 5"/>
          <p:cNvSpPr/>
          <p:nvPr/>
        </p:nvSpPr>
        <p:spPr>
          <a:xfrm>
            <a:off x="3448776" y="1551853"/>
            <a:ext cx="1720343" cy="369332"/>
          </a:xfrm>
          <a:prstGeom prst="rect">
            <a:avLst/>
          </a:prstGeom>
        </p:spPr>
        <p:txBody>
          <a:bodyPr wrap="none">
            <a:spAutoFit/>
          </a:bodyPr>
          <a:lstStyle/>
          <a:p>
            <a:r>
              <a:rPr lang="fr-FR" dirty="0"/>
              <a:t>êtres humains</a:t>
            </a:r>
          </a:p>
        </p:txBody>
      </p:sp>
      <p:sp>
        <p:nvSpPr>
          <p:cNvPr id="52" name="Rectangle 51"/>
          <p:cNvSpPr/>
          <p:nvPr/>
        </p:nvSpPr>
        <p:spPr>
          <a:xfrm>
            <a:off x="7613682" y="6372260"/>
            <a:ext cx="4104009" cy="369332"/>
          </a:xfrm>
          <a:prstGeom prst="rect">
            <a:avLst/>
          </a:prstGeom>
        </p:spPr>
        <p:txBody>
          <a:bodyPr wrap="none">
            <a:spAutoFit/>
          </a:bodyPr>
          <a:lstStyle/>
          <a:p>
            <a:r>
              <a:rPr lang="fr-FR" dirty="0"/>
              <a:t>Principes de la Création </a:t>
            </a:r>
            <a:r>
              <a:rPr lang="fr-FR" dirty="0" smtClean="0"/>
              <a:t>2.3.4, p. 38</a:t>
            </a:r>
            <a:endParaRPr lang="fr-FR" dirty="0"/>
          </a:p>
        </p:txBody>
      </p:sp>
    </p:spTree>
    <p:extLst>
      <p:ext uri="{BB962C8B-B14F-4D97-AF65-F5344CB8AC3E}">
        <p14:creationId xmlns:p14="http://schemas.microsoft.com/office/powerpoint/2010/main" val="1765748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ircular Motion by Expercf"/>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38919" y="690483"/>
            <a:ext cx="4419938" cy="38755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55228" y="4691567"/>
            <a:ext cx="10156333" cy="1569660"/>
          </a:xfrm>
          <a:prstGeom prst="rect">
            <a:avLst/>
          </a:prstGeom>
        </p:spPr>
        <p:txBody>
          <a:bodyPr wrap="square">
            <a:spAutoFit/>
          </a:bodyPr>
          <a:lstStyle/>
          <a:p>
            <a:r>
              <a:rPr lang="fr-FR" sz="2400" dirty="0" smtClean="0"/>
              <a:t>Les </a:t>
            </a:r>
            <a:r>
              <a:rPr lang="fr-FR" sz="2400" dirty="0"/>
              <a:t>centres des innombrables incarnations individuelles de vérité symboliques sont reliés entre eux du plus bas au plus haut. L’être humain, incarnation individuelle de vérité en image, est le centre le plus élevé.</a:t>
            </a:r>
          </a:p>
        </p:txBody>
      </p:sp>
      <p:sp>
        <p:nvSpPr>
          <p:cNvPr id="5" name="Rectangle 4"/>
          <p:cNvSpPr/>
          <p:nvPr/>
        </p:nvSpPr>
        <p:spPr>
          <a:xfrm>
            <a:off x="1755228" y="735413"/>
            <a:ext cx="5783691" cy="3785652"/>
          </a:xfrm>
          <a:prstGeom prst="rect">
            <a:avLst/>
          </a:prstGeom>
        </p:spPr>
        <p:txBody>
          <a:bodyPr wrap="square">
            <a:spAutoFit/>
          </a:bodyPr>
          <a:lstStyle/>
          <a:p>
            <a:r>
              <a:rPr lang="fr-FR" sz="2400" dirty="0"/>
              <a:t>Les incarnations individuelles de vérité décrivent des révolutions sphériques les unes autour des </a:t>
            </a:r>
            <a:r>
              <a:rPr lang="fr-FR" sz="2400" dirty="0" smtClean="0"/>
              <a:t>autres. Celles </a:t>
            </a:r>
            <a:r>
              <a:rPr lang="fr-FR" sz="2400" dirty="0"/>
              <a:t>de niveau inférieur </a:t>
            </a:r>
            <a:r>
              <a:rPr lang="fr-FR" sz="2400" dirty="0" smtClean="0"/>
              <a:t>agissent </a:t>
            </a:r>
            <a:r>
              <a:rPr lang="fr-FR" sz="2400" dirty="0"/>
              <a:t>comme partenaires objets par rapport à celles de niveau plus </a:t>
            </a:r>
            <a:r>
              <a:rPr lang="fr-FR" sz="2400" dirty="0" smtClean="0"/>
              <a:t>élevé. </a:t>
            </a:r>
            <a:r>
              <a:rPr lang="fr-FR" sz="2400" dirty="0"/>
              <a:t>Ainsi, le centre de tout mouvement sphérique est une incarnation individuelle de vérité d’un niveau plus élevé, en position de partenaire sujet. </a:t>
            </a:r>
          </a:p>
        </p:txBody>
      </p:sp>
      <p:sp>
        <p:nvSpPr>
          <p:cNvPr id="7" name="Rectangle 6"/>
          <p:cNvSpPr/>
          <p:nvPr/>
        </p:nvSpPr>
        <p:spPr>
          <a:xfrm>
            <a:off x="7613682" y="6372260"/>
            <a:ext cx="4104009" cy="369332"/>
          </a:xfrm>
          <a:prstGeom prst="rect">
            <a:avLst/>
          </a:prstGeom>
        </p:spPr>
        <p:txBody>
          <a:bodyPr wrap="none">
            <a:spAutoFit/>
          </a:bodyPr>
          <a:lstStyle/>
          <a:p>
            <a:r>
              <a:rPr lang="fr-FR" dirty="0"/>
              <a:t>Principes de la Création </a:t>
            </a:r>
            <a:r>
              <a:rPr lang="fr-FR" dirty="0" smtClean="0"/>
              <a:t>2.3.4, p. 38</a:t>
            </a:r>
            <a:endParaRPr lang="fr-FR" dirty="0"/>
          </a:p>
        </p:txBody>
      </p:sp>
    </p:spTree>
    <p:extLst>
      <p:ext uri="{BB962C8B-B14F-4D97-AF65-F5344CB8AC3E}">
        <p14:creationId xmlns:p14="http://schemas.microsoft.com/office/powerpoint/2010/main" val="1779556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8"/>
          <p:cNvGraphicFramePr>
            <a:graphicFrameLocks/>
          </p:cNvGraphicFramePr>
          <p:nvPr>
            <p:extLst>
              <p:ext uri="{D42A27DB-BD31-4B8C-83A1-F6EECF244321}">
                <p14:modId xmlns:p14="http://schemas.microsoft.com/office/powerpoint/2010/main" val="3659402910"/>
              </p:ext>
            </p:extLst>
          </p:nvPr>
        </p:nvGraphicFramePr>
        <p:xfrm>
          <a:off x="2448587" y="0"/>
          <a:ext cx="1147247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e 8"/>
          <p:cNvGrpSpPr>
            <a:grpSpLocks/>
          </p:cNvGrpSpPr>
          <p:nvPr/>
        </p:nvGrpSpPr>
        <p:grpSpPr bwMode="auto">
          <a:xfrm rot="1385878">
            <a:off x="5469949" y="2250897"/>
            <a:ext cx="575733" cy="392112"/>
            <a:chOff x="2317902" y="3654314"/>
            <a:chExt cx="431531" cy="390758"/>
          </a:xfrm>
          <a:solidFill>
            <a:srgbClr val="FF0000"/>
          </a:solidFill>
        </p:grpSpPr>
        <p:sp>
          <p:nvSpPr>
            <p:cNvPr id="4" name="Flèche droite 3"/>
            <p:cNvSpPr/>
            <p:nvPr/>
          </p:nvSpPr>
          <p:spPr>
            <a:xfrm rot="16200000">
              <a:off x="2338289" y="3633927"/>
              <a:ext cx="390757" cy="431531"/>
            </a:xfrm>
            <a:prstGeom prst="rightArrow">
              <a:avLst>
                <a:gd name="adj1" fmla="val 60000"/>
                <a:gd name="adj2" fmla="val 50000"/>
              </a:avLst>
            </a:prstGeom>
            <a:grpFill/>
          </p:spPr>
          <p:style>
            <a:lnRef idx="0">
              <a:schemeClr val="dk1"/>
            </a:lnRef>
            <a:fillRef idx="3">
              <a:schemeClr val="dk1"/>
            </a:fillRef>
            <a:effectRef idx="3">
              <a:schemeClr val="dk1"/>
            </a:effectRef>
            <a:fontRef idx="minor">
              <a:schemeClr val="lt1"/>
            </a:fontRef>
          </p:style>
        </p:sp>
        <p:sp>
          <p:nvSpPr>
            <p:cNvPr id="5" name="Flèche droite 4"/>
            <p:cNvSpPr/>
            <p:nvPr/>
          </p:nvSpPr>
          <p:spPr>
            <a:xfrm rot="16200000">
              <a:off x="2396903" y="3778847"/>
              <a:ext cx="273530" cy="258919"/>
            </a:xfrm>
            <a:prstGeom prst="rect">
              <a:avLst/>
            </a:prstGeom>
            <a:grpFill/>
          </p:spPr>
          <p:style>
            <a:lnRef idx="0">
              <a:schemeClr val="dk1"/>
            </a:lnRef>
            <a:fillRef idx="3">
              <a:schemeClr val="dk1"/>
            </a:fillRef>
            <a:effectRef idx="3">
              <a:schemeClr val="dk1"/>
            </a:effectRef>
            <a:fontRef idx="minor">
              <a:schemeClr val="lt1"/>
            </a:fontRef>
          </p:style>
          <p:txBody>
            <a:bodyPr lIns="0" tIns="0" rIns="0" bIns="0" spcCol="1270" anchor="ctr"/>
            <a:lstStyle/>
            <a:p>
              <a:pPr algn="ctr" defTabSz="800100" fontAlgn="auto">
                <a:lnSpc>
                  <a:spcPct val="90000"/>
                </a:lnSpc>
                <a:spcAft>
                  <a:spcPct val="35000"/>
                </a:spcAft>
                <a:defRPr/>
              </a:pPr>
              <a:endParaRPr lang="fr-FR"/>
            </a:p>
          </p:txBody>
        </p:sp>
      </p:grpSp>
      <p:grpSp>
        <p:nvGrpSpPr>
          <p:cNvPr id="6" name="Groupe 11"/>
          <p:cNvGrpSpPr>
            <a:grpSpLocks/>
          </p:cNvGrpSpPr>
          <p:nvPr/>
        </p:nvGrpSpPr>
        <p:grpSpPr bwMode="auto">
          <a:xfrm rot="3520207">
            <a:off x="6990884" y="774237"/>
            <a:ext cx="431800" cy="520700"/>
            <a:chOff x="2317902" y="3654314"/>
            <a:chExt cx="431531" cy="390758"/>
          </a:xfrm>
          <a:solidFill>
            <a:srgbClr val="FF0000"/>
          </a:solidFill>
        </p:grpSpPr>
        <p:sp>
          <p:nvSpPr>
            <p:cNvPr id="7" name="Flèche droite 6"/>
            <p:cNvSpPr/>
            <p:nvPr/>
          </p:nvSpPr>
          <p:spPr>
            <a:xfrm rot="16200000">
              <a:off x="2338289" y="3633927"/>
              <a:ext cx="390757" cy="431531"/>
            </a:xfrm>
            <a:prstGeom prst="rightArrow">
              <a:avLst>
                <a:gd name="adj1" fmla="val 60000"/>
                <a:gd name="adj2" fmla="val 50000"/>
              </a:avLst>
            </a:prstGeom>
            <a:grpFill/>
          </p:spPr>
          <p:style>
            <a:lnRef idx="0">
              <a:schemeClr val="dk1"/>
            </a:lnRef>
            <a:fillRef idx="3">
              <a:schemeClr val="dk1"/>
            </a:fillRef>
            <a:effectRef idx="3">
              <a:schemeClr val="dk1"/>
            </a:effectRef>
            <a:fontRef idx="minor">
              <a:schemeClr val="lt1"/>
            </a:fontRef>
          </p:style>
        </p:sp>
        <p:sp>
          <p:nvSpPr>
            <p:cNvPr id="8" name="Flèche droite 4"/>
            <p:cNvSpPr/>
            <p:nvPr/>
          </p:nvSpPr>
          <p:spPr>
            <a:xfrm rot="16200000">
              <a:off x="2396903" y="3778847"/>
              <a:ext cx="273530" cy="258919"/>
            </a:xfrm>
            <a:prstGeom prst="rect">
              <a:avLst/>
            </a:prstGeom>
            <a:grpFill/>
          </p:spPr>
          <p:style>
            <a:lnRef idx="0">
              <a:schemeClr val="dk1"/>
            </a:lnRef>
            <a:fillRef idx="3">
              <a:schemeClr val="dk1"/>
            </a:fillRef>
            <a:effectRef idx="3">
              <a:schemeClr val="dk1"/>
            </a:effectRef>
            <a:fontRef idx="minor">
              <a:schemeClr val="lt1"/>
            </a:fontRef>
          </p:style>
          <p:txBody>
            <a:bodyPr lIns="0" tIns="0" rIns="0" bIns="0" spcCol="1270" anchor="ctr"/>
            <a:lstStyle/>
            <a:p>
              <a:pPr algn="ctr" defTabSz="800100" fontAlgn="auto">
                <a:lnSpc>
                  <a:spcPct val="90000"/>
                </a:lnSpc>
                <a:spcAft>
                  <a:spcPct val="35000"/>
                </a:spcAft>
                <a:defRPr/>
              </a:pPr>
              <a:endParaRPr lang="fr-FR"/>
            </a:p>
          </p:txBody>
        </p:sp>
      </p:grpSp>
      <p:grpSp>
        <p:nvGrpSpPr>
          <p:cNvPr id="9" name="Groupe 14"/>
          <p:cNvGrpSpPr>
            <a:grpSpLocks/>
          </p:cNvGrpSpPr>
          <p:nvPr/>
        </p:nvGrpSpPr>
        <p:grpSpPr bwMode="auto">
          <a:xfrm rot="-1295274">
            <a:off x="5485673" y="4249111"/>
            <a:ext cx="575733" cy="392113"/>
            <a:chOff x="2317902" y="3654314"/>
            <a:chExt cx="431531" cy="390758"/>
          </a:xfrm>
          <a:solidFill>
            <a:srgbClr val="FF0000"/>
          </a:solidFill>
        </p:grpSpPr>
        <p:sp>
          <p:nvSpPr>
            <p:cNvPr id="10" name="Flèche droite 9"/>
            <p:cNvSpPr/>
            <p:nvPr/>
          </p:nvSpPr>
          <p:spPr>
            <a:xfrm rot="16200000">
              <a:off x="2338289" y="3633927"/>
              <a:ext cx="390757" cy="431531"/>
            </a:xfrm>
            <a:prstGeom prst="rightArrow">
              <a:avLst>
                <a:gd name="adj1" fmla="val 60000"/>
                <a:gd name="adj2" fmla="val 50000"/>
              </a:avLst>
            </a:prstGeom>
            <a:grpFill/>
          </p:spPr>
          <p:style>
            <a:lnRef idx="0">
              <a:schemeClr val="dk1"/>
            </a:lnRef>
            <a:fillRef idx="3">
              <a:schemeClr val="dk1"/>
            </a:fillRef>
            <a:effectRef idx="3">
              <a:schemeClr val="dk1"/>
            </a:effectRef>
            <a:fontRef idx="minor">
              <a:schemeClr val="lt1"/>
            </a:fontRef>
          </p:style>
        </p:sp>
        <p:sp>
          <p:nvSpPr>
            <p:cNvPr id="11" name="Flèche droite 4"/>
            <p:cNvSpPr/>
            <p:nvPr/>
          </p:nvSpPr>
          <p:spPr>
            <a:xfrm rot="16200000">
              <a:off x="2396903" y="3778847"/>
              <a:ext cx="273530" cy="258919"/>
            </a:xfrm>
            <a:prstGeom prst="rect">
              <a:avLst/>
            </a:prstGeom>
            <a:grpFill/>
          </p:spPr>
          <p:style>
            <a:lnRef idx="0">
              <a:schemeClr val="dk1"/>
            </a:lnRef>
            <a:fillRef idx="3">
              <a:schemeClr val="dk1"/>
            </a:fillRef>
            <a:effectRef idx="3">
              <a:schemeClr val="dk1"/>
            </a:effectRef>
            <a:fontRef idx="minor">
              <a:schemeClr val="lt1"/>
            </a:fontRef>
          </p:style>
          <p:txBody>
            <a:bodyPr lIns="0" tIns="0" rIns="0" bIns="0" spcCol="1270" anchor="ctr"/>
            <a:lstStyle/>
            <a:p>
              <a:pPr algn="ctr" defTabSz="800100" fontAlgn="auto">
                <a:lnSpc>
                  <a:spcPct val="90000"/>
                </a:lnSpc>
                <a:spcAft>
                  <a:spcPct val="35000"/>
                </a:spcAft>
                <a:defRPr/>
              </a:pPr>
              <a:endParaRPr lang="fr-FR"/>
            </a:p>
          </p:txBody>
        </p:sp>
      </p:grpSp>
      <p:grpSp>
        <p:nvGrpSpPr>
          <p:cNvPr id="12" name="Groupe 17"/>
          <p:cNvGrpSpPr>
            <a:grpSpLocks/>
          </p:cNvGrpSpPr>
          <p:nvPr/>
        </p:nvGrpSpPr>
        <p:grpSpPr bwMode="auto">
          <a:xfrm rot="-3852820">
            <a:off x="6920558" y="5582106"/>
            <a:ext cx="431800" cy="520700"/>
            <a:chOff x="2317902" y="3654314"/>
            <a:chExt cx="431531" cy="390758"/>
          </a:xfrm>
          <a:solidFill>
            <a:srgbClr val="FF0000"/>
          </a:solidFill>
        </p:grpSpPr>
        <p:sp>
          <p:nvSpPr>
            <p:cNvPr id="13" name="Flèche droite 12"/>
            <p:cNvSpPr/>
            <p:nvPr/>
          </p:nvSpPr>
          <p:spPr>
            <a:xfrm rot="16200000">
              <a:off x="2338289" y="3633927"/>
              <a:ext cx="390757" cy="431531"/>
            </a:xfrm>
            <a:prstGeom prst="rightArrow">
              <a:avLst>
                <a:gd name="adj1" fmla="val 60000"/>
                <a:gd name="adj2" fmla="val 50000"/>
              </a:avLst>
            </a:prstGeom>
            <a:grpFill/>
          </p:spPr>
          <p:style>
            <a:lnRef idx="0">
              <a:schemeClr val="dk1"/>
            </a:lnRef>
            <a:fillRef idx="3">
              <a:schemeClr val="dk1"/>
            </a:fillRef>
            <a:effectRef idx="3">
              <a:schemeClr val="dk1"/>
            </a:effectRef>
            <a:fontRef idx="minor">
              <a:schemeClr val="lt1"/>
            </a:fontRef>
          </p:style>
        </p:sp>
        <p:sp>
          <p:nvSpPr>
            <p:cNvPr id="14" name="Flèche droite 4"/>
            <p:cNvSpPr/>
            <p:nvPr/>
          </p:nvSpPr>
          <p:spPr>
            <a:xfrm rot="16200000">
              <a:off x="2396903" y="3778847"/>
              <a:ext cx="273530" cy="258919"/>
            </a:xfrm>
            <a:prstGeom prst="rect">
              <a:avLst/>
            </a:prstGeom>
            <a:grpFill/>
          </p:spPr>
          <p:style>
            <a:lnRef idx="0">
              <a:schemeClr val="dk1"/>
            </a:lnRef>
            <a:fillRef idx="3">
              <a:schemeClr val="dk1"/>
            </a:fillRef>
            <a:effectRef idx="3">
              <a:schemeClr val="dk1"/>
            </a:effectRef>
            <a:fontRef idx="minor">
              <a:schemeClr val="lt1"/>
            </a:fontRef>
          </p:style>
          <p:txBody>
            <a:bodyPr lIns="0" tIns="0" rIns="0" bIns="0" spcCol="1270" anchor="ctr"/>
            <a:lstStyle/>
            <a:p>
              <a:pPr algn="ctr" defTabSz="800100" fontAlgn="auto">
                <a:lnSpc>
                  <a:spcPct val="90000"/>
                </a:lnSpc>
                <a:spcAft>
                  <a:spcPct val="35000"/>
                </a:spcAft>
                <a:defRPr/>
              </a:pPr>
              <a:endParaRPr lang="fr-FR"/>
            </a:p>
          </p:txBody>
        </p:sp>
      </p:grpSp>
      <p:sp>
        <p:nvSpPr>
          <p:cNvPr id="15" name="Rectangle 14"/>
          <p:cNvSpPr/>
          <p:nvPr/>
        </p:nvSpPr>
        <p:spPr>
          <a:xfrm>
            <a:off x="9113547" y="6058150"/>
            <a:ext cx="2616884" cy="707886"/>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a:spAutoFit/>
          </a:bodyPr>
          <a:lstStyle/>
          <a:p>
            <a:r>
              <a:rPr lang="fr-FR" sz="2000" b="1" dirty="0">
                <a:solidFill>
                  <a:schemeClr val="bg1"/>
                </a:solidFill>
              </a:rPr>
              <a:t>But de l’Ensemble </a:t>
            </a:r>
            <a:endParaRPr lang="fr-FR" sz="2000" b="1" dirty="0" smtClean="0">
              <a:solidFill>
                <a:schemeClr val="bg1"/>
              </a:solidFill>
            </a:endParaRPr>
          </a:p>
          <a:p>
            <a:r>
              <a:rPr lang="fr-FR" sz="2000" b="1" dirty="0" smtClean="0">
                <a:solidFill>
                  <a:schemeClr val="bg1"/>
                </a:solidFill>
              </a:rPr>
              <a:t>Extérieur </a:t>
            </a:r>
            <a:r>
              <a:rPr lang="fr-FR" sz="2000" b="1" dirty="0">
                <a:solidFill>
                  <a:schemeClr val="bg1"/>
                </a:solidFill>
              </a:rPr>
              <a:t>(BEE)</a:t>
            </a:r>
          </a:p>
        </p:txBody>
      </p:sp>
      <p:sp>
        <p:nvSpPr>
          <p:cNvPr id="17" name="Rectangle 16"/>
          <p:cNvSpPr/>
          <p:nvPr/>
        </p:nvSpPr>
        <p:spPr>
          <a:xfrm>
            <a:off x="8740878" y="530037"/>
            <a:ext cx="3244235" cy="707886"/>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000" b="1" dirty="0">
                <a:solidFill>
                  <a:schemeClr val="bg1"/>
                </a:solidFill>
              </a:rPr>
              <a:t>But de l’Ensemble </a:t>
            </a:r>
            <a:r>
              <a:rPr lang="fr-FR" sz="2000" b="1" dirty="0" smtClean="0">
                <a:solidFill>
                  <a:schemeClr val="bg1"/>
                </a:solidFill>
              </a:rPr>
              <a:t>Intérieur </a:t>
            </a:r>
            <a:r>
              <a:rPr lang="fr-FR" sz="2000" b="1" dirty="0">
                <a:solidFill>
                  <a:schemeClr val="bg1"/>
                </a:solidFill>
              </a:rPr>
              <a:t>(</a:t>
            </a:r>
            <a:r>
              <a:rPr lang="fr-FR" sz="2000" b="1" dirty="0" smtClean="0">
                <a:solidFill>
                  <a:schemeClr val="bg1"/>
                </a:solidFill>
              </a:rPr>
              <a:t>BEI)</a:t>
            </a:r>
            <a:endParaRPr lang="fr-FR" sz="2000" b="1" dirty="0">
              <a:solidFill>
                <a:schemeClr val="bg1"/>
              </a:solidFill>
            </a:endParaRPr>
          </a:p>
        </p:txBody>
      </p:sp>
      <p:sp>
        <p:nvSpPr>
          <p:cNvPr id="19" name="Rectangle 18"/>
          <p:cNvSpPr/>
          <p:nvPr/>
        </p:nvSpPr>
        <p:spPr>
          <a:xfrm>
            <a:off x="0" y="0"/>
            <a:ext cx="4351284" cy="65556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2000" dirty="0"/>
              <a:t>Examinons la place centrale de l’être humain. Les particules élémentaires, constituants de base de la matière, sont composées d’énergie. l’énergie existe pour former des particules, les particules existent pour former des </a:t>
            </a:r>
            <a:r>
              <a:rPr lang="fr-FR" sz="2000" dirty="0" smtClean="0"/>
              <a:t>atomes, les atomes pour </a:t>
            </a:r>
            <a:r>
              <a:rPr lang="fr-FR" sz="2000" dirty="0"/>
              <a:t>former des molécules, les molécules pour former la matière et la matière existe pour la création de toutes les entités individuelles dans l’univers. De même, l’activité de l’énergie sert à former des particules, l’activité des particules sert aux atomes, l’activité des atomes sert aux molécules, l’activité des molécules sert à la matière et l’activité de la matière sert à la construction de l’univers</a:t>
            </a:r>
            <a:r>
              <a:rPr lang="fr-FR" sz="2000" dirty="0" smtClean="0"/>
              <a:t>.</a:t>
            </a:r>
            <a:endParaRPr lang="fr-FR" sz="2000" dirty="0"/>
          </a:p>
        </p:txBody>
      </p:sp>
      <p:sp>
        <p:nvSpPr>
          <p:cNvPr id="22" name="Rectangle 21"/>
          <p:cNvSpPr/>
          <p:nvPr/>
        </p:nvSpPr>
        <p:spPr>
          <a:xfrm>
            <a:off x="-1" y="6488668"/>
            <a:ext cx="4351285"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dirty="0"/>
              <a:t>Principes de la Création </a:t>
            </a:r>
            <a:r>
              <a:rPr lang="fr-FR" dirty="0" smtClean="0"/>
              <a:t>2.3.4, p. 38</a:t>
            </a:r>
            <a:endParaRPr lang="fr-FR" dirty="0"/>
          </a:p>
        </p:txBody>
      </p:sp>
    </p:spTree>
    <p:extLst>
      <p:ext uri="{BB962C8B-B14F-4D97-AF65-F5344CB8AC3E}">
        <p14:creationId xmlns:p14="http://schemas.microsoft.com/office/powerpoint/2010/main" val="1038102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794938" y="0"/>
            <a:ext cx="5397062" cy="6858000"/>
          </a:xfrm>
        </p:spPr>
        <p:txBody>
          <a:bodyPr>
            <a:normAutofit/>
          </a:bodyPr>
          <a:lstStyle/>
          <a:p>
            <a:r>
              <a:rPr lang="fr-FR" sz="2000" b="1" dirty="0"/>
              <a:t>Quel est le but de l’univers ? Quel est son centre ? </a:t>
            </a:r>
            <a:r>
              <a:rPr lang="fr-FR" sz="2000" b="1" dirty="0" smtClean="0"/>
              <a:t>Ce n’est </a:t>
            </a:r>
            <a:r>
              <a:rPr lang="fr-FR" sz="2000" b="1" dirty="0"/>
              <a:t>autre que l’être humain. A</a:t>
            </a:r>
            <a:r>
              <a:rPr lang="fr-FR" sz="2000" b="1" dirty="0" smtClean="0"/>
              <a:t>près </a:t>
            </a:r>
            <a:r>
              <a:rPr lang="fr-FR" sz="2000" b="1" dirty="0"/>
              <a:t>l’avoir créé, </a:t>
            </a:r>
            <a:r>
              <a:rPr lang="fr-FR" sz="2000" b="1" dirty="0" smtClean="0"/>
              <a:t>Dieu lui </a:t>
            </a:r>
            <a:r>
              <a:rPr lang="fr-FR" sz="2000" b="1" dirty="0"/>
              <a:t>donna pour mission de régner sur l’univers. </a:t>
            </a:r>
            <a:r>
              <a:rPr lang="fr-FR" sz="2000" b="1" dirty="0" smtClean="0"/>
              <a:t>Sans l’être </a:t>
            </a:r>
            <a:r>
              <a:rPr lang="fr-FR" sz="2000" b="1" dirty="0"/>
              <a:t>humain pour </a:t>
            </a:r>
            <a:r>
              <a:rPr lang="fr-FR" sz="2000" b="1" dirty="0" smtClean="0"/>
              <a:t>l’apprécier l’univers pourrait </a:t>
            </a:r>
            <a:r>
              <a:rPr lang="fr-FR" sz="2000" b="1" dirty="0"/>
              <a:t>s</a:t>
            </a:r>
            <a:r>
              <a:rPr lang="fr-FR" sz="2000" b="1" dirty="0" smtClean="0"/>
              <a:t>e </a:t>
            </a:r>
            <a:r>
              <a:rPr lang="fr-FR" sz="2000" b="1" dirty="0"/>
              <a:t>comparer à un musée sans visiteurs</a:t>
            </a:r>
            <a:r>
              <a:rPr lang="fr-FR" sz="2000" b="1" dirty="0" smtClean="0"/>
              <a:t>.</a:t>
            </a:r>
          </a:p>
          <a:p>
            <a:r>
              <a:rPr lang="fr-FR" sz="2000" b="1" dirty="0" smtClean="0"/>
              <a:t>Les </a:t>
            </a:r>
            <a:r>
              <a:rPr lang="fr-FR" sz="2000" b="1" dirty="0"/>
              <a:t>pièces exposées dans un musée n’atteignent leur vraie valeur et ne sont considérées pour leur signification historique que s’il y a des visiteurs pour les </a:t>
            </a:r>
            <a:r>
              <a:rPr lang="fr-FR" sz="2000" b="1" dirty="0" smtClean="0"/>
              <a:t>apprécier. </a:t>
            </a:r>
            <a:r>
              <a:rPr lang="fr-FR" sz="2000" b="1" dirty="0"/>
              <a:t>C’est leur relation avec l’être humain qui donne de la valeur à leur existence. S’il n’y avait personne pour les apprécier, quel sens aurait </a:t>
            </a:r>
            <a:r>
              <a:rPr lang="fr-FR" sz="2000" b="1" dirty="0" smtClean="0"/>
              <a:t>leur </a:t>
            </a:r>
            <a:r>
              <a:rPr lang="fr-FR" sz="2000" b="1" dirty="0"/>
              <a:t>existence ? Il en va de même pour l’univers dont l’être humain est le </a:t>
            </a:r>
            <a:r>
              <a:rPr lang="fr-FR" sz="2000" b="1" dirty="0" smtClean="0"/>
              <a:t>microcosme, le médiateur et le souverain. </a:t>
            </a:r>
            <a:endParaRPr lang="fr-FR" sz="2000" b="1" dirty="0"/>
          </a:p>
        </p:txBody>
      </p:sp>
      <p:graphicFrame>
        <p:nvGraphicFramePr>
          <p:cNvPr id="6" name="Espace réservé du contenu 5"/>
          <p:cNvGraphicFramePr>
            <a:graphicFrameLocks noGrp="1"/>
          </p:cNvGraphicFramePr>
          <p:nvPr>
            <p:ph sz="half" idx="2"/>
            <p:extLst>
              <p:ext uri="{D42A27DB-BD31-4B8C-83A1-F6EECF244321}">
                <p14:modId xmlns:p14="http://schemas.microsoft.com/office/powerpoint/2010/main" val="1235112707"/>
              </p:ext>
            </p:extLst>
          </p:nvPr>
        </p:nvGraphicFramePr>
        <p:xfrm>
          <a:off x="0" y="-1"/>
          <a:ext cx="6873766" cy="6888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aikidotakemusu.org/sites/default/files/styles/c12-free/public/img/art20130919-01.jpg"/>
          <p:cNvPicPr>
            <a:picLocks noChangeAspect="1" noChangeArrowheads="1"/>
          </p:cNvPicPr>
          <p:nvPr/>
        </p:nvPicPr>
        <p:blipFill>
          <a:blip r:embed="rId7" cstate="email">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2719015" y="2979264"/>
            <a:ext cx="1417888" cy="14037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2643930" y="5934669"/>
            <a:ext cx="1568058" cy="92333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fr-FR" dirty="0" smtClean="0"/>
              <a:t>Microcosme</a:t>
            </a:r>
          </a:p>
          <a:p>
            <a:pPr algn="ctr"/>
            <a:r>
              <a:rPr lang="fr-FR" dirty="0" smtClean="0"/>
              <a:t>Médiateur</a:t>
            </a:r>
          </a:p>
          <a:p>
            <a:pPr algn="ctr"/>
            <a:r>
              <a:rPr lang="fr-FR" dirty="0" smtClean="0"/>
              <a:t>Souverain</a:t>
            </a:r>
            <a:endParaRPr lang="fr-FR" dirty="0"/>
          </a:p>
        </p:txBody>
      </p:sp>
      <p:sp>
        <p:nvSpPr>
          <p:cNvPr id="2" name="Flèche vers le bas 1"/>
          <p:cNvSpPr/>
          <p:nvPr/>
        </p:nvSpPr>
        <p:spPr>
          <a:xfrm>
            <a:off x="3245710" y="1256646"/>
            <a:ext cx="425669" cy="104052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 name="Flèche vers le bas 6"/>
          <p:cNvSpPr/>
          <p:nvPr/>
        </p:nvSpPr>
        <p:spPr>
          <a:xfrm>
            <a:off x="3245709" y="5351528"/>
            <a:ext cx="425669" cy="5831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047186" y="6488668"/>
            <a:ext cx="5121534"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sz="2000" dirty="0"/>
              <a:t>Principes de la Création </a:t>
            </a:r>
            <a:r>
              <a:rPr lang="fr-FR" sz="2000" dirty="0" smtClean="0"/>
              <a:t>2.3.4, pp. 38-39</a:t>
            </a:r>
            <a:endParaRPr lang="fr-FR" sz="2000" dirty="0"/>
          </a:p>
        </p:txBody>
      </p:sp>
    </p:spTree>
    <p:extLst>
      <p:ext uri="{BB962C8B-B14F-4D97-AF65-F5344CB8AC3E}">
        <p14:creationId xmlns:p14="http://schemas.microsoft.com/office/powerpoint/2010/main" val="2368213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5176561" cy="6858000"/>
          </a:xfrm>
        </p:spPr>
        <p:style>
          <a:lnRef idx="2">
            <a:schemeClr val="accent2"/>
          </a:lnRef>
          <a:fillRef idx="1">
            <a:schemeClr val="lt1"/>
          </a:fillRef>
          <a:effectRef idx="0">
            <a:schemeClr val="accent2"/>
          </a:effectRef>
          <a:fontRef idx="minor">
            <a:schemeClr val="dk1"/>
          </a:fontRef>
        </p:style>
        <p:txBody>
          <a:bodyPr>
            <a:normAutofit/>
          </a:bodyPr>
          <a:lstStyle/>
          <a:p>
            <a:r>
              <a:rPr lang="fr-FR" sz="2000" dirty="0"/>
              <a:t>Les divers éléments de la création ne réalisent leur but commun ultime, par des relations mutuelles, que lorsque l’être humain découvre la source et la nature de la matière, identifie et classe les plantes, les animaux dans les eaux, sur la terre et dans les airs, ainsi que tous les corps célestes. Leur but commun se réalise quand, assimilés par le corps humain, ils permettent aux personnes de maintenir leurs fonctions physiologiques ou entrent dans la construction d’un cadre de vie confortable. De cette façon, entre autres, l’être humain occupe la position centrale dans l’univers, d’un point de vue extérieur</a:t>
            </a:r>
            <a:r>
              <a:rPr lang="fr-FR" sz="2000" dirty="0" smtClean="0"/>
              <a:t>. </a:t>
            </a:r>
            <a:endParaRPr lang="fr-FR" sz="2000" dirty="0"/>
          </a:p>
        </p:txBody>
      </p:sp>
      <p:pic>
        <p:nvPicPr>
          <p:cNvPr id="1027" name="Picture 3" descr="http://upload.wikimedia.org/wikipedia/commons/thumb/0/0c/RobertFuddBewusstsein17Jh.png/175px-RobertFuddBewusstsein17Jh.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56220" y="325436"/>
            <a:ext cx="3135780" cy="455136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ile:Frontpage - Robert Fludd - Utriusque cosmi Historia - 1617-19.pn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76561" y="-1"/>
            <a:ext cx="3879659" cy="49976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90330" y="5151960"/>
            <a:ext cx="6901670" cy="646331"/>
          </a:xfrm>
          <a:prstGeom prst="rect">
            <a:avLst/>
          </a:prstGeom>
        </p:spPr>
        <p:txBody>
          <a:bodyPr wrap="square">
            <a:spAutoFit/>
          </a:bodyPr>
          <a:lstStyle/>
          <a:p>
            <a:r>
              <a:rPr lang="fr-FR" dirty="0"/>
              <a:t>Robert </a:t>
            </a:r>
            <a:r>
              <a:rPr lang="fr-FR" dirty="0" err="1" smtClean="0"/>
              <a:t>Fludd</a:t>
            </a:r>
            <a:r>
              <a:rPr lang="fr-FR" dirty="0" smtClean="0"/>
              <a:t> (1574 – 1637), théoricien de l’être humain comme microcosme</a:t>
            </a:r>
            <a:endParaRPr lang="fr-FR" dirty="0"/>
          </a:p>
        </p:txBody>
      </p:sp>
      <p:sp>
        <p:nvSpPr>
          <p:cNvPr id="7" name="Rectangle 6"/>
          <p:cNvSpPr/>
          <p:nvPr/>
        </p:nvSpPr>
        <p:spPr>
          <a:xfrm>
            <a:off x="-1" y="6488668"/>
            <a:ext cx="5176562"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dirty="0"/>
              <a:t>Principes de la Création </a:t>
            </a:r>
            <a:r>
              <a:rPr lang="fr-FR" dirty="0" smtClean="0"/>
              <a:t>2.3.4, p. 39</a:t>
            </a:r>
            <a:endParaRPr lang="fr-FR" dirty="0"/>
          </a:p>
        </p:txBody>
      </p:sp>
    </p:spTree>
    <p:extLst>
      <p:ext uri="{BB962C8B-B14F-4D97-AF65-F5344CB8AC3E}">
        <p14:creationId xmlns:p14="http://schemas.microsoft.com/office/powerpoint/2010/main" val="3554709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12525" y="324351"/>
            <a:ext cx="6243144" cy="6164317"/>
          </a:xfrm>
        </p:spPr>
        <p:txBody>
          <a:bodyPr>
            <a:normAutofit/>
          </a:bodyPr>
          <a:lstStyle/>
          <a:p>
            <a:r>
              <a:rPr lang="fr-FR" dirty="0"/>
              <a:t>D’autre part, l’être humain est en position de centre intérieur vis-à-vis de l’univers. </a:t>
            </a:r>
            <a:r>
              <a:rPr lang="fr-FR" dirty="0" smtClean="0"/>
              <a:t>Les </a:t>
            </a:r>
            <a:r>
              <a:rPr lang="fr-FR" dirty="0"/>
              <a:t>liens évoqués plus haut </a:t>
            </a:r>
            <a:r>
              <a:rPr lang="fr-FR" dirty="0" smtClean="0"/>
              <a:t>étaient d’ordre physiques</a:t>
            </a:r>
            <a:r>
              <a:rPr lang="fr-FR" dirty="0"/>
              <a:t>, il s’agit ici de relations mentales ou spirituelles. Le corps humain, bien que fait de matière, répond pleinement sur le plan physiologique au sentiment, à l’intelligence et à la volonté de l’esprit. </a:t>
            </a:r>
            <a:r>
              <a:rPr lang="fr-FR" dirty="0" smtClean="0"/>
              <a:t>La </a:t>
            </a:r>
            <a:r>
              <a:rPr lang="fr-FR" dirty="0"/>
              <a:t>matière a en elle-même des éléments qui font écho au sentiment, à l’intelligence et à la volonté – des éléments qui constituent la nature intérieure de la matière. C’est </a:t>
            </a:r>
            <a:r>
              <a:rPr lang="fr-FR" dirty="0" smtClean="0"/>
              <a:t>pour cette raison que tous </a:t>
            </a:r>
            <a:r>
              <a:rPr lang="fr-FR" dirty="0"/>
              <a:t>les </a:t>
            </a:r>
            <a:r>
              <a:rPr lang="fr-FR" dirty="0" smtClean="0"/>
              <a:t>êtres </a:t>
            </a:r>
            <a:r>
              <a:rPr lang="fr-FR" dirty="0"/>
              <a:t>dans l’univers répondent au sentiment, à l’intelligence et à la volonté de l’être </a:t>
            </a:r>
            <a:r>
              <a:rPr lang="fr-FR" dirty="0" smtClean="0"/>
              <a:t>humain. </a:t>
            </a:r>
            <a:r>
              <a:rPr lang="fr-FR" dirty="0"/>
              <a:t>Nous sommes enivrés par la beauté du monde naturel et nous éprouvons le ravissement d’une union mystique. Nous ressentons cela </a:t>
            </a:r>
            <a:r>
              <a:rPr lang="fr-FR" dirty="0" smtClean="0"/>
              <a:t>car nous </a:t>
            </a:r>
            <a:r>
              <a:rPr lang="fr-FR" dirty="0"/>
              <a:t>sommes le centre des natures intérieures de toutes les choses dans l’univers matériel. L’être humain est donc créé pour être le centre de l’univers, et le lieu où Dieu et l’être humain ne font plus qu’un est le centre de l’univers.</a:t>
            </a:r>
          </a:p>
        </p:txBody>
      </p:sp>
      <p:pic>
        <p:nvPicPr>
          <p:cNvPr id="4" name="Image 3" descr="Spirit Vs Matter – Or Are They Really An Undiscovered Parallel?">
            <a:hlinkClick r:id="rId2"/>
          </p:cNvPr>
          <p:cNvPicPr/>
          <p:nvPr/>
        </p:nvPicPr>
        <p:blipFill>
          <a:blip r:embed="rId3">
            <a:extLst>
              <a:ext uri="{28A0092B-C50C-407E-A947-70E740481C1C}">
                <a14:useLocalDpi xmlns:a14="http://schemas.microsoft.com/office/drawing/2010/main"/>
              </a:ext>
            </a:extLst>
          </a:blip>
          <a:srcRect/>
          <a:stretch>
            <a:fillRect/>
          </a:stretch>
        </p:blipFill>
        <p:spPr bwMode="auto">
          <a:xfrm>
            <a:off x="1008742" y="1485494"/>
            <a:ext cx="4603783" cy="3338754"/>
          </a:xfrm>
          <a:prstGeom prst="rect">
            <a:avLst/>
          </a:prstGeom>
          <a:noFill/>
          <a:ln>
            <a:noFill/>
          </a:ln>
        </p:spPr>
      </p:pic>
      <p:sp>
        <p:nvSpPr>
          <p:cNvPr id="5" name="Rectangle 4"/>
          <p:cNvSpPr/>
          <p:nvPr/>
        </p:nvSpPr>
        <p:spPr>
          <a:xfrm>
            <a:off x="5975131" y="6304002"/>
            <a:ext cx="5833241"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dirty="0"/>
              <a:t>Principes de la Création </a:t>
            </a:r>
            <a:r>
              <a:rPr lang="fr-FR" dirty="0" smtClean="0"/>
              <a:t>2.3.4, p. 39</a:t>
            </a:r>
            <a:endParaRPr lang="fr-FR" dirty="0"/>
          </a:p>
        </p:txBody>
      </p:sp>
    </p:spTree>
    <p:extLst>
      <p:ext uri="{BB962C8B-B14F-4D97-AF65-F5344CB8AC3E}">
        <p14:creationId xmlns:p14="http://schemas.microsoft.com/office/powerpoint/2010/main" val="4072834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4294967295"/>
            <p:extLst>
              <p:ext uri="{D42A27DB-BD31-4B8C-83A1-F6EECF244321}">
                <p14:modId xmlns:p14="http://schemas.microsoft.com/office/powerpoint/2010/main" val="3743341579"/>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0938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mme de vitruve : Homme de Vitruve Et La Femme de Leonardo Da Vinci, Quadratus Homo en couple, rendu 3d">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245366" y="0"/>
            <a:ext cx="3946634" cy="45243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8245366" cy="452431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sz="2400" dirty="0" smtClean="0"/>
              <a:t>Voyons</a:t>
            </a:r>
            <a:r>
              <a:rPr lang="fr-FR" sz="2400" dirty="0"/>
              <a:t>, </a:t>
            </a:r>
            <a:r>
              <a:rPr lang="fr-FR" sz="2400" dirty="0" smtClean="0"/>
              <a:t>sous un </a:t>
            </a:r>
            <a:r>
              <a:rPr lang="fr-FR" sz="2400" dirty="0"/>
              <a:t>autre </a:t>
            </a:r>
            <a:r>
              <a:rPr lang="fr-FR" sz="2400" dirty="0" smtClean="0"/>
              <a:t>angle, </a:t>
            </a:r>
            <a:r>
              <a:rPr lang="fr-FR" sz="2400" dirty="0"/>
              <a:t>en quoi l’être humain est le centre de l’univers </a:t>
            </a:r>
            <a:r>
              <a:rPr lang="fr-FR" sz="2400" dirty="0" smtClean="0"/>
              <a:t>composé </a:t>
            </a:r>
            <a:r>
              <a:rPr lang="fr-FR" sz="2400" dirty="0"/>
              <a:t>du monde spirituel et du monde physique. Chaque être humain incarne tous les éléments contenus dans l’univers. Or</a:t>
            </a:r>
            <a:r>
              <a:rPr lang="fr-FR" sz="2400" dirty="0" smtClean="0"/>
              <a:t>, </a:t>
            </a:r>
            <a:r>
              <a:rPr lang="fr-FR" sz="2400" dirty="0"/>
              <a:t>toutes les choses dans l’univers se répartissent globalement entre éléments sujets et éléments objets. </a:t>
            </a:r>
            <a:r>
              <a:rPr lang="fr-FR" sz="2400" b="1" dirty="0"/>
              <a:t>Si Adam, le premier ancêtre de l’humanité, avait atteint la perfection, il aurait incarné tous les éléments sujets des choses de la création. Si Ève avait atteint la perfection, elle en aurait incarné tous les éléments objets. Dieu créa Adam et Ève pour qu’ils exercent leur règne sur le monde naturel. </a:t>
            </a:r>
            <a:endParaRPr lang="fr-FR" sz="2400" dirty="0"/>
          </a:p>
        </p:txBody>
      </p:sp>
      <p:sp>
        <p:nvSpPr>
          <p:cNvPr id="8" name="Rectangle 7"/>
          <p:cNvSpPr/>
          <p:nvPr/>
        </p:nvSpPr>
        <p:spPr>
          <a:xfrm>
            <a:off x="0" y="4541294"/>
            <a:ext cx="12192000" cy="19389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sz="2400" dirty="0"/>
              <a:t>Alors qu’ils croissaient ensemble vers la perfection, Adam devait devenir le roi de tous les éléments sujets de la création et Ève devait devenir la reine de tous les éléments objets. S’ils s’étaient alors parfaitement unis comme mari et femme, ils seraient devenus le centre capable de diriger l’univers entier constitué d’éléments sujets et d’éléments objets.</a:t>
            </a:r>
          </a:p>
        </p:txBody>
      </p:sp>
      <p:sp>
        <p:nvSpPr>
          <p:cNvPr id="10" name="Rectangle 9"/>
          <p:cNvSpPr/>
          <p:nvPr/>
        </p:nvSpPr>
        <p:spPr>
          <a:xfrm>
            <a:off x="6358759" y="6493847"/>
            <a:ext cx="5833241"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dirty="0"/>
              <a:t>Principes de la Création </a:t>
            </a:r>
            <a:r>
              <a:rPr lang="fr-FR" dirty="0" smtClean="0"/>
              <a:t>2.3.4, p. 40</a:t>
            </a:r>
            <a:endParaRPr lang="fr-FR" dirty="0"/>
          </a:p>
        </p:txBody>
      </p:sp>
    </p:spTree>
    <p:extLst>
      <p:ext uri="{BB962C8B-B14F-4D97-AF65-F5344CB8AC3E}">
        <p14:creationId xmlns:p14="http://schemas.microsoft.com/office/powerpoint/2010/main" val="3060543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625" y="123825"/>
            <a:ext cx="11553825" cy="6057900"/>
          </a:xfrm>
        </p:spPr>
        <p:txBody>
          <a:bodyPr>
            <a:noAutofit/>
          </a:bodyPr>
          <a:lstStyle/>
          <a:p>
            <a:r>
              <a:rPr lang="fr-FR" sz="2400" dirty="0"/>
              <a:t>L’être humain est créé pour être le centre d’harmonie de l’univers entier. Si Adam et Ève avaient atteint la perfection et s’étaient unis comme mari et femme, cela aurait signifié la réunion des deux centres des caractéristiques duales de tous les êtres. Si Adam et Ève avaient agi en harmonie et avaient atteint l’unité, l’univers entier, avec ses caractéristiques duales, aurait dansé en harmonie. Le lieu où Adam et Ève deviennent parfaitement unis corps et âme en tant que mari et femme, est le lieu où s’unissent Dieu, le partenaire sujet qui donne l’amour, et les êtres humains, les partenaires objets qui Lui retournent la beauté. C’est le centre de la bonté, où le but de la création est accompli. Ici, Dieu, notre Parent, Se rapproche et demeure en Ses enfants parfaits, jouissant alors d’une éternelle quiétude. Ce centre de la bonté devient le partenaire objet de l’amour éternel de Dieu, où Dieu est comblé de joie à tout jamais. C’est l’endroit où le Verbe de Dieu s’incarne et parvient à son accomplissement. C’est le centre de la vérité et de l’âme originelle qui nous guide pour atteindre le but de la création.</a:t>
            </a:r>
          </a:p>
        </p:txBody>
      </p:sp>
    </p:spTree>
    <p:extLst>
      <p:ext uri="{BB962C8B-B14F-4D97-AF65-F5344CB8AC3E}">
        <p14:creationId xmlns:p14="http://schemas.microsoft.com/office/powerpoint/2010/main" val="1528544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Espace réservé du contenu 3"/>
          <p:cNvGraphicFramePr>
            <a:graphicFrameLocks/>
          </p:cNvGraphicFramePr>
          <p:nvPr>
            <p:extLst>
              <p:ext uri="{D42A27DB-BD31-4B8C-83A1-F6EECF244321}">
                <p14:modId xmlns:p14="http://schemas.microsoft.com/office/powerpoint/2010/main" val="1516878087"/>
              </p:ext>
            </p:extLst>
          </p:nvPr>
        </p:nvGraphicFramePr>
        <p:xfrm>
          <a:off x="1559703" y="0"/>
          <a:ext cx="750095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www.productionmyarts.com/Images/durer/adam-eve-1507.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1290" y="2357431"/>
            <a:ext cx="1714512" cy="20955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2" descr="http://www.productionmyarts.com/Images/durer/adam-eve-1507.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81686" y="2285992"/>
            <a:ext cx="1751784" cy="21205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3000608" y="4452946"/>
            <a:ext cx="1199786"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fr-FR" sz="2800" dirty="0"/>
              <a:t>corps</a:t>
            </a:r>
          </a:p>
        </p:txBody>
      </p:sp>
      <p:sp>
        <p:nvSpPr>
          <p:cNvPr id="7" name="Rectangle 6"/>
          <p:cNvSpPr/>
          <p:nvPr/>
        </p:nvSpPr>
        <p:spPr>
          <a:xfrm>
            <a:off x="6524629" y="4643446"/>
            <a:ext cx="1144865" cy="52322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fr-FR" sz="2800" dirty="0"/>
              <a:t>corps</a:t>
            </a:r>
          </a:p>
        </p:txBody>
      </p:sp>
      <p:sp>
        <p:nvSpPr>
          <p:cNvPr id="8" name="Arc 39"/>
          <p:cNvSpPr>
            <a:spLocks/>
          </p:cNvSpPr>
          <p:nvPr/>
        </p:nvSpPr>
        <p:spPr bwMode="auto">
          <a:xfrm rot="4902911" flipH="1" flipV="1">
            <a:off x="4629412" y="2845080"/>
            <a:ext cx="1357428" cy="1097629"/>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hangingPunct="0">
              <a:defRPr/>
            </a:pPr>
            <a:endParaRPr lang="en-US">
              <a:solidFill>
                <a:srgbClr val="FFFFFF"/>
              </a:solidFill>
            </a:endParaRPr>
          </a:p>
        </p:txBody>
      </p:sp>
      <p:sp>
        <p:nvSpPr>
          <p:cNvPr id="9" name="Arc 39"/>
          <p:cNvSpPr>
            <a:spLocks/>
          </p:cNvSpPr>
          <p:nvPr/>
        </p:nvSpPr>
        <p:spPr bwMode="auto">
          <a:xfrm rot="15631485" flipH="1" flipV="1">
            <a:off x="4498708" y="2711293"/>
            <a:ext cx="1357428" cy="1097629"/>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1">
                <a:satMod val="175000"/>
                <a:alpha val="40000"/>
              </a:schemeClr>
            </a:glow>
            <a:outerShdw dist="35921" dir="2700000" algn="ctr" rotWithShape="0">
              <a:schemeClr val="bg2"/>
            </a:outerShdw>
          </a:effectLst>
        </p:spPr>
        <p:txBody>
          <a:bodyPr vert="eaVert" wrap="none" anchor="ctr"/>
          <a:lstStyle/>
          <a:p>
            <a:pPr eaLnBrk="0" hangingPunct="0">
              <a:defRPr/>
            </a:pPr>
            <a:endParaRPr lang="en-US">
              <a:solidFill>
                <a:srgbClr val="FFFFFF"/>
              </a:solidFill>
            </a:endParaRPr>
          </a:p>
        </p:txBody>
      </p:sp>
      <p:sp>
        <p:nvSpPr>
          <p:cNvPr id="10" name="Rectangle 9"/>
          <p:cNvSpPr/>
          <p:nvPr/>
        </p:nvSpPr>
        <p:spPr>
          <a:xfrm>
            <a:off x="3095604" y="1785926"/>
            <a:ext cx="1104790"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defRPr/>
            </a:pPr>
            <a:r>
              <a:rPr lang="fr-FR" sz="2800" dirty="0"/>
              <a:t>esprit</a:t>
            </a:r>
          </a:p>
        </p:txBody>
      </p:sp>
      <p:sp>
        <p:nvSpPr>
          <p:cNvPr id="11" name="Rectangle 10"/>
          <p:cNvSpPr/>
          <p:nvPr/>
        </p:nvSpPr>
        <p:spPr>
          <a:xfrm>
            <a:off x="6381752" y="1714488"/>
            <a:ext cx="1104790"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defRPr/>
            </a:pPr>
            <a:r>
              <a:rPr lang="fr-FR" sz="2800" dirty="0"/>
              <a:t>esprit</a:t>
            </a:r>
          </a:p>
        </p:txBody>
      </p:sp>
      <p:sp>
        <p:nvSpPr>
          <p:cNvPr id="12" name="Ellipse 11"/>
          <p:cNvSpPr/>
          <p:nvPr/>
        </p:nvSpPr>
        <p:spPr>
          <a:xfrm>
            <a:off x="4738678" y="0"/>
            <a:ext cx="1143008" cy="1142984"/>
          </a:xfrm>
          <a:prstGeom prst="ellipse">
            <a:avLst/>
          </a:prstGeom>
          <a:solidFill>
            <a:srgbClr val="002060"/>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FR" sz="2000" dirty="0">
                <a:latin typeface="Arial Black" pitchFamily="34" charset="0"/>
              </a:rPr>
              <a:t>Dieu</a:t>
            </a:r>
          </a:p>
        </p:txBody>
      </p:sp>
      <p:sp>
        <p:nvSpPr>
          <p:cNvPr id="13" name="Flèche vers le bas 12"/>
          <p:cNvSpPr/>
          <p:nvPr/>
        </p:nvSpPr>
        <p:spPr>
          <a:xfrm>
            <a:off x="5095868" y="1500174"/>
            <a:ext cx="285752" cy="2000264"/>
          </a:xfrm>
          <a:prstGeom prst="downArrow">
            <a:avLst/>
          </a:prstGeom>
          <a:solidFill>
            <a:srgbClr val="002060"/>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fr-FR"/>
          </a:p>
        </p:txBody>
      </p:sp>
      <p:graphicFrame>
        <p:nvGraphicFramePr>
          <p:cNvPr id="14" name="Espace réservé du contenu 5"/>
          <p:cNvGraphicFramePr>
            <a:graphicFrameLocks/>
          </p:cNvGraphicFramePr>
          <p:nvPr/>
        </p:nvGraphicFramePr>
        <p:xfrm>
          <a:off x="6608762" y="5214950"/>
          <a:ext cx="4059238" cy="16430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Flèche vers le bas 14"/>
          <p:cNvSpPr/>
          <p:nvPr/>
        </p:nvSpPr>
        <p:spPr>
          <a:xfrm rot="19509295">
            <a:off x="5656185" y="3584732"/>
            <a:ext cx="455263" cy="2104209"/>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214101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43212A13-9ED2-4651-9C5A-42322FF5B7AA}"/>
                                            </p:graphicEl>
                                          </p:spTgt>
                                        </p:tgtEl>
                                        <p:attrNameLst>
                                          <p:attrName>style.visibility</p:attrName>
                                        </p:attrNameLst>
                                      </p:cBhvr>
                                      <p:to>
                                        <p:strVal val="visible"/>
                                      </p:to>
                                    </p:set>
                                    <p:animEffect transition="in" filter="fade">
                                      <p:cBhvr>
                                        <p:cTn id="17" dur="2000"/>
                                        <p:tgtEl>
                                          <p:spTgt spid="3">
                                            <p:graphicEl>
                                              <a:dgm id="{43212A13-9ED2-4651-9C5A-42322FF5B7A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1BB69A46-49F4-4427-A029-70D2610281A6}"/>
                                            </p:graphicEl>
                                          </p:spTgt>
                                        </p:tgtEl>
                                        <p:attrNameLst>
                                          <p:attrName>style.visibility</p:attrName>
                                        </p:attrNameLst>
                                      </p:cBhvr>
                                      <p:to>
                                        <p:strVal val="visible"/>
                                      </p:to>
                                    </p:set>
                                    <p:animEffect transition="in" filter="fade">
                                      <p:cBhvr>
                                        <p:cTn id="22" dur="2000"/>
                                        <p:tgtEl>
                                          <p:spTgt spid="3">
                                            <p:graphicEl>
                                              <a:dgm id="{1BB69A46-49F4-4427-A029-70D2610281A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8C3D0A26-9A34-48C5-AECB-FAA686FD45DB}"/>
                                            </p:graphicEl>
                                          </p:spTgt>
                                        </p:tgtEl>
                                        <p:attrNameLst>
                                          <p:attrName>style.visibility</p:attrName>
                                        </p:attrNameLst>
                                      </p:cBhvr>
                                      <p:to>
                                        <p:strVal val="visible"/>
                                      </p:to>
                                    </p:set>
                                    <p:animEffect transition="in" filter="fade">
                                      <p:cBhvr>
                                        <p:cTn id="27" dur="2000"/>
                                        <p:tgtEl>
                                          <p:spTgt spid="3">
                                            <p:graphicEl>
                                              <a:dgm id="{8C3D0A26-9A34-48C5-AECB-FAA686FD45D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D2991697-085E-47A7-8545-593106F46A0C}"/>
                                            </p:graphicEl>
                                          </p:spTgt>
                                        </p:tgtEl>
                                        <p:attrNameLst>
                                          <p:attrName>style.visibility</p:attrName>
                                        </p:attrNameLst>
                                      </p:cBhvr>
                                      <p:to>
                                        <p:strVal val="visible"/>
                                      </p:to>
                                    </p:set>
                                    <p:animEffect transition="in" filter="fade">
                                      <p:cBhvr>
                                        <p:cTn id="32" dur="2000"/>
                                        <p:tgtEl>
                                          <p:spTgt spid="3">
                                            <p:graphicEl>
                                              <a:dgm id="{D2991697-085E-47A7-8545-593106F46A0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path" presetSubtype="0" accel="50000" decel="50000" fill="hold" grpId="0" nodeType="clickEffect">
                                  <p:stCondLst>
                                    <p:cond delay="0"/>
                                  </p:stCondLst>
                                  <p:childTnLst>
                                    <p:animMotion origin="layout" path="M -3.05556E-6 -2.77457E-6 L 0.15122 0.2007 " pathEditMode="relative" rAng="0" ptsTypes="AA">
                                      <p:cBhvr>
                                        <p:cTn id="36" dur="2000" fill="hold"/>
                                        <p:tgtEl>
                                          <p:spTgt spid="10"/>
                                        </p:tgtEl>
                                        <p:attrNameLst>
                                          <p:attrName>ppt_x</p:attrName>
                                          <p:attrName>ppt_y</p:attrName>
                                        </p:attrNameLst>
                                      </p:cBhvr>
                                      <p:rCtr x="7600" y="10000"/>
                                    </p:animMotion>
                                  </p:childTnLst>
                                </p:cTn>
                              </p:par>
                            </p:childTnLst>
                          </p:cTn>
                        </p:par>
                      </p:childTnLst>
                    </p:cTn>
                  </p:par>
                  <p:par>
                    <p:cTn id="37" fill="hold">
                      <p:stCondLst>
                        <p:cond delay="indefinite"/>
                      </p:stCondLst>
                      <p:childTnLst>
                        <p:par>
                          <p:cTn id="38" fill="hold">
                            <p:stCondLst>
                              <p:cond delay="0"/>
                            </p:stCondLst>
                            <p:childTnLst>
                              <p:par>
                                <p:cTn id="39" presetID="56" presetClass="path" presetSubtype="0" accel="50000" decel="50000" fill="hold" grpId="0" nodeType="clickEffect">
                                  <p:stCondLst>
                                    <p:cond delay="0"/>
                                  </p:stCondLst>
                                  <p:childTnLst>
                                    <p:animMotion origin="layout" path="M 5E-6 -8.67052E-7 L 0.15209 -0.17318 " pathEditMode="relative" rAng="0" ptsTypes="AA">
                                      <p:cBhvr>
                                        <p:cTn id="40" dur="2000" fill="hold"/>
                                        <p:tgtEl>
                                          <p:spTgt spid="6"/>
                                        </p:tgtEl>
                                        <p:attrNameLst>
                                          <p:attrName>ppt_x</p:attrName>
                                          <p:attrName>ppt_y</p:attrName>
                                        </p:attrNameLst>
                                      </p:cBhvr>
                                      <p:rCtr x="7600" y="-8700"/>
                                    </p:animMotion>
                                  </p:childTnLst>
                                </p:cTn>
                              </p:par>
                            </p:childTnLst>
                          </p:cTn>
                        </p:par>
                      </p:childTnLst>
                    </p:cTn>
                  </p:par>
                  <p:par>
                    <p:cTn id="41" fill="hold">
                      <p:stCondLst>
                        <p:cond delay="indefinite"/>
                      </p:stCondLst>
                      <p:childTnLst>
                        <p:par>
                          <p:cTn id="42" fill="hold">
                            <p:stCondLst>
                              <p:cond delay="0"/>
                            </p:stCondLst>
                            <p:childTnLst>
                              <p:par>
                                <p:cTn id="43" presetID="56" presetClass="path" presetSubtype="0" accel="50000" decel="50000" fill="hold" grpId="0" nodeType="clickEffect">
                                  <p:stCondLst>
                                    <p:cond delay="0"/>
                                  </p:stCondLst>
                                  <p:childTnLst>
                                    <p:animMotion origin="layout" path="M -3.05556E-6 1.84971E-6 L -0.16076 0.2111 " pathEditMode="relative" rAng="0" ptsTypes="AA">
                                      <p:cBhvr>
                                        <p:cTn id="44" dur="2000" fill="hold"/>
                                        <p:tgtEl>
                                          <p:spTgt spid="11"/>
                                        </p:tgtEl>
                                        <p:attrNameLst>
                                          <p:attrName>ppt_x</p:attrName>
                                          <p:attrName>ppt_y</p:attrName>
                                        </p:attrNameLst>
                                      </p:cBhvr>
                                      <p:rCtr x="-8000" y="10500"/>
                                    </p:animMotion>
                                  </p:childTnLst>
                                </p:cTn>
                              </p:par>
                            </p:childTnLst>
                          </p:cTn>
                        </p:par>
                      </p:childTnLst>
                    </p:cTn>
                  </p:par>
                  <p:par>
                    <p:cTn id="45" fill="hold">
                      <p:stCondLst>
                        <p:cond delay="indefinite"/>
                      </p:stCondLst>
                      <p:childTnLst>
                        <p:par>
                          <p:cTn id="46" fill="hold">
                            <p:stCondLst>
                              <p:cond delay="0"/>
                            </p:stCondLst>
                            <p:childTnLst>
                              <p:par>
                                <p:cTn id="47" presetID="56" presetClass="path" presetSubtype="0" accel="50000" decel="50000" fill="hold" grpId="0" nodeType="clickEffect">
                                  <p:stCondLst>
                                    <p:cond delay="0"/>
                                  </p:stCondLst>
                                  <p:childTnLst>
                                    <p:animMotion origin="layout" path="M 5E-6 3.75723E-6 L -0.15209 -0.17318 " pathEditMode="relative" rAng="0" ptsTypes="AA">
                                      <p:cBhvr>
                                        <p:cTn id="48" dur="2000" fill="hold"/>
                                        <p:tgtEl>
                                          <p:spTgt spid="7"/>
                                        </p:tgtEl>
                                        <p:attrNameLst>
                                          <p:attrName>ppt_x</p:attrName>
                                          <p:attrName>ppt_y</p:attrName>
                                        </p:attrNameLst>
                                      </p:cBhvr>
                                      <p:rCtr x="-7600" y="-8700"/>
                                    </p:animMotion>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bg/>
                                          </p:spTgt>
                                        </p:tgtEl>
                                        <p:attrNameLst>
                                          <p:attrName>style.visibility</p:attrName>
                                        </p:attrNameLst>
                                      </p:cBhvr>
                                      <p:to>
                                        <p:strVal val="visible"/>
                                      </p:to>
                                    </p:set>
                                    <p:animEffect transition="in" filter="fade">
                                      <p:cBhvr>
                                        <p:cTn id="53" dur="2000"/>
                                        <p:tgtEl>
                                          <p:spTgt spid="12">
                                            <p:bg/>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fade">
                                      <p:cBhvr>
                                        <p:cTn id="56" dur="2000"/>
                                        <p:tgtEl>
                                          <p:spTgt spid="1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20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4">
                                            <p:graphicEl>
                                              <a:dgm id="{E74939AC-F719-4878-B5CA-841B7F2B4BA4}"/>
                                            </p:graphicEl>
                                          </p:spTgt>
                                        </p:tgtEl>
                                        <p:attrNameLst>
                                          <p:attrName>style.visibility</p:attrName>
                                        </p:attrNameLst>
                                      </p:cBhvr>
                                      <p:to>
                                        <p:strVal val="visible"/>
                                      </p:to>
                                    </p:set>
                                    <p:animEffect transition="in" filter="wipe(down)">
                                      <p:cBhvr>
                                        <p:cTn id="72" dur="500"/>
                                        <p:tgtEl>
                                          <p:spTgt spid="14">
                                            <p:graphicEl>
                                              <a:dgm id="{E74939AC-F719-4878-B5CA-841B7F2B4BA4}"/>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4">
                                            <p:graphicEl>
                                              <a:dgm id="{75664934-9916-4C90-BF54-558EBA9BA905}"/>
                                            </p:graphicEl>
                                          </p:spTgt>
                                        </p:tgtEl>
                                        <p:attrNameLst>
                                          <p:attrName>style.visibility</p:attrName>
                                        </p:attrNameLst>
                                      </p:cBhvr>
                                      <p:to>
                                        <p:strVal val="visible"/>
                                      </p:to>
                                    </p:set>
                                    <p:animEffect transition="in" filter="wipe(down)">
                                      <p:cBhvr>
                                        <p:cTn id="77" dur="500"/>
                                        <p:tgtEl>
                                          <p:spTgt spid="14">
                                            <p:graphicEl>
                                              <a:dgm id="{75664934-9916-4C90-BF54-558EBA9BA905}"/>
                                            </p:graphicEl>
                                          </p:spTgt>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4">
                                            <p:graphicEl>
                                              <a:dgm id="{2A04CBFF-2700-433E-B79C-0B48AC94A315}"/>
                                            </p:graphicEl>
                                          </p:spTgt>
                                        </p:tgtEl>
                                        <p:attrNameLst>
                                          <p:attrName>style.visibility</p:attrName>
                                        </p:attrNameLst>
                                      </p:cBhvr>
                                      <p:to>
                                        <p:strVal val="visible"/>
                                      </p:to>
                                    </p:set>
                                    <p:animEffect transition="in" filter="wipe(down)">
                                      <p:cBhvr>
                                        <p:cTn id="80" dur="500"/>
                                        <p:tgtEl>
                                          <p:spTgt spid="14">
                                            <p:graphicEl>
                                              <a:dgm id="{2A04CBFF-2700-433E-B79C-0B48AC94A315}"/>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4">
                                            <p:graphicEl>
                                              <a:dgm id="{4C1A18BB-EDBA-4CB4-90A3-C53967887AA2}"/>
                                            </p:graphicEl>
                                          </p:spTgt>
                                        </p:tgtEl>
                                        <p:attrNameLst>
                                          <p:attrName>style.visibility</p:attrName>
                                        </p:attrNameLst>
                                      </p:cBhvr>
                                      <p:to>
                                        <p:strVal val="visible"/>
                                      </p:to>
                                    </p:set>
                                    <p:animEffect transition="in" filter="wipe(down)">
                                      <p:cBhvr>
                                        <p:cTn id="85" dur="500"/>
                                        <p:tgtEl>
                                          <p:spTgt spid="14">
                                            <p:graphicEl>
                                              <a:dgm id="{4C1A18BB-EDBA-4CB4-90A3-C53967887AA2}"/>
                                            </p:graphicEl>
                                          </p:spTgt>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4">
                                            <p:graphicEl>
                                              <a:dgm id="{942EE57B-1F4A-4115-A271-6B5848F71E3E}"/>
                                            </p:graphicEl>
                                          </p:spTgt>
                                        </p:tgtEl>
                                        <p:attrNameLst>
                                          <p:attrName>style.visibility</p:attrName>
                                        </p:attrNameLst>
                                      </p:cBhvr>
                                      <p:to>
                                        <p:strVal val="visible"/>
                                      </p:to>
                                    </p:set>
                                    <p:animEffect transition="in" filter="wipe(down)">
                                      <p:cBhvr>
                                        <p:cTn id="88" dur="500"/>
                                        <p:tgtEl>
                                          <p:spTgt spid="14">
                                            <p:graphicEl>
                                              <a:dgm id="{942EE57B-1F4A-4115-A271-6B5848F71E3E}"/>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14">
                                            <p:graphicEl>
                                              <a:dgm id="{AA8AF720-0918-46C4-AB03-E89DBD4CBD92}"/>
                                            </p:graphicEl>
                                          </p:spTgt>
                                        </p:tgtEl>
                                        <p:attrNameLst>
                                          <p:attrName>style.visibility</p:attrName>
                                        </p:attrNameLst>
                                      </p:cBhvr>
                                      <p:to>
                                        <p:strVal val="visible"/>
                                      </p:to>
                                    </p:set>
                                    <p:animEffect transition="in" filter="wipe(down)">
                                      <p:cBhvr>
                                        <p:cTn id="93" dur="500"/>
                                        <p:tgtEl>
                                          <p:spTgt spid="14">
                                            <p:graphicEl>
                                              <a:dgm id="{AA8AF720-0918-46C4-AB03-E89DBD4CBD92}"/>
                                            </p:graphicEl>
                                          </p:spTgt>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14">
                                            <p:graphicEl>
                                              <a:dgm id="{4E1962A2-5EFA-4014-96A1-3DD151418E12}"/>
                                            </p:graphicEl>
                                          </p:spTgt>
                                        </p:tgtEl>
                                        <p:attrNameLst>
                                          <p:attrName>style.visibility</p:attrName>
                                        </p:attrNameLst>
                                      </p:cBhvr>
                                      <p:to>
                                        <p:strVal val="visible"/>
                                      </p:to>
                                    </p:set>
                                    <p:animEffect transition="in" filter="wipe(down)">
                                      <p:cBhvr>
                                        <p:cTn id="96" dur="500"/>
                                        <p:tgtEl>
                                          <p:spTgt spid="14">
                                            <p:graphicEl>
                                              <a:dgm id="{4E1962A2-5EFA-4014-96A1-3DD151418E12}"/>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14">
                                            <p:graphicEl>
                                              <a:dgm id="{722DB4FE-C7E1-4E4E-B1DC-9782F07BFDA6}"/>
                                            </p:graphicEl>
                                          </p:spTgt>
                                        </p:tgtEl>
                                        <p:attrNameLst>
                                          <p:attrName>style.visibility</p:attrName>
                                        </p:attrNameLst>
                                      </p:cBhvr>
                                      <p:to>
                                        <p:strVal val="visible"/>
                                      </p:to>
                                    </p:set>
                                    <p:animEffect transition="in" filter="wipe(down)">
                                      <p:cBhvr>
                                        <p:cTn id="101" dur="500"/>
                                        <p:tgtEl>
                                          <p:spTgt spid="14">
                                            <p:graphicEl>
                                              <a:dgm id="{722DB4FE-C7E1-4E4E-B1DC-9782F07BFDA6}"/>
                                            </p:graphicEl>
                                          </p:spTgt>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14">
                                            <p:graphicEl>
                                              <a:dgm id="{D4DF7FBA-93ED-4E99-9B77-722FAF8B2CC4}"/>
                                            </p:graphicEl>
                                          </p:spTgt>
                                        </p:tgtEl>
                                        <p:attrNameLst>
                                          <p:attrName>style.visibility</p:attrName>
                                        </p:attrNameLst>
                                      </p:cBhvr>
                                      <p:to>
                                        <p:strVal val="visible"/>
                                      </p:to>
                                    </p:set>
                                    <p:animEffect transition="in" filter="wipe(down)">
                                      <p:cBhvr>
                                        <p:cTn id="104" dur="500"/>
                                        <p:tgtEl>
                                          <p:spTgt spid="14">
                                            <p:graphicEl>
                                              <a:dgm id="{D4DF7FBA-93ED-4E99-9B77-722FAF8B2C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6" grpId="0" animBg="1"/>
      <p:bldP spid="7" grpId="0" animBg="1"/>
      <p:bldP spid="8" grpId="0" animBg="1"/>
      <p:bldP spid="9" grpId="0" animBg="1"/>
      <p:bldP spid="10" grpId="0" animBg="1"/>
      <p:bldP spid="11" grpId="0" animBg="1"/>
      <p:bldP spid="12" grpId="0" build="allAtOnce" animBg="1"/>
      <p:bldP spid="13" grpId="0" animBg="1"/>
      <p:bldGraphic spid="14" grpId="0">
        <p:bldSub>
          <a:bldDgm bld="one"/>
        </p:bldSub>
      </p:bldGraphic>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129170772"/>
              </p:ext>
            </p:extLst>
          </p:nvPr>
        </p:nvGraphicFramePr>
        <p:xfrm>
          <a:off x="0" y="571480"/>
          <a:ext cx="12192000" cy="4554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p:cNvSpPr>
            <a:spLocks noGrp="1"/>
          </p:cNvSpPr>
          <p:nvPr>
            <p:ph type="body" sz="half" idx="2"/>
          </p:nvPr>
        </p:nvSpPr>
        <p:spPr>
          <a:xfrm>
            <a:off x="129749" y="5857875"/>
            <a:ext cx="11915106" cy="1000125"/>
          </a:xfrm>
        </p:spPr>
        <p:txBody>
          <a:bodyPr/>
          <a:lstStyle/>
          <a:p>
            <a:pPr eaLnBrk="1" hangingPunct="1"/>
            <a:r>
              <a:rPr lang="fr-FR" sz="2000" dirty="0" smtClean="0">
                <a:latin typeface="Arial Narrow" pitchFamily="34" charset="0"/>
              </a:rPr>
              <a:t>Ce n'est qu'à cet endroit que Dieu, qui est l'Etre Absolu, connaît la joie en se centrant sur l'amour absolu. En ce lieu, l'homme et la femme, qui sont des partenaires d'amour, trouvent aussi la joie. </a:t>
            </a:r>
            <a:endParaRPr lang="en-US" sz="1400" dirty="0" smtClean="0"/>
          </a:p>
        </p:txBody>
      </p:sp>
      <p:sp>
        <p:nvSpPr>
          <p:cNvPr id="4" name="Rectangle 3"/>
          <p:cNvSpPr>
            <a:spLocks noChangeArrowheads="1"/>
          </p:cNvSpPr>
          <p:nvPr/>
        </p:nvSpPr>
        <p:spPr bwMode="auto">
          <a:xfrm>
            <a:off x="331077" y="3070102"/>
            <a:ext cx="29527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dirty="0">
                <a:latin typeface="Arial Narrow" pitchFamily="34" charset="0"/>
              </a:rPr>
              <a:t>le corps mature représente la Terre et l'esprit mature se centre sur Dieu</a:t>
            </a:r>
            <a:endParaRPr lang="en-US" dirty="0">
              <a:latin typeface="Verdana" pitchFamily="34" charset="0"/>
            </a:endParaRPr>
          </a:p>
        </p:txBody>
      </p:sp>
      <p:sp>
        <p:nvSpPr>
          <p:cNvPr id="2" name="Rectangle 1"/>
          <p:cNvSpPr/>
          <p:nvPr/>
        </p:nvSpPr>
        <p:spPr>
          <a:xfrm>
            <a:off x="5810251" y="4572000"/>
            <a:ext cx="415498" cy="369332"/>
          </a:xfrm>
          <a:prstGeom prst="rect">
            <a:avLst/>
          </a:prstGeom>
          <a:solidFill>
            <a:schemeClr val="tx2">
              <a:lumMod val="90000"/>
            </a:schemeClr>
          </a:solidFill>
        </p:spPr>
        <p:txBody>
          <a:bodyPr wrap="none">
            <a:spAutoFit/>
          </a:bodyPr>
          <a:lstStyle/>
          <a:p>
            <a:pPr>
              <a:defRPr/>
            </a:pPr>
            <a:r>
              <a:rPr lang="fr-FR">
                <a:solidFill>
                  <a:schemeClr val="bg1"/>
                </a:solidFill>
                <a:latin typeface="Arial Narrow" pitchFamily="34" charset="0"/>
              </a:rPr>
              <a:t>(1)</a:t>
            </a:r>
            <a:endParaRPr lang="en-US">
              <a:solidFill>
                <a:schemeClr val="bg1"/>
              </a:solidFill>
              <a:latin typeface="Verdana" pitchFamily="34" charset="0"/>
            </a:endParaRPr>
          </a:p>
        </p:txBody>
      </p:sp>
      <p:sp>
        <p:nvSpPr>
          <p:cNvPr id="5" name="Rectangle 4"/>
          <p:cNvSpPr/>
          <p:nvPr/>
        </p:nvSpPr>
        <p:spPr>
          <a:xfrm>
            <a:off x="5810251" y="3643314"/>
            <a:ext cx="415498" cy="369332"/>
          </a:xfrm>
          <a:prstGeom prst="rect">
            <a:avLst/>
          </a:prstGeom>
          <a:solidFill>
            <a:schemeClr val="tx2">
              <a:lumMod val="75000"/>
            </a:schemeClr>
          </a:solidFill>
        </p:spPr>
        <p:txBody>
          <a:bodyPr wrap="none">
            <a:spAutoFit/>
          </a:bodyPr>
          <a:lstStyle/>
          <a:p>
            <a:pPr>
              <a:defRPr/>
            </a:pPr>
            <a:r>
              <a:rPr lang="fr-FR">
                <a:solidFill>
                  <a:schemeClr val="bg1"/>
                </a:solidFill>
                <a:latin typeface="Arial Narrow" pitchFamily="34" charset="0"/>
              </a:rPr>
              <a:t>(2)</a:t>
            </a:r>
            <a:endParaRPr lang="en-US">
              <a:solidFill>
                <a:schemeClr val="bg1"/>
              </a:solidFill>
              <a:latin typeface="Verdana" pitchFamily="34" charset="0"/>
            </a:endParaRPr>
          </a:p>
        </p:txBody>
      </p:sp>
      <p:sp>
        <p:nvSpPr>
          <p:cNvPr id="11" name="Rectangle 10"/>
          <p:cNvSpPr/>
          <p:nvPr/>
        </p:nvSpPr>
        <p:spPr>
          <a:xfrm>
            <a:off x="5810251" y="2714625"/>
            <a:ext cx="415498" cy="369332"/>
          </a:xfrm>
          <a:prstGeom prst="rect">
            <a:avLst/>
          </a:prstGeom>
          <a:solidFill>
            <a:schemeClr val="tx2">
              <a:lumMod val="50000"/>
            </a:schemeClr>
          </a:solidFill>
        </p:spPr>
        <p:txBody>
          <a:bodyPr wrap="none">
            <a:spAutoFit/>
          </a:bodyPr>
          <a:lstStyle/>
          <a:p>
            <a:pPr>
              <a:defRPr/>
            </a:pPr>
            <a:r>
              <a:rPr lang="fr-FR">
                <a:solidFill>
                  <a:schemeClr val="bg1"/>
                </a:solidFill>
                <a:latin typeface="Arial Narrow" pitchFamily="34" charset="0"/>
              </a:rPr>
              <a:t>(3)</a:t>
            </a:r>
            <a:endParaRPr lang="en-US">
              <a:solidFill>
                <a:schemeClr val="bg1"/>
              </a:solidFill>
              <a:latin typeface="Verdana" pitchFamily="34" charset="0"/>
            </a:endParaRPr>
          </a:p>
        </p:txBody>
      </p:sp>
      <p:sp>
        <p:nvSpPr>
          <p:cNvPr id="12" name="Right Arrow 11"/>
          <p:cNvSpPr/>
          <p:nvPr/>
        </p:nvSpPr>
        <p:spPr>
          <a:xfrm rot="5400000">
            <a:off x="5703091" y="1488268"/>
            <a:ext cx="785818" cy="1524011"/>
          </a:xfrm>
          <a:prstGeom prst="rightArrow">
            <a:avLst/>
          </a:prstGeom>
          <a:solidFill>
            <a:srgbClr val="A365D1"/>
          </a:solidFill>
          <a:effectLst>
            <a:glow rad="228600">
              <a:schemeClr val="accent4">
                <a:satMod val="175000"/>
                <a:alpha val="40000"/>
              </a:schemeClr>
            </a:glow>
            <a:outerShdw blurRad="39000" dist="25400" dir="5400000" rotWithShape="0">
              <a:srgbClr val="000000">
                <a:alpha val="38000"/>
              </a:srgbClr>
            </a:outerShdw>
          </a:effectLst>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a:defRPr/>
            </a:pPr>
            <a:endParaRPr lang="en-US" smtClean="0">
              <a:solidFill>
                <a:srgbClr val="FFFFFF"/>
              </a:solidFill>
            </a:endParaRPr>
          </a:p>
        </p:txBody>
      </p:sp>
      <p:sp>
        <p:nvSpPr>
          <p:cNvPr id="13" name="Rectangle 12"/>
          <p:cNvSpPr/>
          <p:nvPr/>
        </p:nvSpPr>
        <p:spPr>
          <a:xfrm>
            <a:off x="5810251" y="1928814"/>
            <a:ext cx="415498" cy="369332"/>
          </a:xfrm>
          <a:prstGeom prst="rect">
            <a:avLst/>
          </a:prstGeom>
          <a:solidFill>
            <a:schemeClr val="tx2">
              <a:lumMod val="25000"/>
            </a:schemeClr>
          </a:solidFill>
        </p:spPr>
        <p:txBody>
          <a:bodyPr wrap="none">
            <a:spAutoFit/>
          </a:bodyPr>
          <a:lstStyle/>
          <a:p>
            <a:pPr>
              <a:defRPr/>
            </a:pPr>
            <a:r>
              <a:rPr lang="fr-FR">
                <a:solidFill>
                  <a:schemeClr val="bg1"/>
                </a:solidFill>
                <a:latin typeface="Arial Narrow" pitchFamily="34" charset="0"/>
              </a:rPr>
              <a:t>(4)</a:t>
            </a:r>
            <a:endParaRPr lang="en-US">
              <a:solidFill>
                <a:schemeClr val="bg1"/>
              </a:solidFill>
              <a:latin typeface="Verdana" pitchFamily="34" charset="0"/>
            </a:endParaRPr>
          </a:p>
        </p:txBody>
      </p:sp>
      <p:sp>
        <p:nvSpPr>
          <p:cNvPr id="14" name="Rectangle 13"/>
          <p:cNvSpPr>
            <a:spLocks noChangeArrowheads="1"/>
          </p:cNvSpPr>
          <p:nvPr/>
        </p:nvSpPr>
        <p:spPr bwMode="auto">
          <a:xfrm>
            <a:off x="331077" y="4500563"/>
            <a:ext cx="4381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dirty="0">
                <a:latin typeface="Arial Narrow" pitchFamily="34" charset="0"/>
              </a:rPr>
              <a:t>Quand une personne, née de ce centre, grandit en connaissant</a:t>
            </a:r>
            <a:endParaRPr lang="en-US" dirty="0">
              <a:latin typeface="Verdana" pitchFamily="34" charset="0"/>
            </a:endParaRPr>
          </a:p>
        </p:txBody>
      </p:sp>
      <p:sp>
        <p:nvSpPr>
          <p:cNvPr id="15" name="Rectangle 14"/>
          <p:cNvSpPr/>
          <p:nvPr/>
        </p:nvSpPr>
        <p:spPr>
          <a:xfrm>
            <a:off x="8858251" y="3714750"/>
            <a:ext cx="3333749" cy="400050"/>
          </a:xfrm>
          <a:prstGeom prst="rect">
            <a:avLst/>
          </a:prstGeom>
          <a:solidFill>
            <a:schemeClr val="bg2">
              <a:lumMod val="75000"/>
            </a:schemeClr>
          </a:solidFill>
        </p:spPr>
        <p:txBody>
          <a:bodyPr>
            <a:spAutoFit/>
          </a:bodyPr>
          <a:lstStyle/>
          <a:p>
            <a:pPr>
              <a:defRPr/>
            </a:pPr>
            <a:r>
              <a:rPr lang="fr-FR" sz="2000">
                <a:solidFill>
                  <a:srgbClr val="002060"/>
                </a:solidFill>
                <a:latin typeface="Arial Narrow" pitchFamily="34" charset="0"/>
              </a:rPr>
              <a:t>l'amour frères et sœurs </a:t>
            </a:r>
            <a:endParaRPr lang="en-US" sz="2000">
              <a:solidFill>
                <a:srgbClr val="002060"/>
              </a:solidFill>
              <a:latin typeface="Verdana" pitchFamily="34" charset="0"/>
            </a:endParaRPr>
          </a:p>
        </p:txBody>
      </p:sp>
      <p:sp>
        <p:nvSpPr>
          <p:cNvPr id="16" name="Rectangle 15"/>
          <p:cNvSpPr/>
          <p:nvPr/>
        </p:nvSpPr>
        <p:spPr>
          <a:xfrm>
            <a:off x="9906000" y="2643188"/>
            <a:ext cx="2286000" cy="400050"/>
          </a:xfrm>
          <a:prstGeom prst="rect">
            <a:avLst/>
          </a:prstGeom>
          <a:solidFill>
            <a:schemeClr val="bg2">
              <a:lumMod val="50000"/>
            </a:schemeClr>
          </a:solidFill>
        </p:spPr>
        <p:txBody>
          <a:bodyPr>
            <a:spAutoFit/>
          </a:bodyPr>
          <a:lstStyle/>
          <a:p>
            <a:pPr fontAlgn="auto">
              <a:spcBef>
                <a:spcPts val="0"/>
              </a:spcBef>
              <a:spcAft>
                <a:spcPts val="0"/>
              </a:spcAft>
              <a:defRPr/>
            </a:pPr>
            <a:r>
              <a:rPr lang="fr-FR" sz="2000" dirty="0">
                <a:latin typeface="Arial Narrow" pitchFamily="34" charset="0"/>
              </a:rPr>
              <a:t>l'amour conjugal </a:t>
            </a:r>
          </a:p>
        </p:txBody>
      </p:sp>
      <p:sp>
        <p:nvSpPr>
          <p:cNvPr id="17" name="Rectangle 16"/>
          <p:cNvSpPr>
            <a:spLocks noChangeArrowheads="1"/>
          </p:cNvSpPr>
          <p:nvPr/>
        </p:nvSpPr>
        <p:spPr bwMode="auto">
          <a:xfrm>
            <a:off x="331077" y="541499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000">
                <a:latin typeface="Arial Narrow" pitchFamily="34" charset="0"/>
              </a:rPr>
              <a:t>A ce point ultime, le corps et l'esprit s'unissent verticalement et horizontalement, créant ainsi les conditions du bonheur. </a:t>
            </a:r>
          </a:p>
        </p:txBody>
      </p:sp>
      <p:sp>
        <p:nvSpPr>
          <p:cNvPr id="18" name="Rectangle 17"/>
          <p:cNvSpPr/>
          <p:nvPr/>
        </p:nvSpPr>
        <p:spPr>
          <a:xfrm>
            <a:off x="7810501" y="4572000"/>
            <a:ext cx="2073003" cy="400110"/>
          </a:xfrm>
          <a:prstGeom prst="rect">
            <a:avLst/>
          </a:prstGeom>
          <a:solidFill>
            <a:schemeClr val="bg2">
              <a:lumMod val="90000"/>
            </a:schemeClr>
          </a:solidFill>
        </p:spPr>
        <p:txBody>
          <a:bodyPr wrap="none">
            <a:spAutoFit/>
          </a:bodyPr>
          <a:lstStyle/>
          <a:p>
            <a:pPr>
              <a:defRPr/>
            </a:pPr>
            <a:r>
              <a:rPr lang="fr-FR" sz="2000">
                <a:solidFill>
                  <a:srgbClr val="002060"/>
                </a:solidFill>
                <a:latin typeface="Arial Narrow" pitchFamily="34" charset="0"/>
              </a:rPr>
              <a:t>l'amour d'un enfant, </a:t>
            </a:r>
            <a:endParaRPr lang="en-US" sz="2000">
              <a:solidFill>
                <a:srgbClr val="002060"/>
              </a:solidFill>
              <a:latin typeface="Verdana" pitchFamily="34" charset="0"/>
            </a:endParaRPr>
          </a:p>
        </p:txBody>
      </p:sp>
    </p:spTree>
    <p:extLst>
      <p:ext uri="{BB962C8B-B14F-4D97-AF65-F5344CB8AC3E}">
        <p14:creationId xmlns:p14="http://schemas.microsoft.com/office/powerpoint/2010/main" val="3289184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2000"/>
                                        <p:tgtEl>
                                          <p:spTgt spid="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1" presetClass="entr" presetSubtype="0" fill="hold" grpId="1" nodeType="clickEffect">
                                  <p:stCondLst>
                                    <p:cond delay="0"/>
                                  </p:stCondLst>
                                  <p:iterate type="lt">
                                    <p:tmPct val="5000"/>
                                  </p:iterate>
                                  <p:childTnLst>
                                    <p:set>
                                      <p:cBhvr>
                                        <p:cTn id="66" dur="1" fill="hold">
                                          <p:stCondLst>
                                            <p:cond delay="0"/>
                                          </p:stCondLst>
                                        </p:cTn>
                                        <p:tgtEl>
                                          <p:spTgt spid="3"/>
                                        </p:tgtEl>
                                        <p:attrNameLst>
                                          <p:attrName>style.visibility</p:attrName>
                                        </p:attrNameLst>
                                      </p:cBhvr>
                                      <p:to>
                                        <p:strVal val="visible"/>
                                      </p:to>
                                    </p:set>
                                    <p:anim calcmode="lin" valueType="num">
                                      <p:cBhvr>
                                        <p:cTn id="67" dur="1000" fill="hold"/>
                                        <p:tgtEl>
                                          <p:spTgt spid="3"/>
                                        </p:tgtEl>
                                        <p:attrNameLst>
                                          <p:attrName>ppt_w</p:attrName>
                                        </p:attrNameLst>
                                      </p:cBhvr>
                                      <p:tavLst>
                                        <p:tav tm="0">
                                          <p:val>
                                            <p:fltVal val="0"/>
                                          </p:val>
                                        </p:tav>
                                        <p:tav tm="100000">
                                          <p:val>
                                            <p:strVal val="#ppt_w"/>
                                          </p:val>
                                        </p:tav>
                                      </p:tavLst>
                                    </p:anim>
                                    <p:anim calcmode="lin" valueType="num">
                                      <p:cBhvr>
                                        <p:cTn id="68" dur="1000" fill="hold"/>
                                        <p:tgtEl>
                                          <p:spTgt spid="3"/>
                                        </p:tgtEl>
                                        <p:attrNameLst>
                                          <p:attrName>ppt_h</p:attrName>
                                        </p:attrNameLst>
                                      </p:cBhvr>
                                      <p:tavLst>
                                        <p:tav tm="0">
                                          <p:val>
                                            <p:fltVal val="0"/>
                                          </p:val>
                                        </p:tav>
                                        <p:tav tm="100000">
                                          <p:val>
                                            <p:strVal val="#ppt_h"/>
                                          </p:val>
                                        </p:tav>
                                      </p:tavLst>
                                    </p:anim>
                                    <p:anim calcmode="lin" valueType="num">
                                      <p:cBhvr>
                                        <p:cTn id="69" dur="1000" fill="hold"/>
                                        <p:tgtEl>
                                          <p:spTgt spid="3"/>
                                        </p:tgtEl>
                                        <p:attrNameLst>
                                          <p:attrName>style.rotation</p:attrName>
                                        </p:attrNameLst>
                                      </p:cBhvr>
                                      <p:tavLst>
                                        <p:tav tm="0">
                                          <p:val>
                                            <p:fltVal val="90"/>
                                          </p:val>
                                        </p:tav>
                                        <p:tav tm="100000">
                                          <p:val>
                                            <p:fltVal val="0"/>
                                          </p:val>
                                        </p:tav>
                                      </p:tavLst>
                                    </p:anim>
                                    <p:animEffect transition="in" filter="fade">
                                      <p:cBhvr>
                                        <p:cTn id="70" dur="1000"/>
                                        <p:tgtEl>
                                          <p:spTgt spid="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2000"/>
                                        <p:tgtEl>
                                          <p:spTgt spid="1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1000"/>
                                        <p:tgtEl>
                                          <p:spTgt spid="13"/>
                                        </p:tgtEl>
                                      </p:cBhvr>
                                    </p:animEffect>
                                    <p:anim calcmode="lin" valueType="num">
                                      <p:cBhvr>
                                        <p:cTn id="85" dur="1000" fill="hold"/>
                                        <p:tgtEl>
                                          <p:spTgt spid="13"/>
                                        </p:tgtEl>
                                        <p:attrNameLst>
                                          <p:attrName>ppt_x</p:attrName>
                                        </p:attrNameLst>
                                      </p:cBhvr>
                                      <p:tavLst>
                                        <p:tav tm="0">
                                          <p:val>
                                            <p:strVal val="#ppt_x"/>
                                          </p:val>
                                        </p:tav>
                                        <p:tav tm="100000">
                                          <p:val>
                                            <p:strVal val="#ppt_x"/>
                                          </p:val>
                                        </p:tav>
                                      </p:tavLst>
                                    </p:anim>
                                    <p:anim calcmode="lin" valueType="num">
                                      <p:cBhvr>
                                        <p:cTn id="8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P spid="6" grpId="0" build="p"/>
      <p:bldP spid="4" grpId="0"/>
      <p:bldP spid="2" grpId="0" animBg="1"/>
      <p:bldP spid="5" grpId="0" animBg="1"/>
      <p:bldP spid="11" grpId="0" animBg="1"/>
      <p:bldP spid="13" grpId="0" animBg="1"/>
      <p:bldP spid="14" grpId="0"/>
      <p:bldP spid="15" grpId="0" animBg="1"/>
      <p:bldP spid="16" grpId="0" animBg="1"/>
      <p:bldP spid="17"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15685" y="593630"/>
            <a:ext cx="9781955" cy="1280890"/>
          </a:xfrm>
        </p:spPr>
        <p:txBody>
          <a:bodyPr/>
          <a:lstStyle/>
          <a:p>
            <a:r>
              <a:rPr lang="fr-FR" dirty="0" smtClean="0"/>
              <a:t>Table 1: ce que la nature m’a enseigné</a:t>
            </a:r>
            <a:endParaRPr lang="fr-FR" dirty="0"/>
          </a:p>
        </p:txBody>
      </p:sp>
      <p:sp>
        <p:nvSpPr>
          <p:cNvPr id="3" name="Espace réservé du contenu 2"/>
          <p:cNvSpPr>
            <a:spLocks noGrp="1"/>
          </p:cNvSpPr>
          <p:nvPr>
            <p:ph idx="1"/>
          </p:nvPr>
        </p:nvSpPr>
        <p:spPr>
          <a:xfrm>
            <a:off x="1583372" y="2103120"/>
            <a:ext cx="10166668" cy="3777622"/>
          </a:xfrm>
        </p:spPr>
        <p:txBody>
          <a:bodyPr/>
          <a:lstStyle/>
          <a:p>
            <a:pPr lvl="0"/>
            <a:r>
              <a:rPr lang="fr-FR" sz="2400" b="1" dirty="0" smtClean="0"/>
              <a:t>La </a:t>
            </a:r>
            <a:r>
              <a:rPr lang="fr-FR" sz="2400" b="1" dirty="0"/>
              <a:t>nature </a:t>
            </a:r>
            <a:r>
              <a:rPr lang="fr-FR" sz="2400" b="1" dirty="0" smtClean="0"/>
              <a:t>nous enseigne des choses différentes selon l’expérience vécue, la culture et la personnalité  de chacun. Vous essaierez de dire ce que la nature vous a enseigné le plus. </a:t>
            </a:r>
            <a:r>
              <a:rPr lang="fr-FR" sz="2400" b="1" dirty="0"/>
              <a:t> </a:t>
            </a:r>
            <a:endParaRPr lang="fr-FR" sz="2400" dirty="0"/>
          </a:p>
          <a:p>
            <a:r>
              <a:rPr lang="fr-FR" dirty="0" smtClean="0">
                <a:sym typeface="Wingdings"/>
              </a:rPr>
              <a:t></a:t>
            </a:r>
            <a:r>
              <a:rPr lang="fr-FR" dirty="0" smtClean="0"/>
              <a:t>la durée, le temps, la maturation </a:t>
            </a:r>
            <a:r>
              <a:rPr lang="fr-FR" dirty="0" smtClean="0">
                <a:sym typeface="Wingdings"/>
              </a:rPr>
              <a:t></a:t>
            </a:r>
            <a:r>
              <a:rPr lang="fr-FR" dirty="0" smtClean="0"/>
              <a:t>le déterminisme </a:t>
            </a:r>
            <a:r>
              <a:rPr lang="fr-FR" dirty="0" smtClean="0">
                <a:sym typeface="Wingdings"/>
              </a:rPr>
              <a:t></a:t>
            </a:r>
            <a:r>
              <a:rPr lang="fr-FR" dirty="0" smtClean="0"/>
              <a:t>l’adaptation des êtres             </a:t>
            </a:r>
            <a:r>
              <a:rPr lang="fr-FR" dirty="0" smtClean="0">
                <a:sym typeface="Wingdings"/>
              </a:rPr>
              <a:t></a:t>
            </a:r>
            <a:r>
              <a:rPr lang="fr-FR" dirty="0" smtClean="0"/>
              <a:t>les phénomènes imprévus  </a:t>
            </a:r>
            <a:r>
              <a:rPr lang="fr-FR" dirty="0" smtClean="0">
                <a:sym typeface="Wingdings"/>
              </a:rPr>
              <a:t></a:t>
            </a:r>
            <a:r>
              <a:rPr lang="fr-FR" dirty="0" smtClean="0"/>
              <a:t>la diversité </a:t>
            </a:r>
            <a:r>
              <a:rPr lang="fr-FR" dirty="0" smtClean="0">
                <a:sym typeface="Wingdings"/>
              </a:rPr>
              <a:t></a:t>
            </a:r>
            <a:r>
              <a:rPr lang="fr-FR" dirty="0" smtClean="0"/>
              <a:t>l’unité </a:t>
            </a:r>
            <a:r>
              <a:rPr lang="fr-FR" dirty="0" smtClean="0">
                <a:sym typeface="Wingdings"/>
              </a:rPr>
              <a:t></a:t>
            </a:r>
            <a:r>
              <a:rPr lang="fr-FR" dirty="0" err="1" smtClean="0"/>
              <a:t>l’harmonie</a:t>
            </a:r>
            <a:r>
              <a:rPr lang="fr-FR" dirty="0" smtClean="0"/>
              <a:t> </a:t>
            </a:r>
            <a:r>
              <a:rPr lang="fr-FR" dirty="0" smtClean="0">
                <a:sym typeface="Wingdings"/>
              </a:rPr>
              <a:t></a:t>
            </a:r>
            <a:r>
              <a:rPr lang="fr-FR" dirty="0" smtClean="0"/>
              <a:t>les grands cycles (saisons, ou naissance, vie et mort </a:t>
            </a:r>
            <a:r>
              <a:rPr lang="fr-FR" dirty="0" smtClean="0">
                <a:sym typeface="Wingdings"/>
              </a:rPr>
              <a:t></a:t>
            </a:r>
            <a:r>
              <a:rPr lang="fr-FR" dirty="0" smtClean="0"/>
              <a:t>le mystère </a:t>
            </a:r>
            <a:r>
              <a:rPr lang="fr-FR" dirty="0" smtClean="0">
                <a:sym typeface="Wingdings"/>
              </a:rPr>
              <a:t></a:t>
            </a:r>
            <a:r>
              <a:rPr lang="fr-FR" dirty="0" smtClean="0"/>
              <a:t>la coopération </a:t>
            </a:r>
            <a:r>
              <a:rPr lang="fr-FR" dirty="0" smtClean="0">
                <a:sym typeface="Wingdings"/>
              </a:rPr>
              <a:t>la beauté </a:t>
            </a:r>
            <a:r>
              <a:rPr lang="fr-FR" dirty="0">
                <a:sym typeface="Wingdings"/>
              </a:rPr>
              <a:t> </a:t>
            </a:r>
            <a:r>
              <a:rPr lang="fr-FR" dirty="0" smtClean="0"/>
              <a:t>autres</a:t>
            </a:r>
          </a:p>
          <a:p>
            <a:endParaRPr lang="fr-FR" dirty="0"/>
          </a:p>
        </p:txBody>
      </p:sp>
    </p:spTree>
    <p:extLst>
      <p:ext uri="{BB962C8B-B14F-4D97-AF65-F5344CB8AC3E}">
        <p14:creationId xmlns:p14="http://schemas.microsoft.com/office/powerpoint/2010/main" val="1491233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Table 2 : Résolutions, vision 2020 </a:t>
            </a:r>
            <a:br>
              <a:rPr lang="fr-FR" dirty="0" smtClean="0"/>
            </a:br>
            <a:r>
              <a:rPr lang="fr-FR" dirty="0" smtClean="0"/>
              <a:t>les grands principes de la nature</a:t>
            </a:r>
            <a:endParaRPr lang="fr-FR" dirty="0"/>
          </a:p>
        </p:txBody>
      </p:sp>
      <p:sp>
        <p:nvSpPr>
          <p:cNvPr id="3" name="Espace réservé du contenu 2"/>
          <p:cNvSpPr>
            <a:spLocks noGrp="1"/>
          </p:cNvSpPr>
          <p:nvPr>
            <p:ph idx="1"/>
          </p:nvPr>
        </p:nvSpPr>
        <p:spPr/>
        <p:txBody>
          <a:bodyPr>
            <a:normAutofit/>
          </a:bodyPr>
          <a:lstStyle/>
          <a:p>
            <a:r>
              <a:rPr lang="fr-FR" sz="2400" dirty="0" smtClean="0"/>
              <a:t>A cette table, vous essaierez de définir les grands enseignements dont la nature est le professeur. Vous pouvez les formuler sous forme de principes et de préceptes</a:t>
            </a:r>
            <a:endParaRPr lang="fr-FR" sz="2400" dirty="0"/>
          </a:p>
        </p:txBody>
      </p:sp>
    </p:spTree>
    <p:extLst>
      <p:ext uri="{BB962C8B-B14F-4D97-AF65-F5344CB8AC3E}">
        <p14:creationId xmlns:p14="http://schemas.microsoft.com/office/powerpoint/2010/main" val="546861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8083" y="700310"/>
            <a:ext cx="7916907" cy="604615"/>
          </a:xfrm>
        </p:spPr>
        <p:style>
          <a:lnRef idx="0">
            <a:schemeClr val="accent4"/>
          </a:lnRef>
          <a:fillRef idx="3">
            <a:schemeClr val="accent4"/>
          </a:fillRef>
          <a:effectRef idx="3">
            <a:schemeClr val="accent4"/>
          </a:effectRef>
          <a:fontRef idx="minor">
            <a:schemeClr val="lt1"/>
          </a:fontRef>
        </p:style>
        <p:txBody>
          <a:bodyPr>
            <a:normAutofit/>
          </a:bodyPr>
          <a:lstStyle/>
          <a:p>
            <a:r>
              <a:rPr lang="fr-FR" sz="2400" dirty="0" smtClean="0"/>
              <a:t>Les trois parents et professeurs de l’être humain</a:t>
            </a:r>
            <a:endParaRPr lang="fr-FR" sz="2400" dirty="0"/>
          </a:p>
        </p:txBody>
      </p:sp>
      <p:sp>
        <p:nvSpPr>
          <p:cNvPr id="3" name="Espace réservé du contenu 2"/>
          <p:cNvSpPr>
            <a:spLocks noGrp="1"/>
          </p:cNvSpPr>
          <p:nvPr>
            <p:ph idx="1"/>
          </p:nvPr>
        </p:nvSpPr>
        <p:spPr>
          <a:xfrm>
            <a:off x="1592317" y="1479330"/>
            <a:ext cx="7932675" cy="1484588"/>
          </a:xfrm>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fr-FR" sz="2400" dirty="0" smtClean="0"/>
              <a:t>1</a:t>
            </a:r>
            <a:r>
              <a:rPr lang="fr-FR" sz="2400" b="1" dirty="0" smtClean="0"/>
              <a:t>. La nature, la matière dont nous sommes faits</a:t>
            </a:r>
          </a:p>
          <a:p>
            <a:pPr marL="0" indent="0">
              <a:buNone/>
            </a:pPr>
            <a:r>
              <a:rPr lang="fr-FR" sz="2400" b="1" dirty="0" smtClean="0"/>
              <a:t>2. Nos parents qui nous font naître et nous éduquent</a:t>
            </a:r>
          </a:p>
          <a:p>
            <a:pPr marL="0" indent="0">
              <a:buNone/>
            </a:pPr>
            <a:r>
              <a:rPr lang="fr-FR" sz="2400" b="1" dirty="0" smtClean="0"/>
              <a:t>3. Dieu, le Créateur</a:t>
            </a:r>
          </a:p>
        </p:txBody>
      </p:sp>
      <p:sp>
        <p:nvSpPr>
          <p:cNvPr id="4" name="Ellipse 3"/>
          <p:cNvSpPr/>
          <p:nvPr/>
        </p:nvSpPr>
        <p:spPr>
          <a:xfrm>
            <a:off x="9984085" y="242885"/>
            <a:ext cx="1552575" cy="1514475"/>
          </a:xfrm>
          <a:prstGeom prst="ellipse">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Dieu</a:t>
            </a:r>
            <a:endParaRPr lang="fr-FR" dirty="0"/>
          </a:p>
        </p:txBody>
      </p:sp>
      <p:sp>
        <p:nvSpPr>
          <p:cNvPr id="5" name="Ellipse 4"/>
          <p:cNvSpPr/>
          <p:nvPr/>
        </p:nvSpPr>
        <p:spPr>
          <a:xfrm>
            <a:off x="9524992" y="4379199"/>
            <a:ext cx="2590799" cy="249555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dirty="0" smtClean="0"/>
          </a:p>
          <a:p>
            <a:pPr algn="ctr"/>
            <a:endParaRPr lang="fr-FR" dirty="0"/>
          </a:p>
          <a:p>
            <a:pPr algn="ctr"/>
            <a:endParaRPr lang="fr-FR" dirty="0" smtClean="0"/>
          </a:p>
          <a:p>
            <a:pPr algn="ctr"/>
            <a:endParaRPr lang="fr-FR" dirty="0"/>
          </a:p>
          <a:p>
            <a:pPr algn="ctr"/>
            <a:r>
              <a:rPr lang="fr-FR" dirty="0" smtClean="0"/>
              <a:t>nature</a:t>
            </a:r>
            <a:endParaRPr lang="fr-FR" dirty="0"/>
          </a:p>
        </p:txBody>
      </p:sp>
      <p:sp>
        <p:nvSpPr>
          <p:cNvPr id="6" name="Ellipse 5"/>
          <p:cNvSpPr/>
          <p:nvPr/>
        </p:nvSpPr>
        <p:spPr>
          <a:xfrm>
            <a:off x="10044102" y="4390365"/>
            <a:ext cx="1552575" cy="151447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Famille</a:t>
            </a:r>
          </a:p>
          <a:p>
            <a:pPr algn="ctr"/>
            <a:r>
              <a:rPr lang="fr-FR" sz="1600" dirty="0" smtClean="0"/>
              <a:t>(parents)</a:t>
            </a:r>
            <a:endParaRPr lang="fr-FR" sz="1600" dirty="0"/>
          </a:p>
        </p:txBody>
      </p:sp>
      <p:sp>
        <p:nvSpPr>
          <p:cNvPr id="7" name="Ellipse 6"/>
          <p:cNvSpPr/>
          <p:nvPr/>
        </p:nvSpPr>
        <p:spPr>
          <a:xfrm>
            <a:off x="10196327" y="2219323"/>
            <a:ext cx="1166799" cy="106680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dirty="0" smtClean="0"/>
              <a:t>Être humain</a:t>
            </a:r>
            <a:endParaRPr lang="fr-FR" sz="1100" dirty="0"/>
          </a:p>
        </p:txBody>
      </p:sp>
      <p:sp>
        <p:nvSpPr>
          <p:cNvPr id="8" name="Rectangle 7"/>
          <p:cNvSpPr/>
          <p:nvPr/>
        </p:nvSpPr>
        <p:spPr>
          <a:xfrm>
            <a:off x="1597572" y="3071992"/>
            <a:ext cx="7927419" cy="3046988"/>
          </a:xfrm>
          <a:prstGeom prst="rect">
            <a:avLst/>
          </a:prstGeom>
          <a:ln>
            <a:solidFill>
              <a:schemeClr val="accent1">
                <a:lumMod val="50000"/>
              </a:schemeClr>
            </a:solidFill>
          </a:ln>
        </p:spPr>
        <p:style>
          <a:lnRef idx="0">
            <a:schemeClr val="accent4"/>
          </a:lnRef>
          <a:fillRef idx="3">
            <a:schemeClr val="accent4"/>
          </a:fillRef>
          <a:effectRef idx="3">
            <a:schemeClr val="accent4"/>
          </a:effectRef>
          <a:fontRef idx="minor">
            <a:schemeClr val="lt1"/>
          </a:fontRef>
        </p:style>
        <p:txBody>
          <a:bodyPr wrap="square">
            <a:spAutoFit/>
          </a:bodyPr>
          <a:lstStyle/>
          <a:p>
            <a:r>
              <a:rPr lang="fr-FR" sz="2400" dirty="0" smtClean="0"/>
              <a:t>Dieu, le parent </a:t>
            </a:r>
            <a:r>
              <a:rPr lang="fr-FR" sz="2400" dirty="0"/>
              <a:t>et enseignant </a:t>
            </a:r>
            <a:r>
              <a:rPr lang="fr-FR" sz="2400" dirty="0" smtClean="0"/>
              <a:t>ultime, veut </a:t>
            </a:r>
            <a:r>
              <a:rPr lang="fr-FR" sz="2400" dirty="0"/>
              <a:t>mener l’homme et la femme, depuis leur naissance, vers </a:t>
            </a:r>
            <a:r>
              <a:rPr lang="fr-FR" sz="2400" dirty="0" smtClean="0"/>
              <a:t>la révélation et l’incarnation suprêmes, </a:t>
            </a:r>
            <a:r>
              <a:rPr lang="fr-FR" sz="2400" dirty="0"/>
              <a:t>en se servant de tous les matériaux de l’univers et de la famille où nous sommes nés, </a:t>
            </a:r>
            <a:r>
              <a:rPr lang="fr-FR" sz="2400" dirty="0" smtClean="0"/>
              <a:t>laquelle devrait être </a:t>
            </a:r>
            <a:r>
              <a:rPr lang="fr-FR" sz="2400" dirty="0"/>
              <a:t>l’école de l’amour</a:t>
            </a:r>
            <a:r>
              <a:rPr lang="fr-FR" sz="2400" dirty="0" smtClean="0"/>
              <a:t>. La nature de l’être humain est une synthèse d’apports spirituels, d’apports humains et d’apports biologiques</a:t>
            </a:r>
            <a:endParaRPr lang="fr-FR" sz="2400" dirty="0"/>
          </a:p>
        </p:txBody>
      </p:sp>
      <p:sp>
        <p:nvSpPr>
          <p:cNvPr id="9" name="Flèche vers le bas 8"/>
          <p:cNvSpPr/>
          <p:nvPr/>
        </p:nvSpPr>
        <p:spPr>
          <a:xfrm>
            <a:off x="10443178" y="1576551"/>
            <a:ext cx="634390" cy="78827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rot="10800000">
            <a:off x="10003440" y="3245409"/>
            <a:ext cx="1552575" cy="1133788"/>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1" name="Flèche vers le bas 10"/>
          <p:cNvSpPr/>
          <p:nvPr/>
        </p:nvSpPr>
        <p:spPr>
          <a:xfrm rot="10800000">
            <a:off x="10549088" y="3286124"/>
            <a:ext cx="519112" cy="1314453"/>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2789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p:cNvSpPr>
            <a:spLocks noGrp="1"/>
          </p:cNvSpPr>
          <p:nvPr>
            <p:ph type="title"/>
          </p:nvPr>
        </p:nvSpPr>
        <p:spPr>
          <a:xfrm>
            <a:off x="1631761" y="747935"/>
            <a:ext cx="9826419" cy="556990"/>
          </a:xfrm>
        </p:spPr>
        <p:txBody>
          <a:bodyPr>
            <a:normAutofit/>
          </a:bodyPr>
          <a:lstStyle/>
          <a:p>
            <a:r>
              <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Pourquoi y a-t-il quelque chose plutôt que rien ? (Leibniz)</a:t>
            </a:r>
          </a:p>
        </p:txBody>
      </p:sp>
      <p:pic>
        <p:nvPicPr>
          <p:cNvPr id="11" name="Picture 2" descr="Man and the universe">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65888" y="1386048"/>
            <a:ext cx="7809188" cy="28310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an and the universe">
            <a:hlinkClick r:id="rId2"/>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65888" y="1401814"/>
            <a:ext cx="7809188" cy="488074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665888" y="1881352"/>
            <a:ext cx="3503075" cy="4401205"/>
          </a:xfrm>
          <a:prstGeom prst="rect">
            <a:avLst/>
          </a:prstGeom>
        </p:spPr>
        <p:txBody>
          <a:bodyPr wrap="square">
            <a:spAutoFit/>
          </a:bodyPr>
          <a:lstStyle/>
          <a:p>
            <a:r>
              <a:rPr lang="fr-FR" sz="4800" b="1" dirty="0">
                <a:solidFill>
                  <a:schemeClr val="bg1"/>
                </a:solidFill>
                <a:latin typeface="Arial Narrow" pitchFamily="34" charset="0"/>
              </a:rPr>
              <a:t>Pourquoi </a:t>
            </a:r>
          </a:p>
          <a:p>
            <a:r>
              <a:rPr lang="fr-FR" sz="4800" b="1" dirty="0">
                <a:solidFill>
                  <a:schemeClr val="bg1"/>
                </a:solidFill>
                <a:latin typeface="Arial Narrow" pitchFamily="34" charset="0"/>
              </a:rPr>
              <a:t>y a-t-il quelqu’un plutôt que personne ?</a:t>
            </a:r>
            <a:endParaRPr lang="fr-FR" sz="4800" dirty="0">
              <a:solidFill>
                <a:schemeClr val="bg1"/>
              </a:solidFill>
              <a:latin typeface="Arial Narrow" pitchFamily="34" charset="0"/>
            </a:endParaRPr>
          </a:p>
          <a:p>
            <a:endParaRPr lang="fr-FR" sz="4000" dirty="0">
              <a:latin typeface="Arial Narrow" pitchFamily="34" charset="0"/>
            </a:endParaRPr>
          </a:p>
        </p:txBody>
      </p:sp>
      <p:sp>
        <p:nvSpPr>
          <p:cNvPr id="4" name="Rectangle 3"/>
          <p:cNvSpPr/>
          <p:nvPr/>
        </p:nvSpPr>
        <p:spPr>
          <a:xfrm>
            <a:off x="9475076" y="2396359"/>
            <a:ext cx="2490952" cy="2246769"/>
          </a:xfrm>
          <a:prstGeom prst="rect">
            <a:avLst/>
          </a:prstGeom>
        </p:spPr>
        <p:txBody>
          <a:bodyPr wrap="square">
            <a:spAutoFit/>
          </a:bodyPr>
          <a:lstStyle/>
          <a:p>
            <a:pPr algn="ctr"/>
            <a:r>
              <a:rPr lang="fr-FR" sz="2800" i="1" dirty="0">
                <a:solidFill>
                  <a:srgbClr val="002060"/>
                </a:solidFill>
                <a:latin typeface="Garamond" pitchFamily="18" charset="0"/>
              </a:rPr>
              <a:t>« Pourquoi y a-t-il de la musique plutôt que du bruit » </a:t>
            </a:r>
            <a:endParaRPr lang="fr-FR" sz="2800" i="1" dirty="0" smtClean="0">
              <a:solidFill>
                <a:srgbClr val="002060"/>
              </a:solidFill>
              <a:latin typeface="Garamond" pitchFamily="18" charset="0"/>
            </a:endParaRPr>
          </a:p>
          <a:p>
            <a:pPr algn="ctr"/>
            <a:r>
              <a:rPr lang="fr-FR" sz="2800" dirty="0" smtClean="0">
                <a:solidFill>
                  <a:srgbClr val="002060"/>
                </a:solidFill>
                <a:latin typeface="Garamond" pitchFamily="18" charset="0"/>
              </a:rPr>
              <a:t>Hubert </a:t>
            </a:r>
            <a:r>
              <a:rPr lang="fr-FR" sz="2800" dirty="0">
                <a:solidFill>
                  <a:srgbClr val="002060"/>
                </a:solidFill>
                <a:latin typeface="Garamond" pitchFamily="18" charset="0"/>
              </a:rPr>
              <a:t>Reeves</a:t>
            </a:r>
          </a:p>
        </p:txBody>
      </p:sp>
    </p:spTree>
    <p:extLst>
      <p:ext uri="{BB962C8B-B14F-4D97-AF65-F5344CB8AC3E}">
        <p14:creationId xmlns:p14="http://schemas.microsoft.com/office/powerpoint/2010/main" val="258815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67353" y="653351"/>
            <a:ext cx="10102888" cy="813942"/>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i="1" dirty="0" smtClean="0">
                <a:solidFill>
                  <a:srgbClr val="002060"/>
                </a:solidFill>
                <a:latin typeface="Garamond" pitchFamily="18" charset="0"/>
              </a:rPr>
              <a:t>L’esprit, une faculté </a:t>
            </a:r>
            <a:r>
              <a:rPr lang="fr-FR" i="1" dirty="0">
                <a:solidFill>
                  <a:srgbClr val="002060"/>
                </a:solidFill>
                <a:latin typeface="Garamond" pitchFamily="18" charset="0"/>
              </a:rPr>
              <a:t>par laquelle l’univers réfléchit sur lui-même</a:t>
            </a:r>
            <a:endParaRPr lang="fr-F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Rectangle 4"/>
          <p:cNvSpPr/>
          <p:nvPr/>
        </p:nvSpPr>
        <p:spPr>
          <a:xfrm>
            <a:off x="1700066" y="1589802"/>
            <a:ext cx="5016044" cy="4832092"/>
          </a:xfrm>
          <a:prstGeom prst="rect">
            <a:avLst/>
          </a:prstGeom>
        </p:spPr>
        <p:txBody>
          <a:bodyPr wrap="square">
            <a:spAutoFit/>
          </a:bodyPr>
          <a:lstStyle/>
          <a:p>
            <a:r>
              <a:rPr lang="fr-FR" sz="2800" i="1" dirty="0">
                <a:solidFill>
                  <a:srgbClr val="002060"/>
                </a:solidFill>
                <a:latin typeface="Garamond" pitchFamily="18" charset="0"/>
              </a:rPr>
              <a:t>Je penche pour un univers qui a un sens plutôt qu’un univers insensé. Ce sens, je le perçois dans la structure de l’univers, qui s’avère tel qu’il produit la pensée par le biais de la vie et de l’esprit. L’esprit, à son tour, est une faculté par laquelle l’univers réfléchit sur lui-même, découvre sa propre structure et saisit des entités immanentes comme la vérité, la beauté, le bien et l’amour. </a:t>
            </a:r>
          </a:p>
          <a:p>
            <a:pPr algn="r"/>
            <a:r>
              <a:rPr lang="fr-FR" sz="2800" dirty="0" smtClean="0">
                <a:solidFill>
                  <a:srgbClr val="002060"/>
                </a:solidFill>
                <a:latin typeface="Garamond" pitchFamily="18" charset="0"/>
              </a:rPr>
              <a:t>Christian </a:t>
            </a:r>
            <a:r>
              <a:rPr lang="fr-FR" sz="2800" dirty="0">
                <a:solidFill>
                  <a:srgbClr val="002060"/>
                </a:solidFill>
                <a:latin typeface="Garamond" pitchFamily="18" charset="0"/>
              </a:rPr>
              <a:t>de </a:t>
            </a:r>
            <a:r>
              <a:rPr lang="fr-FR" sz="2800" dirty="0" err="1" smtClean="0">
                <a:solidFill>
                  <a:srgbClr val="002060"/>
                </a:solidFill>
                <a:latin typeface="Garamond" pitchFamily="18" charset="0"/>
              </a:rPr>
              <a:t>Duve</a:t>
            </a:r>
            <a:endParaRPr lang="fr-FR" sz="2000" i="1" dirty="0">
              <a:solidFill>
                <a:schemeClr val="bg1"/>
              </a:solidFill>
              <a:latin typeface="Garamond" pitchFamily="18" charset="0"/>
            </a:endParaRPr>
          </a:p>
        </p:txBody>
      </p:sp>
      <p:pic>
        <p:nvPicPr>
          <p:cNvPr id="8" name="Picture 6" descr="Un Petit Pas Pour l'Homme et Un Grand Pas Pour l'Humanité"/>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266291" y="1589802"/>
            <a:ext cx="3990288" cy="487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138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2983832" y="3416968"/>
            <a:ext cx="3388092" cy="314746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Matière</a:t>
            </a:r>
          </a:p>
          <a:p>
            <a:pPr algn="ctr"/>
            <a:r>
              <a:rPr lang="fr-FR" dirty="0" smtClean="0"/>
              <a:t>(de mater, la mère)</a:t>
            </a:r>
            <a:endParaRPr lang="fr-FR" dirty="0"/>
          </a:p>
        </p:txBody>
      </p:sp>
      <p:sp>
        <p:nvSpPr>
          <p:cNvPr id="6" name="Ellipse 5"/>
          <p:cNvSpPr/>
          <p:nvPr/>
        </p:nvSpPr>
        <p:spPr>
          <a:xfrm>
            <a:off x="3759465" y="1329890"/>
            <a:ext cx="1836821" cy="172131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Homme</a:t>
            </a:r>
            <a:endParaRPr lang="fr-FR" dirty="0"/>
          </a:p>
        </p:txBody>
      </p:sp>
      <p:sp>
        <p:nvSpPr>
          <p:cNvPr id="7" name="Flèche droite 6"/>
          <p:cNvSpPr/>
          <p:nvPr/>
        </p:nvSpPr>
        <p:spPr>
          <a:xfrm rot="16200000">
            <a:off x="4312116" y="3190774"/>
            <a:ext cx="731520" cy="452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195087" y="5978709"/>
            <a:ext cx="3775393" cy="646331"/>
          </a:xfrm>
          <a:prstGeom prst="rect">
            <a:avLst/>
          </a:prstGeom>
        </p:spPr>
        <p:txBody>
          <a:bodyPr wrap="none">
            <a:spAutoFit/>
          </a:bodyPr>
          <a:lstStyle/>
          <a:p>
            <a:r>
              <a:rPr lang="fr-FR" b="1" i="1" dirty="0" err="1" smtClean="0">
                <a:solidFill>
                  <a:srgbClr val="252525"/>
                </a:solidFill>
                <a:latin typeface="Arial" panose="020B0604020202020204" pitchFamily="34" charset="0"/>
              </a:rPr>
              <a:t>Materia</a:t>
            </a:r>
            <a:r>
              <a:rPr lang="fr-FR" i="1" dirty="0">
                <a:solidFill>
                  <a:srgbClr val="252525"/>
                </a:solidFill>
                <a:latin typeface="Arial" panose="020B0604020202020204" pitchFamily="34" charset="0"/>
              </a:rPr>
              <a:t> </a:t>
            </a:r>
            <a:r>
              <a:rPr lang="fr-FR" i="1" dirty="0" err="1" smtClean="0">
                <a:solidFill>
                  <a:srgbClr val="252525"/>
                </a:solidFill>
                <a:latin typeface="Arial" panose="020B0604020202020204" pitchFamily="34" charset="0"/>
              </a:rPr>
              <a:t>rerum</a:t>
            </a:r>
            <a:r>
              <a:rPr lang="fr-FR" i="1" dirty="0">
                <a:solidFill>
                  <a:srgbClr val="252525"/>
                </a:solidFill>
                <a:latin typeface="Arial" panose="020B0604020202020204" pitchFamily="34" charset="0"/>
              </a:rPr>
              <a:t> </a:t>
            </a:r>
            <a:r>
              <a:rPr lang="fr-FR" i="1" dirty="0" smtClean="0">
                <a:solidFill>
                  <a:srgbClr val="252525"/>
                </a:solidFill>
                <a:latin typeface="Arial" panose="020B0604020202020204" pitchFamily="34" charset="0"/>
              </a:rPr>
              <a:t>: </a:t>
            </a:r>
          </a:p>
          <a:p>
            <a:r>
              <a:rPr lang="fr-FR" i="1" dirty="0" smtClean="0">
                <a:solidFill>
                  <a:srgbClr val="252525"/>
                </a:solidFill>
                <a:latin typeface="Arial" panose="020B0604020202020204" pitchFamily="34" charset="0"/>
              </a:rPr>
              <a:t>le principe des choses</a:t>
            </a:r>
            <a:r>
              <a:rPr lang="fr-FR" dirty="0">
                <a:solidFill>
                  <a:srgbClr val="252525"/>
                </a:solidFill>
                <a:latin typeface="Arial" panose="020B0604020202020204" pitchFamily="34" charset="0"/>
              </a:rPr>
              <a:t> — (Cicéron)</a:t>
            </a:r>
            <a:endParaRPr lang="fr-FR" dirty="0"/>
          </a:p>
        </p:txBody>
      </p:sp>
      <p:sp>
        <p:nvSpPr>
          <p:cNvPr id="10" name="Rectangle 9"/>
          <p:cNvSpPr/>
          <p:nvPr/>
        </p:nvSpPr>
        <p:spPr>
          <a:xfrm>
            <a:off x="9140764" y="3548322"/>
            <a:ext cx="3051236"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fr-FR" b="1" i="1" dirty="0">
                <a:solidFill>
                  <a:srgbClr val="252525"/>
                </a:solidFill>
                <a:latin typeface="Arial" panose="020B0604020202020204" pitchFamily="34" charset="0"/>
              </a:rPr>
              <a:t>Le </a:t>
            </a:r>
            <a:r>
              <a:rPr lang="fr-FR" b="1" i="1" dirty="0" smtClean="0">
                <a:solidFill>
                  <a:srgbClr val="252525"/>
                </a:solidFill>
                <a:latin typeface="Arial" panose="020B0604020202020204" pitchFamily="34" charset="0"/>
              </a:rPr>
              <a:t>cerveau sécrète la pensée comme le foie sécrète la bile</a:t>
            </a:r>
          </a:p>
          <a:p>
            <a:r>
              <a:rPr lang="fr-FR" b="1" i="1" dirty="0" smtClean="0">
                <a:solidFill>
                  <a:srgbClr val="252525"/>
                </a:solidFill>
                <a:latin typeface="Arial" panose="020B0604020202020204" pitchFamily="34" charset="0"/>
              </a:rPr>
              <a:t>(Cabanis) </a:t>
            </a:r>
            <a:endParaRPr lang="fr-FR" dirty="0"/>
          </a:p>
        </p:txBody>
      </p:sp>
      <p:sp>
        <p:nvSpPr>
          <p:cNvPr id="11" name="Ellipse 10"/>
          <p:cNvSpPr/>
          <p:nvPr/>
        </p:nvSpPr>
        <p:spPr>
          <a:xfrm>
            <a:off x="7813545" y="4540115"/>
            <a:ext cx="1389813" cy="130631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Corps</a:t>
            </a:r>
            <a:endParaRPr lang="fr-FR" dirty="0"/>
          </a:p>
        </p:txBody>
      </p:sp>
      <p:sp>
        <p:nvSpPr>
          <p:cNvPr id="12" name="Ellipse 11"/>
          <p:cNvSpPr/>
          <p:nvPr/>
        </p:nvSpPr>
        <p:spPr>
          <a:xfrm>
            <a:off x="7786640" y="2476410"/>
            <a:ext cx="1389813" cy="130631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esprit</a:t>
            </a:r>
            <a:endParaRPr lang="fr-FR" dirty="0"/>
          </a:p>
        </p:txBody>
      </p:sp>
      <p:sp>
        <p:nvSpPr>
          <p:cNvPr id="13" name="Flèche droite 12"/>
          <p:cNvSpPr/>
          <p:nvPr/>
        </p:nvSpPr>
        <p:spPr>
          <a:xfrm rot="16200000">
            <a:off x="8142691" y="3922294"/>
            <a:ext cx="731520" cy="452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5985165" y="1622045"/>
            <a:ext cx="5046574" cy="646331"/>
          </a:xfrm>
          <a:prstGeom prst="rect">
            <a:avLst/>
          </a:prstGeom>
        </p:spPr>
        <p:txBody>
          <a:bodyPr wrap="none">
            <a:spAutoFit/>
          </a:bodyPr>
          <a:lstStyle/>
          <a:p>
            <a:pPr algn="ctr"/>
            <a:r>
              <a:rPr lang="fr-FR" dirty="0" smtClean="0"/>
              <a:t>La matière, mère de l’homme</a:t>
            </a:r>
          </a:p>
          <a:p>
            <a:pPr algn="ctr"/>
            <a:r>
              <a:rPr lang="fr-FR" dirty="0" smtClean="0"/>
              <a:t>Le corps, mère de l’esprit (épiphénomène) </a:t>
            </a:r>
            <a:endParaRPr lang="fr-FR" dirty="0"/>
          </a:p>
        </p:txBody>
      </p:sp>
      <p:sp>
        <p:nvSpPr>
          <p:cNvPr id="14" name="Titre 13"/>
          <p:cNvSpPr>
            <a:spLocks noGrp="1"/>
          </p:cNvSpPr>
          <p:nvPr>
            <p:ph type="title"/>
          </p:nvPr>
        </p:nvSpPr>
        <p:spPr>
          <a:xfrm>
            <a:off x="1600230" y="772900"/>
            <a:ext cx="9826419" cy="556990"/>
          </a:xfrm>
        </p:spPr>
        <p:txBody>
          <a:bodyPr>
            <a:normAutofit/>
          </a:bodyPr>
          <a:lstStyle/>
          <a:p>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 point de vue matérialiste</a:t>
            </a: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081471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planetyahyah.com/wp-content/uploads/2010/10/ManInUniverse.jpg">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04906" y="1513488"/>
            <a:ext cx="5296439" cy="35789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820793" y="4975840"/>
            <a:ext cx="5021441" cy="1569660"/>
          </a:xfrm>
          <a:prstGeom prst="rect">
            <a:avLst/>
          </a:prstGeom>
        </p:spPr>
        <p:txBody>
          <a:bodyPr wrap="square">
            <a:spAutoFit/>
          </a:bodyPr>
          <a:lstStyle/>
          <a:p>
            <a:r>
              <a:rPr lang="fr-FR" sz="2400" dirty="0">
                <a:solidFill>
                  <a:srgbClr val="0070C0"/>
                </a:solidFill>
                <a:latin typeface="Garamond" pitchFamily="18" charset="0"/>
              </a:rPr>
              <a:t>La terre est ma mère; je suis son fils; et le Ciel est mon père; puisse-t-Il nous combler de bienfaits. </a:t>
            </a:r>
            <a:endParaRPr lang="fr-FR" sz="2400" dirty="0" smtClean="0">
              <a:solidFill>
                <a:srgbClr val="0070C0"/>
              </a:solidFill>
              <a:latin typeface="Garamond" pitchFamily="18" charset="0"/>
            </a:endParaRPr>
          </a:p>
          <a:p>
            <a:r>
              <a:rPr lang="fr-FR" sz="2400" i="1" dirty="0" err="1" smtClean="0">
                <a:solidFill>
                  <a:srgbClr val="0070C0"/>
                </a:solidFill>
                <a:latin typeface="Garamond" pitchFamily="18" charset="0"/>
              </a:rPr>
              <a:t>Atharva</a:t>
            </a:r>
            <a:r>
              <a:rPr lang="fr-FR" sz="2400" i="1" dirty="0" smtClean="0">
                <a:solidFill>
                  <a:srgbClr val="0070C0"/>
                </a:solidFill>
                <a:latin typeface="Garamond" pitchFamily="18" charset="0"/>
              </a:rPr>
              <a:t> </a:t>
            </a:r>
            <a:r>
              <a:rPr lang="fr-FR" sz="2400" i="1" dirty="0">
                <a:solidFill>
                  <a:srgbClr val="0070C0"/>
                </a:solidFill>
                <a:latin typeface="Garamond" pitchFamily="18" charset="0"/>
              </a:rPr>
              <a:t>Veda</a:t>
            </a:r>
          </a:p>
        </p:txBody>
      </p:sp>
      <p:pic>
        <p:nvPicPr>
          <p:cNvPr id="7" name="Picture 4" descr="http://fineartamerica.com/images-medium/adam-and-the-breath-of-god-nadine-rippelmeyer.jpg"/>
          <p:cNvPicPr>
            <a:picLocks noChangeAspect="1" noChangeArrowheads="1"/>
          </p:cNvPicPr>
          <p:nvPr/>
        </p:nvPicPr>
        <p:blipFill>
          <a:blip r:embed="rId4" cstate="email">
            <a:lum bright="-20000" contrast="30000"/>
            <a:extLst>
              <a:ext uri="{28A0092B-C50C-407E-A947-70E740481C1C}">
                <a14:useLocalDpi xmlns:a14="http://schemas.microsoft.com/office/drawing/2010/main"/>
              </a:ext>
            </a:extLst>
          </a:blip>
          <a:srcRect/>
          <a:stretch>
            <a:fillRect/>
          </a:stretch>
        </p:blipFill>
        <p:spPr bwMode="auto">
          <a:xfrm>
            <a:off x="7607316" y="1606433"/>
            <a:ext cx="4106464" cy="3369407"/>
          </a:xfrm>
          <a:prstGeom prst="rect">
            <a:avLst/>
          </a:prstGeom>
          <a:noFill/>
        </p:spPr>
      </p:pic>
      <p:sp>
        <p:nvSpPr>
          <p:cNvPr id="3" name="Rectangle 2"/>
          <p:cNvSpPr/>
          <p:nvPr/>
        </p:nvSpPr>
        <p:spPr>
          <a:xfrm>
            <a:off x="7248424" y="5076830"/>
            <a:ext cx="4824248" cy="1569660"/>
          </a:xfrm>
          <a:prstGeom prst="rect">
            <a:avLst/>
          </a:prstGeom>
        </p:spPr>
        <p:txBody>
          <a:bodyPr wrap="square">
            <a:spAutoFit/>
          </a:bodyPr>
          <a:lstStyle/>
          <a:p>
            <a:r>
              <a:rPr lang="fr-FR" sz="2400" dirty="0">
                <a:latin typeface="Garamond" pitchFamily="18" charset="0"/>
              </a:rPr>
              <a:t>L'Eternel Dieu forma l'homme de la poussière de la terre, il souffla dans ses narines un souffle de vie et l'homme devint un être vivant. (</a:t>
            </a:r>
            <a:r>
              <a:rPr lang="fr-FR" sz="2400" dirty="0" err="1">
                <a:latin typeface="Garamond" pitchFamily="18" charset="0"/>
              </a:rPr>
              <a:t>Gn</a:t>
            </a:r>
            <a:r>
              <a:rPr lang="fr-FR" sz="2400" dirty="0">
                <a:latin typeface="Garamond" pitchFamily="18" charset="0"/>
              </a:rPr>
              <a:t> 2. 7)</a:t>
            </a:r>
            <a:endParaRPr lang="fr-FR" sz="2400" i="1" dirty="0">
              <a:latin typeface="Garamond" pitchFamily="18" charset="0"/>
            </a:endParaRPr>
          </a:p>
        </p:txBody>
      </p:sp>
      <p:sp>
        <p:nvSpPr>
          <p:cNvPr id="9" name="Titre 1"/>
          <p:cNvSpPr txBox="1">
            <a:spLocks/>
          </p:cNvSpPr>
          <p:nvPr/>
        </p:nvSpPr>
        <p:spPr>
          <a:xfrm rot="16200000">
            <a:off x="5757882" y="-3496480"/>
            <a:ext cx="993227" cy="9026709"/>
          </a:xfrm>
          <a:prstGeom prst="rect">
            <a:avLst/>
          </a:prstGeom>
        </p:spPr>
        <p:txBody>
          <a:bodyPr vert="eaVert" lIns="91440" tIns="45720" rIns="91440" bIns="45720" rtlCol="0" anchor="ct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Point de vue des spiritualités</a:t>
            </a:r>
            <a:endParaRPr lang="fr-FR" dirty="0"/>
          </a:p>
        </p:txBody>
      </p:sp>
    </p:spTree>
    <p:extLst>
      <p:ext uri="{BB962C8B-B14F-4D97-AF65-F5344CB8AC3E}">
        <p14:creationId xmlns:p14="http://schemas.microsoft.com/office/powerpoint/2010/main" val="2953607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3493</TotalTime>
  <Words>2044</Words>
  <Application>Microsoft Office PowerPoint</Application>
  <PresentationFormat>Personnalisé</PresentationFormat>
  <Paragraphs>174</Paragraphs>
  <Slides>23</Slides>
  <Notes>1</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Brin</vt:lpstr>
      <vt:lpstr>Premier Parent, premier professeur</vt:lpstr>
      <vt:lpstr>Présentation PowerPoint</vt:lpstr>
      <vt:lpstr>Table 1: ce que la nature m’a enseigné</vt:lpstr>
      <vt:lpstr>Table 2 : Résolutions, vision 2020  les grands principes de la nature</vt:lpstr>
      <vt:lpstr>Les trois parents et professeurs de l’être humain</vt:lpstr>
      <vt:lpstr>Pourquoi y a-t-il quelque chose plutôt que rien ? (Leibniz)</vt:lpstr>
      <vt:lpstr>L’esprit, une faculté par laquelle l’univers réfléchit sur lui-même</vt:lpstr>
      <vt:lpstr>Le point de vue matérialiste</vt:lpstr>
      <vt:lpstr>Présentation PowerPoint</vt:lpstr>
      <vt:lpstr>Point de vue des principes de la Création</vt:lpstr>
      <vt:lpstr>Le centre ultime de tous les mouvements sphérique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semaines de la nature</dc:title>
  <dc:creator>laurent ladouce</dc:creator>
  <cp:lastModifiedBy>PC</cp:lastModifiedBy>
  <cp:revision>180</cp:revision>
  <dcterms:created xsi:type="dcterms:W3CDTF">2015-06-01T10:46:43Z</dcterms:created>
  <dcterms:modified xsi:type="dcterms:W3CDTF">2015-07-17T17:54:28Z</dcterms:modified>
</cp:coreProperties>
</file>