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48"/>
  </p:notesMasterIdLst>
  <p:sldIdLst>
    <p:sldId id="256" r:id="rId2"/>
    <p:sldId id="260" r:id="rId3"/>
    <p:sldId id="345" r:id="rId4"/>
    <p:sldId id="286" r:id="rId5"/>
    <p:sldId id="370" r:id="rId6"/>
    <p:sldId id="349" r:id="rId7"/>
    <p:sldId id="262" r:id="rId8"/>
    <p:sldId id="363" r:id="rId9"/>
    <p:sldId id="298" r:id="rId10"/>
    <p:sldId id="266" r:id="rId11"/>
    <p:sldId id="339" r:id="rId12"/>
    <p:sldId id="267" r:id="rId13"/>
    <p:sldId id="301" r:id="rId14"/>
    <p:sldId id="290" r:id="rId15"/>
    <p:sldId id="403" r:id="rId16"/>
    <p:sldId id="399" r:id="rId17"/>
    <p:sldId id="357" r:id="rId18"/>
    <p:sldId id="401" r:id="rId19"/>
    <p:sldId id="420" r:id="rId20"/>
    <p:sldId id="402" r:id="rId21"/>
    <p:sldId id="404" r:id="rId22"/>
    <p:sldId id="376" r:id="rId23"/>
    <p:sldId id="421" r:id="rId24"/>
    <p:sldId id="375" r:id="rId25"/>
    <p:sldId id="320" r:id="rId26"/>
    <p:sldId id="367" r:id="rId27"/>
    <p:sldId id="381" r:id="rId28"/>
    <p:sldId id="388" r:id="rId29"/>
    <p:sldId id="415" r:id="rId30"/>
    <p:sldId id="416" r:id="rId31"/>
    <p:sldId id="417" r:id="rId32"/>
    <p:sldId id="418" r:id="rId33"/>
    <p:sldId id="348" r:id="rId34"/>
    <p:sldId id="377" r:id="rId35"/>
    <p:sldId id="397" r:id="rId36"/>
    <p:sldId id="378" r:id="rId37"/>
    <p:sldId id="380" r:id="rId38"/>
    <p:sldId id="422" r:id="rId39"/>
    <p:sldId id="384" r:id="rId40"/>
    <p:sldId id="392" r:id="rId41"/>
    <p:sldId id="394" r:id="rId42"/>
    <p:sldId id="398" r:id="rId43"/>
    <p:sldId id="396" r:id="rId44"/>
    <p:sldId id="408" r:id="rId45"/>
    <p:sldId id="409" r:id="rId46"/>
    <p:sldId id="412"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55CE"/>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4" autoAdjust="0"/>
    <p:restoredTop sz="94660"/>
  </p:normalViewPr>
  <p:slideViewPr>
    <p:cSldViewPr snapToGrid="0">
      <p:cViewPr varScale="1">
        <p:scale>
          <a:sx n="62" d="100"/>
          <a:sy n="62" d="100"/>
        </p:scale>
        <p:origin x="-90" y="-324"/>
      </p:cViewPr>
      <p:guideLst>
        <p:guide orient="horz" pos="2160"/>
        <p:guide pos="3840"/>
      </p:guideLst>
    </p:cSldViewPr>
  </p:slideViewPr>
  <p:notesTextViewPr>
    <p:cViewPr>
      <p:scale>
        <a:sx n="1" d="1"/>
        <a:sy n="1" d="1"/>
      </p:scale>
      <p:origin x="0" y="0"/>
    </p:cViewPr>
  </p:notesTextViewPr>
  <p:sorterViewPr>
    <p:cViewPr>
      <p:scale>
        <a:sx n="50" d="100"/>
        <a:sy n="50" d="100"/>
      </p:scale>
      <p:origin x="0" y="49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398EE0-D083-4E6D-ABD3-CED6654FA4EC}" type="doc">
      <dgm:prSet loTypeId="urn:microsoft.com/office/officeart/2005/8/layout/lProcess2" loCatId="list" qsTypeId="urn:microsoft.com/office/officeart/2005/8/quickstyle/simple4" qsCatId="simple" csTypeId="urn:microsoft.com/office/officeart/2005/8/colors/colorful3" csCatId="colorful" phldr="1"/>
      <dgm:spPr/>
      <dgm:t>
        <a:bodyPr/>
        <a:lstStyle/>
        <a:p>
          <a:endParaRPr lang="fr-FR"/>
        </a:p>
      </dgm:t>
    </dgm:pt>
    <dgm:pt modelId="{F9F678D1-EA88-4CF9-9D67-CEDC8160F687}">
      <dgm:prSet phldrT="[Texte]">
        <dgm:style>
          <a:lnRef idx="1">
            <a:schemeClr val="accent3"/>
          </a:lnRef>
          <a:fillRef idx="2">
            <a:schemeClr val="accent3"/>
          </a:fillRef>
          <a:effectRef idx="1">
            <a:schemeClr val="accent3"/>
          </a:effectRef>
          <a:fontRef idx="minor">
            <a:schemeClr val="dk1"/>
          </a:fontRef>
        </dgm:style>
      </dgm:prSet>
      <dgm:spPr/>
      <dgm:t>
        <a:bodyPr/>
        <a:lstStyle/>
        <a:p>
          <a:r>
            <a:rPr lang="fr-FR" dirty="0" smtClean="0"/>
            <a:t>Être dans mon rôle</a:t>
          </a:r>
          <a:endParaRPr lang="fr-FR" dirty="0"/>
        </a:p>
      </dgm:t>
    </dgm:pt>
    <dgm:pt modelId="{D3155A5B-018B-4937-9F9E-8BDE21FC35C3}" type="parTrans" cxnId="{8E5AC42F-9AE0-4ACC-AB6A-0A64AE236DA7}">
      <dgm:prSet/>
      <dgm:spPr/>
      <dgm:t>
        <a:bodyPr/>
        <a:lstStyle/>
        <a:p>
          <a:endParaRPr lang="fr-FR"/>
        </a:p>
      </dgm:t>
    </dgm:pt>
    <dgm:pt modelId="{D70AA324-FACA-4448-9F92-FEB211D50E9E}" type="sibTrans" cxnId="{8E5AC42F-9AE0-4ACC-AB6A-0A64AE236DA7}">
      <dgm:prSet/>
      <dgm:spPr/>
      <dgm:t>
        <a:bodyPr/>
        <a:lstStyle/>
        <a:p>
          <a:endParaRPr lang="fr-FR"/>
        </a:p>
      </dgm:t>
    </dgm:pt>
    <dgm:pt modelId="{565101B1-709E-4D9A-AE54-139BFAC37491}">
      <dgm:prSet phldrT="[Texte]"/>
      <dgm:spPr/>
      <dgm:t>
        <a:bodyPr/>
        <a:lstStyle/>
        <a:p>
          <a:r>
            <a:rPr lang="fr-FR" dirty="0" smtClean="0"/>
            <a:t>Parole Donnée N°239</a:t>
          </a:r>
          <a:endParaRPr lang="fr-FR" dirty="0"/>
        </a:p>
      </dgm:t>
    </dgm:pt>
    <dgm:pt modelId="{F099666E-0B6B-40FD-AA41-9A823997905F}" type="parTrans" cxnId="{2DD4357C-8618-4B7B-8266-96A06AAEE886}">
      <dgm:prSet/>
      <dgm:spPr/>
      <dgm:t>
        <a:bodyPr/>
        <a:lstStyle/>
        <a:p>
          <a:endParaRPr lang="fr-FR"/>
        </a:p>
      </dgm:t>
    </dgm:pt>
    <dgm:pt modelId="{DE18A9F6-B8C4-4BFB-8699-D054311FFBF4}" type="sibTrans" cxnId="{2DD4357C-8618-4B7B-8266-96A06AAEE886}">
      <dgm:prSet/>
      <dgm:spPr/>
      <dgm:t>
        <a:bodyPr/>
        <a:lstStyle/>
        <a:p>
          <a:endParaRPr lang="fr-FR"/>
        </a:p>
      </dgm:t>
    </dgm:pt>
    <dgm:pt modelId="{F13CB386-4E1B-4D37-BF65-42C0A3704A89}">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Mercredi 3 février</a:t>
          </a:r>
          <a:endParaRPr lang="fr-FR" dirty="0"/>
        </a:p>
      </dgm:t>
    </dgm:pt>
    <dgm:pt modelId="{9FA8FCEC-7401-426E-A91D-3A8D330A23F1}" type="parTrans" cxnId="{D510833E-B6E3-4CF5-9182-1B9F9F572EFB}">
      <dgm:prSet/>
      <dgm:spPr/>
      <dgm:t>
        <a:bodyPr/>
        <a:lstStyle/>
        <a:p>
          <a:endParaRPr lang="fr-FR"/>
        </a:p>
      </dgm:t>
    </dgm:pt>
    <dgm:pt modelId="{B0B04701-6630-458C-B5C4-F647D26380DB}" type="sibTrans" cxnId="{D510833E-B6E3-4CF5-9182-1B9F9F572EFB}">
      <dgm:prSet/>
      <dgm:spPr/>
      <dgm:t>
        <a:bodyPr/>
        <a:lstStyle/>
        <a:p>
          <a:endParaRPr lang="fr-FR"/>
        </a:p>
      </dgm:t>
    </dgm:pt>
    <dgm:pt modelId="{8E3943B0-27F1-4BD4-BCFF-E52F4D3938FE}">
      <dgm:prSet phldrT="[Texte]">
        <dgm:style>
          <a:lnRef idx="1">
            <a:schemeClr val="accent2"/>
          </a:lnRef>
          <a:fillRef idx="2">
            <a:schemeClr val="accent2"/>
          </a:fillRef>
          <a:effectRef idx="1">
            <a:schemeClr val="accent2"/>
          </a:effectRef>
          <a:fontRef idx="minor">
            <a:schemeClr val="dk1"/>
          </a:fontRef>
        </dgm:style>
      </dgm:prSet>
      <dgm:spPr/>
      <dgm:t>
        <a:bodyPr/>
        <a:lstStyle/>
        <a:p>
          <a:r>
            <a:rPr lang="fr-FR" dirty="0" smtClean="0"/>
            <a:t>La distribution des rôles</a:t>
          </a:r>
          <a:endParaRPr lang="fr-FR" dirty="0"/>
        </a:p>
      </dgm:t>
    </dgm:pt>
    <dgm:pt modelId="{D1376875-5D8F-4512-BECA-F8536DCA0F97}" type="parTrans" cxnId="{333968BE-3B58-455E-B908-E59F9BE9CB11}">
      <dgm:prSet/>
      <dgm:spPr/>
      <dgm:t>
        <a:bodyPr/>
        <a:lstStyle/>
        <a:p>
          <a:endParaRPr lang="fr-FR"/>
        </a:p>
      </dgm:t>
    </dgm:pt>
    <dgm:pt modelId="{99DC51F8-AE13-4763-A5C1-7A5E0BA5225A}" type="sibTrans" cxnId="{333968BE-3B58-455E-B908-E59F9BE9CB11}">
      <dgm:prSet/>
      <dgm:spPr/>
      <dgm:t>
        <a:bodyPr/>
        <a:lstStyle/>
        <a:p>
          <a:endParaRPr lang="fr-FR"/>
        </a:p>
      </dgm:t>
    </dgm:pt>
    <dgm:pt modelId="{63615927-C6D8-4A45-ABBD-3D75CF32C316}">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Parole Donnée N° 240</a:t>
          </a:r>
          <a:endParaRPr lang="fr-FR" dirty="0"/>
        </a:p>
      </dgm:t>
    </dgm:pt>
    <dgm:pt modelId="{C56E19A9-EDEE-451A-96DE-824A9C125B0F}" type="parTrans" cxnId="{6764F9BD-B173-4CBC-B5B1-CF9929A5A854}">
      <dgm:prSet/>
      <dgm:spPr/>
      <dgm:t>
        <a:bodyPr/>
        <a:lstStyle/>
        <a:p>
          <a:endParaRPr lang="fr-FR"/>
        </a:p>
      </dgm:t>
    </dgm:pt>
    <dgm:pt modelId="{75449A62-CA32-4060-8E82-A6BB987B7610}" type="sibTrans" cxnId="{6764F9BD-B173-4CBC-B5B1-CF9929A5A854}">
      <dgm:prSet/>
      <dgm:spPr/>
      <dgm:t>
        <a:bodyPr/>
        <a:lstStyle/>
        <a:p>
          <a:endParaRPr lang="fr-FR"/>
        </a:p>
      </dgm:t>
    </dgm:pt>
    <dgm:pt modelId="{852C1F68-9EE6-4AC1-8109-4F53DAF19EC9}">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Mercredi 10 février</a:t>
          </a:r>
          <a:endParaRPr lang="fr-FR" dirty="0"/>
        </a:p>
      </dgm:t>
    </dgm:pt>
    <dgm:pt modelId="{CE881505-BC6A-483F-8A7E-D8A0C5E90398}" type="parTrans" cxnId="{C2EB68BE-4A16-4771-B93E-5CE25DC910D0}">
      <dgm:prSet/>
      <dgm:spPr/>
      <dgm:t>
        <a:bodyPr/>
        <a:lstStyle/>
        <a:p>
          <a:endParaRPr lang="fr-FR"/>
        </a:p>
      </dgm:t>
    </dgm:pt>
    <dgm:pt modelId="{31FD6AFF-8416-4F82-9334-AFA81DAB0E3C}" type="sibTrans" cxnId="{C2EB68BE-4A16-4771-B93E-5CE25DC910D0}">
      <dgm:prSet/>
      <dgm:spPr/>
      <dgm:t>
        <a:bodyPr/>
        <a:lstStyle/>
        <a:p>
          <a:endParaRPr lang="fr-FR"/>
        </a:p>
      </dgm:t>
    </dgm:pt>
    <dgm:pt modelId="{E5308979-9ABC-40C3-9EC4-98A00D39F962}">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dirty="0" smtClean="0"/>
            <a:t>A tour de rôle</a:t>
          </a:r>
          <a:endParaRPr lang="fr-FR" dirty="0"/>
        </a:p>
      </dgm:t>
    </dgm:pt>
    <dgm:pt modelId="{0167DC2F-B267-4D4A-912A-C0907D1F00EE}" type="parTrans" cxnId="{51E404F8-7DFD-4A7C-A23D-6ACBB17DBCD4}">
      <dgm:prSet/>
      <dgm:spPr/>
      <dgm:t>
        <a:bodyPr/>
        <a:lstStyle/>
        <a:p>
          <a:endParaRPr lang="fr-FR"/>
        </a:p>
      </dgm:t>
    </dgm:pt>
    <dgm:pt modelId="{A87CAC22-1784-4EAA-994D-8F2515590357}" type="sibTrans" cxnId="{51E404F8-7DFD-4A7C-A23D-6ACBB17DBCD4}">
      <dgm:prSet/>
      <dgm:spPr/>
      <dgm:t>
        <a:bodyPr/>
        <a:lstStyle/>
        <a:p>
          <a:endParaRPr lang="fr-FR"/>
        </a:p>
      </dgm:t>
    </dgm:pt>
    <dgm:pt modelId="{175A005E-23A4-4251-A95C-0878721F6A25}">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Parole Donnée N° 241</a:t>
          </a:r>
          <a:endParaRPr lang="fr-FR" dirty="0"/>
        </a:p>
      </dgm:t>
    </dgm:pt>
    <dgm:pt modelId="{EB322571-6386-4CA1-AAD0-1218113311F3}" type="parTrans" cxnId="{03FD48EA-8BF1-439F-96BA-7721218A1C46}">
      <dgm:prSet/>
      <dgm:spPr/>
      <dgm:t>
        <a:bodyPr/>
        <a:lstStyle/>
        <a:p>
          <a:endParaRPr lang="fr-FR"/>
        </a:p>
      </dgm:t>
    </dgm:pt>
    <dgm:pt modelId="{DBA64E62-C28E-4E5F-8CDC-4AE947FE0447}" type="sibTrans" cxnId="{03FD48EA-8BF1-439F-96BA-7721218A1C46}">
      <dgm:prSet/>
      <dgm:spPr/>
      <dgm:t>
        <a:bodyPr/>
        <a:lstStyle/>
        <a:p>
          <a:endParaRPr lang="fr-FR"/>
        </a:p>
      </dgm:t>
    </dgm:pt>
    <dgm:pt modelId="{657042ED-3157-4456-B1B8-95EB67442652}">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Mercredi 17 février</a:t>
          </a:r>
          <a:endParaRPr lang="fr-FR" dirty="0"/>
        </a:p>
      </dgm:t>
    </dgm:pt>
    <dgm:pt modelId="{620AC9C3-EA8A-4D50-A496-EA2C7AE8F138}" type="parTrans" cxnId="{B25998B9-1D9D-4B54-B5AE-9B9BFCE26D47}">
      <dgm:prSet/>
      <dgm:spPr/>
      <dgm:t>
        <a:bodyPr/>
        <a:lstStyle/>
        <a:p>
          <a:endParaRPr lang="fr-FR"/>
        </a:p>
      </dgm:t>
    </dgm:pt>
    <dgm:pt modelId="{313EE550-792A-498F-B20C-8B5187E63E79}" type="sibTrans" cxnId="{B25998B9-1D9D-4B54-B5AE-9B9BFCE26D47}">
      <dgm:prSet/>
      <dgm:spPr/>
      <dgm:t>
        <a:bodyPr/>
        <a:lstStyle/>
        <a:p>
          <a:endParaRPr lang="fr-FR"/>
        </a:p>
      </dgm:t>
    </dgm:pt>
    <dgm:pt modelId="{82905287-2678-42FA-BCC6-8EE5AF57D16B}">
      <dgm:prSet/>
      <dgm:spPr/>
      <dgm:t>
        <a:bodyPr/>
        <a:lstStyle/>
        <a:p>
          <a:r>
            <a:rPr lang="fr-FR" dirty="0" smtClean="0"/>
            <a:t>Mon meilleur rôle</a:t>
          </a:r>
          <a:endParaRPr lang="fr-FR" dirty="0"/>
        </a:p>
      </dgm:t>
    </dgm:pt>
    <dgm:pt modelId="{4DC81231-5037-4950-8AE9-A7BB8316A01E}" type="parTrans" cxnId="{D3B3D560-66A0-4DB9-9339-69C691D70A6F}">
      <dgm:prSet/>
      <dgm:spPr/>
      <dgm:t>
        <a:bodyPr/>
        <a:lstStyle/>
        <a:p>
          <a:endParaRPr lang="fr-FR"/>
        </a:p>
      </dgm:t>
    </dgm:pt>
    <dgm:pt modelId="{25D29A56-1CB0-4FDA-871A-4C7374654166}" type="sibTrans" cxnId="{D3B3D560-66A0-4DB9-9339-69C691D70A6F}">
      <dgm:prSet/>
      <dgm:spPr/>
      <dgm:t>
        <a:bodyPr/>
        <a:lstStyle/>
        <a:p>
          <a:endParaRPr lang="fr-FR"/>
        </a:p>
      </dgm:t>
    </dgm:pt>
    <dgm:pt modelId="{3F4D40DA-1CD3-4EC9-80E1-A1ED2CE427D7}" type="pres">
      <dgm:prSet presAssocID="{45398EE0-D083-4E6D-ABD3-CED6654FA4EC}" presName="theList" presStyleCnt="0">
        <dgm:presLayoutVars>
          <dgm:dir/>
          <dgm:animLvl val="lvl"/>
          <dgm:resizeHandles val="exact"/>
        </dgm:presLayoutVars>
      </dgm:prSet>
      <dgm:spPr/>
      <dgm:t>
        <a:bodyPr/>
        <a:lstStyle/>
        <a:p>
          <a:endParaRPr lang="fr-FR"/>
        </a:p>
      </dgm:t>
    </dgm:pt>
    <dgm:pt modelId="{CC6F72B0-9987-41FE-88C6-BDC73F882D98}" type="pres">
      <dgm:prSet presAssocID="{F9F678D1-EA88-4CF9-9D67-CEDC8160F687}" presName="compNode" presStyleCnt="0"/>
      <dgm:spPr/>
      <dgm:t>
        <a:bodyPr/>
        <a:lstStyle/>
        <a:p>
          <a:endParaRPr lang="fr-FR"/>
        </a:p>
      </dgm:t>
    </dgm:pt>
    <dgm:pt modelId="{09676589-DAA0-419C-AADE-AA8DA6903160}" type="pres">
      <dgm:prSet presAssocID="{F9F678D1-EA88-4CF9-9D67-CEDC8160F687}" presName="aNode" presStyleLbl="bgShp" presStyleIdx="0" presStyleCnt="4"/>
      <dgm:spPr/>
      <dgm:t>
        <a:bodyPr/>
        <a:lstStyle/>
        <a:p>
          <a:endParaRPr lang="fr-FR"/>
        </a:p>
      </dgm:t>
    </dgm:pt>
    <dgm:pt modelId="{69B8C4C6-E9FE-4420-B4AF-FFA3B1410B9E}" type="pres">
      <dgm:prSet presAssocID="{F9F678D1-EA88-4CF9-9D67-CEDC8160F687}" presName="textNode" presStyleLbl="bgShp" presStyleIdx="0" presStyleCnt="4"/>
      <dgm:spPr/>
      <dgm:t>
        <a:bodyPr/>
        <a:lstStyle/>
        <a:p>
          <a:endParaRPr lang="fr-FR"/>
        </a:p>
      </dgm:t>
    </dgm:pt>
    <dgm:pt modelId="{C974F2B5-776E-4228-86A0-56C63EB5F538}" type="pres">
      <dgm:prSet presAssocID="{F9F678D1-EA88-4CF9-9D67-CEDC8160F687}" presName="compChildNode" presStyleCnt="0"/>
      <dgm:spPr/>
      <dgm:t>
        <a:bodyPr/>
        <a:lstStyle/>
        <a:p>
          <a:endParaRPr lang="fr-FR"/>
        </a:p>
      </dgm:t>
    </dgm:pt>
    <dgm:pt modelId="{A9DB1F56-B44B-41C2-818B-514C686D1A94}" type="pres">
      <dgm:prSet presAssocID="{F9F678D1-EA88-4CF9-9D67-CEDC8160F687}" presName="theInnerList" presStyleCnt="0"/>
      <dgm:spPr/>
      <dgm:t>
        <a:bodyPr/>
        <a:lstStyle/>
        <a:p>
          <a:endParaRPr lang="fr-FR"/>
        </a:p>
      </dgm:t>
    </dgm:pt>
    <dgm:pt modelId="{BAEE87F2-0A92-466B-8C29-4D44E05AB757}" type="pres">
      <dgm:prSet presAssocID="{565101B1-709E-4D9A-AE54-139BFAC37491}" presName="childNode" presStyleLbl="node1" presStyleIdx="0" presStyleCnt="6">
        <dgm:presLayoutVars>
          <dgm:bulletEnabled val="1"/>
        </dgm:presLayoutVars>
      </dgm:prSet>
      <dgm:spPr/>
      <dgm:t>
        <a:bodyPr/>
        <a:lstStyle/>
        <a:p>
          <a:endParaRPr lang="fr-FR"/>
        </a:p>
      </dgm:t>
    </dgm:pt>
    <dgm:pt modelId="{E5E7713C-A347-40E1-9703-609B49606F08}" type="pres">
      <dgm:prSet presAssocID="{565101B1-709E-4D9A-AE54-139BFAC37491}" presName="aSpace2" presStyleCnt="0"/>
      <dgm:spPr/>
      <dgm:t>
        <a:bodyPr/>
        <a:lstStyle/>
        <a:p>
          <a:endParaRPr lang="fr-FR"/>
        </a:p>
      </dgm:t>
    </dgm:pt>
    <dgm:pt modelId="{513ACC3D-AA94-4F14-B15D-1ED71C884BB0}" type="pres">
      <dgm:prSet presAssocID="{F13CB386-4E1B-4D37-BF65-42C0A3704A89}" presName="childNode" presStyleLbl="node1" presStyleIdx="1" presStyleCnt="6">
        <dgm:presLayoutVars>
          <dgm:bulletEnabled val="1"/>
        </dgm:presLayoutVars>
      </dgm:prSet>
      <dgm:spPr/>
      <dgm:t>
        <a:bodyPr/>
        <a:lstStyle/>
        <a:p>
          <a:endParaRPr lang="fr-FR"/>
        </a:p>
      </dgm:t>
    </dgm:pt>
    <dgm:pt modelId="{A2556313-1D69-48EE-9D26-119692801666}" type="pres">
      <dgm:prSet presAssocID="{F9F678D1-EA88-4CF9-9D67-CEDC8160F687}" presName="aSpace" presStyleCnt="0"/>
      <dgm:spPr/>
      <dgm:t>
        <a:bodyPr/>
        <a:lstStyle/>
        <a:p>
          <a:endParaRPr lang="fr-FR"/>
        </a:p>
      </dgm:t>
    </dgm:pt>
    <dgm:pt modelId="{FD4373C2-2C44-4C30-B2E2-A2266BF7F3D7}" type="pres">
      <dgm:prSet presAssocID="{8E3943B0-27F1-4BD4-BCFF-E52F4D3938FE}" presName="compNode" presStyleCnt="0"/>
      <dgm:spPr/>
      <dgm:t>
        <a:bodyPr/>
        <a:lstStyle/>
        <a:p>
          <a:endParaRPr lang="fr-FR"/>
        </a:p>
      </dgm:t>
    </dgm:pt>
    <dgm:pt modelId="{D1984B02-359F-4BCD-854A-A74F4CDCEF94}" type="pres">
      <dgm:prSet presAssocID="{8E3943B0-27F1-4BD4-BCFF-E52F4D3938FE}" presName="aNode" presStyleLbl="bgShp" presStyleIdx="1" presStyleCnt="4"/>
      <dgm:spPr/>
      <dgm:t>
        <a:bodyPr/>
        <a:lstStyle/>
        <a:p>
          <a:endParaRPr lang="fr-FR"/>
        </a:p>
      </dgm:t>
    </dgm:pt>
    <dgm:pt modelId="{CF02DC47-A79A-4D15-81E9-3104E5886918}" type="pres">
      <dgm:prSet presAssocID="{8E3943B0-27F1-4BD4-BCFF-E52F4D3938FE}" presName="textNode" presStyleLbl="bgShp" presStyleIdx="1" presStyleCnt="4"/>
      <dgm:spPr/>
      <dgm:t>
        <a:bodyPr/>
        <a:lstStyle/>
        <a:p>
          <a:endParaRPr lang="fr-FR"/>
        </a:p>
      </dgm:t>
    </dgm:pt>
    <dgm:pt modelId="{ED530E75-6635-4459-B6DF-2E36B770A05B}" type="pres">
      <dgm:prSet presAssocID="{8E3943B0-27F1-4BD4-BCFF-E52F4D3938FE}" presName="compChildNode" presStyleCnt="0"/>
      <dgm:spPr/>
      <dgm:t>
        <a:bodyPr/>
        <a:lstStyle/>
        <a:p>
          <a:endParaRPr lang="fr-FR"/>
        </a:p>
      </dgm:t>
    </dgm:pt>
    <dgm:pt modelId="{7F6FACBA-2A3E-4307-94B7-85FF6B6CE738}" type="pres">
      <dgm:prSet presAssocID="{8E3943B0-27F1-4BD4-BCFF-E52F4D3938FE}" presName="theInnerList" presStyleCnt="0"/>
      <dgm:spPr/>
      <dgm:t>
        <a:bodyPr/>
        <a:lstStyle/>
        <a:p>
          <a:endParaRPr lang="fr-FR"/>
        </a:p>
      </dgm:t>
    </dgm:pt>
    <dgm:pt modelId="{C5057DC6-6B41-44AB-8296-2C6EE1543FAA}" type="pres">
      <dgm:prSet presAssocID="{63615927-C6D8-4A45-ABBD-3D75CF32C316}" presName="childNode" presStyleLbl="node1" presStyleIdx="2" presStyleCnt="6">
        <dgm:presLayoutVars>
          <dgm:bulletEnabled val="1"/>
        </dgm:presLayoutVars>
      </dgm:prSet>
      <dgm:spPr/>
      <dgm:t>
        <a:bodyPr/>
        <a:lstStyle/>
        <a:p>
          <a:endParaRPr lang="fr-FR"/>
        </a:p>
      </dgm:t>
    </dgm:pt>
    <dgm:pt modelId="{61978A84-857A-4CC8-A35B-7D319C65393E}" type="pres">
      <dgm:prSet presAssocID="{63615927-C6D8-4A45-ABBD-3D75CF32C316}" presName="aSpace2" presStyleCnt="0"/>
      <dgm:spPr/>
      <dgm:t>
        <a:bodyPr/>
        <a:lstStyle/>
        <a:p>
          <a:endParaRPr lang="fr-FR"/>
        </a:p>
      </dgm:t>
    </dgm:pt>
    <dgm:pt modelId="{974A11EE-D8F1-4BCB-9C8D-938C24328E35}" type="pres">
      <dgm:prSet presAssocID="{852C1F68-9EE6-4AC1-8109-4F53DAF19EC9}" presName="childNode" presStyleLbl="node1" presStyleIdx="3" presStyleCnt="6">
        <dgm:presLayoutVars>
          <dgm:bulletEnabled val="1"/>
        </dgm:presLayoutVars>
      </dgm:prSet>
      <dgm:spPr/>
      <dgm:t>
        <a:bodyPr/>
        <a:lstStyle/>
        <a:p>
          <a:endParaRPr lang="fr-FR"/>
        </a:p>
      </dgm:t>
    </dgm:pt>
    <dgm:pt modelId="{A35636BE-88F3-4CD6-B344-39381AFE7044}" type="pres">
      <dgm:prSet presAssocID="{8E3943B0-27F1-4BD4-BCFF-E52F4D3938FE}" presName="aSpace" presStyleCnt="0"/>
      <dgm:spPr/>
      <dgm:t>
        <a:bodyPr/>
        <a:lstStyle/>
        <a:p>
          <a:endParaRPr lang="fr-FR"/>
        </a:p>
      </dgm:t>
    </dgm:pt>
    <dgm:pt modelId="{B6545108-6082-478F-A7C1-072ADB36655B}" type="pres">
      <dgm:prSet presAssocID="{E5308979-9ABC-40C3-9EC4-98A00D39F962}" presName="compNode" presStyleCnt="0"/>
      <dgm:spPr/>
      <dgm:t>
        <a:bodyPr/>
        <a:lstStyle/>
        <a:p>
          <a:endParaRPr lang="fr-FR"/>
        </a:p>
      </dgm:t>
    </dgm:pt>
    <dgm:pt modelId="{60A5BDB9-80B6-4333-AF60-D03D92B3F29F}" type="pres">
      <dgm:prSet presAssocID="{E5308979-9ABC-40C3-9EC4-98A00D39F962}" presName="aNode" presStyleLbl="bgShp" presStyleIdx="2" presStyleCnt="4"/>
      <dgm:spPr/>
      <dgm:t>
        <a:bodyPr/>
        <a:lstStyle/>
        <a:p>
          <a:endParaRPr lang="fr-FR"/>
        </a:p>
      </dgm:t>
    </dgm:pt>
    <dgm:pt modelId="{707A4CD9-356E-4279-BBBA-054E392218E5}" type="pres">
      <dgm:prSet presAssocID="{E5308979-9ABC-40C3-9EC4-98A00D39F962}" presName="textNode" presStyleLbl="bgShp" presStyleIdx="2" presStyleCnt="4"/>
      <dgm:spPr/>
      <dgm:t>
        <a:bodyPr/>
        <a:lstStyle/>
        <a:p>
          <a:endParaRPr lang="fr-FR"/>
        </a:p>
      </dgm:t>
    </dgm:pt>
    <dgm:pt modelId="{CE14CF05-3146-4415-B9BE-A64513FF81F8}" type="pres">
      <dgm:prSet presAssocID="{E5308979-9ABC-40C3-9EC4-98A00D39F962}" presName="compChildNode" presStyleCnt="0"/>
      <dgm:spPr/>
      <dgm:t>
        <a:bodyPr/>
        <a:lstStyle/>
        <a:p>
          <a:endParaRPr lang="fr-FR"/>
        </a:p>
      </dgm:t>
    </dgm:pt>
    <dgm:pt modelId="{D7302072-DD61-420A-A5B4-841B4A51DEC1}" type="pres">
      <dgm:prSet presAssocID="{E5308979-9ABC-40C3-9EC4-98A00D39F962}" presName="theInnerList" presStyleCnt="0"/>
      <dgm:spPr/>
      <dgm:t>
        <a:bodyPr/>
        <a:lstStyle/>
        <a:p>
          <a:endParaRPr lang="fr-FR"/>
        </a:p>
      </dgm:t>
    </dgm:pt>
    <dgm:pt modelId="{705BD17A-A13E-4CAD-876C-2EC3E56B22FA}" type="pres">
      <dgm:prSet presAssocID="{175A005E-23A4-4251-A95C-0878721F6A25}" presName="childNode" presStyleLbl="node1" presStyleIdx="4" presStyleCnt="6">
        <dgm:presLayoutVars>
          <dgm:bulletEnabled val="1"/>
        </dgm:presLayoutVars>
      </dgm:prSet>
      <dgm:spPr/>
      <dgm:t>
        <a:bodyPr/>
        <a:lstStyle/>
        <a:p>
          <a:endParaRPr lang="fr-FR"/>
        </a:p>
      </dgm:t>
    </dgm:pt>
    <dgm:pt modelId="{0604226A-2EE3-4BDA-AB2F-12341A4976E8}" type="pres">
      <dgm:prSet presAssocID="{175A005E-23A4-4251-A95C-0878721F6A25}" presName="aSpace2" presStyleCnt="0"/>
      <dgm:spPr/>
      <dgm:t>
        <a:bodyPr/>
        <a:lstStyle/>
        <a:p>
          <a:endParaRPr lang="fr-FR"/>
        </a:p>
      </dgm:t>
    </dgm:pt>
    <dgm:pt modelId="{F2C43595-95FD-4B69-A3B0-1A2764CDF195}" type="pres">
      <dgm:prSet presAssocID="{657042ED-3157-4456-B1B8-95EB67442652}" presName="childNode" presStyleLbl="node1" presStyleIdx="5" presStyleCnt="6">
        <dgm:presLayoutVars>
          <dgm:bulletEnabled val="1"/>
        </dgm:presLayoutVars>
      </dgm:prSet>
      <dgm:spPr/>
      <dgm:t>
        <a:bodyPr/>
        <a:lstStyle/>
        <a:p>
          <a:endParaRPr lang="fr-FR"/>
        </a:p>
      </dgm:t>
    </dgm:pt>
    <dgm:pt modelId="{550F3BAD-C826-4F0C-9B16-33858A26A614}" type="pres">
      <dgm:prSet presAssocID="{E5308979-9ABC-40C3-9EC4-98A00D39F962}" presName="aSpace" presStyleCnt="0"/>
      <dgm:spPr/>
      <dgm:t>
        <a:bodyPr/>
        <a:lstStyle/>
        <a:p>
          <a:endParaRPr lang="fr-FR"/>
        </a:p>
      </dgm:t>
    </dgm:pt>
    <dgm:pt modelId="{23D32759-29F3-4C4B-AE88-2D91F581374A}" type="pres">
      <dgm:prSet presAssocID="{82905287-2678-42FA-BCC6-8EE5AF57D16B}" presName="compNode" presStyleCnt="0"/>
      <dgm:spPr/>
      <dgm:t>
        <a:bodyPr/>
        <a:lstStyle/>
        <a:p>
          <a:endParaRPr lang="fr-FR"/>
        </a:p>
      </dgm:t>
    </dgm:pt>
    <dgm:pt modelId="{18445F10-4714-4679-9DB7-A2304F41A6A0}" type="pres">
      <dgm:prSet presAssocID="{82905287-2678-42FA-BCC6-8EE5AF57D16B}" presName="aNode" presStyleLbl="bgShp" presStyleIdx="3" presStyleCnt="4"/>
      <dgm:spPr/>
      <dgm:t>
        <a:bodyPr/>
        <a:lstStyle/>
        <a:p>
          <a:endParaRPr lang="fr-FR"/>
        </a:p>
      </dgm:t>
    </dgm:pt>
    <dgm:pt modelId="{3E4FDAB2-3EE2-460C-A4E5-1E260277B772}" type="pres">
      <dgm:prSet presAssocID="{82905287-2678-42FA-BCC6-8EE5AF57D16B}" presName="textNode" presStyleLbl="bgShp" presStyleIdx="3" presStyleCnt="4"/>
      <dgm:spPr/>
      <dgm:t>
        <a:bodyPr/>
        <a:lstStyle/>
        <a:p>
          <a:endParaRPr lang="fr-FR"/>
        </a:p>
      </dgm:t>
    </dgm:pt>
    <dgm:pt modelId="{E04EB915-94D9-4AC8-AFA6-1CEB4E84323C}" type="pres">
      <dgm:prSet presAssocID="{82905287-2678-42FA-BCC6-8EE5AF57D16B}" presName="compChildNode" presStyleCnt="0"/>
      <dgm:spPr/>
      <dgm:t>
        <a:bodyPr/>
        <a:lstStyle/>
        <a:p>
          <a:endParaRPr lang="fr-FR"/>
        </a:p>
      </dgm:t>
    </dgm:pt>
    <dgm:pt modelId="{9D8898B3-80A8-48C9-9AC3-8C7F3D1B128C}" type="pres">
      <dgm:prSet presAssocID="{82905287-2678-42FA-BCC6-8EE5AF57D16B}" presName="theInnerList" presStyleCnt="0"/>
      <dgm:spPr/>
      <dgm:t>
        <a:bodyPr/>
        <a:lstStyle/>
        <a:p>
          <a:endParaRPr lang="fr-FR"/>
        </a:p>
      </dgm:t>
    </dgm:pt>
  </dgm:ptLst>
  <dgm:cxnLst>
    <dgm:cxn modelId="{47B6C547-D76D-439C-9FF7-478308D4DD74}" type="presOf" srcId="{63615927-C6D8-4A45-ABBD-3D75CF32C316}" destId="{C5057DC6-6B41-44AB-8296-2C6EE1543FAA}" srcOrd="0" destOrd="0" presId="urn:microsoft.com/office/officeart/2005/8/layout/lProcess2"/>
    <dgm:cxn modelId="{79246D74-A8A5-4E19-B89B-D024C6D779D1}" type="presOf" srcId="{F13CB386-4E1B-4D37-BF65-42C0A3704A89}" destId="{513ACC3D-AA94-4F14-B15D-1ED71C884BB0}" srcOrd="0" destOrd="0" presId="urn:microsoft.com/office/officeart/2005/8/layout/lProcess2"/>
    <dgm:cxn modelId="{03FD48EA-8BF1-439F-96BA-7721218A1C46}" srcId="{E5308979-9ABC-40C3-9EC4-98A00D39F962}" destId="{175A005E-23A4-4251-A95C-0878721F6A25}" srcOrd="0" destOrd="0" parTransId="{EB322571-6386-4CA1-AAD0-1218113311F3}" sibTransId="{DBA64E62-C28E-4E5F-8CDC-4AE947FE0447}"/>
    <dgm:cxn modelId="{C2EB68BE-4A16-4771-B93E-5CE25DC910D0}" srcId="{8E3943B0-27F1-4BD4-BCFF-E52F4D3938FE}" destId="{852C1F68-9EE6-4AC1-8109-4F53DAF19EC9}" srcOrd="1" destOrd="0" parTransId="{CE881505-BC6A-483F-8A7E-D8A0C5E90398}" sibTransId="{31FD6AFF-8416-4F82-9334-AFA81DAB0E3C}"/>
    <dgm:cxn modelId="{EBBE1AA6-5050-4FF3-91BA-981A362DA494}" type="presOf" srcId="{8E3943B0-27F1-4BD4-BCFF-E52F4D3938FE}" destId="{D1984B02-359F-4BCD-854A-A74F4CDCEF94}" srcOrd="0" destOrd="0" presId="urn:microsoft.com/office/officeart/2005/8/layout/lProcess2"/>
    <dgm:cxn modelId="{9FDBB17D-4746-4100-9405-5A6FD5A60885}" type="presOf" srcId="{F9F678D1-EA88-4CF9-9D67-CEDC8160F687}" destId="{69B8C4C6-E9FE-4420-B4AF-FFA3B1410B9E}" srcOrd="1" destOrd="0" presId="urn:microsoft.com/office/officeart/2005/8/layout/lProcess2"/>
    <dgm:cxn modelId="{6FE6CFEE-018D-483C-8091-C4F30FB395EE}" type="presOf" srcId="{565101B1-709E-4D9A-AE54-139BFAC37491}" destId="{BAEE87F2-0A92-466B-8C29-4D44E05AB757}" srcOrd="0" destOrd="0" presId="urn:microsoft.com/office/officeart/2005/8/layout/lProcess2"/>
    <dgm:cxn modelId="{8E5AC42F-9AE0-4ACC-AB6A-0A64AE236DA7}" srcId="{45398EE0-D083-4E6D-ABD3-CED6654FA4EC}" destId="{F9F678D1-EA88-4CF9-9D67-CEDC8160F687}" srcOrd="0" destOrd="0" parTransId="{D3155A5B-018B-4937-9F9E-8BDE21FC35C3}" sibTransId="{D70AA324-FACA-4448-9F92-FEB211D50E9E}"/>
    <dgm:cxn modelId="{A19F8DBA-92F2-4D0A-9B08-41507BEABB88}" type="presOf" srcId="{E5308979-9ABC-40C3-9EC4-98A00D39F962}" destId="{60A5BDB9-80B6-4333-AF60-D03D92B3F29F}" srcOrd="0" destOrd="0" presId="urn:microsoft.com/office/officeart/2005/8/layout/lProcess2"/>
    <dgm:cxn modelId="{836A3959-C6F7-43FF-8C12-32ABFFAA0C00}" type="presOf" srcId="{F9F678D1-EA88-4CF9-9D67-CEDC8160F687}" destId="{09676589-DAA0-419C-AADE-AA8DA6903160}" srcOrd="0" destOrd="0" presId="urn:microsoft.com/office/officeart/2005/8/layout/lProcess2"/>
    <dgm:cxn modelId="{D3B3D560-66A0-4DB9-9339-69C691D70A6F}" srcId="{45398EE0-D083-4E6D-ABD3-CED6654FA4EC}" destId="{82905287-2678-42FA-BCC6-8EE5AF57D16B}" srcOrd="3" destOrd="0" parTransId="{4DC81231-5037-4950-8AE9-A7BB8316A01E}" sibTransId="{25D29A56-1CB0-4FDA-871A-4C7374654166}"/>
    <dgm:cxn modelId="{472A5E35-5ECE-47E6-9BB8-AEBA36D283A2}" type="presOf" srcId="{8E3943B0-27F1-4BD4-BCFF-E52F4D3938FE}" destId="{CF02DC47-A79A-4D15-81E9-3104E5886918}" srcOrd="1" destOrd="0" presId="urn:microsoft.com/office/officeart/2005/8/layout/lProcess2"/>
    <dgm:cxn modelId="{62C63239-33C1-4096-A81F-C17DC9622BDD}" type="presOf" srcId="{657042ED-3157-4456-B1B8-95EB67442652}" destId="{F2C43595-95FD-4B69-A3B0-1A2764CDF195}" srcOrd="0" destOrd="0" presId="urn:microsoft.com/office/officeart/2005/8/layout/lProcess2"/>
    <dgm:cxn modelId="{2DD4357C-8618-4B7B-8266-96A06AAEE886}" srcId="{F9F678D1-EA88-4CF9-9D67-CEDC8160F687}" destId="{565101B1-709E-4D9A-AE54-139BFAC37491}" srcOrd="0" destOrd="0" parTransId="{F099666E-0B6B-40FD-AA41-9A823997905F}" sibTransId="{DE18A9F6-B8C4-4BFB-8699-D054311FFBF4}"/>
    <dgm:cxn modelId="{AD5F8388-F196-4ADA-9014-BDB1B419A1F0}" type="presOf" srcId="{82905287-2678-42FA-BCC6-8EE5AF57D16B}" destId="{18445F10-4714-4679-9DB7-A2304F41A6A0}" srcOrd="0" destOrd="0" presId="urn:microsoft.com/office/officeart/2005/8/layout/lProcess2"/>
    <dgm:cxn modelId="{F4340DA4-B94F-48F7-AE3B-953E144E59D6}" type="presOf" srcId="{E5308979-9ABC-40C3-9EC4-98A00D39F962}" destId="{707A4CD9-356E-4279-BBBA-054E392218E5}" srcOrd="1" destOrd="0" presId="urn:microsoft.com/office/officeart/2005/8/layout/lProcess2"/>
    <dgm:cxn modelId="{51E404F8-7DFD-4A7C-A23D-6ACBB17DBCD4}" srcId="{45398EE0-D083-4E6D-ABD3-CED6654FA4EC}" destId="{E5308979-9ABC-40C3-9EC4-98A00D39F962}" srcOrd="2" destOrd="0" parTransId="{0167DC2F-B267-4D4A-912A-C0907D1F00EE}" sibTransId="{A87CAC22-1784-4EAA-994D-8F2515590357}"/>
    <dgm:cxn modelId="{333968BE-3B58-455E-B908-E59F9BE9CB11}" srcId="{45398EE0-D083-4E6D-ABD3-CED6654FA4EC}" destId="{8E3943B0-27F1-4BD4-BCFF-E52F4D3938FE}" srcOrd="1" destOrd="0" parTransId="{D1376875-5D8F-4512-BECA-F8536DCA0F97}" sibTransId="{99DC51F8-AE13-4763-A5C1-7A5E0BA5225A}"/>
    <dgm:cxn modelId="{A8F7BC9F-257A-4C66-B821-C85DBC1A5D04}" type="presOf" srcId="{82905287-2678-42FA-BCC6-8EE5AF57D16B}" destId="{3E4FDAB2-3EE2-460C-A4E5-1E260277B772}" srcOrd="1" destOrd="0" presId="urn:microsoft.com/office/officeart/2005/8/layout/lProcess2"/>
    <dgm:cxn modelId="{B25998B9-1D9D-4B54-B5AE-9B9BFCE26D47}" srcId="{E5308979-9ABC-40C3-9EC4-98A00D39F962}" destId="{657042ED-3157-4456-B1B8-95EB67442652}" srcOrd="1" destOrd="0" parTransId="{620AC9C3-EA8A-4D50-A496-EA2C7AE8F138}" sibTransId="{313EE550-792A-498F-B20C-8B5187E63E79}"/>
    <dgm:cxn modelId="{6764F9BD-B173-4CBC-B5B1-CF9929A5A854}" srcId="{8E3943B0-27F1-4BD4-BCFF-E52F4D3938FE}" destId="{63615927-C6D8-4A45-ABBD-3D75CF32C316}" srcOrd="0" destOrd="0" parTransId="{C56E19A9-EDEE-451A-96DE-824A9C125B0F}" sibTransId="{75449A62-CA32-4060-8E82-A6BB987B7610}"/>
    <dgm:cxn modelId="{838BE0A2-E444-4E56-9447-0A5236E9F365}" type="presOf" srcId="{852C1F68-9EE6-4AC1-8109-4F53DAF19EC9}" destId="{974A11EE-D8F1-4BCB-9C8D-938C24328E35}" srcOrd="0" destOrd="0" presId="urn:microsoft.com/office/officeart/2005/8/layout/lProcess2"/>
    <dgm:cxn modelId="{7C3C5028-75A1-4A38-88ED-1E4B121078BB}" type="presOf" srcId="{45398EE0-D083-4E6D-ABD3-CED6654FA4EC}" destId="{3F4D40DA-1CD3-4EC9-80E1-A1ED2CE427D7}" srcOrd="0" destOrd="0" presId="urn:microsoft.com/office/officeart/2005/8/layout/lProcess2"/>
    <dgm:cxn modelId="{CF15E860-784D-4C45-9F66-E4E3653AE820}" type="presOf" srcId="{175A005E-23A4-4251-A95C-0878721F6A25}" destId="{705BD17A-A13E-4CAD-876C-2EC3E56B22FA}" srcOrd="0" destOrd="0" presId="urn:microsoft.com/office/officeart/2005/8/layout/lProcess2"/>
    <dgm:cxn modelId="{D510833E-B6E3-4CF5-9182-1B9F9F572EFB}" srcId="{F9F678D1-EA88-4CF9-9D67-CEDC8160F687}" destId="{F13CB386-4E1B-4D37-BF65-42C0A3704A89}" srcOrd="1" destOrd="0" parTransId="{9FA8FCEC-7401-426E-A91D-3A8D330A23F1}" sibTransId="{B0B04701-6630-458C-B5C4-F647D26380DB}"/>
    <dgm:cxn modelId="{E2748334-769C-4676-A681-E2712ADC6EF8}" type="presParOf" srcId="{3F4D40DA-1CD3-4EC9-80E1-A1ED2CE427D7}" destId="{CC6F72B0-9987-41FE-88C6-BDC73F882D98}" srcOrd="0" destOrd="0" presId="urn:microsoft.com/office/officeart/2005/8/layout/lProcess2"/>
    <dgm:cxn modelId="{8B99B26A-6943-46F1-85C1-5A8469E08A7E}" type="presParOf" srcId="{CC6F72B0-9987-41FE-88C6-BDC73F882D98}" destId="{09676589-DAA0-419C-AADE-AA8DA6903160}" srcOrd="0" destOrd="0" presId="urn:microsoft.com/office/officeart/2005/8/layout/lProcess2"/>
    <dgm:cxn modelId="{88975F87-3428-4B25-A022-1012ED68892E}" type="presParOf" srcId="{CC6F72B0-9987-41FE-88C6-BDC73F882D98}" destId="{69B8C4C6-E9FE-4420-B4AF-FFA3B1410B9E}" srcOrd="1" destOrd="0" presId="urn:microsoft.com/office/officeart/2005/8/layout/lProcess2"/>
    <dgm:cxn modelId="{488F21B3-D133-4D5C-A410-405F512708EE}" type="presParOf" srcId="{CC6F72B0-9987-41FE-88C6-BDC73F882D98}" destId="{C974F2B5-776E-4228-86A0-56C63EB5F538}" srcOrd="2" destOrd="0" presId="urn:microsoft.com/office/officeart/2005/8/layout/lProcess2"/>
    <dgm:cxn modelId="{27295214-DC02-4895-986C-EB64206B69FD}" type="presParOf" srcId="{C974F2B5-776E-4228-86A0-56C63EB5F538}" destId="{A9DB1F56-B44B-41C2-818B-514C686D1A94}" srcOrd="0" destOrd="0" presId="urn:microsoft.com/office/officeart/2005/8/layout/lProcess2"/>
    <dgm:cxn modelId="{3BA3E096-FBF1-4214-9CE5-64864B2C326F}" type="presParOf" srcId="{A9DB1F56-B44B-41C2-818B-514C686D1A94}" destId="{BAEE87F2-0A92-466B-8C29-4D44E05AB757}" srcOrd="0" destOrd="0" presId="urn:microsoft.com/office/officeart/2005/8/layout/lProcess2"/>
    <dgm:cxn modelId="{CC7EE0CC-5DA6-462F-BF8E-448CD864CF59}" type="presParOf" srcId="{A9DB1F56-B44B-41C2-818B-514C686D1A94}" destId="{E5E7713C-A347-40E1-9703-609B49606F08}" srcOrd="1" destOrd="0" presId="urn:microsoft.com/office/officeart/2005/8/layout/lProcess2"/>
    <dgm:cxn modelId="{9F5A6517-B105-47BB-94A9-C2CAF52E0F6E}" type="presParOf" srcId="{A9DB1F56-B44B-41C2-818B-514C686D1A94}" destId="{513ACC3D-AA94-4F14-B15D-1ED71C884BB0}" srcOrd="2" destOrd="0" presId="urn:microsoft.com/office/officeart/2005/8/layout/lProcess2"/>
    <dgm:cxn modelId="{97691431-533D-46E2-9219-25011BAD8018}" type="presParOf" srcId="{3F4D40DA-1CD3-4EC9-80E1-A1ED2CE427D7}" destId="{A2556313-1D69-48EE-9D26-119692801666}" srcOrd="1" destOrd="0" presId="urn:microsoft.com/office/officeart/2005/8/layout/lProcess2"/>
    <dgm:cxn modelId="{64D83AA9-E6E6-4EFA-9FE3-47691ED2111B}" type="presParOf" srcId="{3F4D40DA-1CD3-4EC9-80E1-A1ED2CE427D7}" destId="{FD4373C2-2C44-4C30-B2E2-A2266BF7F3D7}" srcOrd="2" destOrd="0" presId="urn:microsoft.com/office/officeart/2005/8/layout/lProcess2"/>
    <dgm:cxn modelId="{ABF89CDE-58DF-4FB1-BCB3-D20032A46B8C}" type="presParOf" srcId="{FD4373C2-2C44-4C30-B2E2-A2266BF7F3D7}" destId="{D1984B02-359F-4BCD-854A-A74F4CDCEF94}" srcOrd="0" destOrd="0" presId="urn:microsoft.com/office/officeart/2005/8/layout/lProcess2"/>
    <dgm:cxn modelId="{2593A781-8666-45D2-B5D5-C74744DDCCD7}" type="presParOf" srcId="{FD4373C2-2C44-4C30-B2E2-A2266BF7F3D7}" destId="{CF02DC47-A79A-4D15-81E9-3104E5886918}" srcOrd="1" destOrd="0" presId="urn:microsoft.com/office/officeart/2005/8/layout/lProcess2"/>
    <dgm:cxn modelId="{5EB83A10-7D36-4921-BDE0-86B568827E69}" type="presParOf" srcId="{FD4373C2-2C44-4C30-B2E2-A2266BF7F3D7}" destId="{ED530E75-6635-4459-B6DF-2E36B770A05B}" srcOrd="2" destOrd="0" presId="urn:microsoft.com/office/officeart/2005/8/layout/lProcess2"/>
    <dgm:cxn modelId="{8701E226-942D-4FB8-9B78-3FE2EEDB1301}" type="presParOf" srcId="{ED530E75-6635-4459-B6DF-2E36B770A05B}" destId="{7F6FACBA-2A3E-4307-94B7-85FF6B6CE738}" srcOrd="0" destOrd="0" presId="urn:microsoft.com/office/officeart/2005/8/layout/lProcess2"/>
    <dgm:cxn modelId="{BD543CBE-05DB-409A-BE9B-47CE0502B1ED}" type="presParOf" srcId="{7F6FACBA-2A3E-4307-94B7-85FF6B6CE738}" destId="{C5057DC6-6B41-44AB-8296-2C6EE1543FAA}" srcOrd="0" destOrd="0" presId="urn:microsoft.com/office/officeart/2005/8/layout/lProcess2"/>
    <dgm:cxn modelId="{BEC6C80E-7FCA-4727-845B-4E4B16019DA4}" type="presParOf" srcId="{7F6FACBA-2A3E-4307-94B7-85FF6B6CE738}" destId="{61978A84-857A-4CC8-A35B-7D319C65393E}" srcOrd="1" destOrd="0" presId="urn:microsoft.com/office/officeart/2005/8/layout/lProcess2"/>
    <dgm:cxn modelId="{E24A2F00-730B-4B2A-9207-24DC8D915AAB}" type="presParOf" srcId="{7F6FACBA-2A3E-4307-94B7-85FF6B6CE738}" destId="{974A11EE-D8F1-4BCB-9C8D-938C24328E35}" srcOrd="2" destOrd="0" presId="urn:microsoft.com/office/officeart/2005/8/layout/lProcess2"/>
    <dgm:cxn modelId="{04F0B5CB-5934-4E2F-B9D6-917420FE4758}" type="presParOf" srcId="{3F4D40DA-1CD3-4EC9-80E1-A1ED2CE427D7}" destId="{A35636BE-88F3-4CD6-B344-39381AFE7044}" srcOrd="3" destOrd="0" presId="urn:microsoft.com/office/officeart/2005/8/layout/lProcess2"/>
    <dgm:cxn modelId="{70CC7E4C-9FC2-4B27-8167-F4397374CB0C}" type="presParOf" srcId="{3F4D40DA-1CD3-4EC9-80E1-A1ED2CE427D7}" destId="{B6545108-6082-478F-A7C1-072ADB36655B}" srcOrd="4" destOrd="0" presId="urn:microsoft.com/office/officeart/2005/8/layout/lProcess2"/>
    <dgm:cxn modelId="{E09C445A-B9DB-43D9-A823-F6736F4A4721}" type="presParOf" srcId="{B6545108-6082-478F-A7C1-072ADB36655B}" destId="{60A5BDB9-80B6-4333-AF60-D03D92B3F29F}" srcOrd="0" destOrd="0" presId="urn:microsoft.com/office/officeart/2005/8/layout/lProcess2"/>
    <dgm:cxn modelId="{111414F0-96D8-4FB1-9FDD-E09CCBDA9494}" type="presParOf" srcId="{B6545108-6082-478F-A7C1-072ADB36655B}" destId="{707A4CD9-356E-4279-BBBA-054E392218E5}" srcOrd="1" destOrd="0" presId="urn:microsoft.com/office/officeart/2005/8/layout/lProcess2"/>
    <dgm:cxn modelId="{8804AA68-BDBA-4DD3-AE9D-4E26BDA601B7}" type="presParOf" srcId="{B6545108-6082-478F-A7C1-072ADB36655B}" destId="{CE14CF05-3146-4415-B9BE-A64513FF81F8}" srcOrd="2" destOrd="0" presId="urn:microsoft.com/office/officeart/2005/8/layout/lProcess2"/>
    <dgm:cxn modelId="{2E778270-9292-412D-B3D3-65C205C146D6}" type="presParOf" srcId="{CE14CF05-3146-4415-B9BE-A64513FF81F8}" destId="{D7302072-DD61-420A-A5B4-841B4A51DEC1}" srcOrd="0" destOrd="0" presId="urn:microsoft.com/office/officeart/2005/8/layout/lProcess2"/>
    <dgm:cxn modelId="{C8DF08E1-6E9D-4391-A364-15FA4D4FDDC7}" type="presParOf" srcId="{D7302072-DD61-420A-A5B4-841B4A51DEC1}" destId="{705BD17A-A13E-4CAD-876C-2EC3E56B22FA}" srcOrd="0" destOrd="0" presId="urn:microsoft.com/office/officeart/2005/8/layout/lProcess2"/>
    <dgm:cxn modelId="{8631A0A0-1E3B-4D86-A115-921872BC2CC8}" type="presParOf" srcId="{D7302072-DD61-420A-A5B4-841B4A51DEC1}" destId="{0604226A-2EE3-4BDA-AB2F-12341A4976E8}" srcOrd="1" destOrd="0" presId="urn:microsoft.com/office/officeart/2005/8/layout/lProcess2"/>
    <dgm:cxn modelId="{3FBA3279-1ED8-4A0E-88A6-BE219345F2A4}" type="presParOf" srcId="{D7302072-DD61-420A-A5B4-841B4A51DEC1}" destId="{F2C43595-95FD-4B69-A3B0-1A2764CDF195}" srcOrd="2" destOrd="0" presId="urn:microsoft.com/office/officeart/2005/8/layout/lProcess2"/>
    <dgm:cxn modelId="{9C5C1DB0-EBF7-4840-A605-4B95FFF14D68}" type="presParOf" srcId="{3F4D40DA-1CD3-4EC9-80E1-A1ED2CE427D7}" destId="{550F3BAD-C826-4F0C-9B16-33858A26A614}" srcOrd="5" destOrd="0" presId="urn:microsoft.com/office/officeart/2005/8/layout/lProcess2"/>
    <dgm:cxn modelId="{7FBB45F1-470F-46CF-9E94-C1C21F3EC508}" type="presParOf" srcId="{3F4D40DA-1CD3-4EC9-80E1-A1ED2CE427D7}" destId="{23D32759-29F3-4C4B-AE88-2D91F581374A}" srcOrd="6" destOrd="0" presId="urn:microsoft.com/office/officeart/2005/8/layout/lProcess2"/>
    <dgm:cxn modelId="{5998BD2F-9FC4-4841-A27A-82B449898381}" type="presParOf" srcId="{23D32759-29F3-4C4B-AE88-2D91F581374A}" destId="{18445F10-4714-4679-9DB7-A2304F41A6A0}" srcOrd="0" destOrd="0" presId="urn:microsoft.com/office/officeart/2005/8/layout/lProcess2"/>
    <dgm:cxn modelId="{4F305D40-DE1C-4251-A819-3E6AF6EFC825}" type="presParOf" srcId="{23D32759-29F3-4C4B-AE88-2D91F581374A}" destId="{3E4FDAB2-3EE2-460C-A4E5-1E260277B772}" srcOrd="1" destOrd="0" presId="urn:microsoft.com/office/officeart/2005/8/layout/lProcess2"/>
    <dgm:cxn modelId="{65D207BF-EDE7-4936-A17A-F27EDCBC1DBF}" type="presParOf" srcId="{23D32759-29F3-4C4B-AE88-2D91F581374A}" destId="{E04EB915-94D9-4AC8-AFA6-1CEB4E84323C}" srcOrd="2" destOrd="0" presId="urn:microsoft.com/office/officeart/2005/8/layout/lProcess2"/>
    <dgm:cxn modelId="{CB125240-5474-4796-A041-3943247F1EE3}" type="presParOf" srcId="{E04EB915-94D9-4AC8-AFA6-1CEB4E84323C}" destId="{9D8898B3-80A8-48C9-9AC3-8C7F3D1B128C}"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1957C-4FE3-4244-8BA6-71B07B2F30F6}" type="doc">
      <dgm:prSet loTypeId="urn:microsoft.com/office/officeart/2005/8/layout/pList2" loCatId="list" qsTypeId="urn:microsoft.com/office/officeart/2005/8/quickstyle/simple5" qsCatId="simple" csTypeId="urn:microsoft.com/office/officeart/2005/8/colors/colorful2" csCatId="colorful" phldr="1"/>
      <dgm:spPr/>
    </dgm:pt>
    <dgm:pt modelId="{B8FB737F-FB8A-40D6-8EAB-4F73427D1874}">
      <dgm:prSet custT="1"/>
      <dgm:spPr>
        <a:solidFill>
          <a:srgbClr val="FF0000"/>
        </a:solidFill>
      </dgm:spPr>
      <dgm:t>
        <a:bodyPr/>
        <a:lstStyle/>
        <a:p>
          <a:r>
            <a:rPr lang="fr-FR" sz="2800" dirty="0" smtClean="0">
              <a:latin typeface="Garamond" pitchFamily="18" charset="0"/>
            </a:rPr>
            <a:t>Si un individu ne joue pas convenablement son rôle sur la scène du monde, il n'atteindra que la moitié de son développement. </a:t>
          </a:r>
        </a:p>
        <a:p>
          <a:r>
            <a:rPr lang="fr-FR" sz="2800" i="1" dirty="0" smtClean="0">
              <a:latin typeface="Garamond" pitchFamily="18" charset="0"/>
            </a:rPr>
            <a:t>Esther Harding</a:t>
          </a:r>
        </a:p>
      </dgm:t>
    </dgm:pt>
    <dgm:pt modelId="{E05273EC-069F-4F8D-9ECC-C0FA815D44E9}" type="parTrans" cxnId="{D924CB5E-83EE-46EF-B3FA-B3C93E7EA9FF}">
      <dgm:prSet/>
      <dgm:spPr/>
      <dgm:t>
        <a:bodyPr/>
        <a:lstStyle/>
        <a:p>
          <a:endParaRPr lang="fr-FR"/>
        </a:p>
      </dgm:t>
    </dgm:pt>
    <dgm:pt modelId="{2EAE0D41-6F9E-4B02-90F7-0D9F59B41093}" type="sibTrans" cxnId="{D924CB5E-83EE-46EF-B3FA-B3C93E7EA9FF}">
      <dgm:prSet/>
      <dgm:spPr/>
      <dgm:t>
        <a:bodyPr/>
        <a:lstStyle/>
        <a:p>
          <a:endParaRPr lang="fr-FR"/>
        </a:p>
      </dgm:t>
    </dgm:pt>
    <dgm:pt modelId="{837A7E60-CFCC-48DA-8AD4-D85F9C5A42E9}">
      <dgm:prSet phldrT="[Texte]" custT="1"/>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fr-FR" sz="2400" i="1" dirty="0">
            <a:latin typeface="Garamond" pitchFamily="18" charset="0"/>
          </a:endParaRPr>
        </a:p>
      </dgm:t>
    </dgm:pt>
    <dgm:pt modelId="{9AEC4BAE-BD35-48AB-9106-FD66B6987ECC}" type="sibTrans" cxnId="{9DD28CCC-C96C-4C2C-8EA3-8C0BDA3AB19B}">
      <dgm:prSet/>
      <dgm:spPr/>
      <dgm:t>
        <a:bodyPr/>
        <a:lstStyle/>
        <a:p>
          <a:endParaRPr lang="fr-FR"/>
        </a:p>
      </dgm:t>
    </dgm:pt>
    <dgm:pt modelId="{9D5FDB93-53A7-4867-8039-A0EECB5AC9CE}" type="parTrans" cxnId="{9DD28CCC-C96C-4C2C-8EA3-8C0BDA3AB19B}">
      <dgm:prSet/>
      <dgm:spPr/>
      <dgm:t>
        <a:bodyPr/>
        <a:lstStyle/>
        <a:p>
          <a:endParaRPr lang="fr-FR"/>
        </a:p>
      </dgm:t>
    </dgm:pt>
    <dgm:pt modelId="{32F07F89-06D2-4FC5-9000-01EA7A536782}">
      <dgm:prSet/>
      <dgm:spPr>
        <a:solidFill>
          <a:srgbClr val="00B050"/>
        </a:solidFill>
      </dgm:spPr>
      <dgm:t>
        <a:bodyPr/>
        <a:lstStyle/>
        <a:p>
          <a:r>
            <a:rPr lang="fr-FR" dirty="0" smtClean="0">
              <a:latin typeface="Garamond" pitchFamily="18" charset="0"/>
            </a:rPr>
            <a:t>C'est toujours ce qui se passe dans la vie : on s’imagine jouer son rôle dans une certaine pièce, et on ne soupçonne pas qu'on vous a changé les décors, si bien qu'on doit, sans s’en douter, se produire dans un autre spectacle. </a:t>
          </a:r>
          <a:r>
            <a:rPr lang="fr-FR" i="1" dirty="0" smtClean="0">
              <a:latin typeface="Garamond" pitchFamily="18" charset="0"/>
            </a:rPr>
            <a:t>Milan Kundera</a:t>
          </a:r>
          <a:endParaRPr lang="fr-FR" dirty="0">
            <a:latin typeface="Garamond" pitchFamily="18" charset="0"/>
          </a:endParaRPr>
        </a:p>
      </dgm:t>
    </dgm:pt>
    <dgm:pt modelId="{6899A03A-C6D5-44C9-9D5D-D9ACA8C5CE0E}" type="parTrans" cxnId="{E8A512C1-08AB-4300-B5DC-6D1A3FC5C686}">
      <dgm:prSet/>
      <dgm:spPr/>
      <dgm:t>
        <a:bodyPr/>
        <a:lstStyle/>
        <a:p>
          <a:endParaRPr lang="fr-FR"/>
        </a:p>
      </dgm:t>
    </dgm:pt>
    <dgm:pt modelId="{5684F5AF-6A55-435A-BFDC-446C982EFBFB}" type="sibTrans" cxnId="{E8A512C1-08AB-4300-B5DC-6D1A3FC5C686}">
      <dgm:prSet/>
      <dgm:spPr/>
      <dgm:t>
        <a:bodyPr/>
        <a:lstStyle/>
        <a:p>
          <a:endParaRPr lang="fr-FR"/>
        </a:p>
      </dgm:t>
    </dgm:pt>
    <dgm:pt modelId="{9B6D72E6-40E7-4C59-BE99-4F659A8C75F0}" type="pres">
      <dgm:prSet presAssocID="{AA61957C-4FE3-4244-8BA6-71B07B2F30F6}" presName="Name0" presStyleCnt="0">
        <dgm:presLayoutVars>
          <dgm:dir/>
          <dgm:resizeHandles val="exact"/>
        </dgm:presLayoutVars>
      </dgm:prSet>
      <dgm:spPr/>
    </dgm:pt>
    <dgm:pt modelId="{022BCD71-9727-4973-8977-B810CD4CED6D}" type="pres">
      <dgm:prSet presAssocID="{AA61957C-4FE3-4244-8BA6-71B07B2F30F6}" presName="bkgdShp" presStyleLbl="alignAccFollowNode1" presStyleIdx="0" presStyleCnt="1"/>
      <dgm:spPr/>
    </dgm:pt>
    <dgm:pt modelId="{219AFA24-22F6-4B3E-A814-0087541527E4}" type="pres">
      <dgm:prSet presAssocID="{AA61957C-4FE3-4244-8BA6-71B07B2F30F6}" presName="linComp" presStyleCnt="0"/>
      <dgm:spPr/>
    </dgm:pt>
    <dgm:pt modelId="{2FFE3A11-4DC7-4505-B5DF-E7035D170FD3}" type="pres">
      <dgm:prSet presAssocID="{837A7E60-CFCC-48DA-8AD4-D85F9C5A42E9}" presName="compNode" presStyleCnt="0"/>
      <dgm:spPr/>
    </dgm:pt>
    <dgm:pt modelId="{134E954E-5593-42A5-98A4-ACA7CF9265D0}" type="pres">
      <dgm:prSet presAssocID="{837A7E60-CFCC-48DA-8AD4-D85F9C5A42E9}" presName="node" presStyleLbl="node1" presStyleIdx="0" presStyleCnt="3" custScaleX="84947">
        <dgm:presLayoutVars>
          <dgm:bulletEnabled val="1"/>
        </dgm:presLayoutVars>
      </dgm:prSet>
      <dgm:spPr/>
      <dgm:t>
        <a:bodyPr/>
        <a:lstStyle/>
        <a:p>
          <a:endParaRPr lang="fr-FR"/>
        </a:p>
      </dgm:t>
    </dgm:pt>
    <dgm:pt modelId="{37E937F6-773E-4903-8553-D83C824D686C}" type="pres">
      <dgm:prSet presAssocID="{837A7E60-CFCC-48DA-8AD4-D85F9C5A42E9}" presName="invisiNode" presStyleLbl="node1" presStyleIdx="0" presStyleCnt="3"/>
      <dgm:spPr/>
    </dgm:pt>
    <dgm:pt modelId="{2E55DE78-05FE-4BF0-86A2-4B770BFA6D2E}" type="pres">
      <dgm:prSet presAssocID="{837A7E60-CFCC-48DA-8AD4-D85F9C5A42E9}" presName="imagNode" presStyleLbl="fgImgPlace1" presStyleIdx="0" presStyleCnt="3" custScaleX="58622" custScaleY="108578" custLinFactX="7476" custLinFactNeighborX="100000" custLinFactNeighborY="282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fr-FR"/>
        </a:p>
      </dgm:t>
    </dgm:pt>
    <dgm:pt modelId="{88DCB913-85DC-42DF-8D59-55B30986BCCA}" type="pres">
      <dgm:prSet presAssocID="{9AEC4BAE-BD35-48AB-9106-FD66B6987ECC}" presName="sibTrans" presStyleLbl="sibTrans2D1" presStyleIdx="0" presStyleCnt="0"/>
      <dgm:spPr/>
      <dgm:t>
        <a:bodyPr/>
        <a:lstStyle/>
        <a:p>
          <a:endParaRPr lang="fr-FR"/>
        </a:p>
      </dgm:t>
    </dgm:pt>
    <dgm:pt modelId="{445D6B0B-5C8C-415E-9035-32712948E1A7}" type="pres">
      <dgm:prSet presAssocID="{B8FB737F-FB8A-40D6-8EAB-4F73427D1874}" presName="compNode" presStyleCnt="0"/>
      <dgm:spPr/>
    </dgm:pt>
    <dgm:pt modelId="{76E1A0C8-412D-427E-A691-83CE9343AF21}" type="pres">
      <dgm:prSet presAssocID="{B8FB737F-FB8A-40D6-8EAB-4F73427D1874}" presName="node" presStyleLbl="node1" presStyleIdx="1" presStyleCnt="3" custScaleX="108816">
        <dgm:presLayoutVars>
          <dgm:bulletEnabled val="1"/>
        </dgm:presLayoutVars>
      </dgm:prSet>
      <dgm:spPr/>
      <dgm:t>
        <a:bodyPr/>
        <a:lstStyle/>
        <a:p>
          <a:endParaRPr lang="fr-FR"/>
        </a:p>
      </dgm:t>
    </dgm:pt>
    <dgm:pt modelId="{7C51AC2F-1552-4324-A775-0A0B03C354FF}" type="pres">
      <dgm:prSet presAssocID="{B8FB737F-FB8A-40D6-8EAB-4F73427D1874}" presName="invisiNode" presStyleLbl="node1" presStyleIdx="1" presStyleCnt="3"/>
      <dgm:spPr/>
    </dgm:pt>
    <dgm:pt modelId="{4FA5A308-4D3B-4C6F-BEEE-00C274BE4137}" type="pres">
      <dgm:prSet presAssocID="{B8FB737F-FB8A-40D6-8EAB-4F73427D1874}" presName="imagNode" presStyleLbl="fgImgPlace1" presStyleIdx="1" presStyleCnt="3" custScaleX="62414" custScaleY="114093" custLinFactX="-3838" custLinFactNeighborX="-100000" custLinFactNeighborY="2254"/>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pt>
    <dgm:pt modelId="{06F91224-36EB-413D-A603-497FBA94DE7A}" type="pres">
      <dgm:prSet presAssocID="{2EAE0D41-6F9E-4B02-90F7-0D9F59B41093}" presName="sibTrans" presStyleLbl="sibTrans2D1" presStyleIdx="0" presStyleCnt="0"/>
      <dgm:spPr/>
      <dgm:t>
        <a:bodyPr/>
        <a:lstStyle/>
        <a:p>
          <a:endParaRPr lang="fr-FR"/>
        </a:p>
      </dgm:t>
    </dgm:pt>
    <dgm:pt modelId="{BFCEC509-CF75-4927-ACE1-E57C6BFEA70F}" type="pres">
      <dgm:prSet presAssocID="{32F07F89-06D2-4FC5-9000-01EA7A536782}" presName="compNode" presStyleCnt="0"/>
      <dgm:spPr/>
    </dgm:pt>
    <dgm:pt modelId="{2F6D37D3-4620-4D2D-BDAE-616E52E3EB52}" type="pres">
      <dgm:prSet presAssocID="{32F07F89-06D2-4FC5-9000-01EA7A536782}" presName="node" presStyleLbl="node1" presStyleIdx="2" presStyleCnt="3">
        <dgm:presLayoutVars>
          <dgm:bulletEnabled val="1"/>
        </dgm:presLayoutVars>
      </dgm:prSet>
      <dgm:spPr/>
      <dgm:t>
        <a:bodyPr/>
        <a:lstStyle/>
        <a:p>
          <a:endParaRPr lang="fr-FR"/>
        </a:p>
      </dgm:t>
    </dgm:pt>
    <dgm:pt modelId="{90F18753-FFCE-4E9D-8A39-F75F9D673551}" type="pres">
      <dgm:prSet presAssocID="{32F07F89-06D2-4FC5-9000-01EA7A536782}" presName="invisiNode" presStyleLbl="node1" presStyleIdx="2" presStyleCnt="3"/>
      <dgm:spPr/>
    </dgm:pt>
    <dgm:pt modelId="{E5F85D7D-74F7-4FBF-A625-8E6C9E815B36}" type="pres">
      <dgm:prSet presAssocID="{32F07F89-06D2-4FC5-9000-01EA7A536782}" presName="imagNode" presStyleLbl="fgImgPlace1" presStyleIdx="2" presStyleCnt="3"/>
      <dgm:spPr/>
    </dgm:pt>
  </dgm:ptLst>
  <dgm:cxnLst>
    <dgm:cxn modelId="{42AF0A9C-EDDB-4450-8F3B-4215E16CB0CD}" type="presOf" srcId="{B8FB737F-FB8A-40D6-8EAB-4F73427D1874}" destId="{76E1A0C8-412D-427E-A691-83CE9343AF21}" srcOrd="0" destOrd="0" presId="urn:microsoft.com/office/officeart/2005/8/layout/pList2"/>
    <dgm:cxn modelId="{CE56E02D-4975-489F-A1BE-B20EB7218977}" type="presOf" srcId="{9AEC4BAE-BD35-48AB-9106-FD66B6987ECC}" destId="{88DCB913-85DC-42DF-8D59-55B30986BCCA}" srcOrd="0" destOrd="0" presId="urn:microsoft.com/office/officeart/2005/8/layout/pList2"/>
    <dgm:cxn modelId="{F4711D45-F42A-4897-8EEA-B351532DE068}" type="presOf" srcId="{32F07F89-06D2-4FC5-9000-01EA7A536782}" destId="{2F6D37D3-4620-4D2D-BDAE-616E52E3EB52}" srcOrd="0" destOrd="0" presId="urn:microsoft.com/office/officeart/2005/8/layout/pList2"/>
    <dgm:cxn modelId="{9DD28CCC-C96C-4C2C-8EA3-8C0BDA3AB19B}" srcId="{AA61957C-4FE3-4244-8BA6-71B07B2F30F6}" destId="{837A7E60-CFCC-48DA-8AD4-D85F9C5A42E9}" srcOrd="0" destOrd="0" parTransId="{9D5FDB93-53A7-4867-8039-A0EECB5AC9CE}" sibTransId="{9AEC4BAE-BD35-48AB-9106-FD66B6987ECC}"/>
    <dgm:cxn modelId="{D924CB5E-83EE-46EF-B3FA-B3C93E7EA9FF}" srcId="{AA61957C-4FE3-4244-8BA6-71B07B2F30F6}" destId="{B8FB737F-FB8A-40D6-8EAB-4F73427D1874}" srcOrd="1" destOrd="0" parTransId="{E05273EC-069F-4F8D-9ECC-C0FA815D44E9}" sibTransId="{2EAE0D41-6F9E-4B02-90F7-0D9F59B41093}"/>
    <dgm:cxn modelId="{8D1F1A0C-C307-4609-847A-A0EDCC3BC44A}" type="presOf" srcId="{AA61957C-4FE3-4244-8BA6-71B07B2F30F6}" destId="{9B6D72E6-40E7-4C59-BE99-4F659A8C75F0}" srcOrd="0" destOrd="0" presId="urn:microsoft.com/office/officeart/2005/8/layout/pList2"/>
    <dgm:cxn modelId="{6810CCDD-15B4-4FEB-8DC4-F904525C4794}" type="presOf" srcId="{837A7E60-CFCC-48DA-8AD4-D85F9C5A42E9}" destId="{134E954E-5593-42A5-98A4-ACA7CF9265D0}" srcOrd="0" destOrd="0" presId="urn:microsoft.com/office/officeart/2005/8/layout/pList2"/>
    <dgm:cxn modelId="{E8A512C1-08AB-4300-B5DC-6D1A3FC5C686}" srcId="{AA61957C-4FE3-4244-8BA6-71B07B2F30F6}" destId="{32F07F89-06D2-4FC5-9000-01EA7A536782}" srcOrd="2" destOrd="0" parTransId="{6899A03A-C6D5-44C9-9D5D-D9ACA8C5CE0E}" sibTransId="{5684F5AF-6A55-435A-BFDC-446C982EFBFB}"/>
    <dgm:cxn modelId="{DCB7F0AC-D9FB-4E87-A663-851F43665D3F}" type="presOf" srcId="{2EAE0D41-6F9E-4B02-90F7-0D9F59B41093}" destId="{06F91224-36EB-413D-A603-497FBA94DE7A}" srcOrd="0" destOrd="0" presId="urn:microsoft.com/office/officeart/2005/8/layout/pList2"/>
    <dgm:cxn modelId="{46145294-5175-4636-BE4B-42A9D863EB9C}" type="presParOf" srcId="{9B6D72E6-40E7-4C59-BE99-4F659A8C75F0}" destId="{022BCD71-9727-4973-8977-B810CD4CED6D}" srcOrd="0" destOrd="0" presId="urn:microsoft.com/office/officeart/2005/8/layout/pList2"/>
    <dgm:cxn modelId="{93F6AC95-A61A-41AB-A58E-9BF161A2F10F}" type="presParOf" srcId="{9B6D72E6-40E7-4C59-BE99-4F659A8C75F0}" destId="{219AFA24-22F6-4B3E-A814-0087541527E4}" srcOrd="1" destOrd="0" presId="urn:microsoft.com/office/officeart/2005/8/layout/pList2"/>
    <dgm:cxn modelId="{D9690C4D-6656-4BB4-B0AA-8BFF13961212}" type="presParOf" srcId="{219AFA24-22F6-4B3E-A814-0087541527E4}" destId="{2FFE3A11-4DC7-4505-B5DF-E7035D170FD3}" srcOrd="0" destOrd="0" presId="urn:microsoft.com/office/officeart/2005/8/layout/pList2"/>
    <dgm:cxn modelId="{87591B05-F008-4B91-9762-462E90CA3CB0}" type="presParOf" srcId="{2FFE3A11-4DC7-4505-B5DF-E7035D170FD3}" destId="{134E954E-5593-42A5-98A4-ACA7CF9265D0}" srcOrd="0" destOrd="0" presId="urn:microsoft.com/office/officeart/2005/8/layout/pList2"/>
    <dgm:cxn modelId="{EFE71F10-24DE-40ED-AB84-133034A33B1E}" type="presParOf" srcId="{2FFE3A11-4DC7-4505-B5DF-E7035D170FD3}" destId="{37E937F6-773E-4903-8553-D83C824D686C}" srcOrd="1" destOrd="0" presId="urn:microsoft.com/office/officeart/2005/8/layout/pList2"/>
    <dgm:cxn modelId="{EF61FE50-2985-48A4-8D0D-AFD9448B7D7D}" type="presParOf" srcId="{2FFE3A11-4DC7-4505-B5DF-E7035D170FD3}" destId="{2E55DE78-05FE-4BF0-86A2-4B770BFA6D2E}" srcOrd="2" destOrd="0" presId="urn:microsoft.com/office/officeart/2005/8/layout/pList2"/>
    <dgm:cxn modelId="{FE83EF80-DA62-4525-82D9-FACBF8441E2A}" type="presParOf" srcId="{219AFA24-22F6-4B3E-A814-0087541527E4}" destId="{88DCB913-85DC-42DF-8D59-55B30986BCCA}" srcOrd="1" destOrd="0" presId="urn:microsoft.com/office/officeart/2005/8/layout/pList2"/>
    <dgm:cxn modelId="{7886CA80-9CAA-4D7C-98C0-7CC0D520C7CD}" type="presParOf" srcId="{219AFA24-22F6-4B3E-A814-0087541527E4}" destId="{445D6B0B-5C8C-415E-9035-32712948E1A7}" srcOrd="2" destOrd="0" presId="urn:microsoft.com/office/officeart/2005/8/layout/pList2"/>
    <dgm:cxn modelId="{4A0602A4-1295-4AAA-B4D4-03376E9A9809}" type="presParOf" srcId="{445D6B0B-5C8C-415E-9035-32712948E1A7}" destId="{76E1A0C8-412D-427E-A691-83CE9343AF21}" srcOrd="0" destOrd="0" presId="urn:microsoft.com/office/officeart/2005/8/layout/pList2"/>
    <dgm:cxn modelId="{B19D5E2F-FA26-4AF7-BDAC-1FA5914575E2}" type="presParOf" srcId="{445D6B0B-5C8C-415E-9035-32712948E1A7}" destId="{7C51AC2F-1552-4324-A775-0A0B03C354FF}" srcOrd="1" destOrd="0" presId="urn:microsoft.com/office/officeart/2005/8/layout/pList2"/>
    <dgm:cxn modelId="{D8643FDF-C2C5-41EB-A969-B2A0CEACDCEF}" type="presParOf" srcId="{445D6B0B-5C8C-415E-9035-32712948E1A7}" destId="{4FA5A308-4D3B-4C6F-BEEE-00C274BE4137}" srcOrd="2" destOrd="0" presId="urn:microsoft.com/office/officeart/2005/8/layout/pList2"/>
    <dgm:cxn modelId="{15D7A8FF-7880-4E2B-BD0A-5C67497EA85F}" type="presParOf" srcId="{219AFA24-22F6-4B3E-A814-0087541527E4}" destId="{06F91224-36EB-413D-A603-497FBA94DE7A}" srcOrd="3" destOrd="0" presId="urn:microsoft.com/office/officeart/2005/8/layout/pList2"/>
    <dgm:cxn modelId="{9EBD5663-EEFA-49C2-A02A-597FDA601196}" type="presParOf" srcId="{219AFA24-22F6-4B3E-A814-0087541527E4}" destId="{BFCEC509-CF75-4927-ACE1-E57C6BFEA70F}" srcOrd="4" destOrd="0" presId="urn:microsoft.com/office/officeart/2005/8/layout/pList2"/>
    <dgm:cxn modelId="{190D55BD-4C23-47CD-94C9-77856215A03D}" type="presParOf" srcId="{BFCEC509-CF75-4927-ACE1-E57C6BFEA70F}" destId="{2F6D37D3-4620-4D2D-BDAE-616E52E3EB52}" srcOrd="0" destOrd="0" presId="urn:microsoft.com/office/officeart/2005/8/layout/pList2"/>
    <dgm:cxn modelId="{C5F52DA4-0CE6-49F7-B319-14D5232B64D3}" type="presParOf" srcId="{BFCEC509-CF75-4927-ACE1-E57C6BFEA70F}" destId="{90F18753-FFCE-4E9D-8A39-F75F9D673551}" srcOrd="1" destOrd="0" presId="urn:microsoft.com/office/officeart/2005/8/layout/pList2"/>
    <dgm:cxn modelId="{C1A02D2C-56E4-4083-B596-AE832EA49D02}" type="presParOf" srcId="{BFCEC509-CF75-4927-ACE1-E57C6BFEA70F}" destId="{E5F85D7D-74F7-4FBF-A625-8E6C9E815B3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92B9A6-8B9C-42BF-B728-7A4D56397D67}" type="doc">
      <dgm:prSet loTypeId="urn:microsoft.com/office/officeart/2005/8/layout/radial5" loCatId="relationship" qsTypeId="urn:microsoft.com/office/officeart/2005/8/quickstyle/simple5" qsCatId="simple" csTypeId="urn:microsoft.com/office/officeart/2005/8/colors/accent3_4" csCatId="accent3" phldr="1"/>
      <dgm:spPr/>
      <dgm:t>
        <a:bodyPr/>
        <a:lstStyle/>
        <a:p>
          <a:endParaRPr lang="fr-FR"/>
        </a:p>
      </dgm:t>
    </dgm:pt>
    <dgm:pt modelId="{8E473C7B-4BB9-45B2-8ADB-AD2299C4DB52}">
      <dgm:prSet phldrT="[Texte]"/>
      <dgm:spPr/>
      <dgm:t>
        <a:bodyPr/>
        <a:lstStyle/>
        <a:p>
          <a:r>
            <a:rPr lang="fr-FR" dirty="0" smtClean="0"/>
            <a:t>Amour faux</a:t>
          </a:r>
          <a:endParaRPr lang="fr-FR" dirty="0"/>
        </a:p>
      </dgm:t>
    </dgm:pt>
    <dgm:pt modelId="{61EDFFE3-74CD-4E5F-91DE-D617F8E9DEF5}" type="parTrans" cxnId="{A4E2F75D-686B-4E32-A0C9-7DD780622C6E}">
      <dgm:prSet/>
      <dgm:spPr/>
      <dgm:t>
        <a:bodyPr/>
        <a:lstStyle/>
        <a:p>
          <a:endParaRPr lang="fr-FR"/>
        </a:p>
      </dgm:t>
    </dgm:pt>
    <dgm:pt modelId="{F2A900B7-A067-430A-84F7-5AC929153FBA}" type="sibTrans" cxnId="{A4E2F75D-686B-4E32-A0C9-7DD780622C6E}">
      <dgm:prSet/>
      <dgm:spPr/>
      <dgm:t>
        <a:bodyPr/>
        <a:lstStyle/>
        <a:p>
          <a:endParaRPr lang="fr-FR"/>
        </a:p>
      </dgm:t>
    </dgm:pt>
    <dgm:pt modelId="{5F538FAE-F0BD-4918-96FA-F55D5B969F0C}">
      <dgm:prSet phldrT="[Texte]"/>
      <dgm:spPr/>
      <dgm:t>
        <a:bodyPr/>
        <a:lstStyle/>
        <a:p>
          <a:r>
            <a:rPr lang="fr-FR" dirty="0" smtClean="0"/>
            <a:t>séduction</a:t>
          </a:r>
          <a:endParaRPr lang="fr-FR" dirty="0"/>
        </a:p>
      </dgm:t>
    </dgm:pt>
    <dgm:pt modelId="{6E33CA5C-0763-472A-8407-89285718896B}" type="parTrans" cxnId="{AFF03CB9-CB80-4C85-AABE-D1A8FEB8B625}">
      <dgm:prSet/>
      <dgm:spPr/>
      <dgm:t>
        <a:bodyPr/>
        <a:lstStyle/>
        <a:p>
          <a:endParaRPr lang="fr-FR"/>
        </a:p>
      </dgm:t>
    </dgm:pt>
    <dgm:pt modelId="{A87536B1-8328-42AE-BCA5-69087A34CDFD}" type="sibTrans" cxnId="{AFF03CB9-CB80-4C85-AABE-D1A8FEB8B625}">
      <dgm:prSet/>
      <dgm:spPr/>
      <dgm:t>
        <a:bodyPr/>
        <a:lstStyle/>
        <a:p>
          <a:endParaRPr lang="fr-FR"/>
        </a:p>
      </dgm:t>
    </dgm:pt>
    <dgm:pt modelId="{3BEB0E55-73A8-43C6-B9A7-F99A3E57422A}">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mensonge</a:t>
          </a:r>
          <a:endParaRPr lang="fr-FR" dirty="0"/>
        </a:p>
      </dgm:t>
    </dgm:pt>
    <dgm:pt modelId="{221C4E52-DEA8-4648-A258-1A40BBB1526E}" type="parTrans" cxnId="{4FF626F2-3A95-49FA-8DA5-66F0FCA2EB86}">
      <dgm:prSet/>
      <dgm:spPr/>
      <dgm:t>
        <a:bodyPr/>
        <a:lstStyle/>
        <a:p>
          <a:endParaRPr lang="fr-FR"/>
        </a:p>
      </dgm:t>
    </dgm:pt>
    <dgm:pt modelId="{4A2E11FB-0A4E-4699-9C89-688ACB081CA6}" type="sibTrans" cxnId="{4FF626F2-3A95-49FA-8DA5-66F0FCA2EB86}">
      <dgm:prSet/>
      <dgm:spPr/>
      <dgm:t>
        <a:bodyPr/>
        <a:lstStyle/>
        <a:p>
          <a:endParaRPr lang="fr-FR"/>
        </a:p>
      </dgm:t>
    </dgm:pt>
    <dgm:pt modelId="{CBEC29DB-DF61-4BCF-9658-B61B6E90C184}">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Division</a:t>
          </a:r>
        </a:p>
        <a:p>
          <a:r>
            <a:rPr lang="fr-FR" dirty="0" smtClean="0"/>
            <a:t>violence</a:t>
          </a:r>
          <a:endParaRPr lang="fr-FR" dirty="0"/>
        </a:p>
      </dgm:t>
    </dgm:pt>
    <dgm:pt modelId="{B6E535F7-8940-4675-BD8F-EBB90F1E314B}" type="parTrans" cxnId="{E5BB84F8-59ED-4FB7-9507-6361286FDECD}">
      <dgm:prSet/>
      <dgm:spPr/>
      <dgm:t>
        <a:bodyPr/>
        <a:lstStyle/>
        <a:p>
          <a:endParaRPr lang="fr-FR"/>
        </a:p>
      </dgm:t>
    </dgm:pt>
    <dgm:pt modelId="{59163EB3-5D17-427D-A271-5C10952E8F85}" type="sibTrans" cxnId="{E5BB84F8-59ED-4FB7-9507-6361286FDECD}">
      <dgm:prSet/>
      <dgm:spPr/>
      <dgm:t>
        <a:bodyPr/>
        <a:lstStyle/>
        <a:p>
          <a:endParaRPr lang="fr-FR"/>
        </a:p>
      </dgm:t>
    </dgm:pt>
    <dgm:pt modelId="{76937BF1-AC72-480E-BB7A-AF6F2A2C9733}" type="pres">
      <dgm:prSet presAssocID="{A792B9A6-8B9C-42BF-B728-7A4D56397D67}" presName="Name0" presStyleCnt="0">
        <dgm:presLayoutVars>
          <dgm:chMax val="1"/>
          <dgm:dir/>
          <dgm:animLvl val="ctr"/>
          <dgm:resizeHandles val="exact"/>
        </dgm:presLayoutVars>
      </dgm:prSet>
      <dgm:spPr/>
      <dgm:t>
        <a:bodyPr/>
        <a:lstStyle/>
        <a:p>
          <a:endParaRPr lang="fr-FR"/>
        </a:p>
      </dgm:t>
    </dgm:pt>
    <dgm:pt modelId="{E36C2401-E3B0-4EDE-8924-EA2B47FC264D}" type="pres">
      <dgm:prSet presAssocID="{8E473C7B-4BB9-45B2-8ADB-AD2299C4DB52}" presName="centerShape" presStyleLbl="node0" presStyleIdx="0" presStyleCnt="1"/>
      <dgm:spPr/>
      <dgm:t>
        <a:bodyPr/>
        <a:lstStyle/>
        <a:p>
          <a:endParaRPr lang="fr-FR"/>
        </a:p>
      </dgm:t>
    </dgm:pt>
    <dgm:pt modelId="{F4D4CEF2-1D57-4DF2-8FA7-56CF2AEEDE89}" type="pres">
      <dgm:prSet presAssocID="{6E33CA5C-0763-472A-8407-89285718896B}" presName="parTrans" presStyleLbl="sibTrans2D1" presStyleIdx="0" presStyleCnt="3"/>
      <dgm:spPr/>
      <dgm:t>
        <a:bodyPr/>
        <a:lstStyle/>
        <a:p>
          <a:endParaRPr lang="fr-FR"/>
        </a:p>
      </dgm:t>
    </dgm:pt>
    <dgm:pt modelId="{F0B2E2A6-34CF-497E-86BC-201550191F23}" type="pres">
      <dgm:prSet presAssocID="{6E33CA5C-0763-472A-8407-89285718896B}" presName="connectorText" presStyleLbl="sibTrans2D1" presStyleIdx="0" presStyleCnt="3"/>
      <dgm:spPr/>
      <dgm:t>
        <a:bodyPr/>
        <a:lstStyle/>
        <a:p>
          <a:endParaRPr lang="fr-FR"/>
        </a:p>
      </dgm:t>
    </dgm:pt>
    <dgm:pt modelId="{4EC42F98-1F9D-46A7-8E4F-BF09AB1A5CDA}" type="pres">
      <dgm:prSet presAssocID="{5F538FAE-F0BD-4918-96FA-F55D5B969F0C}" presName="node" presStyleLbl="node1" presStyleIdx="0" presStyleCnt="3">
        <dgm:presLayoutVars>
          <dgm:bulletEnabled val="1"/>
        </dgm:presLayoutVars>
      </dgm:prSet>
      <dgm:spPr/>
      <dgm:t>
        <a:bodyPr/>
        <a:lstStyle/>
        <a:p>
          <a:endParaRPr lang="fr-FR"/>
        </a:p>
      </dgm:t>
    </dgm:pt>
    <dgm:pt modelId="{C798B56B-C206-4DB0-86C9-3F6596638E9D}" type="pres">
      <dgm:prSet presAssocID="{221C4E52-DEA8-4648-A258-1A40BBB1526E}" presName="parTrans" presStyleLbl="sibTrans2D1" presStyleIdx="1" presStyleCnt="3"/>
      <dgm:spPr/>
      <dgm:t>
        <a:bodyPr/>
        <a:lstStyle/>
        <a:p>
          <a:endParaRPr lang="fr-FR"/>
        </a:p>
      </dgm:t>
    </dgm:pt>
    <dgm:pt modelId="{6D1731BB-C1C1-44BA-ADEA-5248DCED5B86}" type="pres">
      <dgm:prSet presAssocID="{221C4E52-DEA8-4648-A258-1A40BBB1526E}" presName="connectorText" presStyleLbl="sibTrans2D1" presStyleIdx="1" presStyleCnt="3"/>
      <dgm:spPr/>
      <dgm:t>
        <a:bodyPr/>
        <a:lstStyle/>
        <a:p>
          <a:endParaRPr lang="fr-FR"/>
        </a:p>
      </dgm:t>
    </dgm:pt>
    <dgm:pt modelId="{C3FA2209-C67F-42E2-8D6B-2517CE328792}" type="pres">
      <dgm:prSet presAssocID="{3BEB0E55-73A8-43C6-B9A7-F99A3E57422A}" presName="node" presStyleLbl="node1" presStyleIdx="1" presStyleCnt="3">
        <dgm:presLayoutVars>
          <dgm:bulletEnabled val="1"/>
        </dgm:presLayoutVars>
      </dgm:prSet>
      <dgm:spPr/>
      <dgm:t>
        <a:bodyPr/>
        <a:lstStyle/>
        <a:p>
          <a:endParaRPr lang="fr-FR"/>
        </a:p>
      </dgm:t>
    </dgm:pt>
    <dgm:pt modelId="{7445D04D-C81E-4394-82AE-B43D460D7ABE}" type="pres">
      <dgm:prSet presAssocID="{B6E535F7-8940-4675-BD8F-EBB90F1E314B}" presName="parTrans" presStyleLbl="sibTrans2D1" presStyleIdx="2" presStyleCnt="3"/>
      <dgm:spPr/>
      <dgm:t>
        <a:bodyPr/>
        <a:lstStyle/>
        <a:p>
          <a:endParaRPr lang="fr-FR"/>
        </a:p>
      </dgm:t>
    </dgm:pt>
    <dgm:pt modelId="{D30447C2-EA23-4418-8904-7CF884EB8AC0}" type="pres">
      <dgm:prSet presAssocID="{B6E535F7-8940-4675-BD8F-EBB90F1E314B}" presName="connectorText" presStyleLbl="sibTrans2D1" presStyleIdx="2" presStyleCnt="3"/>
      <dgm:spPr/>
      <dgm:t>
        <a:bodyPr/>
        <a:lstStyle/>
        <a:p>
          <a:endParaRPr lang="fr-FR"/>
        </a:p>
      </dgm:t>
    </dgm:pt>
    <dgm:pt modelId="{80B712C1-46E9-4399-BC5B-186918BC7353}" type="pres">
      <dgm:prSet presAssocID="{CBEC29DB-DF61-4BCF-9658-B61B6E90C184}" presName="node" presStyleLbl="node1" presStyleIdx="2" presStyleCnt="3">
        <dgm:presLayoutVars>
          <dgm:bulletEnabled val="1"/>
        </dgm:presLayoutVars>
      </dgm:prSet>
      <dgm:spPr/>
      <dgm:t>
        <a:bodyPr/>
        <a:lstStyle/>
        <a:p>
          <a:endParaRPr lang="fr-FR"/>
        </a:p>
      </dgm:t>
    </dgm:pt>
  </dgm:ptLst>
  <dgm:cxnLst>
    <dgm:cxn modelId="{4FF626F2-3A95-49FA-8DA5-66F0FCA2EB86}" srcId="{8E473C7B-4BB9-45B2-8ADB-AD2299C4DB52}" destId="{3BEB0E55-73A8-43C6-B9A7-F99A3E57422A}" srcOrd="1" destOrd="0" parTransId="{221C4E52-DEA8-4648-A258-1A40BBB1526E}" sibTransId="{4A2E11FB-0A4E-4699-9C89-688ACB081CA6}"/>
    <dgm:cxn modelId="{F0144A64-0220-45EF-96DB-78465668691D}" type="presOf" srcId="{6E33CA5C-0763-472A-8407-89285718896B}" destId="{F4D4CEF2-1D57-4DF2-8FA7-56CF2AEEDE89}" srcOrd="0" destOrd="0" presId="urn:microsoft.com/office/officeart/2005/8/layout/radial5"/>
    <dgm:cxn modelId="{EC362B00-452F-41C8-BD34-EA0E32942748}" type="presOf" srcId="{8E473C7B-4BB9-45B2-8ADB-AD2299C4DB52}" destId="{E36C2401-E3B0-4EDE-8924-EA2B47FC264D}" srcOrd="0" destOrd="0" presId="urn:microsoft.com/office/officeart/2005/8/layout/radial5"/>
    <dgm:cxn modelId="{A4E2F75D-686B-4E32-A0C9-7DD780622C6E}" srcId="{A792B9A6-8B9C-42BF-B728-7A4D56397D67}" destId="{8E473C7B-4BB9-45B2-8ADB-AD2299C4DB52}" srcOrd="0" destOrd="0" parTransId="{61EDFFE3-74CD-4E5F-91DE-D617F8E9DEF5}" sibTransId="{F2A900B7-A067-430A-84F7-5AC929153FBA}"/>
    <dgm:cxn modelId="{AFF03CB9-CB80-4C85-AABE-D1A8FEB8B625}" srcId="{8E473C7B-4BB9-45B2-8ADB-AD2299C4DB52}" destId="{5F538FAE-F0BD-4918-96FA-F55D5B969F0C}" srcOrd="0" destOrd="0" parTransId="{6E33CA5C-0763-472A-8407-89285718896B}" sibTransId="{A87536B1-8328-42AE-BCA5-69087A34CDFD}"/>
    <dgm:cxn modelId="{3FCFA9F4-E60B-44BB-9F9F-FD622FDA9796}" type="presOf" srcId="{3BEB0E55-73A8-43C6-B9A7-F99A3E57422A}" destId="{C3FA2209-C67F-42E2-8D6B-2517CE328792}" srcOrd="0" destOrd="0" presId="urn:microsoft.com/office/officeart/2005/8/layout/radial5"/>
    <dgm:cxn modelId="{E5BB84F8-59ED-4FB7-9507-6361286FDECD}" srcId="{8E473C7B-4BB9-45B2-8ADB-AD2299C4DB52}" destId="{CBEC29DB-DF61-4BCF-9658-B61B6E90C184}" srcOrd="2" destOrd="0" parTransId="{B6E535F7-8940-4675-BD8F-EBB90F1E314B}" sibTransId="{59163EB3-5D17-427D-A271-5C10952E8F85}"/>
    <dgm:cxn modelId="{A2F9D9C5-8F56-45B1-9211-D74FEE7C7C1E}" type="presOf" srcId="{221C4E52-DEA8-4648-A258-1A40BBB1526E}" destId="{6D1731BB-C1C1-44BA-ADEA-5248DCED5B86}" srcOrd="1" destOrd="0" presId="urn:microsoft.com/office/officeart/2005/8/layout/radial5"/>
    <dgm:cxn modelId="{0CDDCD21-409C-46C5-883A-CEDBD3A0B121}" type="presOf" srcId="{6E33CA5C-0763-472A-8407-89285718896B}" destId="{F0B2E2A6-34CF-497E-86BC-201550191F23}" srcOrd="1" destOrd="0" presId="urn:microsoft.com/office/officeart/2005/8/layout/radial5"/>
    <dgm:cxn modelId="{522B94CE-7CB8-4887-A131-E5DA6E0B7468}" type="presOf" srcId="{5F538FAE-F0BD-4918-96FA-F55D5B969F0C}" destId="{4EC42F98-1F9D-46A7-8E4F-BF09AB1A5CDA}" srcOrd="0" destOrd="0" presId="urn:microsoft.com/office/officeart/2005/8/layout/radial5"/>
    <dgm:cxn modelId="{01561DB5-D7BA-4CAA-8CBE-83D5D051A11B}" type="presOf" srcId="{221C4E52-DEA8-4648-A258-1A40BBB1526E}" destId="{C798B56B-C206-4DB0-86C9-3F6596638E9D}" srcOrd="0" destOrd="0" presId="urn:microsoft.com/office/officeart/2005/8/layout/radial5"/>
    <dgm:cxn modelId="{64E7CB35-5D3F-4014-858F-7B00E6CFA74F}" type="presOf" srcId="{B6E535F7-8940-4675-BD8F-EBB90F1E314B}" destId="{D30447C2-EA23-4418-8904-7CF884EB8AC0}" srcOrd="1" destOrd="0" presId="urn:microsoft.com/office/officeart/2005/8/layout/radial5"/>
    <dgm:cxn modelId="{0657FD6B-135C-4B80-A64B-B5D2675D20AB}" type="presOf" srcId="{A792B9A6-8B9C-42BF-B728-7A4D56397D67}" destId="{76937BF1-AC72-480E-BB7A-AF6F2A2C9733}" srcOrd="0" destOrd="0" presId="urn:microsoft.com/office/officeart/2005/8/layout/radial5"/>
    <dgm:cxn modelId="{6D2D9144-3522-4D12-96E0-24ECB29FC321}" type="presOf" srcId="{CBEC29DB-DF61-4BCF-9658-B61B6E90C184}" destId="{80B712C1-46E9-4399-BC5B-186918BC7353}" srcOrd="0" destOrd="0" presId="urn:microsoft.com/office/officeart/2005/8/layout/radial5"/>
    <dgm:cxn modelId="{D000A8C0-50DA-463D-A3CE-FE4AEE4ED645}" type="presOf" srcId="{B6E535F7-8940-4675-BD8F-EBB90F1E314B}" destId="{7445D04D-C81E-4394-82AE-B43D460D7ABE}" srcOrd="0" destOrd="0" presId="urn:microsoft.com/office/officeart/2005/8/layout/radial5"/>
    <dgm:cxn modelId="{F8CCE165-7863-446B-BCAA-B1F315BF3AAC}" type="presParOf" srcId="{76937BF1-AC72-480E-BB7A-AF6F2A2C9733}" destId="{E36C2401-E3B0-4EDE-8924-EA2B47FC264D}" srcOrd="0" destOrd="0" presId="urn:microsoft.com/office/officeart/2005/8/layout/radial5"/>
    <dgm:cxn modelId="{B36E3BCE-F570-4E4A-81E6-7119C822F521}" type="presParOf" srcId="{76937BF1-AC72-480E-BB7A-AF6F2A2C9733}" destId="{F4D4CEF2-1D57-4DF2-8FA7-56CF2AEEDE89}" srcOrd="1" destOrd="0" presId="urn:microsoft.com/office/officeart/2005/8/layout/radial5"/>
    <dgm:cxn modelId="{7B26EC87-94FC-4726-935F-E1BC4E327560}" type="presParOf" srcId="{F4D4CEF2-1D57-4DF2-8FA7-56CF2AEEDE89}" destId="{F0B2E2A6-34CF-497E-86BC-201550191F23}" srcOrd="0" destOrd="0" presId="urn:microsoft.com/office/officeart/2005/8/layout/radial5"/>
    <dgm:cxn modelId="{7C5731E3-E378-41C1-9164-7E2271D10EC4}" type="presParOf" srcId="{76937BF1-AC72-480E-BB7A-AF6F2A2C9733}" destId="{4EC42F98-1F9D-46A7-8E4F-BF09AB1A5CDA}" srcOrd="2" destOrd="0" presId="urn:microsoft.com/office/officeart/2005/8/layout/radial5"/>
    <dgm:cxn modelId="{4C948823-1CEC-47CA-9385-3049E1B3496E}" type="presParOf" srcId="{76937BF1-AC72-480E-BB7A-AF6F2A2C9733}" destId="{C798B56B-C206-4DB0-86C9-3F6596638E9D}" srcOrd="3" destOrd="0" presId="urn:microsoft.com/office/officeart/2005/8/layout/radial5"/>
    <dgm:cxn modelId="{62703F23-E95E-4A1E-9C6F-0B77DFD66B00}" type="presParOf" srcId="{C798B56B-C206-4DB0-86C9-3F6596638E9D}" destId="{6D1731BB-C1C1-44BA-ADEA-5248DCED5B86}" srcOrd="0" destOrd="0" presId="urn:microsoft.com/office/officeart/2005/8/layout/radial5"/>
    <dgm:cxn modelId="{21DA9BC0-A0DF-4D69-B3CB-E57B403CB589}" type="presParOf" srcId="{76937BF1-AC72-480E-BB7A-AF6F2A2C9733}" destId="{C3FA2209-C67F-42E2-8D6B-2517CE328792}" srcOrd="4" destOrd="0" presId="urn:microsoft.com/office/officeart/2005/8/layout/radial5"/>
    <dgm:cxn modelId="{6C8801F6-C52F-4B86-98EE-F847D5C4160A}" type="presParOf" srcId="{76937BF1-AC72-480E-BB7A-AF6F2A2C9733}" destId="{7445D04D-C81E-4394-82AE-B43D460D7ABE}" srcOrd="5" destOrd="0" presId="urn:microsoft.com/office/officeart/2005/8/layout/radial5"/>
    <dgm:cxn modelId="{D6473F09-86BD-4C94-805A-95ABFA7D73AF}" type="presParOf" srcId="{7445D04D-C81E-4394-82AE-B43D460D7ABE}" destId="{D30447C2-EA23-4418-8904-7CF884EB8AC0}" srcOrd="0" destOrd="0" presId="urn:microsoft.com/office/officeart/2005/8/layout/radial5"/>
    <dgm:cxn modelId="{7034C1A0-73B5-4B83-94F6-0C08AACD2152}" type="presParOf" srcId="{76937BF1-AC72-480E-BB7A-AF6F2A2C9733}" destId="{80B712C1-46E9-4399-BC5B-186918BC7353}" srcOrd="6" destOrd="0" presId="urn:microsoft.com/office/officeart/2005/8/layout/radial5"/>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76589-DAA0-419C-AADE-AA8DA6903160}">
      <dsp:nvSpPr>
        <dsp:cNvPr id="0" name=""/>
        <dsp:cNvSpPr/>
      </dsp:nvSpPr>
      <dsp:spPr>
        <a:xfrm>
          <a:off x="2845" y="0"/>
          <a:ext cx="2791822" cy="5163672"/>
        </a:xfrm>
        <a:prstGeom prst="roundRect">
          <a:avLst>
            <a:gd name="adj" fmla="val 10000"/>
          </a:avLst>
        </a:prstGeom>
        <a:gradFill rotWithShape="1">
          <a:gsLst>
            <a:gs pos="0">
              <a:schemeClr val="accent3">
                <a:tint val="64000"/>
                <a:lumMod val="118000"/>
              </a:schemeClr>
            </a:gs>
            <a:gs pos="100000">
              <a:schemeClr val="accent3">
                <a:tint val="92000"/>
                <a:alpha val="100000"/>
                <a:lumMod val="110000"/>
              </a:schemeClr>
            </a:gs>
          </a:gsLst>
          <a:lin ang="5400000" scaled="0"/>
        </a:gradFill>
        <a:ln w="9525"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Être dans mon rôle</a:t>
          </a:r>
          <a:endParaRPr lang="fr-FR" sz="3100" kern="1200" dirty="0"/>
        </a:p>
      </dsp:txBody>
      <dsp:txXfrm>
        <a:off x="2845" y="0"/>
        <a:ext cx="2791822" cy="1549101"/>
      </dsp:txXfrm>
    </dsp:sp>
    <dsp:sp modelId="{BAEE87F2-0A92-466B-8C29-4D44E05AB757}">
      <dsp:nvSpPr>
        <dsp:cNvPr id="0" name=""/>
        <dsp:cNvSpPr/>
      </dsp:nvSpPr>
      <dsp:spPr>
        <a:xfrm>
          <a:off x="282027" y="1550614"/>
          <a:ext cx="2233457" cy="1556917"/>
        </a:xfrm>
        <a:prstGeom prst="roundRect">
          <a:avLst>
            <a:gd name="adj" fmla="val 10000"/>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N°239</a:t>
          </a:r>
          <a:endParaRPr lang="fr-FR" sz="3100" kern="1200" dirty="0"/>
        </a:p>
      </dsp:txBody>
      <dsp:txXfrm>
        <a:off x="327628" y="1596215"/>
        <a:ext cx="2142255" cy="1465715"/>
      </dsp:txXfrm>
    </dsp:sp>
    <dsp:sp modelId="{513ACC3D-AA94-4F14-B15D-1ED71C884BB0}">
      <dsp:nvSpPr>
        <dsp:cNvPr id="0" name=""/>
        <dsp:cNvSpPr/>
      </dsp:nvSpPr>
      <dsp:spPr>
        <a:xfrm>
          <a:off x="282027" y="3347057"/>
          <a:ext cx="2233457" cy="1556917"/>
        </a:xfrm>
        <a:prstGeom prst="roundRect">
          <a:avLst>
            <a:gd name="adj" fmla="val 10000"/>
          </a:avLst>
        </a:prstGeom>
        <a:gradFill rotWithShape="1">
          <a:gsLst>
            <a:gs pos="0">
              <a:schemeClr val="accent3">
                <a:tint val="98000"/>
                <a:lumMod val="114000"/>
              </a:schemeClr>
            </a:gs>
            <a:gs pos="100000">
              <a:schemeClr val="accent3">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3"/>
        </a:lnRef>
        <a:fillRef idx="3">
          <a:schemeClr val="accent3"/>
        </a:fillRef>
        <a:effectRef idx="3">
          <a:schemeClr val="accent3"/>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3 février</a:t>
          </a:r>
          <a:endParaRPr lang="fr-FR" sz="3100" kern="1200" dirty="0"/>
        </a:p>
      </dsp:txBody>
      <dsp:txXfrm>
        <a:off x="327628" y="3392658"/>
        <a:ext cx="2142255" cy="1465715"/>
      </dsp:txXfrm>
    </dsp:sp>
    <dsp:sp modelId="{D1984B02-359F-4BCD-854A-A74F4CDCEF94}">
      <dsp:nvSpPr>
        <dsp:cNvPr id="0" name=""/>
        <dsp:cNvSpPr/>
      </dsp:nvSpPr>
      <dsp:spPr>
        <a:xfrm>
          <a:off x="3004053" y="0"/>
          <a:ext cx="2791822" cy="5163672"/>
        </a:xfrm>
        <a:prstGeom prst="roundRect">
          <a:avLst>
            <a:gd name="adj" fmla="val 10000"/>
          </a:avLst>
        </a:prstGeom>
        <a:gradFill rotWithShape="1">
          <a:gsLst>
            <a:gs pos="0">
              <a:schemeClr val="accent2">
                <a:tint val="64000"/>
                <a:lumMod val="118000"/>
              </a:schemeClr>
            </a:gs>
            <a:gs pos="100000">
              <a:schemeClr val="accent2">
                <a:tint val="92000"/>
                <a:alpha val="100000"/>
                <a:lumMod val="110000"/>
              </a:schemeClr>
            </a:gs>
          </a:gsLst>
          <a:lin ang="5400000" scaled="0"/>
        </a:gradFill>
        <a:ln w="9525"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La distribution des rôles</a:t>
          </a:r>
          <a:endParaRPr lang="fr-FR" sz="3100" kern="1200" dirty="0"/>
        </a:p>
      </dsp:txBody>
      <dsp:txXfrm>
        <a:off x="3004053" y="0"/>
        <a:ext cx="2791822" cy="1549101"/>
      </dsp:txXfrm>
    </dsp:sp>
    <dsp:sp modelId="{C5057DC6-6B41-44AB-8296-2C6EE1543FAA}">
      <dsp:nvSpPr>
        <dsp:cNvPr id="0" name=""/>
        <dsp:cNvSpPr/>
      </dsp:nvSpPr>
      <dsp:spPr>
        <a:xfrm>
          <a:off x="3283236" y="1550614"/>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240</a:t>
          </a:r>
          <a:endParaRPr lang="fr-FR" sz="3100" kern="1200" dirty="0"/>
        </a:p>
      </dsp:txBody>
      <dsp:txXfrm>
        <a:off x="3328837" y="1596215"/>
        <a:ext cx="2142255" cy="1465715"/>
      </dsp:txXfrm>
    </dsp:sp>
    <dsp:sp modelId="{974A11EE-D8F1-4BCB-9C8D-938C24328E35}">
      <dsp:nvSpPr>
        <dsp:cNvPr id="0" name=""/>
        <dsp:cNvSpPr/>
      </dsp:nvSpPr>
      <dsp:spPr>
        <a:xfrm>
          <a:off x="3283236" y="3347057"/>
          <a:ext cx="2233457" cy="1556917"/>
        </a:xfrm>
        <a:prstGeom prst="roundRect">
          <a:avLst>
            <a:gd name="adj" fmla="val 10000"/>
          </a:avLst>
        </a:prstGeom>
        <a:gradFill rotWithShape="1">
          <a:gsLst>
            <a:gs pos="0">
              <a:schemeClr val="accent2">
                <a:tint val="98000"/>
                <a:lumMod val="114000"/>
              </a:schemeClr>
            </a:gs>
            <a:gs pos="100000">
              <a:schemeClr val="accent2">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2"/>
        </a:lnRef>
        <a:fillRef idx="3">
          <a:schemeClr val="accent2"/>
        </a:fillRef>
        <a:effectRef idx="3">
          <a:schemeClr val="accent2"/>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10 février</a:t>
          </a:r>
          <a:endParaRPr lang="fr-FR" sz="3100" kern="1200" dirty="0"/>
        </a:p>
      </dsp:txBody>
      <dsp:txXfrm>
        <a:off x="3328837" y="3392658"/>
        <a:ext cx="2142255" cy="1465715"/>
      </dsp:txXfrm>
    </dsp:sp>
    <dsp:sp modelId="{60A5BDB9-80B6-4333-AF60-D03D92B3F29F}">
      <dsp:nvSpPr>
        <dsp:cNvPr id="0" name=""/>
        <dsp:cNvSpPr/>
      </dsp:nvSpPr>
      <dsp:spPr>
        <a:xfrm>
          <a:off x="6005262" y="0"/>
          <a:ext cx="2791822" cy="5163672"/>
        </a:xfrm>
        <a:prstGeom prst="roundRect">
          <a:avLst>
            <a:gd name="adj" fmla="val 10000"/>
          </a:avLst>
        </a:prstGeom>
        <a:gradFill rotWithShape="1">
          <a:gsLst>
            <a:gs pos="0">
              <a:schemeClr val="accent4">
                <a:tint val="64000"/>
                <a:lumMod val="118000"/>
              </a:schemeClr>
            </a:gs>
            <a:gs pos="100000">
              <a:schemeClr val="accent4">
                <a:tint val="92000"/>
                <a:alpha val="100000"/>
                <a:lumMod val="110000"/>
              </a:schemeClr>
            </a:gs>
          </a:gsLst>
          <a:lin ang="5400000" scaled="0"/>
        </a:gradFill>
        <a:ln w="9525"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A tour de rôle</a:t>
          </a:r>
          <a:endParaRPr lang="fr-FR" sz="3100" kern="1200" dirty="0"/>
        </a:p>
      </dsp:txBody>
      <dsp:txXfrm>
        <a:off x="6005262" y="0"/>
        <a:ext cx="2791822" cy="1549101"/>
      </dsp:txXfrm>
    </dsp:sp>
    <dsp:sp modelId="{705BD17A-A13E-4CAD-876C-2EC3E56B22FA}">
      <dsp:nvSpPr>
        <dsp:cNvPr id="0" name=""/>
        <dsp:cNvSpPr/>
      </dsp:nvSpPr>
      <dsp:spPr>
        <a:xfrm>
          <a:off x="6284445" y="1550614"/>
          <a:ext cx="2233457" cy="1556917"/>
        </a:xfrm>
        <a:prstGeom prst="roundRect">
          <a:avLst>
            <a:gd name="adj" fmla="val 10000"/>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Parole Donnée N° 241</a:t>
          </a:r>
          <a:endParaRPr lang="fr-FR" sz="3100" kern="1200" dirty="0"/>
        </a:p>
      </dsp:txBody>
      <dsp:txXfrm>
        <a:off x="6330046" y="1596215"/>
        <a:ext cx="2142255" cy="1465715"/>
      </dsp:txXfrm>
    </dsp:sp>
    <dsp:sp modelId="{F2C43595-95FD-4B69-A3B0-1A2764CDF195}">
      <dsp:nvSpPr>
        <dsp:cNvPr id="0" name=""/>
        <dsp:cNvSpPr/>
      </dsp:nvSpPr>
      <dsp:spPr>
        <a:xfrm>
          <a:off x="6284445" y="3347057"/>
          <a:ext cx="2233457" cy="1556917"/>
        </a:xfrm>
        <a:prstGeom prst="roundRect">
          <a:avLst>
            <a:gd name="adj" fmla="val 10000"/>
          </a:avLst>
        </a:prstGeom>
        <a:gradFill rotWithShape="1">
          <a:gsLst>
            <a:gs pos="0">
              <a:schemeClr val="accent1">
                <a:tint val="98000"/>
                <a:lumMod val="114000"/>
              </a:schemeClr>
            </a:gs>
            <a:gs pos="100000">
              <a:schemeClr val="accent1">
                <a:shade val="90000"/>
                <a:lumMod val="84000"/>
              </a:schemeClr>
            </a:gs>
          </a:gsLst>
          <a:lin ang="5400000" scaled="0"/>
        </a:gra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hemeClr val="accent1"/>
        </a:lnRef>
        <a:fillRef idx="3">
          <a:schemeClr val="accent1"/>
        </a:fillRef>
        <a:effectRef idx="3">
          <a:schemeClr val="accent1"/>
        </a:effectRef>
        <a:fontRef idx="minor">
          <a:schemeClr val="lt1"/>
        </a:fontRef>
      </dsp:style>
      <dsp:txBody>
        <a:bodyPr spcFirstLastPara="0" vert="horz" wrap="square" lIns="78740" tIns="59055" rIns="78740" bIns="59055" numCol="1" spcCol="1270" anchor="ctr" anchorCtr="0">
          <a:noAutofit/>
        </a:bodyPr>
        <a:lstStyle/>
        <a:p>
          <a:pPr lvl="0" algn="ctr" defTabSz="1377950">
            <a:lnSpc>
              <a:spcPct val="90000"/>
            </a:lnSpc>
            <a:spcBef>
              <a:spcPct val="0"/>
            </a:spcBef>
            <a:spcAft>
              <a:spcPct val="35000"/>
            </a:spcAft>
          </a:pPr>
          <a:r>
            <a:rPr lang="fr-FR" sz="3100" kern="1200" dirty="0" smtClean="0"/>
            <a:t>Mercredi 17 février</a:t>
          </a:r>
          <a:endParaRPr lang="fr-FR" sz="3100" kern="1200" dirty="0"/>
        </a:p>
      </dsp:txBody>
      <dsp:txXfrm>
        <a:off x="6330046" y="3392658"/>
        <a:ext cx="2142255" cy="1465715"/>
      </dsp:txXfrm>
    </dsp:sp>
    <dsp:sp modelId="{18445F10-4714-4679-9DB7-A2304F41A6A0}">
      <dsp:nvSpPr>
        <dsp:cNvPr id="0" name=""/>
        <dsp:cNvSpPr/>
      </dsp:nvSpPr>
      <dsp:spPr>
        <a:xfrm>
          <a:off x="9006471" y="0"/>
          <a:ext cx="2791822" cy="5163672"/>
        </a:xfrm>
        <a:prstGeom prst="roundRect">
          <a:avLst>
            <a:gd name="adj" fmla="val 10000"/>
          </a:avLst>
        </a:prstGeom>
        <a:solidFill>
          <a:schemeClr val="accent3">
            <a:tint val="40000"/>
            <a:hueOff val="0"/>
            <a:satOff val="0"/>
            <a:lumOff val="0"/>
            <a:alphaOff val="0"/>
          </a:schemeClr>
        </a:solidFill>
        <a:ln>
          <a:noFill/>
        </a:ln>
        <a:effectLst>
          <a:outerShdw blurRad="38100" dist="25400" dir="5400000" rotWithShape="0">
            <a:srgbClr val="000000">
              <a:alpha val="45000"/>
            </a:srgbClr>
          </a:outerShdw>
        </a:effectLst>
      </dsp:spPr>
      <dsp:style>
        <a:lnRef idx="0">
          <a:scrgbClr r="0" g="0" b="0"/>
        </a:lnRef>
        <a:fillRef idx="1">
          <a:scrgbClr r="0" g="0" b="0"/>
        </a:fillRef>
        <a:effectRef idx="2">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fr-FR" sz="3100" kern="1200" dirty="0" smtClean="0"/>
            <a:t>Mon meilleur rôle</a:t>
          </a:r>
          <a:endParaRPr lang="fr-FR" sz="3100" kern="1200" dirty="0"/>
        </a:p>
      </dsp:txBody>
      <dsp:txXfrm>
        <a:off x="9006471" y="0"/>
        <a:ext cx="2791822" cy="1549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BCD71-9727-4973-8977-B810CD4CED6D}">
      <dsp:nvSpPr>
        <dsp:cNvPr id="0" name=""/>
        <dsp:cNvSpPr/>
      </dsp:nvSpPr>
      <dsp:spPr>
        <a:xfrm>
          <a:off x="0" y="0"/>
          <a:ext cx="11687502" cy="3086100"/>
        </a:xfrm>
        <a:prstGeom prst="roundRect">
          <a:avLst>
            <a:gd name="adj" fmla="val 10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sp>
    <dsp:sp modelId="{2E55DE78-05FE-4BF0-86A2-4B770BFA6D2E}">
      <dsp:nvSpPr>
        <dsp:cNvPr id="0" name=""/>
        <dsp:cNvSpPr/>
      </dsp:nvSpPr>
      <dsp:spPr>
        <a:xfrm>
          <a:off x="4733882" y="378370"/>
          <a:ext cx="2003178" cy="2457272"/>
        </a:xfrm>
        <a:prstGeom prst="roundRect">
          <a:avLst>
            <a:gd name="adj" fmla="val 10000"/>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134E954E-5593-42A5-98A4-ACA7CF9265D0}">
      <dsp:nvSpPr>
        <dsp:cNvPr id="0" name=""/>
        <dsp:cNvSpPr/>
      </dsp:nvSpPr>
      <dsp:spPr>
        <a:xfrm rot="10800000">
          <a:off x="611531" y="3086099"/>
          <a:ext cx="2902732" cy="3771900"/>
        </a:xfrm>
        <a:prstGeom prst="round2SameRect">
          <a:avLst>
            <a:gd name="adj1" fmla="val 10500"/>
            <a:gd name="adj2" fmla="val 0"/>
          </a:avLst>
        </a:prstGeom>
        <a:solidFill>
          <a:srgbClr val="00206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fr-FR" sz="2400" i="1" kern="1200" dirty="0">
            <a:latin typeface="Garamond" pitchFamily="18" charset="0"/>
          </a:endParaRPr>
        </a:p>
      </dsp:txBody>
      <dsp:txXfrm rot="10800000">
        <a:off x="700800" y="3086099"/>
        <a:ext cx="2724194" cy="3682631"/>
      </dsp:txXfrm>
    </dsp:sp>
    <dsp:sp modelId="{4FA5A308-4D3B-4C6F-BEEE-00C274BE4137}">
      <dsp:nvSpPr>
        <dsp:cNvPr id="0" name=""/>
        <dsp:cNvSpPr/>
      </dsp:nvSpPr>
      <dsp:spPr>
        <a:xfrm>
          <a:off x="1100519" y="303019"/>
          <a:ext cx="2132755" cy="2582084"/>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76E1A0C8-412D-427E-A691-83CE9343AF21}">
      <dsp:nvSpPr>
        <dsp:cNvPr id="0" name=""/>
        <dsp:cNvSpPr/>
      </dsp:nvSpPr>
      <dsp:spPr>
        <a:xfrm rot="10800000">
          <a:off x="3855975" y="3086099"/>
          <a:ext cx="3718363" cy="3771900"/>
        </a:xfrm>
        <a:prstGeom prst="round2SameRect">
          <a:avLst>
            <a:gd name="adj1" fmla="val 10500"/>
            <a:gd name="adj2" fmla="val 0"/>
          </a:avLst>
        </a:prstGeom>
        <a:solidFill>
          <a:srgbClr val="FF000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Si un individu ne joue pas convenablement son rôle sur la scène du monde, il n'atteindra que la moitié de son développement. </a:t>
          </a:r>
        </a:p>
        <a:p>
          <a:pPr lvl="0" algn="ctr" defTabSz="1244600">
            <a:lnSpc>
              <a:spcPct val="90000"/>
            </a:lnSpc>
            <a:spcBef>
              <a:spcPct val="0"/>
            </a:spcBef>
            <a:spcAft>
              <a:spcPct val="35000"/>
            </a:spcAft>
          </a:pPr>
          <a:r>
            <a:rPr lang="fr-FR" sz="2800" i="1" kern="1200" dirty="0" smtClean="0">
              <a:latin typeface="Garamond" pitchFamily="18" charset="0"/>
            </a:rPr>
            <a:t>Esther Harding</a:t>
          </a:r>
        </a:p>
      </dsp:txBody>
      <dsp:txXfrm rot="10800000">
        <a:off x="3970327" y="3086099"/>
        <a:ext cx="3489659" cy="3657548"/>
      </dsp:txXfrm>
    </dsp:sp>
    <dsp:sp modelId="{E5F85D7D-74F7-4FBF-A625-8E6C9E815B36}">
      <dsp:nvSpPr>
        <dsp:cNvPr id="0" name=""/>
        <dsp:cNvSpPr/>
      </dsp:nvSpPr>
      <dsp:spPr>
        <a:xfrm>
          <a:off x="7916049" y="411480"/>
          <a:ext cx="3417110" cy="2263140"/>
        </a:xfrm>
        <a:prstGeom prst="roundRect">
          <a:avLst>
            <a:gd name="adj" fmla="val 10000"/>
          </a:avLst>
        </a:prstGeom>
        <a:solidFill>
          <a:schemeClr val="accent2">
            <a:tint val="50000"/>
            <a:hueOff val="-2995670"/>
            <a:satOff val="53294"/>
            <a:lumOff val="5100"/>
            <a:alphaOff val="0"/>
          </a:schemeClr>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2F6D37D3-4620-4D2D-BDAE-616E52E3EB52}">
      <dsp:nvSpPr>
        <dsp:cNvPr id="0" name=""/>
        <dsp:cNvSpPr/>
      </dsp:nvSpPr>
      <dsp:spPr>
        <a:xfrm rot="10800000">
          <a:off x="7916049" y="3086099"/>
          <a:ext cx="3417110" cy="3771900"/>
        </a:xfrm>
        <a:prstGeom prst="round2SameRect">
          <a:avLst>
            <a:gd name="adj1" fmla="val 10500"/>
            <a:gd name="adj2" fmla="val 0"/>
          </a:avLst>
        </a:prstGeom>
        <a:solidFill>
          <a:srgbClr val="00B050"/>
        </a:solidFill>
        <a:ln>
          <a:noFill/>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63576" tIns="163576" rIns="163576" bIns="163576" numCol="1" spcCol="1270" anchor="t" anchorCtr="0">
          <a:noAutofit/>
        </a:bodyPr>
        <a:lstStyle/>
        <a:p>
          <a:pPr lvl="0" algn="ctr" defTabSz="1022350">
            <a:lnSpc>
              <a:spcPct val="90000"/>
            </a:lnSpc>
            <a:spcBef>
              <a:spcPct val="0"/>
            </a:spcBef>
            <a:spcAft>
              <a:spcPct val="35000"/>
            </a:spcAft>
          </a:pPr>
          <a:r>
            <a:rPr lang="fr-FR" sz="2300" kern="1200" dirty="0" smtClean="0">
              <a:latin typeface="Garamond" pitchFamily="18" charset="0"/>
            </a:rPr>
            <a:t>C'est toujours ce qui se passe dans la vie : on s’imagine jouer son rôle dans une certaine pièce, et on ne soupçonne pas qu'on vous a changé les décors, si bien qu'on doit, sans s’en douter, se produire dans un autre spectacle. </a:t>
          </a:r>
          <a:r>
            <a:rPr lang="fr-FR" sz="2300" i="1" kern="1200" dirty="0" smtClean="0">
              <a:latin typeface="Garamond" pitchFamily="18" charset="0"/>
            </a:rPr>
            <a:t>Milan Kundera</a:t>
          </a:r>
          <a:endParaRPr lang="fr-FR" sz="2300" kern="1200" dirty="0">
            <a:latin typeface="Garamond" pitchFamily="18" charset="0"/>
          </a:endParaRPr>
        </a:p>
      </dsp:txBody>
      <dsp:txXfrm rot="10800000">
        <a:off x="8021137" y="3086099"/>
        <a:ext cx="3206934" cy="3666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7706A-FD4E-4747-9675-CD44D9F3547B}" type="datetimeFigureOut">
              <a:rPr lang="fr-FR" smtClean="0"/>
              <a:t>12/03/2016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7988E-FC19-4D04-B538-C9B1A54B696E}" type="slidenum">
              <a:rPr lang="fr-FR" smtClean="0"/>
              <a:t>‹N°›</a:t>
            </a:fld>
            <a:endParaRPr lang="fr-FR"/>
          </a:p>
        </p:txBody>
      </p:sp>
    </p:spTree>
    <p:extLst>
      <p:ext uri="{BB962C8B-B14F-4D97-AF65-F5344CB8AC3E}">
        <p14:creationId xmlns:p14="http://schemas.microsoft.com/office/powerpoint/2010/main" val="2620027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anklin Gothic Medium" pitchFamily="34" charset="0"/>
                <a:ea typeface="ＭＳ Ｐゴシック" charset="-128"/>
              </a:defRPr>
            </a:lvl1pPr>
            <a:lvl2pPr marL="742950" indent="-285750" eaLnBrk="0" hangingPunct="0">
              <a:defRPr sz="2400">
                <a:solidFill>
                  <a:schemeClr val="tx1"/>
                </a:solidFill>
                <a:latin typeface="Franklin Gothic Medium" pitchFamily="34" charset="0"/>
                <a:ea typeface="ＭＳ Ｐゴシック" charset="-128"/>
              </a:defRPr>
            </a:lvl2pPr>
            <a:lvl3pPr marL="1143000" indent="-228600" eaLnBrk="0" hangingPunct="0">
              <a:defRPr sz="2400">
                <a:solidFill>
                  <a:schemeClr val="tx1"/>
                </a:solidFill>
                <a:latin typeface="Franklin Gothic Medium" pitchFamily="34" charset="0"/>
                <a:ea typeface="ＭＳ Ｐゴシック" charset="-128"/>
              </a:defRPr>
            </a:lvl3pPr>
            <a:lvl4pPr marL="1600200" indent="-228600" eaLnBrk="0" hangingPunct="0">
              <a:defRPr sz="2400">
                <a:solidFill>
                  <a:schemeClr val="tx1"/>
                </a:solidFill>
                <a:latin typeface="Franklin Gothic Medium" pitchFamily="34" charset="0"/>
                <a:ea typeface="ＭＳ Ｐゴシック" charset="-128"/>
              </a:defRPr>
            </a:lvl4pPr>
            <a:lvl5pPr marL="2057400" indent="-228600" eaLnBrk="0" hangingPunct="0">
              <a:defRPr sz="2400">
                <a:solidFill>
                  <a:schemeClr val="tx1"/>
                </a:solidFill>
                <a:latin typeface="Franklin Gothic Medium"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Franklin Gothic Medium" pitchFamily="34" charset="0"/>
                <a:ea typeface="ＭＳ Ｐゴシック" charset="-128"/>
              </a:defRPr>
            </a:lvl9pPr>
          </a:lstStyle>
          <a:p>
            <a:pPr eaLnBrk="1" hangingPunct="1"/>
            <a:fld id="{A18961BD-63C2-4F15-A81C-692E89E60983}" type="slidenum">
              <a:rPr lang="en-US" sz="1200"/>
              <a:pPr eaLnBrk="1" hangingPunct="1"/>
              <a:t>25</a:t>
            </a:fld>
            <a:endParaRPr lang="en-US" sz="120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charset="-128"/>
            </a:endParaRPr>
          </a:p>
        </p:txBody>
      </p:sp>
    </p:spTree>
    <p:extLst>
      <p:ext uri="{BB962C8B-B14F-4D97-AF65-F5344CB8AC3E}">
        <p14:creationId xmlns:p14="http://schemas.microsoft.com/office/powerpoint/2010/main" val="434852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269975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04361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4661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smtClean="0"/>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9291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252572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83462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smtClean="0"/>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036688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6774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8494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584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30923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7612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62883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5376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592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7" name="Date Placeholder 4"/>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498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3/12/2016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36504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8000197" y="0"/>
            <a:ext cx="1603387" cy="1143000"/>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smtClean="0"/>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3/12/2016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4206630912"/>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9.png"/><Relationship Id="rId7" Type="http://schemas.openxmlformats.org/officeDocument/2006/relationships/image" Target="../media/image11.jpeg"/><Relationship Id="rId12" Type="http://schemas.openxmlformats.org/officeDocument/2006/relationships/image" Target="../media/image16.jpeg"/><Relationship Id="rId2" Type="http://schemas.openxmlformats.org/officeDocument/2006/relationships/hyperlink" Target="http://thumbs.dreamstime.com/z/femme-de-m%C3%A9decin-avec-une-seringue-30314628.jpg" TargetMode="Externa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hyperlink" Target="http://3.bp.blogspot.com/-7pCgMHuhlWQ/T0rJFbgtK-I/AAAAAAAAACE/0RBK0H3TSd4/s1600/yael-mellul-avocate.jpg" TargetMode="External"/><Relationship Id="rId10" Type="http://schemas.openxmlformats.org/officeDocument/2006/relationships/image" Target="../media/image14.jpeg"/><Relationship Id="rId4" Type="http://schemas.microsoft.com/office/2007/relationships/hdphoto" Target="../media/hdphoto1.wdp"/><Relationship Id="rId9"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hyperlink" Target="http://thumbs.dreamstime.com/z/enfant-jouant-le-lego-64574522.jpg" TargetMode="External"/><Relationship Id="rId7" Type="http://schemas.openxmlformats.org/officeDocument/2006/relationships/image" Target="../media/image25.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hyperlink" Target="http://i2.cdscdn.com/pdt2/6/2/4/1/700x700/impc4624/rw/klein-malette-de-docteur-transparente.jpg" TargetMode="Externa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yvesnicolin.fr/Data_YN/downloads/Article/101_pompier-vs-flammes1.jpg" TargetMode="Externa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artup-tv.com/artistes/hieronymus-bosch/jesus-hd.jpg"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www.lamauvaiseherbe.net/wp-content/uploads/2011/12/Franz-Xaver-Messerschmidt_25.jpg" TargetMode="External"/><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www.lamauvaiseherbe.net/wp-content/uploads/2011/12/Franz-Xaver-Messerschmidt_31.jpg" TargetMode="External"/><Relationship Id="rId4" Type="http://schemas.openxmlformats.org/officeDocument/2006/relationships/image" Target="../media/image46.jpe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94889" y="1591903"/>
            <a:ext cx="5115472" cy="805633"/>
          </a:xfrm>
        </p:spPr>
        <p:txBody>
          <a:bodyPr>
            <a:noAutofit/>
          </a:bodyPr>
          <a:lstStyle/>
          <a:p>
            <a:r>
              <a:rPr lang="fr-FR" sz="4000" b="1" dirty="0" smtClean="0">
                <a:effectLst>
                  <a:outerShdw blurRad="38100" dist="38100" dir="2700000" algn="tl">
                    <a:srgbClr val="000000">
                      <a:alpha val="43137"/>
                    </a:srgbClr>
                  </a:outerShdw>
                </a:effectLst>
                <a:latin typeface="Garamond" panose="02020404030301010803" pitchFamily="18" charset="0"/>
              </a:rPr>
              <a:t>Répartition des rôles</a:t>
            </a:r>
            <a:endParaRPr lang="fr-FR" sz="4000" b="1" dirty="0">
              <a:effectLst>
                <a:outerShdw blurRad="38100" dist="38100" dir="2700000" algn="tl">
                  <a:srgbClr val="000000">
                    <a:alpha val="43137"/>
                  </a:srgbClr>
                </a:outerShdw>
              </a:effectLst>
              <a:latin typeface="Garamond" panose="02020404030301010803" pitchFamily="18" charset="0"/>
            </a:endParaRPr>
          </a:p>
        </p:txBody>
      </p:sp>
      <p:sp>
        <p:nvSpPr>
          <p:cNvPr id="3" name="Sous-titre 2"/>
          <p:cNvSpPr>
            <a:spLocks noGrp="1"/>
          </p:cNvSpPr>
          <p:nvPr>
            <p:ph type="subTitle" idx="1"/>
          </p:nvPr>
        </p:nvSpPr>
        <p:spPr>
          <a:xfrm>
            <a:off x="494010" y="107577"/>
            <a:ext cx="9679258" cy="892884"/>
          </a:xfrm>
        </p:spPr>
        <p:txBody>
          <a:bodyPr>
            <a:noAutofit/>
          </a:bodyPr>
          <a:lstStyle/>
          <a:p>
            <a:pPr algn="ctr"/>
            <a:r>
              <a:rPr lang="fr-FR" sz="5400" dirty="0" smtClean="0">
                <a:latin typeface="Garamond" panose="02020404030301010803" pitchFamily="18" charset="0"/>
              </a:rPr>
              <a:t>Les semaines des rôles</a:t>
            </a:r>
            <a:endParaRPr lang="fr-FR" sz="5400" dirty="0">
              <a:latin typeface="Garamond" panose="02020404030301010803" pitchFamily="18" charset="0"/>
            </a:endParaRPr>
          </a:p>
        </p:txBody>
      </p:sp>
      <p:sp>
        <p:nvSpPr>
          <p:cNvPr id="5" name="Rectangle 4"/>
          <p:cNvSpPr/>
          <p:nvPr/>
        </p:nvSpPr>
        <p:spPr>
          <a:xfrm>
            <a:off x="5294889" y="2299386"/>
            <a:ext cx="4878379" cy="530915"/>
          </a:xfrm>
          <a:prstGeom prst="rect">
            <a:avLst/>
          </a:prstGeom>
        </p:spPr>
        <p:txBody>
          <a:bodyPr wrap="square">
            <a:spAutoFit/>
          </a:bodyPr>
          <a:lstStyle/>
          <a:p>
            <a:r>
              <a:rPr lang="fr-FR" dirty="0" smtClean="0">
                <a:latin typeface="Garamond" panose="02020404030301010803" pitchFamily="18" charset="0"/>
              </a:rPr>
              <a:t>Parole Donnée N° 240 – mercredi 10 février 2016</a:t>
            </a:r>
          </a:p>
          <a:p>
            <a:endParaRPr lang="fr-FR" sz="1050" dirty="0" smtClean="0">
              <a:latin typeface="Garamond" panose="02020404030301010803" pitchFamily="18" charset="0"/>
            </a:endParaRPr>
          </a:p>
        </p:txBody>
      </p:sp>
      <p:sp>
        <p:nvSpPr>
          <p:cNvPr id="4" name="Rectangle 3"/>
          <p:cNvSpPr/>
          <p:nvPr/>
        </p:nvSpPr>
        <p:spPr>
          <a:xfrm>
            <a:off x="5294889" y="2744239"/>
            <a:ext cx="5008314" cy="3785652"/>
          </a:xfrm>
          <a:prstGeom prst="rect">
            <a:avLst/>
          </a:prstGeom>
        </p:spPr>
        <p:txBody>
          <a:bodyPr wrap="square">
            <a:spAutoFit/>
          </a:bodyPr>
          <a:lstStyle/>
          <a:p>
            <a:r>
              <a:rPr lang="fr-FR" sz="2400" i="1" dirty="0">
                <a:solidFill>
                  <a:srgbClr val="FFFFFF"/>
                </a:solidFill>
                <a:latin typeface="Garamond" panose="02020404030301010803" pitchFamily="18" charset="0"/>
              </a:rPr>
              <a:t>Frères et sœurs nés des mêmes parents, élèves sortis d’une même école, croyants issus d’une même communauté : parfois ils restent proches malgré leurs activités et fonctions différentes. Parfois, ils s’orientent vers des rôles qui les rendent étrangers voire ennemis les uns des autres. Comment garder toujours un cœur assez large et un esprit assez ouvert pour continuer d’embrasser autrui malgré le rôle qu’il se donne ou que nous sommes tentés de lui attribuer ? </a:t>
            </a:r>
            <a:endParaRPr lang="fr-FR" sz="2400" i="1" dirty="0">
              <a:latin typeface="Garamond" panose="02020404030301010803" pitchFamily="18" charset="0"/>
            </a:endParaRPr>
          </a:p>
        </p:txBody>
      </p:sp>
      <p:pic>
        <p:nvPicPr>
          <p:cNvPr id="7" name="Imag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0293" y="1691230"/>
            <a:ext cx="4654427" cy="4924723"/>
          </a:xfrm>
          <a:prstGeom prst="rect">
            <a:avLst/>
          </a:prstGeom>
        </p:spPr>
      </p:pic>
    </p:spTree>
    <p:extLst>
      <p:ext uri="{BB962C8B-B14F-4D97-AF65-F5344CB8AC3E}">
        <p14:creationId xmlns:p14="http://schemas.microsoft.com/office/powerpoint/2010/main" val="2301328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373710" cy="2686094"/>
          </a:xfrm>
        </p:spPr>
        <p:txBody>
          <a:bodyPr/>
          <a:lstStyle/>
          <a:p>
            <a:pPr algn="l"/>
            <a:r>
              <a:rPr lang="fr-FR" sz="19900" dirty="0" smtClean="0">
                <a:latin typeface="Garamond" panose="02020404030301010803" pitchFamily="18" charset="0"/>
              </a:rPr>
              <a:t>Table 2  </a:t>
            </a:r>
            <a:endParaRPr lang="fr-FR" sz="19900" dirty="0">
              <a:latin typeface="Garamond" panose="02020404030301010803" pitchFamily="18" charset="0"/>
            </a:endParaRPr>
          </a:p>
        </p:txBody>
      </p:sp>
      <p:sp>
        <p:nvSpPr>
          <p:cNvPr id="3" name="Espace réservé du contenu 2"/>
          <p:cNvSpPr>
            <a:spLocks noGrp="1"/>
          </p:cNvSpPr>
          <p:nvPr>
            <p:ph idx="1"/>
          </p:nvPr>
        </p:nvSpPr>
        <p:spPr>
          <a:xfrm>
            <a:off x="0" y="3320980"/>
            <a:ext cx="12192000" cy="3537019"/>
          </a:xfrm>
        </p:spPr>
        <p:txBody>
          <a:bodyPr>
            <a:normAutofit/>
          </a:bodyPr>
          <a:lstStyle/>
          <a:p>
            <a:pPr lvl="0"/>
            <a:r>
              <a:rPr lang="fr-FR" sz="2800" b="1" dirty="0">
                <a:latin typeface="Garamond" panose="02020404030301010803" pitchFamily="18" charset="0"/>
              </a:rPr>
              <a:t>Quels rôles reviennent un peu trop souvent dans votre vie ? </a:t>
            </a:r>
            <a:r>
              <a:rPr lang="fr-FR" sz="2800" b="1" dirty="0" smtClean="0">
                <a:latin typeface="Garamond" panose="02020404030301010803" pitchFamily="18" charset="0"/>
              </a:rPr>
              <a:t>(3  </a:t>
            </a:r>
            <a:r>
              <a:rPr lang="fr-FR" sz="2800" b="1" dirty="0">
                <a:latin typeface="Garamond" panose="02020404030301010803" pitchFamily="18" charset="0"/>
              </a:rPr>
              <a:t>réponses</a:t>
            </a:r>
            <a:r>
              <a:rPr lang="fr-FR" sz="2800" b="1" dirty="0" smtClean="0">
                <a:latin typeface="Garamond" panose="02020404030301010803" pitchFamily="18" charset="0"/>
              </a:rPr>
              <a:t>)</a:t>
            </a:r>
            <a:endParaRPr lang="fr-FR" sz="2800" dirty="0">
              <a:latin typeface="Garamond" panose="02020404030301010803" pitchFamily="18" charset="0"/>
            </a:endParaRPr>
          </a:p>
          <a:p>
            <a:r>
              <a:rPr lang="fr-FR" sz="2800" dirty="0">
                <a:latin typeface="Garamond" panose="02020404030301010803" pitchFamily="18" charset="0"/>
                <a:sym typeface="Wingdings"/>
              </a:rPr>
              <a:t></a:t>
            </a:r>
            <a:r>
              <a:rPr lang="fr-FR" sz="2800" dirty="0">
                <a:latin typeface="Garamond" panose="02020404030301010803" pitchFamily="18" charset="0"/>
              </a:rPr>
              <a:t>perdre </a:t>
            </a:r>
            <a:r>
              <a:rPr lang="fr-FR" sz="2800" dirty="0">
                <a:latin typeface="Garamond" panose="02020404030301010803" pitchFamily="18" charset="0"/>
                <a:sym typeface="Wingdings"/>
              </a:rPr>
              <a:t></a:t>
            </a:r>
            <a:r>
              <a:rPr lang="fr-FR" sz="2800" dirty="0">
                <a:latin typeface="Garamond" panose="02020404030301010803" pitchFamily="18" charset="0"/>
              </a:rPr>
              <a:t>être en retard </a:t>
            </a:r>
            <a:r>
              <a:rPr lang="fr-FR" sz="2800" dirty="0" smtClean="0">
                <a:latin typeface="Garamond" panose="02020404030301010803" pitchFamily="18" charset="0"/>
                <a:sym typeface="Wingdings"/>
              </a:rPr>
              <a:t>me faire mal </a:t>
            </a:r>
            <a:r>
              <a:rPr lang="fr-FR" sz="2800" dirty="0" smtClean="0">
                <a:latin typeface="Garamond" panose="02020404030301010803" pitchFamily="18" charset="0"/>
              </a:rPr>
              <a:t>comprendre </a:t>
            </a:r>
            <a:r>
              <a:rPr lang="fr-FR" sz="2800" dirty="0">
                <a:latin typeface="Garamond" panose="02020404030301010803" pitchFamily="18" charset="0"/>
                <a:sym typeface="Wingdings"/>
              </a:rPr>
              <a:t></a:t>
            </a:r>
            <a:r>
              <a:rPr lang="fr-FR" sz="2800" dirty="0">
                <a:latin typeface="Garamond" panose="02020404030301010803" pitchFamily="18" charset="0"/>
              </a:rPr>
              <a:t>craquer </a:t>
            </a:r>
            <a:r>
              <a:rPr lang="fr-FR" sz="2800" dirty="0" smtClean="0">
                <a:latin typeface="Garamond" panose="02020404030301010803" pitchFamily="18" charset="0"/>
                <a:sym typeface="Wingdings"/>
              </a:rPr>
              <a:t></a:t>
            </a:r>
            <a:r>
              <a:rPr lang="fr-FR" sz="2800" dirty="0">
                <a:latin typeface="Garamond" panose="02020404030301010803" pitchFamily="18" charset="0"/>
              </a:rPr>
              <a:t>être hors-sujet </a:t>
            </a:r>
            <a:r>
              <a:rPr lang="fr-FR" sz="2800" dirty="0" smtClean="0">
                <a:latin typeface="Garamond" panose="02020404030301010803" pitchFamily="18" charset="0"/>
                <a:sym typeface="Wingdings"/>
              </a:rPr>
              <a:t></a:t>
            </a:r>
            <a:r>
              <a:rPr lang="fr-FR" sz="2800" dirty="0">
                <a:latin typeface="Garamond" panose="02020404030301010803" pitchFamily="18" charset="0"/>
              </a:rPr>
              <a:t>me faire réprimander </a:t>
            </a:r>
            <a:r>
              <a:rPr lang="fr-FR" sz="2800" dirty="0">
                <a:latin typeface="Garamond" panose="02020404030301010803" pitchFamily="18" charset="0"/>
                <a:sym typeface="Wingdings"/>
              </a:rPr>
              <a:t></a:t>
            </a:r>
            <a:r>
              <a:rPr lang="fr-FR" sz="2800" dirty="0">
                <a:latin typeface="Garamond" panose="02020404030301010803" pitchFamily="18" charset="0"/>
              </a:rPr>
              <a:t>échouer près du but </a:t>
            </a:r>
            <a:r>
              <a:rPr lang="fr-FR" sz="2800" dirty="0" smtClean="0">
                <a:latin typeface="Garamond" panose="02020404030301010803" pitchFamily="18" charset="0"/>
                <a:sym typeface="Wingdings"/>
              </a:rPr>
              <a:t></a:t>
            </a:r>
            <a:r>
              <a:rPr lang="fr-FR" sz="2800" dirty="0">
                <a:latin typeface="Garamond" panose="02020404030301010803" pitchFamily="18" charset="0"/>
              </a:rPr>
              <a:t>réparer les dégâts </a:t>
            </a:r>
            <a:r>
              <a:rPr lang="fr-FR" sz="2800" dirty="0" smtClean="0">
                <a:latin typeface="Garamond" panose="02020404030301010803" pitchFamily="18" charset="0"/>
              </a:rPr>
              <a:t>des autres     </a:t>
            </a:r>
            <a:r>
              <a:rPr lang="fr-FR" sz="2800" dirty="0" smtClean="0">
                <a:latin typeface="Garamond" panose="02020404030301010803" pitchFamily="18" charset="0"/>
                <a:sym typeface="Wingdings"/>
              </a:rPr>
              <a:t></a:t>
            </a:r>
            <a:r>
              <a:rPr lang="fr-FR" sz="2800" dirty="0">
                <a:latin typeface="Garamond" panose="02020404030301010803" pitchFamily="18" charset="0"/>
              </a:rPr>
              <a:t>faire plus que ma part </a:t>
            </a:r>
            <a:r>
              <a:rPr lang="fr-FR" sz="2800" dirty="0" smtClean="0">
                <a:latin typeface="Garamond" panose="02020404030301010803" pitchFamily="18" charset="0"/>
                <a:sym typeface="Wingdings"/>
              </a:rPr>
              <a:t></a:t>
            </a:r>
            <a:r>
              <a:rPr lang="fr-FR" sz="2800" dirty="0">
                <a:latin typeface="Garamond" panose="02020404030301010803" pitchFamily="18" charset="0"/>
              </a:rPr>
              <a:t>être hors de moi </a:t>
            </a:r>
            <a:r>
              <a:rPr lang="fr-FR" sz="2800" dirty="0" smtClean="0">
                <a:latin typeface="Garamond" panose="02020404030301010803" pitchFamily="18" charset="0"/>
                <a:sym typeface="Wingdings"/>
              </a:rPr>
              <a:t>perdre mes affaires ou celle des </a:t>
            </a:r>
            <a:r>
              <a:rPr lang="fr-FR" sz="2800" dirty="0" smtClean="0">
                <a:latin typeface="Garamond" panose="02020404030301010803" pitchFamily="18" charset="0"/>
              </a:rPr>
              <a:t>autres            </a:t>
            </a:r>
            <a:r>
              <a:rPr lang="fr-FR" sz="2800" dirty="0" smtClean="0">
                <a:latin typeface="Garamond" panose="02020404030301010803" pitchFamily="18" charset="0"/>
                <a:sym typeface="Wingdings"/>
              </a:rPr>
              <a:t>me plaindre sans raison paraître ambigu autres</a:t>
            </a:r>
            <a:endParaRPr lang="fr-FR" sz="2800" dirty="0" smtClean="0">
              <a:latin typeface="Garamond" panose="02020404030301010803" pitchFamily="18" charset="0"/>
            </a:endParaRPr>
          </a:p>
          <a:p>
            <a:r>
              <a:rPr lang="fr-FR" sz="2800" dirty="0" smtClean="0">
                <a:latin typeface="Garamond" panose="02020404030301010803" pitchFamily="18" charset="0"/>
              </a:rPr>
              <a:t>Pour quelles raisons profondes ces rôles reviennent trop souvent ? Que pouvez-vous faire concrètement ?</a:t>
            </a:r>
            <a:endParaRPr lang="fr-FR" sz="2800" dirty="0">
              <a:latin typeface="Garamond" panose="02020404030301010803" pitchFamily="18" charset="0"/>
            </a:endParaRPr>
          </a:p>
          <a:p>
            <a:pPr marL="0" indent="0">
              <a:buNone/>
            </a:pPr>
            <a:endParaRPr lang="fr-FR" sz="2800" dirty="0" smtClean="0">
              <a:sym typeface="Wingdings"/>
            </a:endParaRPr>
          </a:p>
          <a:p>
            <a:endParaRPr lang="fr-FR" sz="2800" dirty="0"/>
          </a:p>
        </p:txBody>
      </p:sp>
      <p:sp>
        <p:nvSpPr>
          <p:cNvPr id="4" name="Rectangle 3"/>
          <p:cNvSpPr/>
          <p:nvPr/>
        </p:nvSpPr>
        <p:spPr>
          <a:xfrm>
            <a:off x="0" y="2686094"/>
            <a:ext cx="4773294" cy="646331"/>
          </a:xfrm>
          <a:prstGeom prst="rect">
            <a:avLst/>
          </a:prstGeom>
        </p:spPr>
        <p:txBody>
          <a:bodyPr wrap="none">
            <a:spAutoFit/>
          </a:bodyPr>
          <a:lstStyle/>
          <a:p>
            <a:r>
              <a:rPr lang="fr-FR" sz="3600" dirty="0">
                <a:latin typeface="Garamond" panose="02020404030301010803" pitchFamily="18" charset="0"/>
              </a:rPr>
              <a:t>abonné aux mauvais rôles</a:t>
            </a:r>
          </a:p>
        </p:txBody>
      </p:sp>
    </p:spTree>
    <p:extLst>
      <p:ext uri="{BB962C8B-B14F-4D97-AF65-F5344CB8AC3E}">
        <p14:creationId xmlns:p14="http://schemas.microsoft.com/office/powerpoint/2010/main" val="1697928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5320" y="261453"/>
            <a:ext cx="10591800" cy="1293028"/>
          </a:xfrm>
        </p:spPr>
        <p:txBody>
          <a:bodyPr/>
          <a:lstStyle/>
          <a:p>
            <a:pPr algn="l"/>
            <a:r>
              <a:rPr lang="fr-FR" dirty="0" smtClean="0"/>
              <a:t>Table 2</a:t>
            </a:r>
            <a:endParaRPr lang="fr-FR" dirty="0"/>
          </a:p>
        </p:txBody>
      </p:sp>
      <p:sp>
        <p:nvSpPr>
          <p:cNvPr id="3" name="Espace réservé du contenu 2"/>
          <p:cNvSpPr>
            <a:spLocks noGrp="1"/>
          </p:cNvSpPr>
          <p:nvPr>
            <p:ph idx="1"/>
          </p:nvPr>
        </p:nvSpPr>
        <p:spPr>
          <a:xfrm>
            <a:off x="0" y="1244867"/>
            <a:ext cx="12192000" cy="4024125"/>
          </a:xfrm>
        </p:spPr>
        <p:txBody>
          <a:bodyPr>
            <a:normAutofit fontScale="77500" lnSpcReduction="20000"/>
          </a:bodyPr>
          <a:lstStyle/>
          <a:p>
            <a:r>
              <a:rPr lang="fr-FR" sz="2800" dirty="0" smtClean="0"/>
              <a:t>Martin : indécis.</a:t>
            </a:r>
          </a:p>
          <a:p>
            <a:r>
              <a:rPr lang="fr-FR" sz="2800" dirty="0" err="1" smtClean="0"/>
              <a:t>Rika</a:t>
            </a:r>
            <a:r>
              <a:rPr lang="fr-FR" sz="2800" dirty="0" smtClean="0"/>
              <a:t> : s’endort souvent</a:t>
            </a:r>
          </a:p>
          <a:p>
            <a:r>
              <a:rPr lang="fr-FR" sz="2800" dirty="0" smtClean="0"/>
              <a:t>Les 3 : on a </a:t>
            </a:r>
            <a:r>
              <a:rPr lang="fr-FR" sz="2800" dirty="0" err="1" smtClean="0"/>
              <a:t>dumal</a:t>
            </a:r>
            <a:r>
              <a:rPr lang="fr-FR" sz="2800" dirty="0" smtClean="0"/>
              <a:t> à se faire comprendre (ambiguïté</a:t>
            </a:r>
          </a:p>
          <a:p>
            <a:r>
              <a:rPr lang="fr-FR" sz="2800" dirty="0" smtClean="0"/>
              <a:t>Suzanne : naïve</a:t>
            </a:r>
          </a:p>
          <a:p>
            <a:r>
              <a:rPr lang="fr-FR" sz="2800" dirty="0" smtClean="0"/>
              <a:t>On nous met dans une boîte, on se confond avec ce rôle</a:t>
            </a:r>
          </a:p>
          <a:p>
            <a:r>
              <a:rPr lang="fr-FR" sz="2800" dirty="0" smtClean="0"/>
              <a:t>Peur d’échouer, abandonne. Pas confiance en nous. On croit ce qui est dit de nous</a:t>
            </a:r>
          </a:p>
          <a:p>
            <a:r>
              <a:rPr lang="fr-FR" sz="2800" dirty="0" smtClean="0"/>
              <a:t>Prendre confiance en soi, accepter ses défauts; changer d’habitude. Avoir en tête la personne qu’on doit devenir. Aller de </a:t>
            </a:r>
            <a:r>
              <a:rPr lang="fr-FR" sz="2800" dirty="0" err="1" smtClean="0"/>
              <a:t>Aà</a:t>
            </a:r>
            <a:r>
              <a:rPr lang="fr-FR" sz="2800" dirty="0" smtClean="0"/>
              <a:t> </a:t>
            </a:r>
            <a:r>
              <a:rPr lang="fr-FR" sz="2800" dirty="0" err="1" smtClean="0"/>
              <a:t>B.Changer</a:t>
            </a:r>
            <a:r>
              <a:rPr lang="fr-FR" sz="2800" dirty="0" smtClean="0"/>
              <a:t> grâce à nos proches. </a:t>
            </a:r>
          </a:p>
          <a:p>
            <a:r>
              <a:rPr lang="fr-FR" sz="2800" dirty="0" smtClean="0"/>
              <a:t>Michel : mauvaises habitudes viennent du karma. Mantra </a:t>
            </a:r>
            <a:endParaRPr lang="fr-FR" sz="2800" dirty="0"/>
          </a:p>
        </p:txBody>
      </p:sp>
    </p:spTree>
    <p:extLst>
      <p:ext uri="{BB962C8B-B14F-4D97-AF65-F5344CB8AC3E}">
        <p14:creationId xmlns:p14="http://schemas.microsoft.com/office/powerpoint/2010/main" val="3968416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10230521" cy="2743200"/>
          </a:xfrm>
        </p:spPr>
        <p:txBody>
          <a:bodyPr>
            <a:noAutofit/>
          </a:bodyPr>
          <a:lstStyle/>
          <a:p>
            <a:r>
              <a:rPr lang="fr-FR" sz="19900" dirty="0" smtClean="0">
                <a:latin typeface="Garamond" panose="02020404030301010803" pitchFamily="18" charset="0"/>
              </a:rPr>
              <a:t>Table 3 </a:t>
            </a:r>
            <a:endParaRPr lang="fr-FR" sz="19900" dirty="0">
              <a:latin typeface="Garamond" panose="02020404030301010803" pitchFamily="18" charset="0"/>
            </a:endParaRPr>
          </a:p>
        </p:txBody>
      </p:sp>
      <p:sp>
        <p:nvSpPr>
          <p:cNvPr id="3" name="Espace réservé du contenu 2"/>
          <p:cNvSpPr>
            <a:spLocks noGrp="1"/>
          </p:cNvSpPr>
          <p:nvPr>
            <p:ph idx="1"/>
          </p:nvPr>
        </p:nvSpPr>
        <p:spPr>
          <a:xfrm>
            <a:off x="234102" y="3754418"/>
            <a:ext cx="10674151" cy="2707341"/>
          </a:xfrm>
        </p:spPr>
        <p:style>
          <a:lnRef idx="2">
            <a:schemeClr val="accent3"/>
          </a:lnRef>
          <a:fillRef idx="1">
            <a:schemeClr val="lt1"/>
          </a:fillRef>
          <a:effectRef idx="0">
            <a:schemeClr val="accent3"/>
          </a:effectRef>
          <a:fontRef idx="minor">
            <a:schemeClr val="dk1"/>
          </a:fontRef>
        </p:style>
        <p:txBody>
          <a:bodyPr>
            <a:noAutofit/>
          </a:bodyPr>
          <a:lstStyle/>
          <a:p>
            <a:r>
              <a:rPr lang="fr-FR" sz="3200" dirty="0" smtClean="0">
                <a:latin typeface="Garamond" panose="02020404030301010803" pitchFamily="18" charset="0"/>
              </a:rPr>
              <a:t>Comment les enseignants, les parents, les créateurs doivent préparer les jeunes à les remplacer et jouer leurs rôles ?</a:t>
            </a:r>
          </a:p>
          <a:p>
            <a:r>
              <a:rPr lang="fr-FR" sz="3200" dirty="0" smtClean="0">
                <a:latin typeface="Garamond" panose="02020404030301010803" pitchFamily="18" charset="0"/>
              </a:rPr>
              <a:t>Comment donner envie aux jeunes de se métamorphoser un jour en bons acteurs pour enseigner, fonder une famille, créer de belles choses ?</a:t>
            </a:r>
            <a:endParaRPr lang="fr-FR" sz="3200" dirty="0">
              <a:latin typeface="Garamond" panose="02020404030301010803" pitchFamily="18" charset="0"/>
            </a:endParaRPr>
          </a:p>
        </p:txBody>
      </p:sp>
      <p:sp>
        <p:nvSpPr>
          <p:cNvPr id="4" name="Rectangle 3"/>
          <p:cNvSpPr/>
          <p:nvPr/>
        </p:nvSpPr>
        <p:spPr>
          <a:xfrm>
            <a:off x="234102" y="2891107"/>
            <a:ext cx="4283545" cy="584775"/>
          </a:xfrm>
          <a:prstGeom prst="rect">
            <a:avLst/>
          </a:prstGeom>
        </p:spPr>
        <p:txBody>
          <a:bodyPr wrap="none">
            <a:spAutoFit/>
          </a:bodyPr>
          <a:lstStyle/>
          <a:p>
            <a:r>
              <a:rPr lang="fr-FR" sz="3200" dirty="0">
                <a:latin typeface="Garamond" panose="02020404030301010803" pitchFamily="18" charset="0"/>
              </a:rPr>
              <a:t>Résolutions – vision 2020</a:t>
            </a:r>
          </a:p>
        </p:txBody>
      </p:sp>
    </p:spTree>
    <p:extLst>
      <p:ext uri="{BB962C8B-B14F-4D97-AF65-F5344CB8AC3E}">
        <p14:creationId xmlns:p14="http://schemas.microsoft.com/office/powerpoint/2010/main" val="656908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4320" y="259080"/>
            <a:ext cx="2514600" cy="954505"/>
          </a:xfrm>
        </p:spPr>
        <p:style>
          <a:lnRef idx="0">
            <a:schemeClr val="accent1"/>
          </a:lnRef>
          <a:fillRef idx="3">
            <a:schemeClr val="accent1"/>
          </a:fillRef>
          <a:effectRef idx="3">
            <a:schemeClr val="accent1"/>
          </a:effectRef>
          <a:fontRef idx="minor">
            <a:schemeClr val="lt1"/>
          </a:fontRef>
        </p:style>
        <p:txBody>
          <a:bodyPr/>
          <a:lstStyle/>
          <a:p>
            <a:pPr algn="l"/>
            <a:r>
              <a:rPr lang="fr-FR" sz="5400" b="1" dirty="0" smtClean="0">
                <a:latin typeface="Garamond" pitchFamily="18" charset="0"/>
              </a:rPr>
              <a:t>Table 3</a:t>
            </a:r>
            <a:endParaRPr lang="fr-FR" sz="5400" b="1" dirty="0">
              <a:latin typeface="Garamond" pitchFamily="18" charset="0"/>
            </a:endParaRPr>
          </a:p>
        </p:txBody>
      </p:sp>
      <p:sp>
        <p:nvSpPr>
          <p:cNvPr id="3" name="Espace réservé du contenu 2"/>
          <p:cNvSpPr>
            <a:spLocks noGrp="1"/>
          </p:cNvSpPr>
          <p:nvPr>
            <p:ph idx="1"/>
          </p:nvPr>
        </p:nvSpPr>
        <p:spPr>
          <a:xfrm>
            <a:off x="274320" y="1325880"/>
            <a:ext cx="11673840" cy="5196840"/>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sz="2800" dirty="0" smtClean="0">
                <a:latin typeface="Garamond" pitchFamily="18" charset="0"/>
              </a:rPr>
              <a:t>Beaucoup de discussions. </a:t>
            </a:r>
          </a:p>
          <a:p>
            <a:r>
              <a:rPr lang="fr-FR" sz="2800" dirty="0" smtClean="0">
                <a:latin typeface="Garamond" pitchFamily="18" charset="0"/>
              </a:rPr>
              <a:t>Idée de terreau favorable pour que les jeunes reprennent les rôles. Bon pasteur, inspirant les jeunes à reprendre son rôle, mais c’est difficile =&gt; créer les conditions favorables</a:t>
            </a:r>
          </a:p>
          <a:p>
            <a:r>
              <a:rPr lang="fr-FR" sz="2800" dirty="0" smtClean="0">
                <a:latin typeface="Garamond" pitchFamily="18" charset="0"/>
              </a:rPr>
              <a:t>Meilleur équilibre entre théorie et pratique. Mettre les jeunes en situation.</a:t>
            </a:r>
          </a:p>
          <a:p>
            <a:r>
              <a:rPr lang="fr-FR" sz="2800" dirty="0" smtClean="0">
                <a:latin typeface="Garamond" pitchFamily="18" charset="0"/>
              </a:rPr>
              <a:t>Ceux qui ont ces rôles doivent montrer un exemple. L’exemple plus que le discours. </a:t>
            </a:r>
          </a:p>
          <a:p>
            <a:r>
              <a:rPr lang="fr-FR" sz="2800" dirty="0" smtClean="0">
                <a:latin typeface="Garamond" pitchFamily="18" charset="0"/>
              </a:rPr>
              <a:t>Absolument convaincu et sincère. Il faut s’identifier totalement à son rôle.</a:t>
            </a:r>
          </a:p>
          <a:p>
            <a:r>
              <a:rPr lang="fr-FR" sz="2800" dirty="0" smtClean="0">
                <a:latin typeface="Garamond" pitchFamily="18" charset="0"/>
              </a:rPr>
              <a:t>Objectif clair, motivation, adhérer à une vision. On veut les amener vers un but.</a:t>
            </a:r>
          </a:p>
          <a:p>
            <a:r>
              <a:rPr lang="fr-FR" sz="2800" dirty="0" smtClean="0">
                <a:latin typeface="Garamond" pitchFamily="18" charset="0"/>
              </a:rPr>
              <a:t>Philosophie des 3 sujets :enseignant (connaissances de base), parent</a:t>
            </a:r>
            <a:r>
              <a:rPr lang="fr-FR" sz="2800" dirty="0">
                <a:latin typeface="Garamond" pitchFamily="18" charset="0"/>
              </a:rPr>
              <a:t> </a:t>
            </a:r>
            <a:r>
              <a:rPr lang="fr-FR" sz="2800" dirty="0" smtClean="0">
                <a:latin typeface="Garamond" pitchFamily="18" charset="0"/>
              </a:rPr>
              <a:t>(éduquer) maître (savoir-faire)</a:t>
            </a:r>
          </a:p>
          <a:p>
            <a:endParaRPr lang="fr-FR" sz="2400" dirty="0"/>
          </a:p>
        </p:txBody>
      </p:sp>
    </p:spTree>
    <p:extLst>
      <p:ext uri="{BB962C8B-B14F-4D97-AF65-F5344CB8AC3E}">
        <p14:creationId xmlns:p14="http://schemas.microsoft.com/office/powerpoint/2010/main" val="3680489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1587" y="2667896"/>
            <a:ext cx="10820400" cy="2147196"/>
          </a:xfrm>
        </p:spPr>
        <p:txBody>
          <a:bodyPr>
            <a:normAutofit/>
          </a:bodyPr>
          <a:lstStyle/>
          <a:p>
            <a:pPr algn="ctr"/>
            <a:r>
              <a:rPr lang="fr-FR" sz="9600" u="sng" dirty="0" smtClean="0">
                <a:latin typeface="Garamond" panose="02020404030301010803" pitchFamily="18" charset="0"/>
              </a:rPr>
              <a:t>Deuxième partie</a:t>
            </a:r>
            <a:endParaRPr lang="fr-FR" sz="9600" u="sng" dirty="0">
              <a:latin typeface="Garamond" panose="02020404030301010803" pitchFamily="18" charset="0"/>
            </a:endParaRPr>
          </a:p>
        </p:txBody>
      </p:sp>
      <p:sp>
        <p:nvSpPr>
          <p:cNvPr id="3" name="Espace réservé du contenu 2"/>
          <p:cNvSpPr>
            <a:spLocks noGrp="1"/>
          </p:cNvSpPr>
          <p:nvPr>
            <p:ph type="body" sz="half" idx="2"/>
          </p:nvPr>
        </p:nvSpPr>
        <p:spPr>
          <a:xfrm>
            <a:off x="2163881" y="4815092"/>
            <a:ext cx="8175812" cy="999067"/>
          </a:xfrm>
        </p:spPr>
        <p:txBody>
          <a:bodyPr>
            <a:normAutofit/>
          </a:bodyPr>
          <a:lstStyle/>
          <a:p>
            <a:pPr marL="0" indent="0">
              <a:buNone/>
            </a:pPr>
            <a:r>
              <a:rPr lang="fr-FR" sz="2400" dirty="0" smtClean="0">
                <a:latin typeface="Garamond" panose="02020404030301010803" pitchFamily="18" charset="0"/>
              </a:rPr>
              <a:t>Exposé de Laurent </a:t>
            </a:r>
            <a:r>
              <a:rPr lang="fr-FR" sz="2400" dirty="0" err="1" smtClean="0">
                <a:latin typeface="Garamond" panose="02020404030301010803" pitchFamily="18" charset="0"/>
              </a:rPr>
              <a:t>Ladouce</a:t>
            </a:r>
            <a:r>
              <a:rPr lang="fr-FR" sz="2400" dirty="0" smtClean="0">
                <a:latin typeface="Garamond" panose="02020404030301010803" pitchFamily="18" charset="0"/>
              </a:rPr>
              <a:t>, directeur de l’Espace Culture et Paix</a:t>
            </a:r>
          </a:p>
        </p:txBody>
      </p:sp>
    </p:spTree>
    <p:extLst>
      <p:ext uri="{BB962C8B-B14F-4D97-AF65-F5344CB8AC3E}">
        <p14:creationId xmlns:p14="http://schemas.microsoft.com/office/powerpoint/2010/main" val="2344508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574801" y="1447800"/>
            <a:ext cx="7999315" cy="1801009"/>
          </a:xfrm>
        </p:spPr>
        <p:txBody>
          <a:bodyPr/>
          <a:lstStyle/>
          <a:p>
            <a:pPr lvl="0"/>
            <a:r>
              <a:rPr lang="fr-FR" sz="3200" b="1" dirty="0">
                <a:solidFill>
                  <a:srgbClr val="FFC000"/>
                </a:solidFill>
                <a:effectLst>
                  <a:outerShdw blurRad="38100" dist="38100" dir="2700000" algn="tl">
                    <a:srgbClr val="000000">
                      <a:alpha val="43137"/>
                    </a:srgbClr>
                  </a:outerShdw>
                </a:effectLst>
                <a:latin typeface="Garamond" pitchFamily="18" charset="0"/>
              </a:rPr>
              <a:t>Si un individu ne joue pas convenablement son rôle sur la scène du monde, il n'atteindra que la moitié de son développement</a:t>
            </a:r>
            <a:r>
              <a:rPr lang="fr-FR" sz="3200" b="1" dirty="0" smtClean="0">
                <a:solidFill>
                  <a:srgbClr val="FFC000"/>
                </a:solidFill>
                <a:effectLst>
                  <a:outerShdw blurRad="38100" dist="38100" dir="2700000" algn="tl">
                    <a:srgbClr val="000000">
                      <a:alpha val="43137"/>
                    </a:srgbClr>
                  </a:outerShdw>
                </a:effectLst>
                <a:latin typeface="Garamond" pitchFamily="18" charset="0"/>
              </a:rPr>
              <a:t>.</a:t>
            </a:r>
            <a:endParaRPr lang="fr-FR" sz="3200" b="1" dirty="0">
              <a:solidFill>
                <a:srgbClr val="FFC000"/>
              </a:solidFill>
              <a:effectLst>
                <a:outerShdw blurRad="38100" dist="38100" dir="2700000" algn="tl">
                  <a:srgbClr val="000000">
                    <a:alpha val="43137"/>
                  </a:srgbClr>
                </a:outerShdw>
              </a:effectLst>
            </a:endParaRPr>
          </a:p>
        </p:txBody>
      </p:sp>
      <p:sp>
        <p:nvSpPr>
          <p:cNvPr id="6" name="Espace réservé du texte 5"/>
          <p:cNvSpPr>
            <a:spLocks noGrp="1"/>
          </p:cNvSpPr>
          <p:nvPr>
            <p:ph type="body" sz="half" idx="13"/>
          </p:nvPr>
        </p:nvSpPr>
        <p:spPr>
          <a:xfrm>
            <a:off x="1280160" y="3771173"/>
            <a:ext cx="8036068" cy="974247"/>
          </a:xfrm>
        </p:spPr>
        <p:txBody>
          <a:bodyPr>
            <a:normAutofit/>
          </a:bodyPr>
          <a:lstStyle/>
          <a:p>
            <a:r>
              <a:rPr lang="fr-FR" sz="4400" b="1" dirty="0" smtClean="0">
                <a:solidFill>
                  <a:srgbClr val="FFC000"/>
                </a:solidFill>
                <a:effectLst>
                  <a:outerShdw blurRad="38100" dist="38100" dir="2700000" algn="tl">
                    <a:srgbClr val="000000">
                      <a:alpha val="43137"/>
                    </a:srgbClr>
                  </a:outerShdw>
                </a:effectLst>
                <a:latin typeface="Garamond" panose="02020404030301010803" pitchFamily="18" charset="0"/>
              </a:rPr>
              <a:t>Esther </a:t>
            </a:r>
            <a:r>
              <a:rPr lang="fr-FR" sz="4400" b="1" dirty="0" err="1" smtClean="0">
                <a:solidFill>
                  <a:srgbClr val="FFC000"/>
                </a:solidFill>
                <a:effectLst>
                  <a:outerShdw blurRad="38100" dist="38100" dir="2700000" algn="tl">
                    <a:srgbClr val="000000">
                      <a:alpha val="43137"/>
                    </a:srgbClr>
                  </a:outerShdw>
                </a:effectLst>
                <a:latin typeface="Garamond" panose="02020404030301010803" pitchFamily="18" charset="0"/>
              </a:rPr>
              <a:t>harding</a:t>
            </a:r>
            <a:endParaRPr lang="fr-FR" sz="4400" b="1" dirty="0">
              <a:solidFill>
                <a:srgbClr val="FFC000"/>
              </a:solidFill>
              <a:effectLst>
                <a:outerShdw blurRad="38100" dist="38100" dir="2700000" algn="tl">
                  <a:srgbClr val="000000">
                    <a:alpha val="43137"/>
                  </a:srgbClr>
                </a:outerShdw>
              </a:effectLst>
              <a:latin typeface="Garamond" panose="02020404030301010803" pitchFamily="18" charset="0"/>
            </a:endParaRPr>
          </a:p>
        </p:txBody>
      </p:sp>
      <p:sp>
        <p:nvSpPr>
          <p:cNvPr id="5" name="Espace réservé du texte 4"/>
          <p:cNvSpPr>
            <a:spLocks noGrp="1"/>
          </p:cNvSpPr>
          <p:nvPr>
            <p:ph type="body" sz="half" idx="2"/>
          </p:nvPr>
        </p:nvSpPr>
        <p:spPr>
          <a:xfrm>
            <a:off x="1123423" y="5013063"/>
            <a:ext cx="8825659" cy="1013993"/>
          </a:xfrm>
        </p:spPr>
        <p:txBody>
          <a:bodyPr>
            <a:normAutofit/>
          </a:bodyPr>
          <a:lstStyle/>
          <a:p>
            <a:r>
              <a:rPr lang="fr-FR" sz="2800" dirty="0" smtClean="0"/>
              <a:t>Comment l’enfant se projette dans ses rôles futurs</a:t>
            </a:r>
            <a:endParaRPr lang="fr-FR" sz="2800" dirty="0"/>
          </a:p>
        </p:txBody>
      </p:sp>
    </p:spTree>
    <p:extLst>
      <p:ext uri="{BB962C8B-B14F-4D97-AF65-F5344CB8AC3E}">
        <p14:creationId xmlns:p14="http://schemas.microsoft.com/office/powerpoint/2010/main" val="165739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mme de médecin avec une seringue">
            <a:hlinkClick r:id="rId2" tooltip="Download Femme De Médecin Avec Une Seringue Photos libres de droits - Image: 30314628"/>
          </p:cNvPr>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103676" y="738967"/>
            <a:ext cx="1898752" cy="22241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7pCgMHuhlWQ/T0rJFbgtK-I/AAAAAAAAACE/0RBK0H3TSd4/s400/yael-mellul-avocate.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2091554" y="1069749"/>
            <a:ext cx="1614972" cy="222419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étiers | Hôtesse de l’air et steward"/>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844520" y="1502688"/>
            <a:ext cx="1970690" cy="2192175"/>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sp>
        <p:nvSpPr>
          <p:cNvPr id="2" name="Rectangle 6"/>
          <p:cNvSpPr>
            <a:spLocks noChangeArrowheads="1"/>
          </p:cNvSpPr>
          <p:nvPr/>
        </p:nvSpPr>
        <p:spPr bwMode="auto">
          <a:xfrm>
            <a:off x="0" y="127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900" b="0" i="0" u="none" strike="noStrike" cap="none" normalizeH="0" baseline="0" smtClean="0">
                <a:ln>
                  <a:noFill/>
                </a:ln>
                <a:solidFill>
                  <a:srgbClr val="333333"/>
                </a:solidFill>
                <a:effectLst/>
                <a:latin typeface="Arial" pitchFamily="34" charset="0"/>
                <a:cs typeface="Arial" pitchFamily="34" charset="0"/>
              </a:rPr>
              <a:t/>
            </a:r>
            <a:br>
              <a:rPr kumimoji="0" lang="fr-FR" sz="900" b="0" i="0" u="none" strike="noStrike" cap="none" normalizeH="0" baseline="0" smtClean="0">
                <a:ln>
                  <a:noFill/>
                </a:ln>
                <a:solidFill>
                  <a:srgbClr val="333333"/>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6" name="Espace réservé du contenu 2"/>
          <p:cNvSpPr txBox="1">
            <a:spLocks/>
          </p:cNvSpPr>
          <p:nvPr/>
        </p:nvSpPr>
        <p:spPr>
          <a:xfrm>
            <a:off x="2721685" y="4493892"/>
            <a:ext cx="8570225" cy="214761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fr-FR" sz="2800" dirty="0" smtClean="0">
                <a:latin typeface="Garamond" panose="02020404030301010803" pitchFamily="18" charset="0"/>
              </a:rPr>
              <a:t>se projette dans un rôle de grande personne</a:t>
            </a:r>
          </a:p>
          <a:p>
            <a:r>
              <a:rPr lang="fr-FR" sz="2800" dirty="0" smtClean="0">
                <a:latin typeface="Garamond" panose="02020404030301010803" pitchFamily="18" charset="0"/>
              </a:rPr>
              <a:t>imite les codes de l’adulte</a:t>
            </a:r>
          </a:p>
          <a:p>
            <a:r>
              <a:rPr lang="fr-FR" sz="2800" dirty="0" smtClean="0">
                <a:latin typeface="Garamond" panose="02020404030301010803" pitchFamily="18" charset="0"/>
              </a:rPr>
              <a:t>s’identifie à un poste, un titre magique</a:t>
            </a:r>
          </a:p>
          <a:p>
            <a:r>
              <a:rPr lang="fr-FR" sz="2800" dirty="0">
                <a:latin typeface="Garamond" panose="02020404030301010803" pitchFamily="18" charset="0"/>
              </a:rPr>
              <a:t>r</a:t>
            </a:r>
            <a:r>
              <a:rPr lang="fr-FR" sz="2800" dirty="0" smtClean="0">
                <a:latin typeface="Garamond" panose="02020404030301010803" pitchFamily="18" charset="0"/>
              </a:rPr>
              <a:t>écite son texte, veut porter la tenue</a:t>
            </a:r>
            <a:endParaRPr lang="fr-FR" sz="2800" dirty="0">
              <a:latin typeface="Garamond" panose="02020404030301010803" pitchFamily="18" charset="0"/>
            </a:endParaRPr>
          </a:p>
        </p:txBody>
      </p:sp>
      <p:pic>
        <p:nvPicPr>
          <p:cNvPr id="1031" name="Picture 7" descr="Pompiers - 1"/>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8180077" y="1121582"/>
            <a:ext cx="1698655" cy="224948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clyo.fr/images/phocagallery/Articles/pilote.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018596" y="1513201"/>
            <a:ext cx="2019592" cy="2181662"/>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p:spPr>
      </p:pic>
      <p:pic>
        <p:nvPicPr>
          <p:cNvPr id="1035" name="Picture 11" descr="http://wwwfr.uni.lu/var/storage/images/media/images/ingenieur/857062-1-fre-FR/ingenieur.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012765" y="696075"/>
            <a:ext cx="2008469" cy="21921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ache.magicmaman.com/data/photo/w515_h290_c1/garconnet.jpg"/>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768090" y="4966138"/>
            <a:ext cx="2261000" cy="16996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3"/>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sp>
        <p:nvSpPr>
          <p:cNvPr id="5" name="Pensées 4"/>
          <p:cNvSpPr/>
          <p:nvPr/>
        </p:nvSpPr>
        <p:spPr>
          <a:xfrm>
            <a:off x="9419358" y="3260218"/>
            <a:ext cx="2609732" cy="1705920"/>
          </a:xfrm>
          <a:prstGeom prst="cloudCallout">
            <a:avLst/>
          </a:prstGeom>
          <a:solidFill>
            <a:srgbClr val="0070C0"/>
          </a:solidFill>
          <a:ln w="57150">
            <a:solidFill>
              <a:srgbClr val="FFC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r-FR" sz="2000" b="1" dirty="0" smtClean="0">
                <a:latin typeface="Garamond" panose="02020404030301010803" pitchFamily="18" charset="0"/>
              </a:rPr>
              <a:t>Je serais</a:t>
            </a:r>
            <a:endParaRPr lang="fr-FR" sz="2000" b="1" dirty="0">
              <a:latin typeface="Garamond" panose="02020404030301010803" pitchFamily="18" charset="0"/>
            </a:endParaRPr>
          </a:p>
        </p:txBody>
      </p:sp>
      <p:pic>
        <p:nvPicPr>
          <p:cNvPr id="1039" name="Picture 15" descr="Petite fille de type asiatique"/>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15853" y="4392017"/>
            <a:ext cx="2465982" cy="2465983"/>
          </a:xfrm>
          <a:prstGeom prst="rect">
            <a:avLst/>
          </a:prstGeom>
          <a:noFill/>
          <a:extLst>
            <a:ext uri="{909E8E84-426E-40DD-AFC4-6F175D3DCCD1}">
              <a14:hiddenFill xmlns:a14="http://schemas.microsoft.com/office/drawing/2010/main">
                <a:solidFill>
                  <a:srgbClr val="FFFFFF"/>
                </a:solidFill>
              </a14:hiddenFill>
            </a:ext>
          </a:extLst>
        </p:spPr>
      </p:pic>
      <p:sp>
        <p:nvSpPr>
          <p:cNvPr id="16" name="Pensées 15"/>
          <p:cNvSpPr/>
          <p:nvPr/>
        </p:nvSpPr>
        <p:spPr>
          <a:xfrm>
            <a:off x="-30148" y="2995338"/>
            <a:ext cx="2751833" cy="1546499"/>
          </a:xfrm>
          <a:prstGeom prst="cloudCallout">
            <a:avLst/>
          </a:prstGeom>
          <a:solidFill>
            <a:srgbClr val="FF0000"/>
          </a:solidFill>
          <a:ln w="57150">
            <a:solidFill>
              <a:srgbClr val="00B05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400" b="1" dirty="0" smtClean="0">
                <a:solidFill>
                  <a:schemeClr val="tx1"/>
                </a:solidFill>
                <a:latin typeface="Garamond" panose="02020404030301010803" pitchFamily="18" charset="0"/>
              </a:rPr>
              <a:t>Je serais</a:t>
            </a:r>
            <a:endParaRPr lang="fr-FR" sz="2400" b="1" dirty="0">
              <a:solidFill>
                <a:schemeClr val="tx1"/>
              </a:solidFill>
              <a:latin typeface="Garamond" panose="02020404030301010803" pitchFamily="18" charset="0"/>
            </a:endParaRPr>
          </a:p>
        </p:txBody>
      </p:sp>
      <p:sp>
        <p:nvSpPr>
          <p:cNvPr id="17" name="Rectangle 16"/>
          <p:cNvSpPr/>
          <p:nvPr/>
        </p:nvSpPr>
        <p:spPr>
          <a:xfrm>
            <a:off x="2766867" y="3895506"/>
            <a:ext cx="1789016" cy="646331"/>
          </a:xfrm>
          <a:prstGeom prst="rect">
            <a:avLst/>
          </a:prstGeom>
        </p:spPr>
        <p:txBody>
          <a:bodyPr wrap="none">
            <a:spAutoFit/>
          </a:bodyPr>
          <a:lstStyle/>
          <a:p>
            <a:r>
              <a:rPr lang="fr-FR" sz="3600" dirty="0">
                <a:latin typeface="Garamond" panose="02020404030301010803" pitchFamily="18" charset="0"/>
              </a:rPr>
              <a:t>L’enfant </a:t>
            </a:r>
          </a:p>
        </p:txBody>
      </p:sp>
      <p:sp>
        <p:nvSpPr>
          <p:cNvPr id="18" name="Titre 1"/>
          <p:cNvSpPr txBox="1">
            <a:spLocks/>
          </p:cNvSpPr>
          <p:nvPr/>
        </p:nvSpPr>
        <p:spPr>
          <a:xfrm>
            <a:off x="-38358" y="0"/>
            <a:ext cx="10364772" cy="1400530"/>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latin typeface="Garamond" panose="02020404030301010803" pitchFamily="18" charset="0"/>
              </a:rPr>
              <a:t>Se projeter dans un rôle, jouer à</a:t>
            </a:r>
            <a:endParaRPr lang="fr-FR" dirty="0">
              <a:latin typeface="Garamond" panose="02020404030301010803" pitchFamily="18" charset="0"/>
            </a:endParaRPr>
          </a:p>
        </p:txBody>
      </p:sp>
    </p:spTree>
    <p:extLst>
      <p:ext uri="{BB962C8B-B14F-4D97-AF65-F5344CB8AC3E}">
        <p14:creationId xmlns:p14="http://schemas.microsoft.com/office/powerpoint/2010/main" val="3650699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00583"/>
            <a:ext cx="4740968" cy="6001643"/>
          </a:xfrm>
          <a:prstGeom prst="rect">
            <a:avLst/>
          </a:prstGeom>
        </p:spPr>
        <p:txBody>
          <a:bodyPr wrap="square">
            <a:spAutoFit/>
          </a:bodyPr>
          <a:lstStyle/>
          <a:p>
            <a:r>
              <a:rPr lang="fr-FR" sz="2400" dirty="0" smtClean="0">
                <a:latin typeface="Garamond" panose="02020404030301010803" pitchFamily="18" charset="0"/>
              </a:rPr>
              <a:t>L’enfant </a:t>
            </a:r>
            <a:r>
              <a:rPr lang="fr-FR" sz="2400" dirty="0">
                <a:latin typeface="Garamond" panose="02020404030301010803" pitchFamily="18" charset="0"/>
              </a:rPr>
              <a:t>se projette dans des </a:t>
            </a:r>
            <a:r>
              <a:rPr lang="fr-FR" sz="2400" dirty="0" smtClean="0">
                <a:latin typeface="Garamond" panose="02020404030301010803" pitchFamily="18" charset="0"/>
              </a:rPr>
              <a:t>figurines</a:t>
            </a:r>
            <a:r>
              <a:rPr lang="fr-FR" sz="2400" dirty="0">
                <a:latin typeface="Garamond" panose="02020404030301010803" pitchFamily="18" charset="0"/>
              </a:rPr>
              <a:t>, </a:t>
            </a:r>
            <a:r>
              <a:rPr lang="fr-FR" sz="2400" dirty="0" smtClean="0">
                <a:latin typeface="Garamond" panose="02020404030301010803" pitchFamily="18" charset="0"/>
              </a:rPr>
              <a:t>leur </a:t>
            </a:r>
            <a:r>
              <a:rPr lang="fr-FR" sz="2400" dirty="0">
                <a:latin typeface="Garamond" panose="02020404030301010803" pitchFamily="18" charset="0"/>
              </a:rPr>
              <a:t>attribue des </a:t>
            </a:r>
            <a:r>
              <a:rPr lang="fr-FR" sz="2400" dirty="0" smtClean="0">
                <a:latin typeface="Garamond" panose="02020404030301010803" pitchFamily="18" charset="0"/>
              </a:rPr>
              <a:t>histoires. Jouer </a:t>
            </a:r>
            <a:r>
              <a:rPr lang="fr-FR" sz="2400" dirty="0">
                <a:latin typeface="Garamond" panose="02020404030301010803" pitchFamily="18" charset="0"/>
              </a:rPr>
              <a:t>au docteur, au pompier, </a:t>
            </a:r>
            <a:r>
              <a:rPr lang="fr-FR" sz="2400" dirty="0" smtClean="0">
                <a:latin typeface="Garamond" panose="02020404030301010803" pitchFamily="18" charset="0"/>
              </a:rPr>
              <a:t>s’identifier </a:t>
            </a:r>
            <a:r>
              <a:rPr lang="fr-FR" sz="2400" dirty="0">
                <a:latin typeface="Garamond" panose="02020404030301010803" pitchFamily="18" charset="0"/>
              </a:rPr>
              <a:t>à des rôles, des métiers </a:t>
            </a:r>
            <a:r>
              <a:rPr lang="fr-FR" sz="2400" dirty="0" smtClean="0">
                <a:latin typeface="Garamond" panose="02020404030301010803" pitchFamily="18" charset="0"/>
              </a:rPr>
              <a:t>vus </a:t>
            </a:r>
            <a:r>
              <a:rPr lang="fr-FR" sz="2400" dirty="0">
                <a:latin typeface="Garamond" panose="02020404030301010803" pitchFamily="18" charset="0"/>
              </a:rPr>
              <a:t>comme </a:t>
            </a:r>
            <a:r>
              <a:rPr lang="fr-FR" sz="2400" dirty="0" smtClean="0">
                <a:latin typeface="Garamond" panose="02020404030301010803" pitchFamily="18" charset="0"/>
              </a:rPr>
              <a:t>prestigieux et magiques. Faire le </a:t>
            </a:r>
            <a:r>
              <a:rPr lang="fr-FR" sz="2400" dirty="0">
                <a:latin typeface="Garamond" panose="02020404030301010803" pitchFamily="18" charset="0"/>
              </a:rPr>
              <a:t>pompier ou le policier pour de </a:t>
            </a:r>
            <a:r>
              <a:rPr lang="fr-FR" sz="2400" dirty="0" smtClean="0">
                <a:latin typeface="Garamond" panose="02020404030301010803" pitchFamily="18" charset="0"/>
              </a:rPr>
              <a:t>vrai, c’est devenir une </a:t>
            </a:r>
            <a:r>
              <a:rPr lang="fr-FR" sz="2400" dirty="0">
                <a:latin typeface="Garamond" panose="02020404030301010803" pitchFamily="18" charset="0"/>
              </a:rPr>
              <a:t>sorte de héros immortel, </a:t>
            </a:r>
            <a:r>
              <a:rPr lang="fr-FR" sz="2400" dirty="0" smtClean="0">
                <a:latin typeface="Garamond" panose="02020404030301010803" pitchFamily="18" charset="0"/>
              </a:rPr>
              <a:t>avec </a:t>
            </a:r>
            <a:r>
              <a:rPr lang="fr-FR" sz="2400" dirty="0">
                <a:latin typeface="Garamond" panose="02020404030301010803" pitchFamily="18" charset="0"/>
              </a:rPr>
              <a:t>un </a:t>
            </a:r>
            <a:r>
              <a:rPr lang="fr-FR" sz="2400" dirty="0" smtClean="0">
                <a:latin typeface="Garamond" panose="02020404030301010803" pitchFamily="18" charset="0"/>
              </a:rPr>
              <a:t>uniforme dans </a:t>
            </a:r>
            <a:r>
              <a:rPr lang="fr-FR" sz="2400" dirty="0">
                <a:latin typeface="Garamond" panose="02020404030301010803" pitchFamily="18" charset="0"/>
              </a:rPr>
              <a:t>un </a:t>
            </a:r>
            <a:r>
              <a:rPr lang="fr-FR" sz="2400" dirty="0" smtClean="0">
                <a:latin typeface="Garamond" panose="02020404030301010803" pitchFamily="18" charset="0"/>
              </a:rPr>
              <a:t>groupe </a:t>
            </a:r>
            <a:r>
              <a:rPr lang="fr-FR" sz="2400" dirty="0">
                <a:latin typeface="Garamond" panose="02020404030301010803" pitchFamily="18" charset="0"/>
              </a:rPr>
              <a:t>d’initiés. On « entre » dans l’armée, la magistrature, la police, la religion, pour devenir une autre personne avec un grade et un titre. Les militaires se saluent, marchent au pas, ont des véhicules différents, sont dans un autre monde, avec de beaux costumes. </a:t>
            </a:r>
          </a:p>
        </p:txBody>
      </p:sp>
      <p:pic>
        <p:nvPicPr>
          <p:cNvPr id="2050" name="Picture 2" descr="La boutique tout en longueur vous fait dévoile des armées entières de soldats de plomb © Photogriffon&#10;"/>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52222" y="1420155"/>
            <a:ext cx="7143750" cy="47625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5016" y="0"/>
            <a:ext cx="10335664"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sz="3600" dirty="0">
                <a:latin typeface="Garamond" panose="02020404030301010803" pitchFamily="18" charset="0"/>
              </a:rPr>
              <a:t>Se projeter dans l’adulte, imiter sa </a:t>
            </a:r>
            <a:r>
              <a:rPr lang="fr-FR" sz="3600" dirty="0" smtClean="0">
                <a:latin typeface="Garamond" panose="02020404030301010803" pitchFamily="18" charset="0"/>
              </a:rPr>
              <a:t>voix, ses </a:t>
            </a:r>
            <a:r>
              <a:rPr lang="fr-FR" sz="3600" dirty="0">
                <a:latin typeface="Garamond" panose="02020404030301010803" pitchFamily="18" charset="0"/>
              </a:rPr>
              <a:t>gestes. </a:t>
            </a:r>
          </a:p>
        </p:txBody>
      </p:sp>
      <p:pic>
        <p:nvPicPr>
          <p:cNvPr id="2052" name="Picture 4" descr="Figurines de plomb - Empire, marine, anglais, légion, armée d'aujourd'hui sur ces étagères de verre © Photogriffon&#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52222" y="1420153"/>
            <a:ext cx="7143750" cy="47625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igurines de plomb © Photogriff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52222" y="1385164"/>
            <a:ext cx="7143750" cy="47625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igurines de plomb - Pièces d'artilleries de la Guerre 14-18 avec des soldats français © Photogriffon"/>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852222" y="1385163"/>
            <a:ext cx="7143750" cy="47625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igurines de plomb © Photogriffon"/>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852222" y="1385162"/>
            <a:ext cx="7143750" cy="476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87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heel(1)">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1000" fill="hold"/>
                                        <p:tgtEl>
                                          <p:spTgt spid="2054"/>
                                        </p:tgtEl>
                                        <p:attrNameLst>
                                          <p:attrName>ppt_w</p:attrName>
                                        </p:attrNameLst>
                                      </p:cBhvr>
                                      <p:tavLst>
                                        <p:tav tm="0">
                                          <p:val>
                                            <p:fltVal val="0"/>
                                          </p:val>
                                        </p:tav>
                                        <p:tav tm="100000">
                                          <p:val>
                                            <p:strVal val="#ppt_w"/>
                                          </p:val>
                                        </p:tav>
                                      </p:tavLst>
                                    </p:anim>
                                    <p:anim calcmode="lin" valueType="num">
                                      <p:cBhvr>
                                        <p:cTn id="13" dur="1000" fill="hold"/>
                                        <p:tgtEl>
                                          <p:spTgt spid="2054"/>
                                        </p:tgtEl>
                                        <p:attrNameLst>
                                          <p:attrName>ppt_h</p:attrName>
                                        </p:attrNameLst>
                                      </p:cBhvr>
                                      <p:tavLst>
                                        <p:tav tm="0">
                                          <p:val>
                                            <p:fltVal val="0"/>
                                          </p:val>
                                        </p:tav>
                                        <p:tav tm="100000">
                                          <p:val>
                                            <p:strVal val="#ppt_h"/>
                                          </p:val>
                                        </p:tav>
                                      </p:tavLst>
                                    </p:anim>
                                    <p:anim calcmode="lin" valueType="num">
                                      <p:cBhvr>
                                        <p:cTn id="14" dur="1000" fill="hold"/>
                                        <p:tgtEl>
                                          <p:spTgt spid="2054"/>
                                        </p:tgtEl>
                                        <p:attrNameLst>
                                          <p:attrName>style.rotation</p:attrName>
                                        </p:attrNameLst>
                                      </p:cBhvr>
                                      <p:tavLst>
                                        <p:tav tm="0">
                                          <p:val>
                                            <p:fltVal val="90"/>
                                          </p:val>
                                        </p:tav>
                                        <p:tav tm="100000">
                                          <p:val>
                                            <p:fltVal val="0"/>
                                          </p:val>
                                        </p:tav>
                                      </p:tavLst>
                                    </p:anim>
                                    <p:animEffect transition="in" filter="fade">
                                      <p:cBhvr>
                                        <p:cTn id="15" dur="1000"/>
                                        <p:tgtEl>
                                          <p:spTgt spid="205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56"/>
                                        </p:tgtEl>
                                        <p:attrNameLst>
                                          <p:attrName>style.visibility</p:attrName>
                                        </p:attrNameLst>
                                      </p:cBhvr>
                                      <p:to>
                                        <p:strVal val="visible"/>
                                      </p:to>
                                    </p:set>
                                    <p:animEffect transition="in" filter="circle(in)">
                                      <p:cBhvr>
                                        <p:cTn id="20" dur="2000"/>
                                        <p:tgtEl>
                                          <p:spTgt spid="205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771165"/>
            <a:ext cx="9404723" cy="931511"/>
          </a:xfrm>
        </p:spPr>
        <p:txBody>
          <a:bodyPr/>
          <a:lstStyle/>
          <a:p>
            <a:r>
              <a:rPr lang="fr-FR" b="1" dirty="0" smtClean="0">
                <a:latin typeface="Garamond" pitchFamily="18" charset="0"/>
              </a:rPr>
              <a:t>Rôle, panoplie, fabuleuse épopée</a:t>
            </a:r>
            <a:endParaRPr lang="fr-FR" b="1" dirty="0">
              <a:latin typeface="Garamond" pitchFamily="18" charset="0"/>
            </a:endParaRPr>
          </a:p>
        </p:txBody>
      </p:sp>
      <p:pic>
        <p:nvPicPr>
          <p:cNvPr id="6" name="Image 5" descr="No name Legler - Déguisement «Infirmière»"/>
          <p:cNvPicPr/>
          <p:nvPr/>
        </p:nvPicPr>
        <p:blipFill rotWithShape="1">
          <a:blip r:embed="rId2" cstate="email">
            <a:extLst>
              <a:ext uri="{28A0092B-C50C-407E-A947-70E740481C1C}">
                <a14:useLocalDpi xmlns:a14="http://schemas.microsoft.com/office/drawing/2010/main"/>
              </a:ext>
            </a:extLst>
          </a:blip>
          <a:srcRect/>
          <a:stretch/>
        </p:blipFill>
        <p:spPr bwMode="auto">
          <a:xfrm>
            <a:off x="252248" y="2256678"/>
            <a:ext cx="2412124" cy="3608094"/>
          </a:xfrm>
          <a:prstGeom prst="rect">
            <a:avLst/>
          </a:prstGeom>
          <a:noFill/>
          <a:ln>
            <a:noFill/>
          </a:ln>
        </p:spPr>
      </p:pic>
      <p:pic>
        <p:nvPicPr>
          <p:cNvPr id="3077" name="Picture 5" descr="Enfant jouant le lego">
            <a:hlinkClick r:id="rId3" tooltip="Download Enfant Jouant Le Lego Photo stock - Image: 64574522"/>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2172" y="2250523"/>
            <a:ext cx="5792501" cy="3866496"/>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descr="http://i2.cdscdn.com/pdt2/6/2/4/1/300x300/impc4624/rw/klein-malette-de-docteur-transparente.jpg">
            <a:hlinkClick r:id="rId5"/>
          </p:cNvPr>
          <p:cNvPicPr/>
          <p:nvPr/>
        </p:nvPicPr>
        <p:blipFill>
          <a:blip r:embed="rId6">
            <a:extLst>
              <a:ext uri="{28A0092B-C50C-407E-A947-70E740481C1C}">
                <a14:useLocalDpi xmlns:a14="http://schemas.microsoft.com/office/drawing/2010/main"/>
              </a:ext>
            </a:extLst>
          </a:blip>
          <a:srcRect/>
          <a:stretch>
            <a:fillRect/>
          </a:stretch>
        </p:blipFill>
        <p:spPr bwMode="auto">
          <a:xfrm>
            <a:off x="2798132" y="2250522"/>
            <a:ext cx="3287357" cy="3614249"/>
          </a:xfrm>
          <a:prstGeom prst="rect">
            <a:avLst/>
          </a:prstGeom>
          <a:noFill/>
          <a:ln>
            <a:noFill/>
          </a:ln>
        </p:spPr>
      </p:pic>
      <p:pic>
        <p:nvPicPr>
          <p:cNvPr id="3081" name="Picture 9" descr="Centre-vill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42172" y="2171695"/>
            <a:ext cx="5792501" cy="434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3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81"/>
                                        </p:tgtEl>
                                        <p:attrNameLst>
                                          <p:attrName>style.visibility</p:attrName>
                                        </p:attrNameLst>
                                      </p:cBhvr>
                                      <p:to>
                                        <p:strVal val="visible"/>
                                      </p:to>
                                    </p:set>
                                    <p:animEffect transition="in" filter="wheel(1)">
                                      <p:cBhvr>
                                        <p:cTn id="7" dur="2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91" y="0"/>
            <a:ext cx="10425267" cy="1400530"/>
          </a:xfrm>
          <a:solidFill>
            <a:srgbClr val="002060"/>
          </a:solidFill>
        </p:spPr>
        <p:txBody>
          <a:bodyPr>
            <a:noAutofit/>
          </a:bodyPr>
          <a:lstStyle/>
          <a:p>
            <a:r>
              <a:rPr lang="fr-FR" sz="7200" dirty="0" smtClean="0">
                <a:latin typeface="Garamond" pitchFamily="18" charset="0"/>
              </a:rPr>
              <a:t>Symbole, image et substance</a:t>
            </a:r>
            <a:endParaRPr lang="fr-FR" sz="7200" dirty="0">
              <a:latin typeface="Garamond" pitchFamily="18" charset="0"/>
            </a:endParaRPr>
          </a:p>
        </p:txBody>
      </p:sp>
      <p:pic>
        <p:nvPicPr>
          <p:cNvPr id="5122" name="Picture 2" descr="image gauche">
            <a:hlinkClick r:id="rId2"/>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337392" y="1193828"/>
            <a:ext cx="3026979" cy="3007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2" descr="http://www.jeuxetjouetsenfolie.fr/image/50733/600x450/0/framboise-et-compagnie-caritan-59889-sapeur-pompier-3-4-ans-panoplies-en-coffret.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50103" y="997548"/>
            <a:ext cx="2225053" cy="33769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4" name="Picture 4" descr="STATUE - STATUETTE Figurine &quot;Pompier&quot; (tuyau sur l'épaul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74008" y="1205036"/>
            <a:ext cx="2126304" cy="2791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0" y="5620148"/>
            <a:ext cx="12192000" cy="1200329"/>
          </a:xfrm>
          <a:prstGeom prst="rect">
            <a:avLst/>
          </a:prstGeom>
        </p:spPr>
        <p:txBody>
          <a:bodyPr wrap="square">
            <a:spAutoFit/>
          </a:bodyPr>
          <a:lstStyle/>
          <a:p>
            <a:r>
              <a:rPr lang="fr-FR" dirty="0" smtClean="0"/>
              <a:t>               </a:t>
            </a:r>
            <a:r>
              <a:rPr lang="fr-FR" sz="2400" dirty="0" smtClean="0">
                <a:latin typeface="Garamond" pitchFamily="18" charset="0"/>
              </a:rPr>
              <a:t>Symbole                                          image                                                 substance</a:t>
            </a:r>
          </a:p>
          <a:p>
            <a:r>
              <a:rPr lang="fr-FR" sz="2400" dirty="0" smtClean="0">
                <a:latin typeface="Garamond" pitchFamily="18" charset="0"/>
              </a:rPr>
              <a:t>      figurine, miniature                                panoplie                                    pompier pour de vrai</a:t>
            </a:r>
          </a:p>
          <a:p>
            <a:r>
              <a:rPr lang="fr-FR" sz="2400" dirty="0" smtClean="0">
                <a:latin typeface="Garamond" pitchFamily="18" charset="0"/>
              </a:rPr>
              <a:t>            Faire faire                                          faire                                                      être</a:t>
            </a:r>
            <a:endParaRPr lang="fr-FR" sz="2400" dirty="0">
              <a:latin typeface="Garamond" pitchFamily="18" charset="0"/>
            </a:endParaRPr>
          </a:p>
        </p:txBody>
      </p:sp>
      <p:sp>
        <p:nvSpPr>
          <p:cNvPr id="10" name="Rectangle 9"/>
          <p:cNvSpPr/>
          <p:nvPr/>
        </p:nvSpPr>
        <p:spPr>
          <a:xfrm>
            <a:off x="0" y="4354465"/>
            <a:ext cx="3674321" cy="1200329"/>
          </a:xfrm>
          <a:prstGeom prst="rect">
            <a:avLst/>
          </a:prstGeom>
          <a:solidFill>
            <a:schemeClr val="accent1">
              <a:lumMod val="60000"/>
              <a:lumOff val="40000"/>
            </a:schemeClr>
          </a:solidFill>
        </p:spPr>
        <p:txBody>
          <a:bodyPr wrap="square">
            <a:spAutoFit/>
          </a:bodyPr>
          <a:lstStyle/>
          <a:p>
            <a:pPr algn="ctr"/>
            <a:r>
              <a:rPr lang="fr-FR" sz="2400" dirty="0" smtClean="0">
                <a:solidFill>
                  <a:srgbClr val="002060"/>
                </a:solidFill>
                <a:latin typeface="Garamond" pitchFamily="18" charset="0"/>
              </a:rPr>
              <a:t>Jouer avec des pompiers</a:t>
            </a:r>
          </a:p>
          <a:p>
            <a:pPr algn="ctr"/>
            <a:r>
              <a:rPr lang="fr-FR" sz="2400" dirty="0" smtClean="0">
                <a:solidFill>
                  <a:srgbClr val="002060"/>
                </a:solidFill>
                <a:latin typeface="Garamond" pitchFamily="18" charset="0"/>
              </a:rPr>
              <a:t>miniatures, leur faire faire</a:t>
            </a:r>
          </a:p>
          <a:p>
            <a:pPr algn="ctr"/>
            <a:r>
              <a:rPr lang="fr-FR" sz="2400" dirty="0" smtClean="0">
                <a:solidFill>
                  <a:srgbClr val="002060"/>
                </a:solidFill>
                <a:latin typeface="Garamond" pitchFamily="18" charset="0"/>
              </a:rPr>
              <a:t>des mouvements de pompier</a:t>
            </a:r>
            <a:endParaRPr lang="fr-FR" sz="2400" dirty="0">
              <a:solidFill>
                <a:srgbClr val="002060"/>
              </a:solidFill>
              <a:latin typeface="Garamond" pitchFamily="18" charset="0"/>
            </a:endParaRPr>
          </a:p>
        </p:txBody>
      </p:sp>
      <p:sp>
        <p:nvSpPr>
          <p:cNvPr id="13" name="Rectangle 12"/>
          <p:cNvSpPr/>
          <p:nvPr/>
        </p:nvSpPr>
        <p:spPr>
          <a:xfrm>
            <a:off x="4708055" y="4419819"/>
            <a:ext cx="2509148" cy="1200329"/>
          </a:xfrm>
          <a:prstGeom prst="rect">
            <a:avLst/>
          </a:prstGeom>
          <a:solidFill>
            <a:schemeClr val="accent1">
              <a:lumMod val="75000"/>
            </a:schemeClr>
          </a:solidFill>
        </p:spPr>
        <p:txBody>
          <a:bodyPr wrap="none">
            <a:spAutoFit/>
          </a:bodyPr>
          <a:lstStyle/>
          <a:p>
            <a:r>
              <a:rPr lang="fr-FR" sz="2400" dirty="0" smtClean="0">
                <a:latin typeface="Garamond" pitchFamily="18" charset="0"/>
              </a:rPr>
              <a:t>Jouer aux pompiers</a:t>
            </a:r>
          </a:p>
          <a:p>
            <a:r>
              <a:rPr lang="fr-FR" sz="2400" dirty="0" smtClean="0">
                <a:latin typeface="Garamond" pitchFamily="18" charset="0"/>
              </a:rPr>
              <a:t>Porter la tenue</a:t>
            </a:r>
          </a:p>
          <a:p>
            <a:r>
              <a:rPr lang="fr-FR" sz="2400" dirty="0" smtClean="0">
                <a:latin typeface="Garamond" pitchFamily="18" charset="0"/>
              </a:rPr>
              <a:t>Faire leurs gestes</a:t>
            </a:r>
            <a:endParaRPr lang="fr-FR" sz="2400" dirty="0">
              <a:latin typeface="Garamond" pitchFamily="18" charset="0"/>
            </a:endParaRPr>
          </a:p>
        </p:txBody>
      </p:sp>
      <p:sp>
        <p:nvSpPr>
          <p:cNvPr id="14" name="Rectangle 13"/>
          <p:cNvSpPr/>
          <p:nvPr/>
        </p:nvSpPr>
        <p:spPr>
          <a:xfrm>
            <a:off x="8775907" y="4539057"/>
            <a:ext cx="2149948" cy="523220"/>
          </a:xfrm>
          <a:prstGeom prst="rect">
            <a:avLst/>
          </a:prstGeom>
          <a:solidFill>
            <a:schemeClr val="accent1">
              <a:lumMod val="50000"/>
            </a:schemeClr>
          </a:solidFill>
        </p:spPr>
        <p:txBody>
          <a:bodyPr wrap="none">
            <a:spAutoFit/>
          </a:bodyPr>
          <a:lstStyle/>
          <a:p>
            <a:r>
              <a:rPr lang="fr-FR" sz="2800" dirty="0" smtClean="0">
                <a:latin typeface="Garamond" pitchFamily="18" charset="0"/>
              </a:rPr>
              <a:t>Être pompier </a:t>
            </a:r>
            <a:endParaRPr lang="fr-FR" sz="2800" dirty="0">
              <a:latin typeface="Garamond" pitchFamily="18" charset="0"/>
            </a:endParaRPr>
          </a:p>
        </p:txBody>
      </p:sp>
    </p:spTree>
    <p:extLst>
      <p:ext uri="{BB962C8B-B14F-4D97-AF65-F5344CB8AC3E}">
        <p14:creationId xmlns:p14="http://schemas.microsoft.com/office/powerpoint/2010/main" val="18205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heel(1)">
                                      <p:cBhvr>
                                        <p:cTn id="22" dur="20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3440591816"/>
              </p:ext>
            </p:extLst>
          </p:nvPr>
        </p:nvGraphicFramePr>
        <p:xfrm>
          <a:off x="215153" y="1420009"/>
          <a:ext cx="11801139" cy="5163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1" name="Groupe 10"/>
          <p:cNvGrpSpPr/>
          <p:nvPr/>
        </p:nvGrpSpPr>
        <p:grpSpPr>
          <a:xfrm>
            <a:off x="9514263" y="2974188"/>
            <a:ext cx="2162198" cy="1560160"/>
            <a:chOff x="6083938" y="1553844"/>
            <a:chExt cx="2162198" cy="1560160"/>
          </a:xfrm>
        </p:grpSpPr>
        <p:sp>
          <p:nvSpPr>
            <p:cNvPr id="12" name="Rectangle à coins arrondis 11"/>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12"/>
            <p:cNvSpPr/>
            <p:nvPr/>
          </p:nvSpPr>
          <p:spPr>
            <a:xfrm>
              <a:off x="6129634" y="1599540"/>
              <a:ext cx="2070806" cy="146876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Parole Donnée N° 242</a:t>
              </a:r>
              <a:endParaRPr lang="fr-FR" sz="3200" kern="1200" dirty="0"/>
            </a:p>
          </p:txBody>
        </p:sp>
      </p:grpSp>
      <p:grpSp>
        <p:nvGrpSpPr>
          <p:cNvPr id="14" name="Groupe 13"/>
          <p:cNvGrpSpPr/>
          <p:nvPr/>
        </p:nvGrpSpPr>
        <p:grpSpPr>
          <a:xfrm>
            <a:off x="9468567" y="4783044"/>
            <a:ext cx="2162198" cy="1560160"/>
            <a:chOff x="6083938" y="1553844"/>
            <a:chExt cx="2162198" cy="1560160"/>
          </a:xfrm>
        </p:grpSpPr>
        <p:sp>
          <p:nvSpPr>
            <p:cNvPr id="15" name="Rectangle à coins arrondis 14"/>
            <p:cNvSpPr/>
            <p:nvPr/>
          </p:nvSpPr>
          <p:spPr>
            <a:xfrm>
              <a:off x="6083938" y="1553844"/>
              <a:ext cx="2162198" cy="156016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6129634" y="1599540"/>
              <a:ext cx="2070806" cy="1468768"/>
            </a:xfrm>
            <a:prstGeom prst="rect">
              <a:avLst/>
            </a:prstGeom>
          </p:spPr>
          <p:style>
            <a:lnRef idx="0">
              <a:schemeClr val="accent6"/>
            </a:lnRef>
            <a:fillRef idx="3">
              <a:schemeClr val="accent6"/>
            </a:fillRef>
            <a:effectRef idx="3">
              <a:schemeClr val="accent6"/>
            </a:effectRef>
            <a:fontRef idx="minor">
              <a:schemeClr val="lt1"/>
            </a:fontRef>
          </p:style>
          <p:txBody>
            <a:bodyPr spcFirstLastPara="0" vert="horz" wrap="square" lIns="81280" tIns="60960" rIns="81280" bIns="60960" numCol="1" spcCol="1270" anchor="ctr" anchorCtr="0">
              <a:noAutofit/>
            </a:bodyPr>
            <a:lstStyle/>
            <a:p>
              <a:pPr lvl="0" algn="ctr" defTabSz="1422400">
                <a:lnSpc>
                  <a:spcPct val="90000"/>
                </a:lnSpc>
                <a:spcBef>
                  <a:spcPct val="0"/>
                </a:spcBef>
                <a:spcAft>
                  <a:spcPct val="35000"/>
                </a:spcAft>
              </a:pPr>
              <a:r>
                <a:rPr lang="fr-FR" sz="3200" kern="1200" dirty="0" smtClean="0"/>
                <a:t>Mercredi 24 février</a:t>
              </a:r>
              <a:endParaRPr lang="fr-FR" sz="3200" kern="1200" dirty="0"/>
            </a:p>
          </p:txBody>
        </p:sp>
      </p:grpSp>
    </p:spTree>
    <p:extLst>
      <p:ext uri="{BB962C8B-B14F-4D97-AF65-F5344CB8AC3E}">
        <p14:creationId xmlns:p14="http://schemas.microsoft.com/office/powerpoint/2010/main" val="2223020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smtClean="0">
                <a:latin typeface="Garamond" panose="02020404030301010803" pitchFamily="18" charset="0"/>
              </a:rPr>
              <a:t>Pour l’enfant, le monde est un théâtre</a:t>
            </a:r>
            <a:endParaRPr lang="fr-FR" sz="3600" dirty="0">
              <a:latin typeface="Garamond" panose="02020404030301010803" pitchFamily="18" charset="0"/>
            </a:endParaRPr>
          </a:p>
        </p:txBody>
      </p:sp>
      <p:sp>
        <p:nvSpPr>
          <p:cNvPr id="3" name="Espace réservé du contenu 2"/>
          <p:cNvSpPr>
            <a:spLocks noGrp="1"/>
          </p:cNvSpPr>
          <p:nvPr>
            <p:ph idx="1"/>
          </p:nvPr>
        </p:nvSpPr>
        <p:spPr>
          <a:xfrm>
            <a:off x="1103312" y="2052918"/>
            <a:ext cx="10090205" cy="4195481"/>
          </a:xfrm>
        </p:spPr>
        <p:txBody>
          <a:bodyPr>
            <a:normAutofit/>
          </a:bodyPr>
          <a:lstStyle/>
          <a:p>
            <a:r>
              <a:rPr lang="fr-FR" sz="2800" dirty="0" smtClean="0">
                <a:latin typeface="Garamond" panose="02020404030301010803" pitchFamily="18" charset="0"/>
              </a:rPr>
              <a:t>Costumes, uniformes</a:t>
            </a:r>
          </a:p>
          <a:p>
            <a:r>
              <a:rPr lang="fr-FR" sz="2800" dirty="0" smtClean="0">
                <a:latin typeface="Garamond" panose="02020404030301010803" pitchFamily="18" charset="0"/>
              </a:rPr>
              <a:t>Adultes = grands acteurs</a:t>
            </a:r>
          </a:p>
          <a:p>
            <a:r>
              <a:rPr lang="fr-FR" sz="2800" dirty="0" smtClean="0">
                <a:latin typeface="Garamond" panose="02020404030301010803" pitchFamily="18" charset="0"/>
              </a:rPr>
              <a:t>langage, texte spécial</a:t>
            </a:r>
          </a:p>
          <a:p>
            <a:r>
              <a:rPr lang="fr-FR" sz="2800" dirty="0" smtClean="0">
                <a:latin typeface="Garamond" panose="02020404030301010803" pitchFamily="18" charset="0"/>
              </a:rPr>
              <a:t>Vivent le texte pour de vrai</a:t>
            </a:r>
          </a:p>
          <a:p>
            <a:r>
              <a:rPr lang="fr-FR" sz="2800" dirty="0">
                <a:latin typeface="Garamond" panose="02020404030301010803" pitchFamily="18" charset="0"/>
              </a:rPr>
              <a:t>S</a:t>
            </a:r>
            <a:r>
              <a:rPr lang="fr-FR" sz="2800" dirty="0" smtClean="0">
                <a:latin typeface="Garamond" panose="02020404030301010803" pitchFamily="18" charset="0"/>
              </a:rPr>
              <a:t>avent guérir, piloter l’avion, construire le bâtiment</a:t>
            </a:r>
            <a:endParaRPr lang="fr-FR" sz="2800" dirty="0">
              <a:latin typeface="Garamond" panose="02020404030301010803" pitchFamily="18" charset="0"/>
            </a:endParaRPr>
          </a:p>
        </p:txBody>
      </p:sp>
    </p:spTree>
    <p:extLst>
      <p:ext uri="{BB962C8B-B14F-4D97-AF65-F5344CB8AC3E}">
        <p14:creationId xmlns:p14="http://schemas.microsoft.com/office/powerpoint/2010/main" val="2473569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Garamond" panose="02020404030301010803" pitchFamily="18" charset="0"/>
              </a:rPr>
              <a:t>Définir la théâtralité</a:t>
            </a:r>
            <a:endParaRPr lang="fr-FR" dirty="0">
              <a:latin typeface="Garamond" panose="02020404030301010803" pitchFamily="18" charset="0"/>
            </a:endParaRPr>
          </a:p>
        </p:txBody>
      </p:sp>
      <p:sp>
        <p:nvSpPr>
          <p:cNvPr id="3" name="Espace réservé du contenu 2"/>
          <p:cNvSpPr>
            <a:spLocks noGrp="1"/>
          </p:cNvSpPr>
          <p:nvPr>
            <p:ph idx="1"/>
          </p:nvPr>
        </p:nvSpPr>
        <p:spPr>
          <a:xfrm>
            <a:off x="693682" y="2131746"/>
            <a:ext cx="9774621" cy="4195481"/>
          </a:xfrm>
        </p:spPr>
        <p:txBody>
          <a:bodyPr>
            <a:normAutofit/>
          </a:bodyPr>
          <a:lstStyle/>
          <a:p>
            <a:r>
              <a:rPr lang="fr-FR" sz="2800" dirty="0" smtClean="0">
                <a:latin typeface="Garamond" panose="02020404030301010803" pitchFamily="18" charset="0"/>
              </a:rPr>
              <a:t>Texte en vers, ou poétique, « langage théâtral »</a:t>
            </a:r>
          </a:p>
          <a:p>
            <a:r>
              <a:rPr lang="fr-FR" sz="2800" dirty="0" smtClean="0">
                <a:latin typeface="Garamond" panose="02020404030301010803" pitchFamily="18" charset="0"/>
              </a:rPr>
              <a:t>Acteurs, personnages, comédiens, figurants, caractères</a:t>
            </a:r>
          </a:p>
          <a:p>
            <a:r>
              <a:rPr lang="fr-FR" sz="2800" dirty="0" smtClean="0">
                <a:latin typeface="Garamond" panose="02020404030301010803" pitchFamily="18" charset="0"/>
              </a:rPr>
              <a:t>Scène, décor, espace sacré</a:t>
            </a:r>
          </a:p>
          <a:p>
            <a:r>
              <a:rPr lang="fr-FR" sz="2800" dirty="0" smtClean="0">
                <a:latin typeface="Garamond" panose="02020404030301010803" pitchFamily="18" charset="0"/>
              </a:rPr>
              <a:t>Costumes, masques, parures</a:t>
            </a:r>
          </a:p>
          <a:p>
            <a:r>
              <a:rPr lang="fr-FR" sz="2800" dirty="0" smtClean="0">
                <a:latin typeface="Garamond" panose="02020404030301010803" pitchFamily="18" charset="0"/>
              </a:rPr>
              <a:t>Représentation, spectacle, divertissement, esthétique, mise en scène</a:t>
            </a:r>
          </a:p>
          <a:p>
            <a:r>
              <a:rPr lang="fr-FR" sz="2800" dirty="0" smtClean="0">
                <a:latin typeface="Garamond" panose="02020404030301010803" pitchFamily="18" charset="0"/>
              </a:rPr>
              <a:t>Actes, gestes, situations</a:t>
            </a:r>
          </a:p>
          <a:p>
            <a:r>
              <a:rPr lang="fr-FR" sz="2800" dirty="0" smtClean="0">
                <a:latin typeface="Garamond" panose="02020404030301010803" pitchFamily="18" charset="0"/>
              </a:rPr>
              <a:t>Sentiments, passions, idées, vertus et défauts</a:t>
            </a:r>
            <a:endParaRPr lang="fr-FR" sz="2800" dirty="0">
              <a:latin typeface="Garamond" panose="02020404030301010803" pitchFamily="18" charset="0"/>
            </a:endParaRPr>
          </a:p>
        </p:txBody>
      </p:sp>
    </p:spTree>
    <p:extLst>
      <p:ext uri="{BB962C8B-B14F-4D97-AF65-F5344CB8AC3E}">
        <p14:creationId xmlns:p14="http://schemas.microsoft.com/office/powerpoint/2010/main" val="39022570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34196" y="1496210"/>
            <a:ext cx="9404723" cy="1429870"/>
          </a:xfrm>
        </p:spPr>
        <p:txBody>
          <a:bodyPr/>
          <a:lstStyle/>
          <a:p>
            <a:r>
              <a:rPr lang="fr-FR" sz="6000" dirty="0">
                <a:latin typeface="Garamond" pitchFamily="18" charset="0"/>
              </a:rPr>
              <a:t>C</a:t>
            </a:r>
            <a:r>
              <a:rPr lang="fr-FR" sz="6000" dirty="0" smtClean="0">
                <a:latin typeface="Garamond" pitchFamily="18" charset="0"/>
              </a:rPr>
              <a:t>hamanisme et théâtre</a:t>
            </a:r>
            <a:endParaRPr lang="fr-FR" sz="6000" dirty="0">
              <a:latin typeface="Garamond" pitchFamily="18" charset="0"/>
            </a:endParaRPr>
          </a:p>
        </p:txBody>
      </p:sp>
      <p:sp>
        <p:nvSpPr>
          <p:cNvPr id="5" name="Rectangle 4"/>
          <p:cNvSpPr/>
          <p:nvPr/>
        </p:nvSpPr>
        <p:spPr>
          <a:xfrm>
            <a:off x="646111" y="3173340"/>
            <a:ext cx="10452814" cy="2357568"/>
          </a:xfrm>
          <a:prstGeom prst="rect">
            <a:avLst/>
          </a:prstGeom>
        </p:spPr>
        <p:txBody>
          <a:bodyPr wrap="square">
            <a:spAutoFit/>
          </a:bodyPr>
          <a:lstStyle/>
          <a:p>
            <a:pPr>
              <a:lnSpc>
                <a:spcPct val="115000"/>
              </a:lnSpc>
              <a:spcAft>
                <a:spcPts val="1000"/>
              </a:spcAft>
            </a:pPr>
            <a:r>
              <a:rPr lang="fr-FR" sz="3200" dirty="0" smtClean="0">
                <a:latin typeface="Garamond" panose="02020404030301010803" pitchFamily="18" charset="0"/>
                <a:ea typeface="Calibri" panose="020F0502020204030204" pitchFamily="34" charset="0"/>
                <a:cs typeface="Times New Roman" panose="02020603050405020304" pitchFamily="18" charset="0"/>
              </a:rPr>
              <a:t>Il </a:t>
            </a:r>
            <a:r>
              <a:rPr lang="fr-FR" sz="3200" dirty="0">
                <a:latin typeface="Garamond" panose="02020404030301010803" pitchFamily="18" charset="0"/>
                <a:ea typeface="Calibri" panose="020F0502020204030204" pitchFamily="34" charset="0"/>
                <a:cs typeface="Times New Roman" panose="02020603050405020304" pitchFamily="18" charset="0"/>
              </a:rPr>
              <a:t>y a quelque chose de chamanique dans le </a:t>
            </a:r>
            <a:r>
              <a:rPr lang="fr-FR" sz="3200" dirty="0" smtClean="0">
                <a:latin typeface="Garamond" panose="02020404030301010803" pitchFamily="18" charset="0"/>
                <a:ea typeface="Calibri" panose="020F0502020204030204" pitchFamily="34" charset="0"/>
                <a:cs typeface="Times New Roman" panose="02020603050405020304" pitchFamily="18" charset="0"/>
              </a:rPr>
              <a:t>théâtre. </a:t>
            </a:r>
            <a:r>
              <a:rPr lang="fr-FR" sz="3200" dirty="0">
                <a:latin typeface="Garamond" panose="02020404030301010803" pitchFamily="18" charset="0"/>
                <a:ea typeface="Calibri" panose="020F0502020204030204" pitchFamily="34" charset="0"/>
                <a:cs typeface="Times New Roman" panose="02020603050405020304" pitchFamily="18" charset="0"/>
              </a:rPr>
              <a:t>Les situations et les dialogues nous transportent dans une sorte de rêve éveillé et de transe, où certains aspects de la vie humaine qu’on ne voit pas bien d’habitude ressortent très fortement. </a:t>
            </a:r>
            <a:endParaRPr lang="fr-FR"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0553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1646817"/>
            <a:ext cx="9404723" cy="1400530"/>
          </a:xfrm>
        </p:spPr>
        <p:txBody>
          <a:bodyPr/>
          <a:lstStyle/>
          <a:p>
            <a:r>
              <a:rPr lang="fr-FR" sz="8800" dirty="0" smtClean="0">
                <a:latin typeface="Garamond" panose="02020404030301010803" pitchFamily="18" charset="0"/>
              </a:rPr>
              <a:t>Acte 1, Scènes 1 &amp; 2</a:t>
            </a:r>
            <a:endParaRPr lang="fr-FR" sz="8800" dirty="0">
              <a:latin typeface="Garamond" panose="02020404030301010803" pitchFamily="18" charset="0"/>
            </a:endParaRPr>
          </a:p>
        </p:txBody>
      </p:sp>
      <p:sp>
        <p:nvSpPr>
          <p:cNvPr id="5" name="Espace réservé du contenu 4"/>
          <p:cNvSpPr>
            <a:spLocks noGrp="1"/>
          </p:cNvSpPr>
          <p:nvPr>
            <p:ph idx="1"/>
          </p:nvPr>
        </p:nvSpPr>
        <p:spPr>
          <a:xfrm>
            <a:off x="646111" y="3679115"/>
            <a:ext cx="8946541" cy="2762922"/>
          </a:xfrm>
        </p:spPr>
        <p:txBody>
          <a:bodyPr/>
          <a:lstStyle/>
          <a:p>
            <a:r>
              <a:rPr lang="fr-FR" dirty="0" smtClean="0">
                <a:latin typeface="Garamond" panose="02020404030301010803" pitchFamily="18" charset="0"/>
              </a:rPr>
              <a:t>Comment Dieu voulait Se projeter dans l’être humain</a:t>
            </a:r>
          </a:p>
          <a:p>
            <a:r>
              <a:rPr lang="fr-FR" dirty="0" smtClean="0">
                <a:latin typeface="Garamond" panose="02020404030301010803" pitchFamily="18" charset="0"/>
              </a:rPr>
              <a:t>Représenter Dieu</a:t>
            </a:r>
          </a:p>
          <a:p>
            <a:r>
              <a:rPr lang="fr-FR" dirty="0" smtClean="0">
                <a:latin typeface="Garamond" panose="02020404030301010803" pitchFamily="18" charset="0"/>
              </a:rPr>
              <a:t>La répartition originelle des rôles : l’homme, la femme, l’archange</a:t>
            </a:r>
          </a:p>
          <a:p>
            <a:r>
              <a:rPr lang="fr-FR" dirty="0" err="1" smtClean="0">
                <a:latin typeface="Garamond" panose="02020404030301010803" pitchFamily="18" charset="0"/>
              </a:rPr>
              <a:t>Schadenfraude</a:t>
            </a:r>
            <a:r>
              <a:rPr lang="fr-FR" dirty="0" smtClean="0">
                <a:latin typeface="Garamond" panose="02020404030301010803" pitchFamily="18" charset="0"/>
              </a:rPr>
              <a:t> et chute de l’être humain</a:t>
            </a:r>
          </a:p>
          <a:p>
            <a:r>
              <a:rPr lang="fr-FR" dirty="0" smtClean="0">
                <a:latin typeface="Garamond" panose="02020404030301010803" pitchFamily="18" charset="0"/>
              </a:rPr>
              <a:t>La première tragédie et la première comédie</a:t>
            </a:r>
            <a:endParaRPr lang="fr-FR" dirty="0">
              <a:latin typeface="Garamond" panose="02020404030301010803" pitchFamily="18" charset="0"/>
            </a:endParaRPr>
          </a:p>
        </p:txBody>
      </p:sp>
    </p:spTree>
    <p:extLst>
      <p:ext uri="{BB962C8B-B14F-4D97-AF65-F5344CB8AC3E}">
        <p14:creationId xmlns:p14="http://schemas.microsoft.com/office/powerpoint/2010/main" val="1541712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256700" y="213627"/>
            <a:ext cx="9404723" cy="859464"/>
          </a:xfrm>
        </p:spPr>
        <p:txBody>
          <a:bodyPr/>
          <a:lstStyle/>
          <a:p>
            <a:r>
              <a:rPr lang="fr-FR" sz="4400" b="1" dirty="0" smtClean="0">
                <a:effectLst>
                  <a:outerShdw blurRad="38100" dist="38100" dir="2700000" algn="tl">
                    <a:srgbClr val="000000">
                      <a:alpha val="43137"/>
                    </a:srgbClr>
                  </a:outerShdw>
                </a:effectLst>
                <a:latin typeface="Garamond" panose="02020404030301010803" pitchFamily="18" charset="0"/>
              </a:rPr>
              <a:t>Enchantement de la métamorphose</a:t>
            </a:r>
            <a:endParaRPr lang="fr-FR" sz="4400" b="1" dirty="0">
              <a:effectLst>
                <a:outerShdw blurRad="38100" dist="38100" dir="2700000" algn="tl">
                  <a:srgbClr val="000000">
                    <a:alpha val="43137"/>
                  </a:srgbClr>
                </a:outerShdw>
              </a:effectLst>
              <a:latin typeface="Garamond" panose="02020404030301010803" pitchFamily="18" charset="0"/>
            </a:endParaRPr>
          </a:p>
        </p:txBody>
      </p:sp>
      <p:sp>
        <p:nvSpPr>
          <p:cNvPr id="14" name="Espace réservé du texte 13"/>
          <p:cNvSpPr>
            <a:spLocks noGrp="1"/>
          </p:cNvSpPr>
          <p:nvPr>
            <p:ph type="body" sz="quarter" idx="3"/>
          </p:nvPr>
        </p:nvSpPr>
        <p:spPr>
          <a:xfrm>
            <a:off x="487283" y="4256757"/>
            <a:ext cx="4247085" cy="576262"/>
          </a:xfrm>
        </p:spPr>
        <p:txBody>
          <a:bodyPr/>
          <a:lstStyle/>
          <a:p>
            <a:pPr algn="ctr"/>
            <a:r>
              <a:rPr lang="fr-FR" sz="2800" b="1" dirty="0">
                <a:latin typeface="Garamond" panose="02020404030301010803" pitchFamily="18" charset="0"/>
              </a:rPr>
              <a:t>Principes de l’Unification</a:t>
            </a:r>
            <a:endParaRPr lang="fr-FR" b="1" dirty="0"/>
          </a:p>
        </p:txBody>
      </p:sp>
      <p:sp>
        <p:nvSpPr>
          <p:cNvPr id="9" name="Rectangle 8"/>
          <p:cNvSpPr/>
          <p:nvPr/>
        </p:nvSpPr>
        <p:spPr>
          <a:xfrm>
            <a:off x="487283" y="4837757"/>
            <a:ext cx="6969808" cy="1846659"/>
          </a:xfrm>
          <a:prstGeom prst="rect">
            <a:avLst/>
          </a:prstGeom>
        </p:spPr>
        <p:txBody>
          <a:bodyPr wrap="square">
            <a:spAutoFit/>
          </a:bodyPr>
          <a:lstStyle/>
          <a:p>
            <a:r>
              <a:rPr lang="fr-FR" sz="2400" dirty="0" smtClean="0">
                <a:latin typeface="Garamond" panose="02020404030301010803" pitchFamily="18" charset="0"/>
              </a:rPr>
              <a:t>Cœur = impulsion </a:t>
            </a:r>
            <a:r>
              <a:rPr lang="fr-FR" sz="2400" dirty="0">
                <a:latin typeface="Garamond" panose="02020404030301010803" pitchFamily="18" charset="0"/>
              </a:rPr>
              <a:t>irrésistible de chercher la joie en aimant un </a:t>
            </a:r>
            <a:r>
              <a:rPr lang="fr-FR" sz="2400" dirty="0" smtClean="0">
                <a:latin typeface="Garamond" panose="02020404030301010803" pitchFamily="18" charset="0"/>
              </a:rPr>
              <a:t>objet. Le cœur cherche l’enchantement de voir un potentiel qu’il a en lui se métamorphoser par l’acte créateur en un objet substantiel. </a:t>
            </a:r>
          </a:p>
          <a:p>
            <a:endParaRPr lang="fr-FR" dirty="0">
              <a:latin typeface="Garamond" panose="02020404030301010803" pitchFamily="18" charset="0"/>
            </a:endParaRPr>
          </a:p>
        </p:txBody>
      </p:sp>
      <p:sp>
        <p:nvSpPr>
          <p:cNvPr id="10" name="Rectangle à coins arrondis 9"/>
          <p:cNvSpPr/>
          <p:nvPr/>
        </p:nvSpPr>
        <p:spPr>
          <a:xfrm>
            <a:off x="256700" y="1292772"/>
            <a:ext cx="6869314" cy="28377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i="1" dirty="0" smtClean="0">
                <a:latin typeface="Garamond" panose="02020404030301010803" pitchFamily="18" charset="0"/>
              </a:rPr>
              <a:t>Celui-là </a:t>
            </a:r>
            <a:r>
              <a:rPr lang="fr-FR" sz="2800" i="1" dirty="0">
                <a:latin typeface="Garamond" panose="02020404030301010803" pitchFamily="18" charset="0"/>
              </a:rPr>
              <a:t>est dramaturge qui ressent une </a:t>
            </a:r>
            <a:r>
              <a:rPr lang="fr-FR" sz="2800" b="1" i="1" dirty="0" smtClean="0">
                <a:effectLst>
                  <a:outerShdw blurRad="38100" dist="38100" dir="2700000" algn="tl">
                    <a:srgbClr val="000000">
                      <a:alpha val="43137"/>
                    </a:srgbClr>
                  </a:outerShdw>
                </a:effectLst>
                <a:latin typeface="Garamond" panose="02020404030301010803" pitchFamily="18" charset="0"/>
              </a:rPr>
              <a:t>irrésistible impulsion </a:t>
            </a:r>
            <a:r>
              <a:rPr lang="fr-FR" sz="2800" i="1" dirty="0" smtClean="0">
                <a:latin typeface="Garamond" panose="02020404030301010803" pitchFamily="18" charset="0"/>
              </a:rPr>
              <a:t>à</a:t>
            </a:r>
            <a:r>
              <a:rPr lang="fr-FR" sz="2800" i="1" dirty="0">
                <a:latin typeface="Garamond" panose="02020404030301010803" pitchFamily="18" charset="0"/>
              </a:rPr>
              <a:t> se </a:t>
            </a:r>
            <a:r>
              <a:rPr lang="fr-FR" sz="2800" i="1" dirty="0" smtClean="0">
                <a:latin typeface="Garamond" panose="02020404030301010803" pitchFamily="18" charset="0"/>
              </a:rPr>
              <a:t>métamorphoser</a:t>
            </a:r>
            <a:r>
              <a:rPr lang="fr-FR" sz="2800" i="1" dirty="0">
                <a:latin typeface="Garamond" panose="02020404030301010803" pitchFamily="18" charset="0"/>
              </a:rPr>
              <a:t> soi-même, à vivre et agir par  d’autres corps et d’autres âmes. L’enchantement de la métamorphose est la condition préalable de tout art </a:t>
            </a:r>
            <a:r>
              <a:rPr lang="fr-FR" sz="2800" i="1" dirty="0" smtClean="0">
                <a:latin typeface="Garamond" panose="02020404030301010803" pitchFamily="18" charset="0"/>
              </a:rPr>
              <a:t>dramatique. </a:t>
            </a:r>
          </a:p>
          <a:p>
            <a:pPr algn="ctr"/>
            <a:r>
              <a:rPr lang="fr-FR" sz="2800" dirty="0" smtClean="0">
                <a:latin typeface="Garamond" panose="02020404030301010803" pitchFamily="18" charset="0"/>
              </a:rPr>
              <a:t>Friedrich Nietzsche</a:t>
            </a:r>
            <a:endParaRPr lang="fr-FR" sz="2000" dirty="0"/>
          </a:p>
        </p:txBody>
      </p:sp>
      <p:sp>
        <p:nvSpPr>
          <p:cNvPr id="11" name="Ellipse 10"/>
          <p:cNvSpPr/>
          <p:nvPr/>
        </p:nvSpPr>
        <p:spPr>
          <a:xfrm>
            <a:off x="8333812" y="4938126"/>
            <a:ext cx="1688950" cy="1645920"/>
          </a:xfrm>
          <a:prstGeom prst="ellipse">
            <a:avLst/>
          </a:prstGeom>
          <a:solidFill>
            <a:srgbClr val="002060"/>
          </a:solidFill>
          <a:effectLst>
            <a:glow rad="228600">
              <a:schemeClr val="accent1">
                <a:satMod val="175000"/>
                <a:alpha val="40000"/>
              </a:schemeClr>
            </a:glow>
            <a:outerShdw blurRad="63500" dist="38100" dir="5400000" rotWithShape="0">
              <a:srgbClr val="000000">
                <a:alpha val="6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smtClean="0"/>
              <a:t>Autre corps, autre âme</a:t>
            </a:r>
            <a:endParaRPr lang="fr-FR" dirty="0"/>
          </a:p>
        </p:txBody>
      </p:sp>
      <p:sp>
        <p:nvSpPr>
          <p:cNvPr id="16" name="Rectangle 15"/>
          <p:cNvSpPr/>
          <p:nvPr/>
        </p:nvSpPr>
        <p:spPr>
          <a:xfrm>
            <a:off x="8021560" y="1077829"/>
            <a:ext cx="2313454" cy="2646878"/>
          </a:xfrm>
          <a:prstGeom prst="rect">
            <a:avLst/>
          </a:prstGeom>
        </p:spPr>
        <p:txBody>
          <a:bodyPr wrap="none">
            <a:spAutoFit/>
          </a:bodyPr>
          <a:lstStyle/>
          <a:p>
            <a:r>
              <a:rPr lang="fr-FR" sz="16600" dirty="0">
                <a:solidFill>
                  <a:srgbClr val="FF0000"/>
                </a:solidFill>
                <a:latin typeface="Garamond" panose="02020404030301010803" pitchFamily="18" charset="0"/>
                <a:sym typeface="Webdings" panose="05030102010509060703" pitchFamily="18" charset="2"/>
              </a:rPr>
              <a:t></a:t>
            </a:r>
            <a:endParaRPr lang="fr-FR" sz="16600" dirty="0">
              <a:solidFill>
                <a:srgbClr val="FF0000"/>
              </a:solidFill>
            </a:endParaRPr>
          </a:p>
        </p:txBody>
      </p:sp>
      <p:sp>
        <p:nvSpPr>
          <p:cNvPr id="8" name="Arc 39"/>
          <p:cNvSpPr>
            <a:spLocks/>
          </p:cNvSpPr>
          <p:nvPr/>
        </p:nvSpPr>
        <p:spPr bwMode="auto">
          <a:xfrm rot="10104153" flipH="1" flipV="1">
            <a:off x="7000315" y="2961991"/>
            <a:ext cx="3410956" cy="2337150"/>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2" name="Arc 39"/>
          <p:cNvSpPr>
            <a:spLocks/>
          </p:cNvSpPr>
          <p:nvPr/>
        </p:nvSpPr>
        <p:spPr bwMode="auto">
          <a:xfrm rot="21118064" flipH="1" flipV="1">
            <a:off x="7888192" y="2514507"/>
            <a:ext cx="3393870" cy="242040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 name="Rectangle 1"/>
          <p:cNvSpPr/>
          <p:nvPr/>
        </p:nvSpPr>
        <p:spPr>
          <a:xfrm>
            <a:off x="9675849" y="3556725"/>
            <a:ext cx="2240293" cy="830997"/>
          </a:xfrm>
          <a:prstGeom prst="rect">
            <a:avLst/>
          </a:prstGeom>
        </p:spPr>
        <p:txBody>
          <a:bodyPr wrap="none">
            <a:spAutoFit/>
          </a:bodyPr>
          <a:lstStyle/>
          <a:p>
            <a:r>
              <a:rPr lang="fr-FR" sz="2400" b="1" dirty="0">
                <a:latin typeface="Garamond" panose="02020404030301010803" pitchFamily="18" charset="0"/>
              </a:rPr>
              <a:t>A</a:t>
            </a:r>
            <a:r>
              <a:rPr lang="fr-FR" sz="2400" b="1" dirty="0" smtClean="0">
                <a:latin typeface="Garamond" panose="02020404030301010803" pitchFamily="18" charset="0"/>
              </a:rPr>
              <a:t>cte créateur</a:t>
            </a:r>
          </a:p>
          <a:p>
            <a:r>
              <a:rPr lang="fr-FR" sz="2400" b="1" dirty="0" smtClean="0">
                <a:latin typeface="Garamond" panose="02020404030301010803" pitchFamily="18" charset="0"/>
              </a:rPr>
              <a:t>Métamorphose </a:t>
            </a:r>
            <a:endParaRPr lang="fr-FR" sz="2400" b="1" dirty="0"/>
          </a:p>
        </p:txBody>
      </p:sp>
      <p:sp>
        <p:nvSpPr>
          <p:cNvPr id="3" name="Rectangle 2"/>
          <p:cNvSpPr/>
          <p:nvPr/>
        </p:nvSpPr>
        <p:spPr>
          <a:xfrm>
            <a:off x="7261785" y="3761234"/>
            <a:ext cx="2191626" cy="461665"/>
          </a:xfrm>
          <a:prstGeom prst="rect">
            <a:avLst/>
          </a:prstGeom>
        </p:spPr>
        <p:txBody>
          <a:bodyPr wrap="none">
            <a:spAutoFit/>
          </a:bodyPr>
          <a:lstStyle/>
          <a:p>
            <a:r>
              <a:rPr lang="fr-FR" sz="2400" b="1" dirty="0" smtClean="0">
                <a:latin typeface="Garamond" panose="02020404030301010803" pitchFamily="18" charset="0"/>
              </a:rPr>
              <a:t>Enchantement </a:t>
            </a:r>
            <a:endParaRPr lang="fr-FR" sz="2400" b="1" dirty="0"/>
          </a:p>
        </p:txBody>
      </p:sp>
    </p:spTree>
    <p:extLst>
      <p:ext uri="{BB962C8B-B14F-4D97-AF65-F5344CB8AC3E}">
        <p14:creationId xmlns:p14="http://schemas.microsoft.com/office/powerpoint/2010/main" val="28401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2"/>
          <p:cNvGrpSpPr>
            <a:grpSpLocks/>
          </p:cNvGrpSpPr>
          <p:nvPr/>
        </p:nvGrpSpPr>
        <p:grpSpPr bwMode="auto">
          <a:xfrm>
            <a:off x="1724758" y="1628123"/>
            <a:ext cx="6935148" cy="4229100"/>
            <a:chOff x="328" y="1366"/>
            <a:chExt cx="5104" cy="2664"/>
          </a:xfrm>
        </p:grpSpPr>
        <p:grpSp>
          <p:nvGrpSpPr>
            <p:cNvPr id="32779" name="Group 3"/>
            <p:cNvGrpSpPr>
              <a:grpSpLocks/>
            </p:cNvGrpSpPr>
            <p:nvPr/>
          </p:nvGrpSpPr>
          <p:grpSpPr bwMode="auto">
            <a:xfrm>
              <a:off x="328" y="1366"/>
              <a:ext cx="5104" cy="2664"/>
              <a:chOff x="328" y="1366"/>
              <a:chExt cx="5104" cy="2664"/>
            </a:xfrm>
          </p:grpSpPr>
          <p:sp>
            <p:nvSpPr>
              <p:cNvPr id="721924" name="Rectangle 4"/>
              <p:cNvSpPr>
                <a:spLocks noChangeArrowheads="1"/>
              </p:cNvSpPr>
              <p:nvPr/>
            </p:nvSpPr>
            <p:spPr bwMode="auto">
              <a:xfrm>
                <a:off x="328" y="3142"/>
                <a:ext cx="5104" cy="888"/>
              </a:xfrm>
              <a:prstGeom prst="rect">
                <a:avLst/>
              </a:prstGeom>
              <a:solidFill>
                <a:srgbClr val="006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5" name="Rectangle 5"/>
              <p:cNvSpPr>
                <a:spLocks noChangeArrowheads="1"/>
              </p:cNvSpPr>
              <p:nvPr/>
            </p:nvSpPr>
            <p:spPr bwMode="auto">
              <a:xfrm>
                <a:off x="328" y="2254"/>
                <a:ext cx="5104" cy="888"/>
              </a:xfrm>
              <a:prstGeom prst="rect">
                <a:avLst/>
              </a:prstGeom>
              <a:solidFill>
                <a:srgbClr val="0091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721926" name="Rectangle 6"/>
              <p:cNvSpPr>
                <a:spLocks noChangeArrowheads="1"/>
              </p:cNvSpPr>
              <p:nvPr/>
            </p:nvSpPr>
            <p:spPr bwMode="auto">
              <a:xfrm>
                <a:off x="328" y="1366"/>
                <a:ext cx="5104" cy="888"/>
              </a:xfrm>
              <a:prstGeom prst="rect">
                <a:avLst/>
              </a:prstGeom>
              <a:solidFill>
                <a:srgbClr val="00BE00"/>
              </a:solidFill>
              <a:ln w="9525">
                <a:noFill/>
                <a:miter lim="800000"/>
                <a:headEnd/>
                <a:tailEnd/>
              </a:ln>
              <a:effectLst/>
            </p:spPr>
            <p:txBody>
              <a:bodyPr/>
              <a:lstStyle/>
              <a:p>
                <a:pPr>
                  <a:spcBef>
                    <a:spcPct val="20000"/>
                  </a:spcBef>
                  <a:defRPr/>
                </a:pPr>
                <a:endParaRPr lang="en-GB" sz="2800">
                  <a:effectLst>
                    <a:outerShdw blurRad="38100" dist="38100" dir="2700000" algn="tl">
                      <a:srgbClr val="FFFFFF"/>
                    </a:outerShdw>
                  </a:effectLst>
                </a:endParaRPr>
              </a:p>
            </p:txBody>
          </p:sp>
          <p:sp>
            <p:nvSpPr>
              <p:cNvPr id="32784" name="Line 7"/>
              <p:cNvSpPr>
                <a:spLocks noChangeShapeType="1"/>
              </p:cNvSpPr>
              <p:nvPr/>
            </p:nvSpPr>
            <p:spPr bwMode="auto">
              <a:xfrm>
                <a:off x="328" y="1366"/>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5" name="Line 8"/>
              <p:cNvSpPr>
                <a:spLocks noChangeShapeType="1"/>
              </p:cNvSpPr>
              <p:nvPr/>
            </p:nvSpPr>
            <p:spPr bwMode="auto">
              <a:xfrm>
                <a:off x="328" y="2254"/>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6" name="Line 9"/>
              <p:cNvSpPr>
                <a:spLocks noChangeShapeType="1"/>
              </p:cNvSpPr>
              <p:nvPr/>
            </p:nvSpPr>
            <p:spPr bwMode="auto">
              <a:xfrm>
                <a:off x="328" y="3142"/>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7" name="Line 10"/>
              <p:cNvSpPr>
                <a:spLocks noChangeShapeType="1"/>
              </p:cNvSpPr>
              <p:nvPr/>
            </p:nvSpPr>
            <p:spPr bwMode="auto">
              <a:xfrm>
                <a:off x="328" y="4030"/>
                <a:ext cx="5104"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2788" name="Line 11"/>
              <p:cNvSpPr>
                <a:spLocks noChangeShapeType="1"/>
              </p:cNvSpPr>
              <p:nvPr/>
            </p:nvSpPr>
            <p:spPr bwMode="auto">
              <a:xfrm>
                <a:off x="328"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89" name="Line 12"/>
              <p:cNvSpPr>
                <a:spLocks noChangeShapeType="1"/>
              </p:cNvSpPr>
              <p:nvPr/>
            </p:nvSpPr>
            <p:spPr bwMode="auto">
              <a:xfrm>
                <a:off x="5432" y="1366"/>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0" name="Line 13"/>
              <p:cNvSpPr>
                <a:spLocks noChangeShapeType="1"/>
              </p:cNvSpPr>
              <p:nvPr/>
            </p:nvSpPr>
            <p:spPr bwMode="auto">
              <a:xfrm>
                <a:off x="328"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1" name="Line 14"/>
              <p:cNvSpPr>
                <a:spLocks noChangeShapeType="1"/>
              </p:cNvSpPr>
              <p:nvPr/>
            </p:nvSpPr>
            <p:spPr bwMode="auto">
              <a:xfrm>
                <a:off x="5432" y="2254"/>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2" name="Line 15"/>
              <p:cNvSpPr>
                <a:spLocks noChangeShapeType="1"/>
              </p:cNvSpPr>
              <p:nvPr/>
            </p:nvSpPr>
            <p:spPr bwMode="auto">
              <a:xfrm>
                <a:off x="328"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sp>
            <p:nvSpPr>
              <p:cNvPr id="32793" name="Line 16"/>
              <p:cNvSpPr>
                <a:spLocks noChangeShapeType="1"/>
              </p:cNvSpPr>
              <p:nvPr/>
            </p:nvSpPr>
            <p:spPr bwMode="auto">
              <a:xfrm>
                <a:off x="5432" y="3142"/>
                <a:ext cx="0" cy="8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8575" cap="sq">
                    <a:solidFill>
                      <a:srgbClr val="000000"/>
                    </a:solidFill>
                    <a:round/>
                    <a:headEnd/>
                    <a:tailEnd/>
                  </a14:hiddenLine>
                </a:ext>
              </a:extLst>
            </p:spPr>
            <p:txBody>
              <a:bodyPr/>
              <a:lstStyle/>
              <a:p>
                <a:endParaRPr lang="fr-FR"/>
              </a:p>
            </p:txBody>
          </p:sp>
        </p:grpSp>
        <p:sp>
          <p:nvSpPr>
            <p:cNvPr id="32780" name="AutoShape 17"/>
            <p:cNvSpPr>
              <a:spLocks noChangeArrowheads="1"/>
            </p:cNvSpPr>
            <p:nvPr/>
          </p:nvSpPr>
          <p:spPr bwMode="auto">
            <a:xfrm>
              <a:off x="2653" y="1393"/>
              <a:ext cx="453" cy="2618"/>
            </a:xfrm>
            <a:prstGeom prst="upArrow">
              <a:avLst>
                <a:gd name="adj1" fmla="val 34657"/>
                <a:gd name="adj2" fmla="val 75425"/>
              </a:avLst>
            </a:prstGeom>
            <a:solidFill>
              <a:srgbClr val="FF00FF"/>
            </a:solidFill>
            <a:ln w="19050">
              <a:solidFill>
                <a:schemeClr val="bg1"/>
              </a:solidFill>
              <a:miter lim="800000"/>
              <a:headEnd/>
              <a:tailEnd/>
            </a:ln>
          </p:spPr>
          <p:txBody>
            <a:bodyPr vert="eaVert" wrap="none" anchor="ctr"/>
            <a:lstStyle/>
            <a:p>
              <a:endParaRPr lang="en-GB"/>
            </a:p>
          </p:txBody>
        </p:sp>
      </p:grpSp>
      <p:sp>
        <p:nvSpPr>
          <p:cNvPr id="721939" name="Rectangle 19"/>
          <p:cNvSpPr>
            <a:spLocks noChangeArrowheads="1"/>
          </p:cNvSpPr>
          <p:nvPr/>
        </p:nvSpPr>
        <p:spPr bwMode="auto">
          <a:xfrm>
            <a:off x="3774015" y="521967"/>
            <a:ext cx="2835275" cy="579438"/>
          </a:xfrm>
          <a:prstGeom prst="rect">
            <a:avLst/>
          </a:prstGeom>
          <a:noFill/>
          <a:ln w="9525">
            <a:noFill/>
            <a:miter lim="800000"/>
            <a:headEnd/>
            <a:tailEnd/>
          </a:ln>
          <a:effectLst/>
        </p:spPr>
        <p:txBody>
          <a:bodyPr anchor="ctr" anchorCtr="1">
            <a:spAutoFit/>
          </a:bodyPr>
          <a:lstStyle/>
          <a:p>
            <a:pPr algn="ctr">
              <a:defRPr/>
            </a:pPr>
            <a:r>
              <a:rPr lang="en-US" altLang="zh-CN" sz="3200" b="1" dirty="0" err="1">
                <a:solidFill>
                  <a:srgbClr val="FFC000"/>
                </a:solidFill>
                <a:effectLst>
                  <a:outerShdw blurRad="38100" dist="38100" dir="2700000" algn="tl">
                    <a:srgbClr val="000000"/>
                  </a:outerShdw>
                </a:effectLst>
                <a:latin typeface="Garamond" panose="02020404030301010803" pitchFamily="18" charset="0"/>
                <a:ea typeface="宋体" pitchFamily="2" charset="-122"/>
              </a:rPr>
              <a:t>M</a:t>
            </a:r>
            <a:r>
              <a:rPr lang="en-US" altLang="zh-CN" sz="3200" b="1" dirty="0" err="1" smtClean="0">
                <a:solidFill>
                  <a:srgbClr val="FFC000"/>
                </a:solidFill>
                <a:effectLst>
                  <a:outerShdw blurRad="38100" dist="38100" dir="2700000" algn="tl">
                    <a:srgbClr val="000000"/>
                  </a:outerShdw>
                </a:effectLst>
                <a:latin typeface="Garamond" panose="02020404030301010803" pitchFamily="18" charset="0"/>
                <a:ea typeface="宋体" pitchFamily="2" charset="-122"/>
              </a:rPr>
              <a:t>aturité</a:t>
            </a:r>
            <a:endParaRPr lang="sk-SK" sz="3200" b="1" dirty="0">
              <a:solidFill>
                <a:srgbClr val="FFC000"/>
              </a:solidFill>
              <a:effectLst>
                <a:outerShdw blurRad="38100" dist="38100" dir="2700000" algn="tl">
                  <a:srgbClr val="000000"/>
                </a:outerShdw>
              </a:effectLst>
              <a:latin typeface="Garamond" panose="02020404030301010803" pitchFamily="18" charset="0"/>
            </a:endParaRPr>
          </a:p>
        </p:txBody>
      </p:sp>
      <p:sp>
        <p:nvSpPr>
          <p:cNvPr id="721940" name="Rectangle 20"/>
          <p:cNvSpPr>
            <a:spLocks noChangeArrowheads="1"/>
          </p:cNvSpPr>
          <p:nvPr/>
        </p:nvSpPr>
        <p:spPr bwMode="auto">
          <a:xfrm>
            <a:off x="2517776" y="6068259"/>
            <a:ext cx="2835275" cy="579438"/>
          </a:xfrm>
          <a:prstGeom prst="rect">
            <a:avLst/>
          </a:prstGeom>
          <a:noFill/>
          <a:ln w="9525">
            <a:noFill/>
            <a:miter lim="800000"/>
            <a:headEnd/>
            <a:tailEnd/>
          </a:ln>
          <a:effectLst/>
        </p:spPr>
        <p:txBody>
          <a:bodyPr anchor="ctr" anchorCtr="1">
            <a:spAutoFit/>
          </a:bodyPr>
          <a:lstStyle/>
          <a:p>
            <a:pPr algn="ctr">
              <a:defRPr/>
            </a:pPr>
            <a:r>
              <a:rPr lang="en-US" altLang="zh-CN" sz="3200" b="1" dirty="0" err="1" smtClean="0">
                <a:solidFill>
                  <a:srgbClr val="FF0000"/>
                </a:solidFill>
                <a:effectLst>
                  <a:outerShdw blurRad="38100" dist="38100" dir="2700000" algn="tl">
                    <a:srgbClr val="000000"/>
                  </a:outerShdw>
                </a:effectLst>
                <a:latin typeface="Garamond" panose="02020404030301010803" pitchFamily="18" charset="0"/>
                <a:ea typeface="宋体" pitchFamily="2" charset="-122"/>
              </a:rPr>
              <a:t>Être</a:t>
            </a:r>
            <a:r>
              <a:rPr lang="en-US" altLang="zh-CN" sz="3200" b="1" dirty="0" smtClean="0">
                <a:solidFill>
                  <a:srgbClr val="FF0000"/>
                </a:solidFill>
                <a:effectLst>
                  <a:outerShdw blurRad="38100" dist="38100" dir="2700000" algn="tl">
                    <a:srgbClr val="000000"/>
                  </a:outerShdw>
                </a:effectLst>
                <a:latin typeface="Garamond" panose="02020404030301010803" pitchFamily="18" charset="0"/>
                <a:ea typeface="宋体" pitchFamily="2" charset="-122"/>
              </a:rPr>
              <a:t> vivant</a:t>
            </a:r>
            <a:endParaRPr lang="sk-SK" sz="3200" b="1" dirty="0">
              <a:solidFill>
                <a:srgbClr val="FF0000"/>
              </a:solidFill>
              <a:effectLst>
                <a:outerShdw blurRad="38100" dist="38100" dir="2700000" algn="tl">
                  <a:srgbClr val="000000"/>
                </a:outerShdw>
              </a:effectLst>
              <a:latin typeface="Garamond" panose="02020404030301010803" pitchFamily="18" charset="0"/>
              <a:ea typeface="ＭＳ Ｐゴシック" charset="0"/>
            </a:endParaRPr>
          </a:p>
        </p:txBody>
      </p:sp>
      <p:sp>
        <p:nvSpPr>
          <p:cNvPr id="721941" name="Rectangle 21"/>
          <p:cNvSpPr>
            <a:spLocks noChangeArrowheads="1"/>
          </p:cNvSpPr>
          <p:nvPr/>
        </p:nvSpPr>
        <p:spPr bwMode="auto">
          <a:xfrm>
            <a:off x="6118351" y="6068259"/>
            <a:ext cx="3217863" cy="585788"/>
          </a:xfrm>
          <a:prstGeom prst="rect">
            <a:avLst/>
          </a:prstGeom>
          <a:noFill/>
          <a:ln w="9525">
            <a:noFill/>
            <a:miter lim="800000"/>
            <a:headEnd/>
            <a:tailEnd/>
          </a:ln>
          <a:effectLst/>
        </p:spPr>
        <p:txBody>
          <a:bodyPr anchor="ctr" anchorCtr="1">
            <a:spAutoFit/>
          </a:bodyPr>
          <a:lstStyle/>
          <a:p>
            <a:pPr algn="ctr">
              <a:defRPr/>
            </a:pPr>
            <a:r>
              <a:rPr lang="en-US" sz="3200" b="1" dirty="0" err="1" smtClean="0">
                <a:solidFill>
                  <a:srgbClr val="0070C0"/>
                </a:solidFill>
                <a:effectLst>
                  <a:outerShdw blurRad="38100" dist="38100" dir="2700000" algn="tl">
                    <a:srgbClr val="000000"/>
                  </a:outerShdw>
                </a:effectLst>
                <a:latin typeface="Garamond" panose="02020404030301010803" pitchFamily="18" charset="0"/>
              </a:rPr>
              <a:t>Être</a:t>
            </a:r>
            <a:r>
              <a:rPr lang="en-US" sz="3200" b="1" dirty="0" smtClean="0">
                <a:solidFill>
                  <a:srgbClr val="0070C0"/>
                </a:solidFill>
                <a:effectLst>
                  <a:outerShdw blurRad="38100" dist="38100" dir="2700000" algn="tl">
                    <a:srgbClr val="000000"/>
                  </a:outerShdw>
                </a:effectLst>
                <a:latin typeface="Garamond" panose="02020404030301010803" pitchFamily="18" charset="0"/>
              </a:rPr>
              <a:t> </a:t>
            </a:r>
            <a:r>
              <a:rPr lang="en-US" sz="3200" b="1" dirty="0" err="1" smtClean="0">
                <a:solidFill>
                  <a:srgbClr val="0070C0"/>
                </a:solidFill>
                <a:effectLst>
                  <a:outerShdw blurRad="38100" dist="38100" dir="2700000" algn="tl">
                    <a:srgbClr val="000000"/>
                  </a:outerShdw>
                </a:effectLst>
                <a:latin typeface="Garamond" panose="02020404030301010803" pitchFamily="18" charset="0"/>
              </a:rPr>
              <a:t>humain</a:t>
            </a:r>
            <a:endParaRPr lang="sk-SK" sz="3200" b="1" dirty="0">
              <a:solidFill>
                <a:srgbClr val="0070C0"/>
              </a:solidFill>
              <a:effectLst>
                <a:outerShdw blurRad="38100" dist="38100" dir="2700000" algn="tl">
                  <a:srgbClr val="000000"/>
                </a:outerShdw>
              </a:effectLst>
              <a:latin typeface="Garamond" panose="02020404030301010803" pitchFamily="18" charset="0"/>
            </a:endParaRPr>
          </a:p>
        </p:txBody>
      </p:sp>
      <p:sp>
        <p:nvSpPr>
          <p:cNvPr id="721942" name="AutoShape 22"/>
          <p:cNvSpPr>
            <a:spLocks noChangeArrowheads="1"/>
          </p:cNvSpPr>
          <p:nvPr/>
        </p:nvSpPr>
        <p:spPr bwMode="auto">
          <a:xfrm>
            <a:off x="2517776" y="2040228"/>
            <a:ext cx="2387711" cy="3360154"/>
          </a:xfrm>
          <a:prstGeom prst="roundRect">
            <a:avLst>
              <a:gd name="adj" fmla="val 24579"/>
            </a:avLst>
          </a:prstGeom>
          <a:ln>
            <a:headEnd/>
            <a:tailEnd/>
          </a:ln>
        </p:spPr>
        <p:style>
          <a:lnRef idx="1">
            <a:schemeClr val="accent1"/>
          </a:lnRef>
          <a:fillRef idx="2">
            <a:schemeClr val="accent1"/>
          </a:fillRef>
          <a:effectRef idx="1">
            <a:schemeClr val="accent1"/>
          </a:effectRef>
          <a:fontRef idx="minor">
            <a:schemeClr val="dk1"/>
          </a:fontRef>
        </p:style>
        <p:txBody>
          <a:bodyPr lIns="0" rIns="0" anchor="ctr"/>
          <a:lstStyle/>
          <a:p>
            <a:pPr algn="ctr"/>
            <a:r>
              <a:rPr lang="en-US" sz="2800" b="1" dirty="0" err="1">
                <a:solidFill>
                  <a:schemeClr val="bg1"/>
                </a:solidFill>
                <a:effectLst>
                  <a:outerShdw blurRad="38100" dist="38100" dir="2700000" algn="tl">
                    <a:srgbClr val="000000"/>
                  </a:outerShdw>
                </a:effectLst>
                <a:latin typeface="Garamond" panose="02020404030301010803" pitchFamily="18" charset="0"/>
              </a:rPr>
              <a:t>croissance</a:t>
            </a:r>
            <a:endParaRPr lang="en-US" sz="2800" b="1" dirty="0">
              <a:solidFill>
                <a:schemeClr val="bg1"/>
              </a:solidFill>
              <a:effectLst>
                <a:outerShdw blurRad="38100" dist="38100" dir="2700000" algn="tl">
                  <a:srgbClr val="000000"/>
                </a:outerShdw>
              </a:effectLst>
              <a:latin typeface="Garamond" panose="02020404030301010803" pitchFamily="18" charset="0"/>
            </a:endParaRPr>
          </a:p>
          <a:p>
            <a:pPr algn="ctr"/>
            <a:endParaRPr lang="en-US" sz="2600" b="1" dirty="0">
              <a:solidFill>
                <a:schemeClr val="bg1"/>
              </a:solidFill>
              <a:effectLst>
                <a:outerShdw blurRad="38100" dist="38100" dir="2700000" algn="tl">
                  <a:srgbClr val="000000"/>
                </a:outerShdw>
              </a:effectLst>
              <a:latin typeface="Garamond" panose="02020404030301010803" pitchFamily="18" charset="0"/>
            </a:endParaRPr>
          </a:p>
          <a:p>
            <a:pPr algn="ctr"/>
            <a:endParaRPr lang="en-US" sz="2600" b="1" dirty="0">
              <a:solidFill>
                <a:schemeClr val="bg1"/>
              </a:solidFill>
              <a:effectLst>
                <a:outerShdw blurRad="38100" dist="38100" dir="2700000" algn="tl">
                  <a:srgbClr val="000000"/>
                </a:outerShdw>
              </a:effectLst>
              <a:latin typeface="Garamond" panose="02020404030301010803" pitchFamily="18" charset="0"/>
            </a:endParaRPr>
          </a:p>
          <a:p>
            <a:pPr algn="ctr"/>
            <a:r>
              <a:rPr lang="en-US" sz="2800" b="1" dirty="0" err="1" smtClean="0">
                <a:solidFill>
                  <a:schemeClr val="bg1"/>
                </a:solidFill>
                <a:effectLst>
                  <a:outerShdw blurRad="38100" dist="38100" dir="2700000" algn="tl">
                    <a:srgbClr val="000000"/>
                  </a:outerShdw>
                </a:effectLst>
                <a:latin typeface="Garamond" panose="02020404030301010803" pitchFamily="18" charset="0"/>
              </a:rPr>
              <a:t>Loi</a:t>
            </a:r>
            <a:r>
              <a:rPr lang="en-US" sz="2800" b="1" dirty="0" smtClean="0">
                <a:solidFill>
                  <a:schemeClr val="bg1"/>
                </a:solidFill>
                <a:effectLst>
                  <a:outerShdw blurRad="38100" dist="38100" dir="2700000" algn="tl">
                    <a:srgbClr val="000000"/>
                  </a:outerShdw>
                </a:effectLst>
                <a:latin typeface="Garamond" panose="02020404030301010803" pitchFamily="18" charset="0"/>
              </a:rPr>
              <a:t> </a:t>
            </a:r>
            <a:r>
              <a:rPr lang="en-US" sz="2800" b="1" dirty="0" err="1" smtClean="0">
                <a:solidFill>
                  <a:schemeClr val="bg1"/>
                </a:solidFill>
                <a:effectLst>
                  <a:outerShdw blurRad="38100" dist="38100" dir="2700000" algn="tl">
                    <a:srgbClr val="000000"/>
                  </a:outerShdw>
                </a:effectLst>
                <a:latin typeface="Garamond" panose="02020404030301010803" pitchFamily="18" charset="0"/>
              </a:rPr>
              <a:t>naturelle</a:t>
            </a:r>
            <a:endParaRPr lang="en-US" sz="2800" b="1" dirty="0">
              <a:solidFill>
                <a:schemeClr val="bg1"/>
              </a:solidFill>
              <a:effectLst>
                <a:outerShdw blurRad="38100" dist="38100" dir="2700000" algn="tl">
                  <a:srgbClr val="000000"/>
                </a:outerShdw>
              </a:effectLst>
              <a:latin typeface="Garamond" panose="02020404030301010803" pitchFamily="18" charset="0"/>
            </a:endParaRPr>
          </a:p>
          <a:p>
            <a:pPr algn="ctr"/>
            <a:endParaRPr lang="en-US" sz="1400" b="1" dirty="0">
              <a:solidFill>
                <a:schemeClr val="bg1"/>
              </a:solidFill>
              <a:effectLst>
                <a:outerShdw blurRad="38100" dist="38100" dir="2700000" algn="tl">
                  <a:srgbClr val="000000"/>
                </a:outerShdw>
              </a:effectLst>
              <a:latin typeface="Garamond" panose="02020404030301010803" pitchFamily="18" charset="0"/>
            </a:endParaRPr>
          </a:p>
          <a:p>
            <a:pPr algn="ctr"/>
            <a:r>
              <a:rPr lang="en-US" sz="2800" b="1" dirty="0" err="1">
                <a:solidFill>
                  <a:srgbClr val="FF0000"/>
                </a:solidFill>
                <a:effectLst>
                  <a:outerShdw blurRad="38100" dist="38100" dir="2700000" algn="tl">
                    <a:srgbClr val="000000"/>
                  </a:outerShdw>
                </a:effectLst>
                <a:latin typeface="Garamond" panose="02020404030301010803" pitchFamily="18" charset="0"/>
              </a:rPr>
              <a:t>Automatique</a:t>
            </a:r>
            <a:endParaRPr lang="en-US" sz="2800" b="1" dirty="0">
              <a:solidFill>
                <a:srgbClr val="FF0000"/>
              </a:solidFill>
              <a:effectLst>
                <a:outerShdw blurRad="38100" dist="38100" dir="2700000" algn="tl">
                  <a:srgbClr val="000000"/>
                </a:outerShdw>
              </a:effectLst>
              <a:latin typeface="Garamond" panose="02020404030301010803" pitchFamily="18" charset="0"/>
            </a:endParaRPr>
          </a:p>
        </p:txBody>
      </p:sp>
      <p:sp>
        <p:nvSpPr>
          <p:cNvPr id="32775" name="AutoShape 23"/>
          <p:cNvSpPr>
            <a:spLocks noChangeArrowheads="1"/>
          </p:cNvSpPr>
          <p:nvPr/>
        </p:nvSpPr>
        <p:spPr bwMode="auto">
          <a:xfrm rot="5400000">
            <a:off x="3361587" y="3244326"/>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a:lstStyle/>
          <a:p>
            <a:endParaRPr lang="en-GB"/>
          </a:p>
        </p:txBody>
      </p:sp>
      <p:sp>
        <p:nvSpPr>
          <p:cNvPr id="721944" name="AutoShape 24"/>
          <p:cNvSpPr>
            <a:spLocks noChangeArrowheads="1"/>
          </p:cNvSpPr>
          <p:nvPr/>
        </p:nvSpPr>
        <p:spPr bwMode="auto">
          <a:xfrm>
            <a:off x="5544542" y="2054263"/>
            <a:ext cx="2716757" cy="3574540"/>
          </a:xfrm>
          <a:prstGeom prst="roundRect">
            <a:avLst>
              <a:gd name="adj" fmla="val 24579"/>
            </a:avLst>
          </a:prstGeom>
          <a:ln>
            <a:headEnd/>
            <a:tailEnd/>
          </a:ln>
        </p:spPr>
        <p:style>
          <a:lnRef idx="1">
            <a:schemeClr val="accent4"/>
          </a:lnRef>
          <a:fillRef idx="2">
            <a:schemeClr val="accent4"/>
          </a:fillRef>
          <a:effectRef idx="1">
            <a:schemeClr val="accent4"/>
          </a:effectRef>
          <a:fontRef idx="minor">
            <a:schemeClr val="dk1"/>
          </a:fontRef>
        </p:style>
        <p:txBody>
          <a:bodyPr wrap="none" lIns="0" rIns="0" anchor="ctr"/>
          <a:lstStyle/>
          <a:p>
            <a:pPr algn="ctr"/>
            <a:endParaRPr lang="en-US" sz="2800" b="1" dirty="0">
              <a:solidFill>
                <a:schemeClr val="bg1"/>
              </a:solidFill>
              <a:effectLst>
                <a:outerShdw blurRad="38100" dist="38100" dir="2700000" algn="tl">
                  <a:srgbClr val="000000"/>
                </a:outerShdw>
              </a:effectLst>
              <a:latin typeface="Franklin Gothic Demi" pitchFamily="34" charset="0"/>
            </a:endParaRPr>
          </a:p>
          <a:p>
            <a:pPr algn="ctr"/>
            <a:r>
              <a:rPr lang="en-US" sz="2800" b="1" dirty="0" err="1">
                <a:solidFill>
                  <a:schemeClr val="bg1"/>
                </a:solidFill>
                <a:effectLst>
                  <a:outerShdw blurRad="38100" dist="38100" dir="2700000" algn="tl">
                    <a:srgbClr val="000000"/>
                  </a:outerShdw>
                </a:effectLst>
                <a:latin typeface="Garamond" panose="02020404030301010803" pitchFamily="18" charset="0"/>
              </a:rPr>
              <a:t>croissance</a:t>
            </a:r>
            <a:endParaRPr lang="en-US" sz="2800" b="1" dirty="0">
              <a:solidFill>
                <a:schemeClr val="bg1"/>
              </a:solidFill>
              <a:effectLst>
                <a:outerShdw blurRad="38100" dist="38100" dir="2700000" algn="tl">
                  <a:srgbClr val="000000"/>
                </a:outerShdw>
              </a:effectLst>
              <a:latin typeface="Garamond" panose="02020404030301010803" pitchFamily="18" charset="0"/>
            </a:endParaRPr>
          </a:p>
          <a:p>
            <a:pPr algn="ctr"/>
            <a:endParaRPr lang="en-US" sz="2600" b="1" dirty="0">
              <a:solidFill>
                <a:schemeClr val="bg1"/>
              </a:solidFill>
              <a:effectLst>
                <a:outerShdw blurRad="38100" dist="38100" dir="2700000" algn="tl">
                  <a:srgbClr val="000000"/>
                </a:outerShdw>
              </a:effectLst>
              <a:latin typeface="Garamond" panose="02020404030301010803" pitchFamily="18" charset="0"/>
            </a:endParaRPr>
          </a:p>
          <a:p>
            <a:pPr algn="ctr"/>
            <a:endParaRPr lang="en-US" sz="2600" b="1" dirty="0">
              <a:solidFill>
                <a:schemeClr val="bg1"/>
              </a:solidFill>
              <a:effectLst>
                <a:outerShdw blurRad="38100" dist="38100" dir="2700000" algn="tl">
                  <a:srgbClr val="000000"/>
                </a:outerShdw>
              </a:effectLst>
              <a:latin typeface="Garamond" panose="02020404030301010803" pitchFamily="18" charset="0"/>
            </a:endParaRPr>
          </a:p>
          <a:p>
            <a:pPr algn="ctr"/>
            <a:r>
              <a:rPr lang="en-US" sz="2400" b="1" dirty="0" err="1" smtClean="0">
                <a:solidFill>
                  <a:schemeClr val="bg1"/>
                </a:solidFill>
                <a:effectLst>
                  <a:outerShdw blurRad="38100" dist="38100" dir="2700000" algn="tl">
                    <a:srgbClr val="000000"/>
                  </a:outerShdw>
                </a:effectLst>
                <a:latin typeface="Garamond" panose="02020404030301010803" pitchFamily="18" charset="0"/>
              </a:rPr>
              <a:t>Loi</a:t>
            </a:r>
            <a:r>
              <a:rPr lang="en-US" sz="2400" b="1" dirty="0" smtClean="0">
                <a:solidFill>
                  <a:schemeClr val="bg1"/>
                </a:solidFill>
                <a:effectLst>
                  <a:outerShdw blurRad="38100" dist="38100" dir="2700000" algn="tl">
                    <a:srgbClr val="000000"/>
                  </a:outerShdw>
                </a:effectLst>
                <a:latin typeface="Garamond" panose="02020404030301010803" pitchFamily="18" charset="0"/>
              </a:rPr>
              <a:t> </a:t>
            </a:r>
            <a:r>
              <a:rPr lang="en-US" sz="2400" b="1" dirty="0" err="1" smtClean="0">
                <a:solidFill>
                  <a:schemeClr val="bg1"/>
                </a:solidFill>
                <a:effectLst>
                  <a:outerShdw blurRad="38100" dist="38100" dir="2700000" algn="tl">
                    <a:srgbClr val="000000"/>
                  </a:outerShdw>
                </a:effectLst>
                <a:latin typeface="Garamond" panose="02020404030301010803" pitchFamily="18" charset="0"/>
              </a:rPr>
              <a:t>naturelle</a:t>
            </a:r>
            <a:endParaRPr lang="en-US" sz="2400" b="1" dirty="0">
              <a:solidFill>
                <a:schemeClr val="bg1"/>
              </a:solidFill>
              <a:effectLst>
                <a:outerShdw blurRad="38100" dist="38100" dir="2700000" algn="tl">
                  <a:srgbClr val="000000"/>
                </a:outerShdw>
              </a:effectLst>
              <a:latin typeface="Garamond" panose="02020404030301010803" pitchFamily="18" charset="0"/>
            </a:endParaRPr>
          </a:p>
          <a:p>
            <a:pPr algn="ctr"/>
            <a:r>
              <a:rPr lang="en-US" sz="3600" b="1" dirty="0">
                <a:solidFill>
                  <a:schemeClr val="bg1"/>
                </a:solidFill>
                <a:effectLst>
                  <a:outerShdw blurRad="38100" dist="38100" dir="2700000" algn="tl">
                    <a:srgbClr val="000000"/>
                  </a:outerShdw>
                </a:effectLst>
                <a:latin typeface="Garamond" panose="02020404030301010803" pitchFamily="18" charset="0"/>
              </a:rPr>
              <a:t>+</a:t>
            </a:r>
          </a:p>
          <a:p>
            <a:pPr algn="ctr"/>
            <a:r>
              <a:rPr lang="en-US" sz="2800" b="1" dirty="0" err="1">
                <a:solidFill>
                  <a:srgbClr val="0070C0"/>
                </a:solidFill>
                <a:effectLst>
                  <a:outerShdw blurRad="38100" dist="38100" dir="2700000" algn="tl">
                    <a:srgbClr val="000000"/>
                  </a:outerShdw>
                </a:effectLst>
                <a:latin typeface="Garamond" panose="02020404030301010803" pitchFamily="18" charset="0"/>
              </a:rPr>
              <a:t>Responsabilité</a:t>
            </a:r>
            <a:r>
              <a:rPr lang="en-US" sz="2800" b="1" dirty="0">
                <a:solidFill>
                  <a:srgbClr val="0070C0"/>
                </a:solidFill>
                <a:effectLst>
                  <a:outerShdw blurRad="38100" dist="38100" dir="2700000" algn="tl">
                    <a:srgbClr val="000000"/>
                  </a:outerShdw>
                </a:effectLst>
                <a:latin typeface="Garamond" panose="02020404030301010803" pitchFamily="18" charset="0"/>
              </a:rPr>
              <a:t> </a:t>
            </a:r>
          </a:p>
          <a:p>
            <a:pPr algn="ctr"/>
            <a:r>
              <a:rPr lang="en-US" sz="2800" b="1" dirty="0" err="1">
                <a:solidFill>
                  <a:srgbClr val="0070C0"/>
                </a:solidFill>
                <a:effectLst>
                  <a:outerShdw blurRad="38100" dist="38100" dir="2700000" algn="tl">
                    <a:srgbClr val="000000"/>
                  </a:outerShdw>
                </a:effectLst>
                <a:latin typeface="Garamond" panose="02020404030301010803" pitchFamily="18" charset="0"/>
              </a:rPr>
              <a:t>humaine</a:t>
            </a:r>
            <a:endParaRPr lang="en-US" sz="2800" b="1" dirty="0">
              <a:solidFill>
                <a:srgbClr val="0070C0"/>
              </a:solidFill>
              <a:effectLst>
                <a:outerShdw blurRad="38100" dist="38100" dir="2700000" algn="tl">
                  <a:srgbClr val="000000"/>
                </a:outerShdw>
              </a:effectLst>
              <a:latin typeface="Garamond" panose="02020404030301010803" pitchFamily="18" charset="0"/>
            </a:endParaRPr>
          </a:p>
        </p:txBody>
      </p:sp>
      <p:sp>
        <p:nvSpPr>
          <p:cNvPr id="721945" name="AutoShape 25"/>
          <p:cNvSpPr>
            <a:spLocks noChangeArrowheads="1"/>
          </p:cNvSpPr>
          <p:nvPr/>
        </p:nvSpPr>
        <p:spPr bwMode="auto">
          <a:xfrm rot="5400000">
            <a:off x="6905541" y="3257343"/>
            <a:ext cx="700088" cy="381000"/>
          </a:xfrm>
          <a:prstGeom prst="leftArrow">
            <a:avLst>
              <a:gd name="adj1" fmla="val 41667"/>
              <a:gd name="adj2" fmla="val 67077"/>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rot="10800000" vert="eaVert"/>
          <a:lstStyle/>
          <a:p>
            <a:endParaRPr lang="en-GB"/>
          </a:p>
        </p:txBody>
      </p:sp>
      <p:sp>
        <p:nvSpPr>
          <p:cNvPr id="2" name="Rectangle 1"/>
          <p:cNvSpPr/>
          <p:nvPr/>
        </p:nvSpPr>
        <p:spPr>
          <a:xfrm>
            <a:off x="158779" y="2319922"/>
            <a:ext cx="2210733" cy="2800767"/>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en-US" sz="3200" b="1" dirty="0" smtClean="0">
                <a:solidFill>
                  <a:srgbClr val="FF0000"/>
                </a:solidFill>
                <a:effectLst>
                  <a:outerShdw blurRad="38100" dist="38100" dir="2700000" algn="tl">
                    <a:srgbClr val="000000"/>
                  </a:outerShdw>
                </a:effectLst>
                <a:latin typeface="Garamond" panose="02020404030301010803" pitchFamily="18" charset="0"/>
              </a:rPr>
              <a:t>Vie</a:t>
            </a:r>
          </a:p>
          <a:p>
            <a:r>
              <a:rPr lang="en-US" sz="2400" b="1" dirty="0" smtClean="0">
                <a:solidFill>
                  <a:srgbClr val="FF0000"/>
                </a:solidFill>
                <a:effectLst>
                  <a:outerShdw blurRad="38100" dist="38100" dir="2700000" algn="tl">
                    <a:srgbClr val="000000"/>
                  </a:outerShdw>
                </a:effectLst>
                <a:latin typeface="Garamond" panose="02020404030301010803" pitchFamily="18" charset="0"/>
              </a:rPr>
              <a:t>Destin</a:t>
            </a:r>
          </a:p>
          <a:p>
            <a:r>
              <a:rPr lang="en-US" sz="2400" b="1" dirty="0" err="1" smtClean="0">
                <a:solidFill>
                  <a:srgbClr val="FF0000"/>
                </a:solidFill>
                <a:effectLst>
                  <a:outerShdw blurRad="38100" dist="38100" dir="2700000" algn="tl">
                    <a:srgbClr val="000000"/>
                  </a:outerShdw>
                </a:effectLst>
                <a:latin typeface="Garamond" panose="02020404030301010803" pitchFamily="18" charset="0"/>
              </a:rPr>
              <a:t>Déterminisme</a:t>
            </a:r>
            <a:endParaRPr lang="en-US" sz="2400" b="1" dirty="0" smtClean="0">
              <a:solidFill>
                <a:srgbClr val="FF0000"/>
              </a:solidFill>
              <a:effectLst>
                <a:outerShdw blurRad="38100" dist="38100" dir="2700000" algn="tl">
                  <a:srgbClr val="000000"/>
                </a:outerShdw>
              </a:effectLst>
              <a:latin typeface="Garamond" panose="02020404030301010803" pitchFamily="18" charset="0"/>
            </a:endParaRPr>
          </a:p>
          <a:p>
            <a:r>
              <a:rPr lang="en-US" sz="2400" b="1" dirty="0" smtClean="0">
                <a:solidFill>
                  <a:srgbClr val="FF0000"/>
                </a:solidFill>
                <a:effectLst>
                  <a:outerShdw blurRad="38100" dist="38100" dir="2700000" algn="tl">
                    <a:srgbClr val="000000"/>
                  </a:outerShdw>
                </a:effectLst>
                <a:latin typeface="Garamond" panose="02020404030301010803" pitchFamily="18" charset="0"/>
              </a:rPr>
              <a:t>Nature</a:t>
            </a:r>
          </a:p>
          <a:p>
            <a:r>
              <a:rPr lang="en-US" sz="2400" b="1" dirty="0" smtClean="0">
                <a:solidFill>
                  <a:srgbClr val="FF0000"/>
                </a:solidFill>
                <a:effectLst>
                  <a:outerShdw blurRad="38100" dist="38100" dir="2700000" algn="tl">
                    <a:srgbClr val="000000"/>
                  </a:outerShdw>
                </a:effectLst>
                <a:latin typeface="Garamond" panose="02020404030301010803" pitchFamily="18" charset="0"/>
              </a:rPr>
              <a:t>Instinct</a:t>
            </a:r>
          </a:p>
          <a:p>
            <a:r>
              <a:rPr lang="en-US" sz="2400" b="1" dirty="0" err="1" smtClean="0">
                <a:solidFill>
                  <a:srgbClr val="FF0000"/>
                </a:solidFill>
                <a:effectLst>
                  <a:outerShdw blurRad="38100" dist="38100" dir="2700000" algn="tl">
                    <a:srgbClr val="000000"/>
                  </a:outerShdw>
                </a:effectLst>
                <a:latin typeface="Garamond" panose="02020404030301010803" pitchFamily="18" charset="0"/>
              </a:rPr>
              <a:t>Comportement</a:t>
            </a:r>
            <a:endParaRPr lang="en-US" sz="2400" b="1" dirty="0" smtClean="0">
              <a:solidFill>
                <a:srgbClr val="FF0000"/>
              </a:solidFill>
              <a:effectLst>
                <a:outerShdw blurRad="38100" dist="38100" dir="2700000" algn="tl">
                  <a:srgbClr val="000000"/>
                </a:outerShdw>
              </a:effectLst>
              <a:latin typeface="Garamond" panose="02020404030301010803" pitchFamily="18" charset="0"/>
            </a:endParaRPr>
          </a:p>
          <a:p>
            <a:r>
              <a:rPr lang="en-US" sz="2400" b="1" dirty="0" err="1" smtClean="0">
                <a:solidFill>
                  <a:srgbClr val="FF0000"/>
                </a:solidFill>
                <a:effectLst>
                  <a:outerShdw blurRad="38100" dist="38100" dir="2700000" algn="tl">
                    <a:srgbClr val="000000"/>
                  </a:outerShdw>
                </a:effectLst>
                <a:latin typeface="Garamond" panose="02020404030301010803" pitchFamily="18" charset="0"/>
              </a:rPr>
              <a:t>Projet</a:t>
            </a:r>
            <a:r>
              <a:rPr lang="en-US" sz="2400" b="1" dirty="0" smtClean="0">
                <a:solidFill>
                  <a:srgbClr val="FF0000"/>
                </a:solidFill>
                <a:effectLst>
                  <a:outerShdw blurRad="38100" dist="38100" dir="2700000" algn="tl">
                    <a:srgbClr val="000000"/>
                  </a:outerShdw>
                </a:effectLst>
                <a:latin typeface="Garamond" panose="02020404030301010803" pitchFamily="18" charset="0"/>
              </a:rPr>
              <a:t> </a:t>
            </a:r>
            <a:r>
              <a:rPr lang="en-US" sz="2400" b="1" dirty="0" err="1" smtClean="0">
                <a:solidFill>
                  <a:srgbClr val="FF0000"/>
                </a:solidFill>
                <a:effectLst>
                  <a:outerShdw blurRad="38100" dist="38100" dir="2700000" algn="tl">
                    <a:srgbClr val="000000"/>
                  </a:outerShdw>
                </a:effectLst>
                <a:latin typeface="Garamond" panose="02020404030301010803" pitchFamily="18" charset="0"/>
              </a:rPr>
              <a:t>dicté</a:t>
            </a:r>
            <a:endParaRPr lang="fr-FR" sz="2400" dirty="0">
              <a:solidFill>
                <a:srgbClr val="FF0000"/>
              </a:solidFill>
              <a:latin typeface="Garamond" panose="02020404030301010803" pitchFamily="18" charset="0"/>
            </a:endParaRPr>
          </a:p>
        </p:txBody>
      </p:sp>
      <p:sp>
        <p:nvSpPr>
          <p:cNvPr id="28" name="Rectangle 27"/>
          <p:cNvSpPr/>
          <p:nvPr/>
        </p:nvSpPr>
        <p:spPr>
          <a:xfrm>
            <a:off x="8538047" y="2180164"/>
            <a:ext cx="2207238" cy="35394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sz="3200" b="1" dirty="0" smtClean="0">
                <a:solidFill>
                  <a:srgbClr val="002060"/>
                </a:solidFill>
                <a:effectLst>
                  <a:outerShdw blurRad="38100" dist="38100" dir="2700000" algn="tl">
                    <a:srgbClr val="000000"/>
                  </a:outerShdw>
                </a:effectLst>
                <a:latin typeface="Garamond" panose="02020404030301010803" pitchFamily="18" charset="0"/>
              </a:rPr>
              <a:t>Existence</a:t>
            </a:r>
          </a:p>
          <a:p>
            <a:r>
              <a:rPr lang="en-US" sz="2400" b="1" dirty="0" err="1" smtClean="0">
                <a:solidFill>
                  <a:srgbClr val="002060"/>
                </a:solidFill>
                <a:effectLst>
                  <a:outerShdw blurRad="38100" dist="38100" dir="2700000" algn="tl">
                    <a:srgbClr val="000000"/>
                  </a:outerShdw>
                </a:effectLst>
                <a:latin typeface="Garamond" panose="02020404030301010803" pitchFamily="18" charset="0"/>
              </a:rPr>
              <a:t>Destinée</a:t>
            </a:r>
            <a:endParaRPr lang="en-US" sz="2400" b="1" dirty="0" smtClean="0">
              <a:solidFill>
                <a:srgbClr val="002060"/>
              </a:solidFill>
              <a:effectLst>
                <a:outerShdw blurRad="38100" dist="38100" dir="2700000" algn="tl">
                  <a:srgbClr val="000000"/>
                </a:outerShdw>
              </a:effectLst>
              <a:latin typeface="Garamond" panose="02020404030301010803" pitchFamily="18" charset="0"/>
            </a:endParaRPr>
          </a:p>
          <a:p>
            <a:r>
              <a:rPr lang="en-US" sz="2400" b="1" dirty="0" err="1" smtClean="0">
                <a:solidFill>
                  <a:srgbClr val="002060"/>
                </a:solidFill>
                <a:effectLst>
                  <a:outerShdw blurRad="38100" dist="38100" dir="2700000" algn="tl">
                    <a:srgbClr val="000000"/>
                  </a:outerShdw>
                </a:effectLst>
                <a:latin typeface="Garamond" panose="02020404030301010803" pitchFamily="18" charset="0"/>
              </a:rPr>
              <a:t>Libre-arbitre</a:t>
            </a:r>
            <a:endParaRPr lang="en-US" sz="2400" b="1" dirty="0" smtClean="0">
              <a:solidFill>
                <a:srgbClr val="002060"/>
              </a:solidFill>
              <a:effectLst>
                <a:outerShdw blurRad="38100" dist="38100" dir="2700000" algn="tl">
                  <a:srgbClr val="000000"/>
                </a:outerShdw>
              </a:effectLst>
              <a:latin typeface="Garamond" panose="02020404030301010803" pitchFamily="18" charset="0"/>
            </a:endParaRPr>
          </a:p>
          <a:p>
            <a:r>
              <a:rPr lang="en-US" sz="2400" b="1" dirty="0" smtClean="0">
                <a:solidFill>
                  <a:srgbClr val="002060"/>
                </a:solidFill>
                <a:effectLst>
                  <a:outerShdw blurRad="38100" dist="38100" dir="2700000" algn="tl">
                    <a:srgbClr val="000000"/>
                  </a:outerShdw>
                </a:effectLst>
                <a:latin typeface="Garamond" panose="02020404030301010803" pitchFamily="18" charset="0"/>
              </a:rPr>
              <a:t>Culture</a:t>
            </a:r>
          </a:p>
          <a:p>
            <a:r>
              <a:rPr lang="en-US" sz="2400" b="1" dirty="0" smtClean="0">
                <a:solidFill>
                  <a:srgbClr val="002060"/>
                </a:solidFill>
                <a:effectLst>
                  <a:outerShdw blurRad="38100" dist="38100" dir="2700000" algn="tl">
                    <a:srgbClr val="000000"/>
                  </a:outerShdw>
                </a:effectLst>
                <a:latin typeface="Garamond" panose="02020404030301010803" pitchFamily="18" charset="0"/>
              </a:rPr>
              <a:t>Conscience</a:t>
            </a:r>
          </a:p>
          <a:p>
            <a:r>
              <a:rPr lang="en-US" sz="2400" b="1" dirty="0" smtClean="0">
                <a:solidFill>
                  <a:srgbClr val="002060"/>
                </a:solidFill>
                <a:effectLst>
                  <a:outerShdw blurRad="38100" dist="38100" dir="2700000" algn="tl">
                    <a:srgbClr val="000000"/>
                  </a:outerShdw>
                </a:effectLst>
                <a:latin typeface="Garamond" panose="02020404030301010803" pitchFamily="18" charset="0"/>
              </a:rPr>
              <a:t>Parole</a:t>
            </a:r>
          </a:p>
          <a:p>
            <a:r>
              <a:rPr lang="en-US" sz="2400" b="1" dirty="0" err="1" smtClean="0">
                <a:solidFill>
                  <a:srgbClr val="002060"/>
                </a:solidFill>
                <a:effectLst>
                  <a:outerShdw blurRad="38100" dist="38100" dir="2700000" algn="tl">
                    <a:srgbClr val="000000"/>
                  </a:outerShdw>
                </a:effectLst>
                <a:latin typeface="Garamond" panose="02020404030301010803" pitchFamily="18" charset="0"/>
              </a:rPr>
              <a:t>Acte</a:t>
            </a:r>
            <a:r>
              <a:rPr lang="en-US" sz="2400" b="1" dirty="0" smtClean="0">
                <a:solidFill>
                  <a:srgbClr val="002060"/>
                </a:solidFill>
                <a:effectLst>
                  <a:outerShdw blurRad="38100" dist="38100" dir="2700000" algn="tl">
                    <a:srgbClr val="000000"/>
                  </a:outerShdw>
                </a:effectLst>
                <a:latin typeface="Garamond" panose="02020404030301010803" pitchFamily="18" charset="0"/>
              </a:rPr>
              <a:t>, action</a:t>
            </a:r>
          </a:p>
          <a:p>
            <a:r>
              <a:rPr lang="en-US" sz="2400" b="1" dirty="0" err="1" smtClean="0">
                <a:solidFill>
                  <a:srgbClr val="002060"/>
                </a:solidFill>
                <a:effectLst>
                  <a:outerShdw blurRad="38100" dist="38100" dir="2700000" algn="tl">
                    <a:srgbClr val="000000"/>
                  </a:outerShdw>
                </a:effectLst>
                <a:latin typeface="Garamond" panose="02020404030301010803" pitchFamily="18" charset="0"/>
              </a:rPr>
              <a:t>Projet</a:t>
            </a:r>
            <a:r>
              <a:rPr lang="en-US" sz="2400" b="1" dirty="0" smtClean="0">
                <a:solidFill>
                  <a:srgbClr val="002060"/>
                </a:solidFill>
                <a:effectLst>
                  <a:outerShdw blurRad="38100" dist="38100" dir="2700000" algn="tl">
                    <a:srgbClr val="000000"/>
                  </a:outerShdw>
                </a:effectLst>
                <a:latin typeface="Garamond" panose="02020404030301010803" pitchFamily="18" charset="0"/>
              </a:rPr>
              <a:t> </a:t>
            </a:r>
            <a:r>
              <a:rPr lang="en-US" sz="2400" b="1" dirty="0" err="1" smtClean="0">
                <a:solidFill>
                  <a:srgbClr val="002060"/>
                </a:solidFill>
                <a:effectLst>
                  <a:outerShdw blurRad="38100" dist="38100" dir="2700000" algn="tl">
                    <a:srgbClr val="000000"/>
                  </a:outerShdw>
                </a:effectLst>
                <a:latin typeface="Garamond" panose="02020404030301010803" pitchFamily="18" charset="0"/>
              </a:rPr>
              <a:t>choisi</a:t>
            </a:r>
            <a:endParaRPr lang="en-US" sz="2400" b="1" dirty="0" smtClean="0">
              <a:solidFill>
                <a:srgbClr val="002060"/>
              </a:solidFill>
              <a:effectLst>
                <a:outerShdw blurRad="38100" dist="38100" dir="2700000" algn="tl">
                  <a:srgbClr val="000000"/>
                </a:outerShdw>
              </a:effectLst>
              <a:latin typeface="Garamond" panose="02020404030301010803" pitchFamily="18" charset="0"/>
            </a:endParaRPr>
          </a:p>
          <a:p>
            <a:r>
              <a:rPr lang="en-US" sz="2400" b="1" dirty="0" err="1" smtClean="0">
                <a:solidFill>
                  <a:srgbClr val="002060"/>
                </a:solidFill>
                <a:effectLst>
                  <a:outerShdw blurRad="38100" dist="38100" dir="2700000" algn="tl">
                    <a:srgbClr val="000000"/>
                  </a:outerShdw>
                </a:effectLst>
                <a:latin typeface="Garamond" panose="02020404030301010803" pitchFamily="18" charset="0"/>
              </a:rPr>
              <a:t>Personne</a:t>
            </a:r>
            <a:endParaRPr lang="fr-FR" sz="2400" dirty="0">
              <a:solidFill>
                <a:srgbClr val="002060"/>
              </a:solidFill>
              <a:latin typeface="Garamond" panose="02020404030301010803" pitchFamily="18" charset="0"/>
            </a:endParaRPr>
          </a:p>
        </p:txBody>
      </p:sp>
      <p:sp>
        <p:nvSpPr>
          <p:cNvPr id="3" name="Rectangle 2"/>
          <p:cNvSpPr/>
          <p:nvPr/>
        </p:nvSpPr>
        <p:spPr>
          <a:xfrm>
            <a:off x="6118351" y="255863"/>
            <a:ext cx="2913900" cy="1200329"/>
          </a:xfrm>
          <a:prstGeom prst="rect">
            <a:avLst/>
          </a:prstGeom>
        </p:spPr>
        <p:txBody>
          <a:bodyPr wrap="square">
            <a:spAutoFit/>
          </a:bodyPr>
          <a:lstStyle/>
          <a:p>
            <a:pPr>
              <a:defRPr/>
            </a:pPr>
            <a:r>
              <a:rPr lang="en-US" altLang="zh-CN" sz="2400" b="1" dirty="0" err="1" smtClean="0">
                <a:solidFill>
                  <a:srgbClr val="FFC000"/>
                </a:solidFill>
                <a:effectLst>
                  <a:outerShdw blurRad="38100" dist="38100" dir="2700000" algn="tl">
                    <a:srgbClr val="000000"/>
                  </a:outerShdw>
                </a:effectLst>
                <a:latin typeface="Garamond" panose="02020404030301010803" pitchFamily="18" charset="0"/>
              </a:rPr>
              <a:t>Aîné</a:t>
            </a:r>
            <a:r>
              <a:rPr lang="en-US" altLang="zh-CN" sz="2400" b="1" dirty="0" smtClean="0">
                <a:solidFill>
                  <a:srgbClr val="FFC000"/>
                </a:solidFill>
                <a:effectLst>
                  <a:outerShdw blurRad="38100" dist="38100" dir="2700000" algn="tl">
                    <a:srgbClr val="000000"/>
                  </a:outerShdw>
                </a:effectLst>
                <a:latin typeface="Garamond" panose="02020404030301010803" pitchFamily="18" charset="0"/>
              </a:rPr>
              <a:t> (guide)</a:t>
            </a:r>
          </a:p>
          <a:p>
            <a:pPr>
              <a:defRPr/>
            </a:pPr>
            <a:r>
              <a:rPr lang="en-US" altLang="zh-CN" sz="2400" b="1" dirty="0" smtClean="0">
                <a:solidFill>
                  <a:srgbClr val="FFC000"/>
                </a:solidFill>
                <a:effectLst>
                  <a:outerShdw blurRad="38100" dist="38100" dir="2700000" algn="tl">
                    <a:srgbClr val="000000"/>
                  </a:outerShdw>
                </a:effectLst>
                <a:latin typeface="Garamond" panose="02020404030301010803" pitchFamily="18" charset="0"/>
              </a:rPr>
              <a:t>Parent</a:t>
            </a:r>
          </a:p>
          <a:p>
            <a:pPr>
              <a:defRPr/>
            </a:pPr>
            <a:r>
              <a:rPr lang="en-US" altLang="zh-CN" sz="2400" b="1" dirty="0" smtClean="0">
                <a:solidFill>
                  <a:srgbClr val="FFC000"/>
                </a:solidFill>
                <a:effectLst>
                  <a:outerShdw blurRad="38100" dist="38100" dir="2700000" algn="tl">
                    <a:srgbClr val="000000"/>
                  </a:outerShdw>
                </a:effectLst>
                <a:latin typeface="Garamond" panose="02020404030301010803" pitchFamily="18" charset="0"/>
              </a:rPr>
              <a:t>Co-</a:t>
            </a:r>
            <a:r>
              <a:rPr lang="en-US" altLang="zh-CN" sz="2400" b="1" dirty="0" err="1" smtClean="0">
                <a:solidFill>
                  <a:srgbClr val="FFC000"/>
                </a:solidFill>
                <a:effectLst>
                  <a:outerShdw blurRad="38100" dist="38100" dir="2700000" algn="tl">
                    <a:srgbClr val="000000"/>
                  </a:outerShdw>
                </a:effectLst>
                <a:latin typeface="Garamond" panose="02020404030301010803" pitchFamily="18" charset="0"/>
              </a:rPr>
              <a:t>créateur</a:t>
            </a:r>
            <a:r>
              <a:rPr lang="en-US" altLang="zh-CN" sz="2400" b="1" dirty="0" smtClean="0">
                <a:solidFill>
                  <a:srgbClr val="FFC000"/>
                </a:solidFill>
                <a:effectLst>
                  <a:outerShdw blurRad="38100" dist="38100" dir="2700000" algn="tl">
                    <a:srgbClr val="000000"/>
                  </a:outerShdw>
                </a:effectLst>
                <a:latin typeface="Garamond" panose="02020404030301010803" pitchFamily="18" charset="0"/>
              </a:rPr>
              <a:t> et </a:t>
            </a:r>
            <a:r>
              <a:rPr lang="en-US" altLang="zh-CN" sz="2400" b="1" dirty="0" err="1" smtClean="0">
                <a:solidFill>
                  <a:srgbClr val="FFC000"/>
                </a:solidFill>
                <a:effectLst>
                  <a:outerShdw blurRad="38100" dist="38100" dir="2700000" algn="tl">
                    <a:srgbClr val="000000"/>
                  </a:outerShdw>
                </a:effectLst>
                <a:latin typeface="Garamond" panose="02020404030301010803" pitchFamily="18" charset="0"/>
              </a:rPr>
              <a:t>roi</a:t>
            </a:r>
            <a:endParaRPr lang="sk-SK" b="1" dirty="0">
              <a:solidFill>
                <a:srgbClr val="FFC000"/>
              </a:solidFill>
              <a:effectLst>
                <a:outerShdw blurRad="38100" dist="38100" dir="2700000" algn="tl">
                  <a:srgbClr val="000000"/>
                </a:outerShdw>
              </a:effectLst>
              <a:latin typeface="Garamond" panose="02020404030301010803" pitchFamily="18" charset="0"/>
            </a:endParaRPr>
          </a:p>
        </p:txBody>
      </p:sp>
    </p:spTree>
    <p:extLst>
      <p:ext uri="{BB962C8B-B14F-4D97-AF65-F5344CB8AC3E}">
        <p14:creationId xmlns:p14="http://schemas.microsoft.com/office/powerpoint/2010/main" val="3224609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1944"/>
                                        </p:tgtEl>
                                        <p:attrNameLst>
                                          <p:attrName>style.visibility</p:attrName>
                                        </p:attrNameLst>
                                      </p:cBhvr>
                                      <p:to>
                                        <p:strVal val="visible"/>
                                      </p:to>
                                    </p:set>
                                    <p:animEffect transition="in" filter="fade">
                                      <p:cBhvr>
                                        <p:cTn id="7" dur="1000"/>
                                        <p:tgtEl>
                                          <p:spTgt spid="7219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21941"/>
                                        </p:tgtEl>
                                        <p:attrNameLst>
                                          <p:attrName>style.visibility</p:attrName>
                                        </p:attrNameLst>
                                      </p:cBhvr>
                                      <p:to>
                                        <p:strVal val="visible"/>
                                      </p:to>
                                    </p:set>
                                    <p:animEffect transition="in" filter="fade">
                                      <p:cBhvr>
                                        <p:cTn id="10" dur="1000"/>
                                        <p:tgtEl>
                                          <p:spTgt spid="7219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21945"/>
                                        </p:tgtEl>
                                        <p:attrNameLst>
                                          <p:attrName>style.visibility</p:attrName>
                                        </p:attrNameLst>
                                      </p:cBhvr>
                                      <p:to>
                                        <p:strVal val="visible"/>
                                      </p:to>
                                    </p:set>
                                    <p:animEffect transition="in" filter="fade">
                                      <p:cBhvr>
                                        <p:cTn id="13" dur="1000"/>
                                        <p:tgtEl>
                                          <p:spTgt spid="72194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941" grpId="0"/>
      <p:bldP spid="721944" grpId="0" animBg="1"/>
      <p:bldP spid="721945"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9421" y="0"/>
            <a:ext cx="6594476" cy="1400530"/>
          </a:xfrm>
        </p:spPr>
        <p:txBody>
          <a:bodyPr>
            <a:normAutofit/>
          </a:bodyPr>
          <a:lstStyle/>
          <a:p>
            <a:pPr algn="ctr"/>
            <a:r>
              <a:rPr lang="fr-FR"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rPr>
              <a:t>Représenter Dieu</a:t>
            </a:r>
            <a:endParaRPr lang="fr-FR"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Garamond" pitchFamily="18" charset="0"/>
            </a:endParaRPr>
          </a:p>
        </p:txBody>
      </p:sp>
      <p:pic>
        <p:nvPicPr>
          <p:cNvPr id="9218" name="Picture 2" descr="The creation of Adam"/>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106" y="1725214"/>
            <a:ext cx="4970218" cy="3260948"/>
          </a:xfrm>
          <a:prstGeom prst="rect">
            <a:avLst/>
          </a:prstGeom>
          <a:noFill/>
          <a:extLst>
            <a:ext uri="{909E8E84-426E-40DD-AFC4-6F175D3DCCD1}">
              <a14:hiddenFill xmlns:a14="http://schemas.microsoft.com/office/drawing/2010/main">
                <a:solidFill>
                  <a:srgbClr val="FFFFFF"/>
                </a:solidFill>
              </a14:hiddenFill>
            </a:ext>
          </a:extLst>
        </p:spPr>
      </p:pic>
      <p:sp>
        <p:nvSpPr>
          <p:cNvPr id="11" name="Titre 1"/>
          <p:cNvSpPr txBox="1">
            <a:spLocks/>
          </p:cNvSpPr>
          <p:nvPr/>
        </p:nvSpPr>
        <p:spPr>
          <a:xfrm>
            <a:off x="0" y="5830150"/>
            <a:ext cx="12192000" cy="101999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2800" b="1" dirty="0" smtClean="0">
                <a:ln w="1905"/>
                <a:solidFill>
                  <a:schemeClr val="tx1"/>
                </a:solidFill>
                <a:effectLst>
                  <a:outerShdw blurRad="38100" dist="38100" dir="2700000" algn="tl">
                    <a:srgbClr val="000000">
                      <a:alpha val="43137"/>
                    </a:srgbClr>
                  </a:outerShdw>
                </a:effectLst>
                <a:latin typeface="Garamond" panose="02020404030301010803" pitchFamily="18" charset="0"/>
              </a:rPr>
              <a:t>Motivation de l’acte créateur : se rendre visible, voir Son idéal d’amour se réaliser par des partenaires libres et conscients, </a:t>
            </a:r>
            <a:r>
              <a:rPr lang="fr-FR" sz="2800" b="1" dirty="0" err="1" smtClean="0">
                <a:ln w="1905"/>
                <a:solidFill>
                  <a:schemeClr val="tx1"/>
                </a:solidFill>
                <a:effectLst>
                  <a:outerShdw blurRad="38100" dist="38100" dir="2700000" algn="tl">
                    <a:srgbClr val="000000">
                      <a:alpha val="43137"/>
                    </a:srgbClr>
                  </a:outerShdw>
                </a:effectLst>
                <a:latin typeface="Garamond" panose="02020404030301010803" pitchFamily="18" charset="0"/>
              </a:rPr>
              <a:t>co</a:t>
            </a:r>
            <a:r>
              <a:rPr lang="fr-FR" sz="2800" b="1" dirty="0" smtClean="0">
                <a:ln w="1905"/>
                <a:solidFill>
                  <a:schemeClr val="tx1"/>
                </a:solidFill>
                <a:effectLst>
                  <a:outerShdw blurRad="38100" dist="38100" dir="2700000" algn="tl">
                    <a:srgbClr val="000000">
                      <a:alpha val="43137"/>
                    </a:srgbClr>
                  </a:outerShdw>
                </a:effectLst>
                <a:latin typeface="Garamond" panose="02020404030301010803" pitchFamily="18" charset="0"/>
              </a:rPr>
              <a:t>-créateurs</a:t>
            </a:r>
            <a:endParaRPr lang="fr-FR" sz="2800" b="1" dirty="0">
              <a:ln w="1905"/>
              <a:solidFill>
                <a:schemeClr val="tx1"/>
              </a:solidFill>
              <a:effectLst>
                <a:outerShdw blurRad="38100" dist="38100" dir="2700000" algn="tl">
                  <a:srgbClr val="000000">
                    <a:alpha val="43137"/>
                  </a:srgbClr>
                </a:outerShdw>
              </a:effectLst>
              <a:latin typeface="Garamond" panose="02020404030301010803" pitchFamily="18" charset="0"/>
            </a:endParaRPr>
          </a:p>
        </p:txBody>
      </p:sp>
      <p:sp>
        <p:nvSpPr>
          <p:cNvPr id="12" name="Espace réservé du contenu 2"/>
          <p:cNvSpPr>
            <a:spLocks noGrp="1"/>
          </p:cNvSpPr>
          <p:nvPr>
            <p:ph idx="1"/>
          </p:nvPr>
        </p:nvSpPr>
        <p:spPr>
          <a:xfrm>
            <a:off x="5756659" y="1642297"/>
            <a:ext cx="5295625" cy="3426779"/>
          </a:xfrm>
        </p:spPr>
        <p:txBody>
          <a:bodyPr>
            <a:noAutofit/>
          </a:bodyPr>
          <a:lstStyle/>
          <a:p>
            <a:r>
              <a:rPr lang="fr-FR" sz="2400" dirty="0">
                <a:latin typeface="Garamond" pitchFamily="18" charset="0"/>
              </a:rPr>
              <a:t>Se projeter dans la joie d’autrui et trouver une joie intense à le voir vivre et incarner l’amour, la félicité, la joie</a:t>
            </a:r>
          </a:p>
          <a:p>
            <a:r>
              <a:rPr lang="fr-FR" sz="2400" dirty="0" err="1" smtClean="0">
                <a:latin typeface="Garamond" pitchFamily="18" charset="0"/>
              </a:rPr>
              <a:t>Mudita</a:t>
            </a:r>
            <a:r>
              <a:rPr lang="fr-FR" sz="2400" dirty="0" smtClean="0">
                <a:latin typeface="Garamond" pitchFamily="18" charset="0"/>
              </a:rPr>
              <a:t> dans le bouddhisme : « joie </a:t>
            </a:r>
            <a:r>
              <a:rPr lang="fr-FR" sz="2400" dirty="0" err="1" smtClean="0">
                <a:latin typeface="Garamond" pitchFamily="18" charset="0"/>
              </a:rPr>
              <a:t>sympatique</a:t>
            </a:r>
            <a:r>
              <a:rPr lang="fr-FR" sz="2400" dirty="0" smtClean="0">
                <a:latin typeface="Garamond" pitchFamily="18" charset="0"/>
              </a:rPr>
              <a:t> » </a:t>
            </a:r>
            <a:r>
              <a:rPr lang="fr-FR" sz="2400" dirty="0">
                <a:latin typeface="Garamond" pitchFamily="18" charset="0"/>
              </a:rPr>
              <a:t>ou </a:t>
            </a:r>
            <a:r>
              <a:rPr lang="fr-FR" sz="2400" dirty="0" smtClean="0">
                <a:latin typeface="Garamond" pitchFamily="18" charset="0"/>
              </a:rPr>
              <a:t>« réjouissance </a:t>
            </a:r>
            <a:r>
              <a:rPr lang="fr-FR" sz="2400" dirty="0">
                <a:latin typeface="Garamond" pitchFamily="18" charset="0"/>
              </a:rPr>
              <a:t>du bonheur des </a:t>
            </a:r>
            <a:r>
              <a:rPr lang="fr-FR" sz="2400" dirty="0" smtClean="0">
                <a:latin typeface="Garamond" pitchFamily="18" charset="0"/>
              </a:rPr>
              <a:t>autres »</a:t>
            </a:r>
          </a:p>
          <a:p>
            <a:r>
              <a:rPr lang="fr-FR" sz="2400" i="1" dirty="0" err="1" smtClean="0">
                <a:latin typeface="Garamond" pitchFamily="18" charset="0"/>
              </a:rPr>
              <a:t>Compersion</a:t>
            </a:r>
            <a:r>
              <a:rPr lang="fr-FR" sz="2400" i="1" dirty="0" smtClean="0">
                <a:latin typeface="Garamond" pitchFamily="18" charset="0"/>
              </a:rPr>
              <a:t> </a:t>
            </a:r>
            <a:r>
              <a:rPr lang="fr-FR" sz="2400" dirty="0" smtClean="0">
                <a:latin typeface="Garamond" pitchFamily="18" charset="0"/>
              </a:rPr>
              <a:t>: quand la joie d’autrui est votre joie</a:t>
            </a:r>
            <a:endParaRPr lang="fr-FR" sz="2400" dirty="0">
              <a:latin typeface="Garamond" pitchFamily="18" charset="0"/>
            </a:endParaRPr>
          </a:p>
        </p:txBody>
      </p:sp>
      <p:pic>
        <p:nvPicPr>
          <p:cNvPr id="1028" name="Picture 4" descr="Le Jardin des Délices - Jesus, Adam et Eve - Hieronymus Bosch">
            <a:hlinkClick r:id="rId3" tooltip="Le Jardin des Délices - Jesus, Adam et Eve, 1500"/>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3106" y="1005555"/>
            <a:ext cx="5533553" cy="4700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85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12">
                                            <p:txEl>
                                              <p:pRg st="0" end="0"/>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p:cTn id="18"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12">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12">
                                            <p:txEl>
                                              <p:pRg st="1" end="1"/>
                                            </p:txEl>
                                          </p:spTgt>
                                        </p:tgtEl>
                                      </p:cBhvr>
                                    </p:animEffect>
                                  </p:childTnLst>
                                </p:cTn>
                              </p:par>
                              <p:par>
                                <p:cTn id="22" presetID="31" presetClass="entr" presetSubtype="0" fill="hold" nodeType="withEffect">
                                  <p:stCondLst>
                                    <p:cond delay="0"/>
                                  </p:stCondLst>
                                  <p:childTnLst>
                                    <p:set>
                                      <p:cBhvr>
                                        <p:cTn id="23" dur="1" fill="hold">
                                          <p:stCondLst>
                                            <p:cond delay="0"/>
                                          </p:stCondLst>
                                        </p:cTn>
                                        <p:tgtEl>
                                          <p:spTgt spid="12">
                                            <p:txEl>
                                              <p:pRg st="2" end="2"/>
                                            </p:txEl>
                                          </p:spTgt>
                                        </p:tgtEl>
                                        <p:attrNameLst>
                                          <p:attrName>style.visibility</p:attrName>
                                        </p:attrNameLst>
                                      </p:cBhvr>
                                      <p:to>
                                        <p:strVal val="visible"/>
                                      </p:to>
                                    </p:set>
                                    <p:anim calcmode="lin" valueType="num">
                                      <p:cBhvr>
                                        <p:cTn id="24" dur="1000" fill="hold"/>
                                        <p:tgtEl>
                                          <p:spTgt spid="12">
                                            <p:txEl>
                                              <p:pRg st="2" end="2"/>
                                            </p:txEl>
                                          </p:spTgt>
                                        </p:tgtEl>
                                        <p:attrNameLst>
                                          <p:attrName>ppt_w</p:attrName>
                                        </p:attrNameLst>
                                      </p:cBhvr>
                                      <p:tavLst>
                                        <p:tav tm="0">
                                          <p:val>
                                            <p:fltVal val="0"/>
                                          </p:val>
                                        </p:tav>
                                        <p:tav tm="100000">
                                          <p:val>
                                            <p:strVal val="#ppt_w"/>
                                          </p:val>
                                        </p:tav>
                                      </p:tavLst>
                                    </p:anim>
                                    <p:anim calcmode="lin" valueType="num">
                                      <p:cBhvr>
                                        <p:cTn id="25" dur="1000" fill="hold"/>
                                        <p:tgtEl>
                                          <p:spTgt spid="12">
                                            <p:txEl>
                                              <p:pRg st="2" end="2"/>
                                            </p:txEl>
                                          </p:spTgt>
                                        </p:tgtEl>
                                        <p:attrNameLst>
                                          <p:attrName>ppt_h</p:attrName>
                                        </p:attrNameLst>
                                      </p:cBhvr>
                                      <p:tavLst>
                                        <p:tav tm="0">
                                          <p:val>
                                            <p:fltVal val="0"/>
                                          </p:val>
                                        </p:tav>
                                        <p:tav tm="100000">
                                          <p:val>
                                            <p:strVal val="#ppt_h"/>
                                          </p:val>
                                        </p:tav>
                                      </p:tavLst>
                                    </p:anim>
                                    <p:anim calcmode="lin" valueType="num">
                                      <p:cBhvr>
                                        <p:cTn id="26" dur="1000" fill="hold"/>
                                        <p:tgtEl>
                                          <p:spTgt spid="12">
                                            <p:txEl>
                                              <p:pRg st="2" end="2"/>
                                            </p:txEl>
                                          </p:spTgt>
                                        </p:tgtEl>
                                        <p:attrNameLst>
                                          <p:attrName>style.rotation</p:attrName>
                                        </p:attrNameLst>
                                      </p:cBhvr>
                                      <p:tavLst>
                                        <p:tav tm="0">
                                          <p:val>
                                            <p:fltVal val="90"/>
                                          </p:val>
                                        </p:tav>
                                        <p:tav tm="100000">
                                          <p:val>
                                            <p:fltVal val="0"/>
                                          </p:val>
                                        </p:tav>
                                      </p:tavLst>
                                    </p:anim>
                                    <p:animEffect transition="in" filter="fade">
                                      <p:cBhvr>
                                        <p:cTn id="27"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6111" y="452718"/>
            <a:ext cx="9404723" cy="934648"/>
          </a:xfrm>
        </p:spPr>
        <p:txBody>
          <a:bodyPr/>
          <a:lstStyle/>
          <a:p>
            <a:r>
              <a:rPr lang="fr-FR" sz="4800" dirty="0" err="1" smtClean="0">
                <a:latin typeface="Garamond" pitchFamily="18" charset="0"/>
              </a:rPr>
              <a:t>Schadenfreude</a:t>
            </a:r>
            <a:endParaRPr lang="fr-FR" sz="4800" dirty="0">
              <a:latin typeface="Garamond" pitchFamily="18" charset="0"/>
            </a:endParaRPr>
          </a:p>
        </p:txBody>
      </p:sp>
      <p:sp>
        <p:nvSpPr>
          <p:cNvPr id="3" name="Espace réservé du contenu 2"/>
          <p:cNvSpPr>
            <a:spLocks noGrp="1"/>
          </p:cNvSpPr>
          <p:nvPr>
            <p:ph sz="half" idx="1"/>
          </p:nvPr>
        </p:nvSpPr>
        <p:spPr>
          <a:xfrm>
            <a:off x="551794" y="1549101"/>
            <a:ext cx="9963806" cy="2474259"/>
          </a:xfrm>
        </p:spPr>
        <p:txBody>
          <a:bodyPr>
            <a:normAutofit/>
          </a:bodyPr>
          <a:lstStyle/>
          <a:p>
            <a:r>
              <a:rPr lang="fr-FR" sz="3200" b="1" i="1" dirty="0" err="1" smtClean="0">
                <a:latin typeface="Garamond" pitchFamily="18" charset="0"/>
              </a:rPr>
              <a:t>Schadenfreude</a:t>
            </a:r>
            <a:r>
              <a:rPr lang="fr-FR" sz="3200" dirty="0">
                <a:latin typeface="Garamond" pitchFamily="18" charset="0"/>
              </a:rPr>
              <a:t> </a:t>
            </a:r>
            <a:r>
              <a:rPr lang="fr-FR" sz="3200" dirty="0" smtClean="0">
                <a:latin typeface="Garamond" pitchFamily="18" charset="0"/>
              </a:rPr>
              <a:t> = «</a:t>
            </a:r>
            <a:r>
              <a:rPr lang="fr-FR" sz="3200" dirty="0">
                <a:latin typeface="Garamond" pitchFamily="18" charset="0"/>
              </a:rPr>
              <a:t> mauvaise joie </a:t>
            </a:r>
            <a:r>
              <a:rPr lang="fr-FR" sz="3200" dirty="0" smtClean="0">
                <a:latin typeface="Garamond" pitchFamily="18" charset="0"/>
              </a:rPr>
              <a:t>», «</a:t>
            </a:r>
            <a:r>
              <a:rPr lang="fr-FR" sz="3200" dirty="0">
                <a:latin typeface="Garamond" pitchFamily="18" charset="0"/>
              </a:rPr>
              <a:t> joie malsaine » ou </a:t>
            </a:r>
            <a:r>
              <a:rPr lang="fr-FR" sz="3200" dirty="0" smtClean="0">
                <a:latin typeface="Garamond" pitchFamily="18" charset="0"/>
              </a:rPr>
              <a:t>«</a:t>
            </a:r>
            <a:r>
              <a:rPr lang="fr-FR" sz="3200" dirty="0">
                <a:latin typeface="Garamond" pitchFamily="18" charset="0"/>
              </a:rPr>
              <a:t> joie maligne », </a:t>
            </a:r>
            <a:r>
              <a:rPr lang="fr-FR" sz="3200" dirty="0" smtClean="0">
                <a:latin typeface="Garamond" pitchFamily="18" charset="0"/>
              </a:rPr>
              <a:t>en </a:t>
            </a:r>
            <a:r>
              <a:rPr lang="fr-FR" sz="3200" dirty="0">
                <a:latin typeface="Garamond" pitchFamily="18" charset="0"/>
              </a:rPr>
              <a:t>observant le malheur </a:t>
            </a:r>
            <a:r>
              <a:rPr lang="fr-FR" sz="3200" dirty="0" smtClean="0">
                <a:latin typeface="Garamond" pitchFamily="18" charset="0"/>
              </a:rPr>
              <a:t>d’autrui.</a:t>
            </a:r>
          </a:p>
          <a:p>
            <a:r>
              <a:rPr lang="fr-FR" sz="3200" i="1" dirty="0" err="1" smtClean="0">
                <a:latin typeface="Garamond" pitchFamily="18" charset="0"/>
              </a:rPr>
              <a:t>Schaden</a:t>
            </a:r>
            <a:r>
              <a:rPr lang="fr-FR" sz="3200" dirty="0">
                <a:latin typeface="Garamond" pitchFamily="18" charset="0"/>
              </a:rPr>
              <a:t> (« faire du mal », « blesser ») et </a:t>
            </a:r>
            <a:r>
              <a:rPr lang="fr-FR" sz="3200" i="1" dirty="0" err="1" smtClean="0">
                <a:latin typeface="Garamond" pitchFamily="18" charset="0"/>
              </a:rPr>
              <a:t>Freude</a:t>
            </a:r>
            <a:r>
              <a:rPr lang="fr-FR" sz="3200" dirty="0">
                <a:latin typeface="Garamond" pitchFamily="18" charset="0"/>
              </a:rPr>
              <a:t> (« joie </a:t>
            </a:r>
            <a:r>
              <a:rPr lang="fr-FR" sz="3200" dirty="0" smtClean="0">
                <a:latin typeface="Garamond" pitchFamily="18" charset="0"/>
              </a:rPr>
              <a:t>»)</a:t>
            </a:r>
          </a:p>
          <a:p>
            <a:r>
              <a:rPr lang="fr-FR" sz="3200" i="1" dirty="0" err="1" smtClean="0">
                <a:latin typeface="Garamond" pitchFamily="18" charset="0"/>
              </a:rPr>
              <a:t>delectatio</a:t>
            </a:r>
            <a:r>
              <a:rPr lang="fr-FR" sz="3200" i="1" dirty="0" smtClean="0">
                <a:latin typeface="Garamond" pitchFamily="18" charset="0"/>
              </a:rPr>
              <a:t> </a:t>
            </a:r>
            <a:r>
              <a:rPr lang="fr-FR" sz="3200" i="1" dirty="0" err="1">
                <a:latin typeface="Garamond" pitchFamily="18" charset="0"/>
              </a:rPr>
              <a:t>morosa</a:t>
            </a:r>
            <a:endParaRPr lang="fr-FR" sz="3200" i="1" dirty="0">
              <a:latin typeface="Garamond" pitchFamily="18" charset="0"/>
            </a:endParaRPr>
          </a:p>
          <a:p>
            <a:pPr marL="0" indent="0">
              <a:buNone/>
            </a:pPr>
            <a:endParaRPr lang="fr-FR" dirty="0"/>
          </a:p>
        </p:txBody>
      </p:sp>
      <p:sp>
        <p:nvSpPr>
          <p:cNvPr id="5" name="Rectangle 4"/>
          <p:cNvSpPr/>
          <p:nvPr/>
        </p:nvSpPr>
        <p:spPr>
          <a:xfrm>
            <a:off x="551794" y="4178203"/>
            <a:ext cx="5675585" cy="1415772"/>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5400" dirty="0" smtClean="0">
                <a:latin typeface="Garamond" pitchFamily="18" charset="0"/>
              </a:rPr>
              <a:t>Envie = </a:t>
            </a:r>
          </a:p>
          <a:p>
            <a:r>
              <a:rPr lang="fr-FR" sz="3200" dirty="0">
                <a:latin typeface="Garamond" pitchFamily="18" charset="0"/>
              </a:rPr>
              <a:t>(</a:t>
            </a:r>
            <a:r>
              <a:rPr lang="fr-FR" sz="2800" dirty="0" smtClean="0">
                <a:latin typeface="Garamond" pitchFamily="18" charset="0"/>
              </a:rPr>
              <a:t>ressentiment </a:t>
            </a:r>
            <a:r>
              <a:rPr lang="fr-FR" sz="2800" dirty="0">
                <a:latin typeface="Garamond" pitchFamily="18" charset="0"/>
              </a:rPr>
              <a:t>face au bonheur </a:t>
            </a:r>
            <a:r>
              <a:rPr lang="fr-FR" sz="2800" dirty="0" smtClean="0">
                <a:latin typeface="Garamond" pitchFamily="18" charset="0"/>
              </a:rPr>
              <a:t>d'autrui) </a:t>
            </a:r>
            <a:endParaRPr lang="fr-FR" sz="2800" dirty="0">
              <a:latin typeface="Garamond" pitchFamily="18" charset="0"/>
            </a:endParaRPr>
          </a:p>
        </p:txBody>
      </p:sp>
      <p:sp>
        <p:nvSpPr>
          <p:cNvPr id="6" name="Rectangle 5"/>
          <p:cNvSpPr/>
          <p:nvPr/>
        </p:nvSpPr>
        <p:spPr>
          <a:xfrm>
            <a:off x="1946361" y="6113752"/>
            <a:ext cx="2665730" cy="58477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lvl="0"/>
            <a:r>
              <a:rPr lang="fr-FR" sz="3200" dirty="0" err="1">
                <a:solidFill>
                  <a:prstClr val="white"/>
                </a:solidFill>
                <a:latin typeface="Garamond" pitchFamily="18" charset="0"/>
              </a:rPr>
              <a:t>schadenfreude</a:t>
            </a:r>
            <a:r>
              <a:rPr lang="fr-FR" sz="3200" dirty="0">
                <a:solidFill>
                  <a:prstClr val="white"/>
                </a:solidFill>
                <a:latin typeface="Garamond" pitchFamily="18" charset="0"/>
              </a:rPr>
              <a:t>. </a:t>
            </a:r>
          </a:p>
        </p:txBody>
      </p:sp>
      <p:sp>
        <p:nvSpPr>
          <p:cNvPr id="8" name="Rectangle à coins arrondis 7"/>
          <p:cNvSpPr/>
          <p:nvPr/>
        </p:nvSpPr>
        <p:spPr>
          <a:xfrm>
            <a:off x="6529894" y="4242422"/>
            <a:ext cx="4617070" cy="2436237"/>
          </a:xfrm>
          <a:prstGeom prst="roundRect">
            <a:avLst/>
          </a:prstGeom>
          <a:ln w="57150">
            <a:solidFill>
              <a:srgbClr val="FFC000"/>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2800" dirty="0" err="1">
                <a:solidFill>
                  <a:srgbClr val="FFC000"/>
                </a:solidFill>
                <a:latin typeface="Garamond" pitchFamily="18" charset="0"/>
              </a:rPr>
              <a:t>Éprouver</a:t>
            </a:r>
            <a:r>
              <a:rPr lang="en-US" sz="2800" dirty="0">
                <a:solidFill>
                  <a:srgbClr val="FFC000"/>
                </a:solidFill>
                <a:latin typeface="Garamond" pitchFamily="18" charset="0"/>
              </a:rPr>
              <a:t> de </a:t>
            </a:r>
            <a:r>
              <a:rPr lang="en-US" sz="2800" dirty="0" err="1">
                <a:solidFill>
                  <a:srgbClr val="FFC000"/>
                </a:solidFill>
                <a:latin typeface="Garamond" pitchFamily="18" charset="0"/>
              </a:rPr>
              <a:t>l’envie</a:t>
            </a:r>
            <a:r>
              <a:rPr lang="en-US" sz="2800" dirty="0">
                <a:solidFill>
                  <a:srgbClr val="FFC000"/>
                </a:solidFill>
                <a:latin typeface="Garamond" pitchFamily="18" charset="0"/>
              </a:rPr>
              <a:t> </a:t>
            </a:r>
            <a:r>
              <a:rPr lang="en-US" sz="2800" dirty="0" err="1">
                <a:solidFill>
                  <a:srgbClr val="FFC000"/>
                </a:solidFill>
                <a:latin typeface="Garamond" pitchFamily="18" charset="0"/>
              </a:rPr>
              <a:t>est</a:t>
            </a:r>
            <a:r>
              <a:rPr lang="en-US" sz="2800" dirty="0">
                <a:solidFill>
                  <a:srgbClr val="FFC000"/>
                </a:solidFill>
                <a:latin typeface="Garamond" pitchFamily="18" charset="0"/>
              </a:rPr>
              <a:t> </a:t>
            </a:r>
            <a:r>
              <a:rPr lang="en-US" sz="2800" dirty="0" err="1">
                <a:solidFill>
                  <a:srgbClr val="FFC000"/>
                </a:solidFill>
                <a:latin typeface="Garamond" pitchFamily="18" charset="0"/>
              </a:rPr>
              <a:t>humain</a:t>
            </a:r>
            <a:r>
              <a:rPr lang="en-US" sz="2800" dirty="0">
                <a:solidFill>
                  <a:srgbClr val="FFC000"/>
                </a:solidFill>
                <a:latin typeface="Garamond" pitchFamily="18" charset="0"/>
              </a:rPr>
              <a:t>, </a:t>
            </a:r>
            <a:r>
              <a:rPr lang="en-US" sz="2800" dirty="0" err="1">
                <a:solidFill>
                  <a:srgbClr val="FFC000"/>
                </a:solidFill>
                <a:latin typeface="Garamond" pitchFamily="18" charset="0"/>
              </a:rPr>
              <a:t>savourer</a:t>
            </a:r>
            <a:r>
              <a:rPr lang="en-US" sz="2800" dirty="0">
                <a:solidFill>
                  <a:srgbClr val="FFC000"/>
                </a:solidFill>
                <a:latin typeface="Garamond" pitchFamily="18" charset="0"/>
              </a:rPr>
              <a:t> la </a:t>
            </a:r>
            <a:r>
              <a:rPr lang="en-US" sz="2800" dirty="0" err="1">
                <a:solidFill>
                  <a:srgbClr val="FFC000"/>
                </a:solidFill>
                <a:latin typeface="Garamond" pitchFamily="18" charset="0"/>
              </a:rPr>
              <a:t>schadenfreude</a:t>
            </a:r>
            <a:r>
              <a:rPr lang="en-US" sz="2800" dirty="0">
                <a:solidFill>
                  <a:srgbClr val="FFC000"/>
                </a:solidFill>
                <a:latin typeface="Garamond" pitchFamily="18" charset="0"/>
              </a:rPr>
              <a:t> </a:t>
            </a:r>
            <a:r>
              <a:rPr lang="en-US" sz="2800" dirty="0" err="1">
                <a:solidFill>
                  <a:srgbClr val="FFC000"/>
                </a:solidFill>
                <a:latin typeface="Garamond" pitchFamily="18" charset="0"/>
              </a:rPr>
              <a:t>est</a:t>
            </a:r>
            <a:r>
              <a:rPr lang="en-US" sz="2800" dirty="0">
                <a:solidFill>
                  <a:srgbClr val="FFC000"/>
                </a:solidFill>
                <a:latin typeface="Garamond" pitchFamily="18" charset="0"/>
              </a:rPr>
              <a:t> </a:t>
            </a:r>
            <a:r>
              <a:rPr lang="en-US" sz="2800" dirty="0" err="1">
                <a:solidFill>
                  <a:srgbClr val="FFC000"/>
                </a:solidFill>
                <a:latin typeface="Garamond" pitchFamily="18" charset="0"/>
              </a:rPr>
              <a:t>diabolique</a:t>
            </a:r>
            <a:r>
              <a:rPr lang="en-US" sz="2800" dirty="0" smtClean="0">
                <a:solidFill>
                  <a:srgbClr val="FFC000"/>
                </a:solidFill>
                <a:latin typeface="Garamond" pitchFamily="18" charset="0"/>
              </a:rPr>
              <a:t>.</a:t>
            </a:r>
          </a:p>
          <a:p>
            <a:pPr algn="ctr"/>
            <a:r>
              <a:rPr lang="en-US" sz="2800" i="1" dirty="0" smtClean="0">
                <a:solidFill>
                  <a:srgbClr val="FFC000"/>
                </a:solidFill>
                <a:latin typeface="Garamond" pitchFamily="18" charset="0"/>
              </a:rPr>
              <a:t>Arthur </a:t>
            </a:r>
            <a:r>
              <a:rPr lang="en-US" sz="2800" i="1" dirty="0">
                <a:solidFill>
                  <a:srgbClr val="FFC000"/>
                </a:solidFill>
                <a:latin typeface="Garamond" pitchFamily="18" charset="0"/>
              </a:rPr>
              <a:t>Schopenhauer</a:t>
            </a:r>
            <a:endParaRPr lang="fr-FR" sz="2800" i="1" dirty="0">
              <a:solidFill>
                <a:srgbClr val="FFC000"/>
              </a:solidFill>
              <a:latin typeface="Garamond" pitchFamily="18" charset="0"/>
            </a:endParaRPr>
          </a:p>
        </p:txBody>
      </p:sp>
      <p:sp>
        <p:nvSpPr>
          <p:cNvPr id="9" name="Flèche vers le bas 8"/>
          <p:cNvSpPr/>
          <p:nvPr/>
        </p:nvSpPr>
        <p:spPr>
          <a:xfrm>
            <a:off x="2798379" y="5593975"/>
            <a:ext cx="1182414" cy="543843"/>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91800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3" descr="http://farm3.static.flickr.com/2185/2114402710_a77e904c8f.jpg?v=0"/>
          <p:cNvPicPr>
            <a:picLocks noGrp="1" noChangeAspect="1" noChangeArrowheads="1"/>
          </p:cNvPicPr>
          <p:nvPr>
            <p:ph type="pic" idx="4294967295"/>
          </p:nvPr>
        </p:nvPicPr>
        <p:blipFill>
          <a:blip r:embed="rId2" cstate="email">
            <a:extLst>
              <a:ext uri="{28A0092B-C50C-407E-A947-70E740481C1C}">
                <a14:useLocalDpi xmlns:a14="http://schemas.microsoft.com/office/drawing/2010/main"/>
              </a:ext>
            </a:extLst>
          </a:blip>
          <a:srcRect/>
          <a:stretch>
            <a:fillRect/>
          </a:stretch>
        </p:blipFill>
        <p:spPr bwMode="auto">
          <a:xfrm>
            <a:off x="126124" y="1234824"/>
            <a:ext cx="4382814" cy="3581400"/>
          </a:xfrm>
          <a:prstGeom prst="rect">
            <a:avLst/>
          </a:prstGeom>
          <a:noFill/>
          <a:ln w="9525">
            <a:noFill/>
            <a:miter lim="800000"/>
            <a:headEnd/>
            <a:tailEnd/>
          </a:ln>
        </p:spPr>
      </p:pic>
      <p:pic>
        <p:nvPicPr>
          <p:cNvPr id="50180" name="Picture 4" descr="Embrace par hasfurrychildre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64085" y="440051"/>
            <a:ext cx="5029200" cy="3171825"/>
          </a:xfrm>
          <a:prstGeom prst="rect">
            <a:avLst/>
          </a:prstGeom>
          <a:noFill/>
          <a:ln w="9525">
            <a:noFill/>
            <a:miter lim="800000"/>
            <a:headEnd/>
            <a:tailEnd/>
          </a:ln>
        </p:spPr>
      </p:pic>
      <p:pic>
        <p:nvPicPr>
          <p:cNvPr id="50181" name="Picture 5" descr="http://farm1.static.flickr.com/171/465494955_eb5292fc17.jpg?v=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3561" y="3429000"/>
            <a:ext cx="5029200" cy="1524000"/>
          </a:xfrm>
          <a:prstGeom prst="rect">
            <a:avLst/>
          </a:prstGeom>
          <a:noFill/>
          <a:ln w="9525">
            <a:noFill/>
            <a:miter lim="800000"/>
            <a:headEnd/>
            <a:tailEnd/>
          </a:ln>
        </p:spPr>
      </p:pic>
      <p:sp>
        <p:nvSpPr>
          <p:cNvPr id="3" name="Rectangle 2"/>
          <p:cNvSpPr/>
          <p:nvPr/>
        </p:nvSpPr>
        <p:spPr>
          <a:xfrm>
            <a:off x="0" y="4816224"/>
            <a:ext cx="7152119" cy="1200329"/>
          </a:xfrm>
          <a:prstGeom prst="rect">
            <a:avLst/>
          </a:prstGeom>
        </p:spPr>
        <p:txBody>
          <a:bodyPr wrap="square">
            <a:spAutoFit/>
          </a:bodyPr>
          <a:lstStyle/>
          <a:p>
            <a:r>
              <a:rPr lang="en-GB" sz="2400" i="1" dirty="0">
                <a:latin typeface="Garamond" pitchFamily="18" charset="0"/>
              </a:rPr>
              <a:t>A </a:t>
            </a:r>
            <a:r>
              <a:rPr lang="en-GB" sz="2400" i="1" dirty="0" err="1">
                <a:latin typeface="Garamond" pitchFamily="18" charset="0"/>
              </a:rPr>
              <a:t>cette</a:t>
            </a:r>
            <a:r>
              <a:rPr lang="en-GB" sz="2400" i="1" dirty="0">
                <a:latin typeface="Garamond" pitchFamily="18" charset="0"/>
              </a:rPr>
              <a:t> époque, le </a:t>
            </a:r>
            <a:r>
              <a:rPr lang="en-GB" sz="2400" i="1" dirty="0" err="1">
                <a:latin typeface="Garamond" pitchFamily="18" charset="0"/>
              </a:rPr>
              <a:t>rusé</a:t>
            </a:r>
            <a:r>
              <a:rPr lang="en-GB" sz="2400" i="1" dirty="0">
                <a:latin typeface="Garamond" pitchFamily="18" charset="0"/>
              </a:rPr>
              <a:t> serpent </a:t>
            </a:r>
            <a:r>
              <a:rPr lang="en-GB" sz="2400" i="1" dirty="0" err="1">
                <a:latin typeface="Garamond" pitchFamily="18" charset="0"/>
              </a:rPr>
              <a:t>songea</a:t>
            </a:r>
            <a:r>
              <a:rPr lang="en-GB" sz="2400" i="1" dirty="0">
                <a:latin typeface="Garamond" pitchFamily="18" charset="0"/>
              </a:rPr>
              <a:t> en son </a:t>
            </a:r>
            <a:r>
              <a:rPr lang="en-GB" sz="2400" i="1" dirty="0" err="1" smtClean="0">
                <a:latin typeface="Garamond" pitchFamily="18" charset="0"/>
              </a:rPr>
              <a:t>coeur</a:t>
            </a:r>
            <a:r>
              <a:rPr lang="en-GB" sz="2400" i="1" dirty="0" smtClean="0">
                <a:latin typeface="Garamond" pitchFamily="18" charset="0"/>
              </a:rPr>
              <a:t> </a:t>
            </a:r>
            <a:r>
              <a:rPr lang="en-GB" sz="2400" i="1" dirty="0">
                <a:latin typeface="Garamond" pitchFamily="18" charset="0"/>
              </a:rPr>
              <a:t>– </a:t>
            </a:r>
            <a:r>
              <a:rPr lang="en-GB" sz="2400" i="1" dirty="0" err="1">
                <a:latin typeface="Garamond" pitchFamily="18" charset="0"/>
              </a:rPr>
              <a:t>puisque</a:t>
            </a:r>
            <a:r>
              <a:rPr lang="en-GB" sz="2400" i="1" dirty="0">
                <a:latin typeface="Garamond" pitchFamily="18" charset="0"/>
              </a:rPr>
              <a:t> je </a:t>
            </a:r>
            <a:r>
              <a:rPr lang="en-GB" sz="2400" i="1" dirty="0" err="1">
                <a:latin typeface="Garamond" pitchFamily="18" charset="0"/>
              </a:rPr>
              <a:t>suis</a:t>
            </a:r>
            <a:r>
              <a:rPr lang="en-GB" sz="2400" i="1" dirty="0">
                <a:latin typeface="Garamond" pitchFamily="18" charset="0"/>
              </a:rPr>
              <a:t> incapable de causer la chute </a:t>
            </a:r>
            <a:r>
              <a:rPr lang="en-GB" sz="2400" i="1" dirty="0" err="1">
                <a:latin typeface="Garamond" pitchFamily="18" charset="0"/>
              </a:rPr>
              <a:t>d’Adam</a:t>
            </a:r>
            <a:r>
              <a:rPr lang="en-GB" sz="2400" i="1" dirty="0">
                <a:latin typeface="Garamond" pitchFamily="18" charset="0"/>
              </a:rPr>
              <a:t>, </a:t>
            </a:r>
            <a:r>
              <a:rPr lang="en-GB" sz="2400" i="1" dirty="0" err="1">
                <a:latin typeface="Garamond" pitchFamily="18" charset="0"/>
              </a:rPr>
              <a:t>j’irai</a:t>
            </a:r>
            <a:r>
              <a:rPr lang="en-GB" sz="2400" i="1" dirty="0">
                <a:latin typeface="Garamond" pitchFamily="18" charset="0"/>
              </a:rPr>
              <a:t> </a:t>
            </a:r>
            <a:r>
              <a:rPr lang="en-GB" sz="2400" i="1" dirty="0" err="1">
                <a:latin typeface="Garamond" pitchFamily="18" charset="0"/>
              </a:rPr>
              <a:t>vers</a:t>
            </a:r>
            <a:r>
              <a:rPr lang="en-GB" sz="2400" i="1" dirty="0">
                <a:latin typeface="Garamond" pitchFamily="18" charset="0"/>
              </a:rPr>
              <a:t> Eve et la </a:t>
            </a:r>
            <a:r>
              <a:rPr lang="en-GB" sz="2400" i="1" dirty="0" err="1">
                <a:latin typeface="Garamond" pitchFamily="18" charset="0"/>
              </a:rPr>
              <a:t>ferai</a:t>
            </a:r>
            <a:r>
              <a:rPr lang="en-GB" sz="2400" i="1" dirty="0">
                <a:latin typeface="Garamond" pitchFamily="18" charset="0"/>
              </a:rPr>
              <a:t> </a:t>
            </a:r>
            <a:r>
              <a:rPr lang="en-GB" sz="2400" i="1" dirty="0" err="1">
                <a:latin typeface="Garamond" pitchFamily="18" charset="0"/>
              </a:rPr>
              <a:t>chuter</a:t>
            </a:r>
            <a:r>
              <a:rPr lang="en-GB" sz="2400" i="1" dirty="0">
                <a:latin typeface="Garamond" pitchFamily="18" charset="0"/>
              </a:rPr>
              <a:t> – Il </a:t>
            </a:r>
            <a:r>
              <a:rPr lang="en-GB" sz="2400" i="1" dirty="0" err="1">
                <a:latin typeface="Garamond" pitchFamily="18" charset="0"/>
              </a:rPr>
              <a:t>alla</a:t>
            </a:r>
            <a:r>
              <a:rPr lang="en-GB" sz="2400" i="1" dirty="0">
                <a:latin typeface="Garamond" pitchFamily="18" charset="0"/>
              </a:rPr>
              <a:t>, </a:t>
            </a:r>
            <a:r>
              <a:rPr lang="en-GB" sz="2400" i="1" dirty="0" err="1">
                <a:latin typeface="Garamond" pitchFamily="18" charset="0"/>
              </a:rPr>
              <a:t>s’assit</a:t>
            </a:r>
            <a:r>
              <a:rPr lang="en-GB" sz="2400" i="1" dirty="0">
                <a:latin typeface="Garamond" pitchFamily="18" charset="0"/>
              </a:rPr>
              <a:t> </a:t>
            </a:r>
            <a:r>
              <a:rPr lang="en-GB" sz="2400" i="1" dirty="0" err="1">
                <a:latin typeface="Garamond" pitchFamily="18" charset="0"/>
              </a:rPr>
              <a:t>auprès</a:t>
            </a:r>
            <a:r>
              <a:rPr lang="en-GB" sz="2400" i="1" dirty="0">
                <a:latin typeface="Garamond" pitchFamily="18" charset="0"/>
              </a:rPr>
              <a:t> </a:t>
            </a:r>
            <a:r>
              <a:rPr lang="en-GB" sz="2400" i="1" dirty="0" err="1">
                <a:latin typeface="Garamond" pitchFamily="18" charset="0"/>
              </a:rPr>
              <a:t>d’elle</a:t>
            </a:r>
            <a:r>
              <a:rPr lang="en-GB" sz="2400" i="1" dirty="0">
                <a:latin typeface="Garamond" pitchFamily="18" charset="0"/>
              </a:rPr>
              <a:t> et </a:t>
            </a:r>
            <a:r>
              <a:rPr lang="en-GB" sz="2400" i="1" dirty="0" err="1">
                <a:latin typeface="Garamond" pitchFamily="18" charset="0"/>
              </a:rPr>
              <a:t>lui</a:t>
            </a:r>
            <a:r>
              <a:rPr lang="en-GB" sz="2400" i="1" dirty="0">
                <a:latin typeface="Garamond" pitchFamily="18" charset="0"/>
              </a:rPr>
              <a:t> </a:t>
            </a:r>
            <a:r>
              <a:rPr lang="en-GB" sz="2400" i="1" dirty="0" err="1">
                <a:latin typeface="Garamond" pitchFamily="18" charset="0"/>
              </a:rPr>
              <a:t>parla</a:t>
            </a:r>
            <a:r>
              <a:rPr lang="en-GB" sz="2400" i="1" dirty="0">
                <a:latin typeface="Garamond" pitchFamily="18" charset="0"/>
              </a:rPr>
              <a:t> beaucoup... </a:t>
            </a:r>
            <a:endParaRPr lang="fr-FR" sz="2400" dirty="0"/>
          </a:p>
        </p:txBody>
      </p:sp>
      <p:sp>
        <p:nvSpPr>
          <p:cNvPr id="4" name="Rectangle 3"/>
          <p:cNvSpPr/>
          <p:nvPr/>
        </p:nvSpPr>
        <p:spPr>
          <a:xfrm>
            <a:off x="-1" y="6027003"/>
            <a:ext cx="11892761" cy="830997"/>
          </a:xfrm>
          <a:prstGeom prst="rect">
            <a:avLst/>
          </a:prstGeom>
        </p:spPr>
        <p:txBody>
          <a:bodyPr wrap="square">
            <a:spAutoFit/>
          </a:bodyPr>
          <a:lstStyle/>
          <a:p>
            <a:r>
              <a:rPr lang="en-GB" sz="2400" i="1" dirty="0" err="1">
                <a:latin typeface="Garamond" pitchFamily="18" charset="0"/>
              </a:rPr>
              <a:t>Que</a:t>
            </a:r>
            <a:r>
              <a:rPr lang="en-GB" sz="2400" i="1" dirty="0">
                <a:latin typeface="Garamond" pitchFamily="18" charset="0"/>
              </a:rPr>
              <a:t> </a:t>
            </a:r>
            <a:r>
              <a:rPr lang="en-GB" sz="2400" i="1" dirty="0" err="1">
                <a:latin typeface="Garamond" pitchFamily="18" charset="0"/>
              </a:rPr>
              <a:t>projetait</a:t>
            </a:r>
            <a:r>
              <a:rPr lang="en-GB" sz="2400" i="1" dirty="0">
                <a:latin typeface="Garamond" pitchFamily="18" charset="0"/>
              </a:rPr>
              <a:t> le </a:t>
            </a:r>
            <a:r>
              <a:rPr lang="en-GB" sz="2400" i="1" dirty="0" err="1">
                <a:latin typeface="Garamond" pitchFamily="18" charset="0"/>
              </a:rPr>
              <a:t>rusé</a:t>
            </a:r>
            <a:r>
              <a:rPr lang="en-GB" sz="2400" i="1" dirty="0">
                <a:latin typeface="Garamond" pitchFamily="18" charset="0"/>
              </a:rPr>
              <a:t> serpent à </a:t>
            </a:r>
            <a:r>
              <a:rPr lang="en-GB" sz="2400" i="1" dirty="0" err="1">
                <a:latin typeface="Garamond" pitchFamily="18" charset="0"/>
              </a:rPr>
              <a:t>ce</a:t>
            </a:r>
            <a:r>
              <a:rPr lang="en-GB" sz="2400" i="1" dirty="0">
                <a:latin typeface="Garamond" pitchFamily="18" charset="0"/>
              </a:rPr>
              <a:t> moment ? Il </a:t>
            </a:r>
            <a:r>
              <a:rPr lang="en-GB" sz="2400" i="1" dirty="0" err="1">
                <a:latin typeface="Garamond" pitchFamily="18" charset="0"/>
              </a:rPr>
              <a:t>pensa</a:t>
            </a:r>
            <a:r>
              <a:rPr lang="en-GB" sz="2400" i="1" dirty="0">
                <a:latin typeface="Garamond" pitchFamily="18" charset="0"/>
              </a:rPr>
              <a:t> : je </a:t>
            </a:r>
            <a:r>
              <a:rPr lang="en-GB" sz="2400" i="1" dirty="0" err="1">
                <a:latin typeface="Garamond" pitchFamily="18" charset="0"/>
              </a:rPr>
              <a:t>frapperai</a:t>
            </a:r>
            <a:r>
              <a:rPr lang="en-GB" sz="2400" i="1" dirty="0">
                <a:latin typeface="Garamond" pitchFamily="18" charset="0"/>
              </a:rPr>
              <a:t> Adam et </a:t>
            </a:r>
            <a:r>
              <a:rPr lang="en-GB" sz="2400" i="1" dirty="0" err="1">
                <a:latin typeface="Garamond" pitchFamily="18" charset="0"/>
              </a:rPr>
              <a:t>épouserai</a:t>
            </a:r>
            <a:r>
              <a:rPr lang="en-GB" sz="2400" i="1" dirty="0">
                <a:latin typeface="Garamond" pitchFamily="18" charset="0"/>
              </a:rPr>
              <a:t> </a:t>
            </a:r>
            <a:r>
              <a:rPr lang="en-GB" sz="2400" i="1" dirty="0" err="1">
                <a:latin typeface="Garamond" pitchFamily="18" charset="0"/>
              </a:rPr>
              <a:t>sa</a:t>
            </a:r>
            <a:r>
              <a:rPr lang="en-GB" sz="2400" i="1" dirty="0">
                <a:latin typeface="Garamond" pitchFamily="18" charset="0"/>
              </a:rPr>
              <a:t> </a:t>
            </a:r>
            <a:r>
              <a:rPr lang="en-GB" sz="2400" i="1" dirty="0" err="1">
                <a:latin typeface="Garamond" pitchFamily="18" charset="0"/>
              </a:rPr>
              <a:t>feme</a:t>
            </a:r>
            <a:r>
              <a:rPr lang="en-GB" sz="2400" i="1" dirty="0">
                <a:latin typeface="Garamond" pitchFamily="18" charset="0"/>
              </a:rPr>
              <a:t>, et je </a:t>
            </a:r>
            <a:r>
              <a:rPr lang="en-GB" sz="2400" i="1" dirty="0" err="1">
                <a:latin typeface="Garamond" pitchFamily="18" charset="0"/>
              </a:rPr>
              <a:t>deviendrai</a:t>
            </a:r>
            <a:r>
              <a:rPr lang="en-GB" sz="2400" i="1" dirty="0">
                <a:latin typeface="Garamond" pitchFamily="18" charset="0"/>
              </a:rPr>
              <a:t> le </a:t>
            </a:r>
            <a:r>
              <a:rPr lang="en-GB" sz="2400" i="1" dirty="0" err="1">
                <a:latin typeface="Garamond" pitchFamily="18" charset="0"/>
              </a:rPr>
              <a:t>roi</a:t>
            </a:r>
            <a:r>
              <a:rPr lang="en-GB" sz="2400" i="1" dirty="0">
                <a:latin typeface="Garamond" pitchFamily="18" charset="0"/>
              </a:rPr>
              <a:t> du monde, </a:t>
            </a:r>
            <a:r>
              <a:rPr lang="en-GB" sz="2400" i="1" dirty="0" err="1">
                <a:latin typeface="Garamond" pitchFamily="18" charset="0"/>
              </a:rPr>
              <a:t>joussant</a:t>
            </a:r>
            <a:r>
              <a:rPr lang="en-GB" sz="2400" i="1" dirty="0">
                <a:latin typeface="Garamond" pitchFamily="18" charset="0"/>
              </a:rPr>
              <a:t> </a:t>
            </a:r>
            <a:r>
              <a:rPr lang="en-GB" sz="2400" i="1" dirty="0" err="1">
                <a:latin typeface="Garamond" pitchFamily="18" charset="0"/>
              </a:rPr>
              <a:t>fièrement</a:t>
            </a:r>
            <a:r>
              <a:rPr lang="en-GB" sz="2400" i="1" dirty="0">
                <a:latin typeface="Garamond" pitchFamily="18" charset="0"/>
              </a:rPr>
              <a:t> des </a:t>
            </a:r>
            <a:r>
              <a:rPr lang="en-GB" sz="2400" i="1" dirty="0" err="1">
                <a:latin typeface="Garamond" pitchFamily="18" charset="0"/>
              </a:rPr>
              <a:t>plaisirs</a:t>
            </a:r>
            <a:r>
              <a:rPr lang="en-GB" sz="2400" i="1" dirty="0">
                <a:latin typeface="Garamond" pitchFamily="18" charset="0"/>
              </a:rPr>
              <a:t> </a:t>
            </a:r>
            <a:r>
              <a:rPr lang="en-GB" sz="2400" i="1" dirty="0" err="1">
                <a:latin typeface="Garamond" pitchFamily="18" charset="0"/>
              </a:rPr>
              <a:t>royaux</a:t>
            </a:r>
            <a:r>
              <a:rPr lang="en-GB" sz="2400" i="1" dirty="0">
                <a:latin typeface="Garamond" pitchFamily="18" charset="0"/>
              </a:rPr>
              <a:t>." </a:t>
            </a:r>
            <a:r>
              <a:rPr lang="en-GB" sz="2400" b="1" dirty="0" smtClean="0">
                <a:latin typeface="Garamond" pitchFamily="18" charset="0"/>
              </a:rPr>
              <a:t>(Talmud du </a:t>
            </a:r>
            <a:r>
              <a:rPr lang="en-GB" sz="2400" b="1" dirty="0" err="1" smtClean="0">
                <a:latin typeface="Garamond" pitchFamily="18" charset="0"/>
              </a:rPr>
              <a:t>Rabbin</a:t>
            </a:r>
            <a:r>
              <a:rPr lang="en-GB" sz="2400" b="1" dirty="0" smtClean="0">
                <a:latin typeface="Garamond" pitchFamily="18" charset="0"/>
              </a:rPr>
              <a:t> Nathan, </a:t>
            </a:r>
            <a:r>
              <a:rPr lang="en-GB" sz="2400" b="1" dirty="0" err="1" smtClean="0">
                <a:latin typeface="Garamond" pitchFamily="18" charset="0"/>
              </a:rPr>
              <a:t>deuxième</a:t>
            </a:r>
            <a:r>
              <a:rPr lang="en-GB" sz="2400" b="1" dirty="0" smtClean="0">
                <a:latin typeface="Garamond" pitchFamily="18" charset="0"/>
              </a:rPr>
              <a:t> siècle)</a:t>
            </a:r>
            <a:endParaRPr lang="fr-FR" sz="2400" b="1" dirty="0"/>
          </a:p>
        </p:txBody>
      </p:sp>
      <p:sp>
        <p:nvSpPr>
          <p:cNvPr id="2" name="Rectangle 1"/>
          <p:cNvSpPr/>
          <p:nvPr/>
        </p:nvSpPr>
        <p:spPr>
          <a:xfrm>
            <a:off x="126124" y="206277"/>
            <a:ext cx="4988866" cy="646331"/>
          </a:xfrm>
          <a:prstGeom prst="rect">
            <a:avLst/>
          </a:prstGeom>
        </p:spPr>
        <p:txBody>
          <a:bodyPr wrap="none">
            <a:spAutoFit/>
          </a:bodyPr>
          <a:lstStyle/>
          <a:p>
            <a:r>
              <a:rPr lang="fr-FR" sz="3600" dirty="0" smtClean="0">
                <a:latin typeface="Garamond" pitchFamily="18" charset="0"/>
              </a:rPr>
              <a:t>Du </a:t>
            </a:r>
            <a:r>
              <a:rPr lang="fr-FR" sz="3600" dirty="0" err="1" smtClean="0">
                <a:latin typeface="Garamond" pitchFamily="18" charset="0"/>
              </a:rPr>
              <a:t>contre-rôle</a:t>
            </a:r>
            <a:r>
              <a:rPr lang="fr-FR" sz="3600" dirty="0">
                <a:latin typeface="Garamond" pitchFamily="18" charset="0"/>
              </a:rPr>
              <a:t> </a:t>
            </a:r>
            <a:r>
              <a:rPr lang="fr-FR" sz="3600" dirty="0" smtClean="0">
                <a:latin typeface="Garamond" pitchFamily="18" charset="0"/>
              </a:rPr>
              <a:t>au contrôle</a:t>
            </a:r>
            <a:endParaRPr lang="fr-FR" sz="3600" dirty="0"/>
          </a:p>
        </p:txBody>
      </p:sp>
    </p:spTree>
    <p:extLst>
      <p:ext uri="{BB962C8B-B14F-4D97-AF65-F5344CB8AC3E}">
        <p14:creationId xmlns:p14="http://schemas.microsoft.com/office/powerpoint/2010/main" val="119499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fade">
                                      <p:cBhvr>
                                        <p:cTn id="12" dur="500"/>
                                        <p:tgtEl>
                                          <p:spTgt spid="501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46368" y="3216998"/>
            <a:ext cx="963251" cy="2834886"/>
          </a:xfrm>
          <a:prstGeom prst="rect">
            <a:avLst/>
          </a:prstGeom>
        </p:spPr>
      </p:pic>
      <p:pic>
        <p:nvPicPr>
          <p:cNvPr id="1026" name="Picture 2" descr="元の画像を表示"/>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01630" y="3359093"/>
            <a:ext cx="927267" cy="27845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元の画像を表示"/>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9055" y="687405"/>
            <a:ext cx="3729791" cy="274159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5223802" y="2312959"/>
            <a:ext cx="1540042" cy="584775"/>
          </a:xfrm>
          <a:prstGeom prst="rect">
            <a:avLst/>
          </a:prstGeom>
          <a:noFill/>
        </p:spPr>
        <p:txBody>
          <a:bodyPr wrap="square" rtlCol="0">
            <a:spAutoFit/>
          </a:bodyPr>
          <a:lstStyle/>
          <a:p>
            <a:r>
              <a:rPr lang="en-US" altLang="ja-JP" sz="3200" dirty="0" smtClean="0"/>
              <a:t>Satan</a:t>
            </a:r>
            <a:endParaRPr kumimoji="1" lang="ja-JP" altLang="en-US" sz="3200" dirty="0"/>
          </a:p>
        </p:txBody>
      </p:sp>
      <p:sp>
        <p:nvSpPr>
          <p:cNvPr id="4" name="テキスト ボックス 3"/>
          <p:cNvSpPr txBox="1"/>
          <p:nvPr/>
        </p:nvSpPr>
        <p:spPr>
          <a:xfrm>
            <a:off x="1641593" y="6051884"/>
            <a:ext cx="687304" cy="523220"/>
          </a:xfrm>
          <a:prstGeom prst="rect">
            <a:avLst/>
          </a:prstGeom>
          <a:noFill/>
        </p:spPr>
        <p:txBody>
          <a:bodyPr wrap="none" rtlCol="0">
            <a:spAutoFit/>
          </a:bodyPr>
          <a:lstStyle/>
          <a:p>
            <a:r>
              <a:rPr kumimoji="1" lang="en-US" altLang="ja-JP" sz="2800" dirty="0" smtClean="0"/>
              <a:t>Eve</a:t>
            </a:r>
            <a:endParaRPr kumimoji="1" lang="ja-JP" altLang="en-US" sz="2800" dirty="0"/>
          </a:p>
        </p:txBody>
      </p:sp>
      <p:sp>
        <p:nvSpPr>
          <p:cNvPr id="5" name="テキスト ボックス 4"/>
          <p:cNvSpPr txBox="1"/>
          <p:nvPr/>
        </p:nvSpPr>
        <p:spPr>
          <a:xfrm>
            <a:off x="10007658" y="6213520"/>
            <a:ext cx="1040670" cy="523220"/>
          </a:xfrm>
          <a:prstGeom prst="rect">
            <a:avLst/>
          </a:prstGeom>
          <a:noFill/>
        </p:spPr>
        <p:txBody>
          <a:bodyPr wrap="none" rtlCol="0">
            <a:spAutoFit/>
          </a:bodyPr>
          <a:lstStyle/>
          <a:p>
            <a:r>
              <a:rPr kumimoji="1" lang="en-US" altLang="ja-JP" sz="2800" dirty="0" smtClean="0"/>
              <a:t>Adam</a:t>
            </a:r>
            <a:endParaRPr kumimoji="1" lang="ja-JP" altLang="en-US" sz="2800" dirty="0"/>
          </a:p>
        </p:txBody>
      </p:sp>
      <p:sp>
        <p:nvSpPr>
          <p:cNvPr id="7" name="ホームベース 6"/>
          <p:cNvSpPr/>
          <p:nvPr/>
        </p:nvSpPr>
        <p:spPr>
          <a:xfrm rot="2210820">
            <a:off x="7354324" y="3524776"/>
            <a:ext cx="2713080" cy="536587"/>
          </a:xfrm>
          <a:prstGeom prst="homePlate">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solidFill>
                  <a:schemeClr val="bg1"/>
                </a:solidFill>
              </a:rPr>
              <a:t>Jalousie</a:t>
            </a:r>
            <a:endParaRPr kumimoji="1" lang="ja-JP" altLang="en-US" sz="4000" dirty="0">
              <a:solidFill>
                <a:schemeClr val="bg1"/>
              </a:solidFill>
            </a:endParaRPr>
          </a:p>
        </p:txBody>
      </p:sp>
      <p:sp>
        <p:nvSpPr>
          <p:cNvPr id="13" name="正方形/長方形 12"/>
          <p:cNvSpPr/>
          <p:nvPr/>
        </p:nvSpPr>
        <p:spPr>
          <a:xfrm>
            <a:off x="208732" y="89094"/>
            <a:ext cx="11570183" cy="523220"/>
          </a:xfrm>
          <a:prstGeom prst="rect">
            <a:avLst/>
          </a:prstGeom>
        </p:spPr>
        <p:txBody>
          <a:bodyPr wrap="square">
            <a:spAutoFit/>
          </a:bodyPr>
          <a:lstStyle/>
          <a:p>
            <a:pPr lvl="0"/>
            <a:r>
              <a:rPr lang="en-US" altLang="ja-JP" sz="2800" b="1" dirty="0" smtClean="0">
                <a:solidFill>
                  <a:prstClr val="black"/>
                </a:solidFill>
              </a:rPr>
              <a:t>Ne pas </a:t>
            </a:r>
            <a:r>
              <a:rPr lang="en-US" altLang="ja-JP" sz="2800" b="1" dirty="0" err="1" smtClean="0">
                <a:solidFill>
                  <a:prstClr val="black"/>
                </a:solidFill>
              </a:rPr>
              <a:t>prendre</a:t>
            </a:r>
            <a:r>
              <a:rPr lang="en-US" altLang="ja-JP" sz="2800" b="1" dirty="0" smtClean="0">
                <a:solidFill>
                  <a:prstClr val="black"/>
                </a:solidFill>
              </a:rPr>
              <a:t> le point de </a:t>
            </a:r>
            <a:r>
              <a:rPr lang="en-US" altLang="ja-JP" sz="2800" b="1" dirty="0" err="1" smtClean="0">
                <a:solidFill>
                  <a:prstClr val="black"/>
                </a:solidFill>
              </a:rPr>
              <a:t>vue</a:t>
            </a:r>
            <a:r>
              <a:rPr lang="en-US" altLang="ja-JP" sz="2800" b="1" dirty="0" smtClean="0">
                <a:solidFill>
                  <a:prstClr val="black"/>
                </a:solidFill>
              </a:rPr>
              <a:t> de </a:t>
            </a:r>
            <a:r>
              <a:rPr lang="en-US" altLang="ja-JP" sz="2800" b="1" dirty="0" err="1" smtClean="0">
                <a:solidFill>
                  <a:prstClr val="black"/>
                </a:solidFill>
              </a:rPr>
              <a:t>Dieu</a:t>
            </a:r>
            <a:r>
              <a:rPr lang="en-US" altLang="ja-JP" sz="2800" b="1" dirty="0" smtClean="0">
                <a:solidFill>
                  <a:prstClr val="black"/>
                </a:solidFill>
              </a:rPr>
              <a:t> en </a:t>
            </a:r>
            <a:r>
              <a:rPr lang="en-US" altLang="ja-JP" sz="2800" b="1" dirty="0" err="1" smtClean="0">
                <a:solidFill>
                  <a:prstClr val="black"/>
                </a:solidFill>
              </a:rPr>
              <a:t>aimant</a:t>
            </a:r>
            <a:r>
              <a:rPr lang="en-US" altLang="ja-JP" sz="2800" b="1" dirty="0" smtClean="0">
                <a:solidFill>
                  <a:prstClr val="black"/>
                </a:solidFill>
              </a:rPr>
              <a:t> les </a:t>
            </a:r>
            <a:r>
              <a:rPr lang="en-US" altLang="ja-JP" sz="2800" b="1" dirty="0" err="1" smtClean="0">
                <a:solidFill>
                  <a:prstClr val="black"/>
                </a:solidFill>
              </a:rPr>
              <a:t>autres</a:t>
            </a:r>
            <a:endParaRPr lang="ja-JP" altLang="en-US" sz="1600" b="1" dirty="0"/>
          </a:p>
        </p:txBody>
      </p:sp>
    </p:spTree>
    <p:extLst>
      <p:ext uri="{BB962C8B-B14F-4D97-AF65-F5344CB8AC3E}">
        <p14:creationId xmlns:p14="http://schemas.microsoft.com/office/powerpoint/2010/main" val="38775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58 0.0007 L -0.0358 0.00116 C -0.03815 -0.00393 -0.04088 -0.00833 -0.04309 -0.01319 C -0.04726 -0.02268 -0.04414 -0.01898 -0.04661 -0.02893 C -0.04726 -0.03125 -0.04817 -0.03287 -0.04895 -0.03495 C -0.04869 -0.04676 -0.04882 -0.05856 -0.04791 -0.07037 C -0.04752 -0.07361 -0.04596 -0.07569 -0.04557 -0.07847 C -0.04466 -0.08217 -0.04505 -0.08657 -0.04427 -0.09027 C -0.04375 -0.09305 -0.04244 -0.09537 -0.04179 -0.09838 C -0.04088 -0.10208 -0.0401 -0.10625 -0.03945 -0.10995 C -0.03802 -0.11782 -0.0371 -0.12592 -0.0358 -0.13379 C -0.03554 -0.13634 -0.03515 -0.13888 -0.03463 -0.14166 C -0.03424 -0.14375 -0.03372 -0.1456 -0.03346 -0.14768 C -0.03229 -0.15416 -0.03177 -0.15856 -0.03098 -0.16527 C -0.03138 -0.16805 -0.03164 -0.17083 -0.03216 -0.17338 C -0.03281 -0.17592 -0.0345 -0.17847 -0.03463 -0.18125 C -0.03502 -0.20162 -0.03437 -0.22222 -0.03346 -0.24259 C -0.03307 -0.25 -0.02981 -0.2581 -0.02734 -0.26412 C -0.02656 -0.2662 -0.02565 -0.26805 -0.025 -0.27013 C -0.02434 -0.27199 -0.02434 -0.2743 -0.02369 -0.27615 C -0.02304 -0.27824 -0.02213 -0.28009 -0.02135 -0.28217 C -0.02057 -0.28449 -0.02005 -0.28773 -0.01888 -0.29004 C -0.01523 -0.29745 -0.01197 -0.30185 -0.0069 -0.30601 C -0.00572 -0.30671 -0.00442 -0.30717 -0.00312 -0.30763 C 0.0099 -0.32939 -0.01289 -0.29305 0.00287 -0.31365 C 0.00586 -0.31782 0.00795 -0.32384 0.01133 -0.32754 C 0.01237 -0.32893 0.01368 -0.33009 0.01485 -0.33148 C 0.0181 -0.33541 0.02097 -0.33981 0.02448 -0.34351 C 0.03152 -0.35046 0.03855 -0.35787 0.0461 -0.36296 L 0.06068 -0.37291 C 0.06277 -0.37453 0.06498 -0.37476 0.06667 -0.37708 C 0.07253 -0.38426 0.07045 -0.38263 0.07761 -0.3868 C 0.08008 -0.38842 0.08256 -0.38865 0.08477 -0.39097 C 0.08959 -0.39537 0.0905 -0.39768 0.09571 -0.39884 C 0.10092 -0.39976 0.10612 -0.4 0.11146 -0.40046 C 0.11902 -0.4 0.1267 -0.39976 0.13438 -0.39884 C 0.13724 -0.39838 0.14011 -0.39768 0.14271 -0.39676 C 0.14532 -0.39583 0.15014 -0.39282 0.15014 -0.39259 L 0.15014 -0.39282 " pathEditMode="relative" rAng="0" ptsTypes="AAAAAAAAAAAAAAAAAAAAAAAAAAAAAAAAAAAAAAA">
                                      <p:cBhvr>
                                        <p:cTn id="6" dur="2000" fill="hold"/>
                                        <p:tgtEl>
                                          <p:spTgt spid="1026"/>
                                        </p:tgtEl>
                                        <p:attrNameLst>
                                          <p:attrName>ppt_x</p:attrName>
                                          <p:attrName>ppt_y</p:attrName>
                                        </p:attrNameLst>
                                      </p:cBhvr>
                                      <p:rCtr x="8633" y="-20046"/>
                                    </p:animMotion>
                                  </p:childTnLst>
                                </p:cTn>
                              </p:par>
                            </p:childTnLst>
                          </p:cTn>
                        </p:par>
                      </p:childTnLst>
                    </p:cTn>
                  </p:par>
                  <p:par>
                    <p:cTn id="7" fill="hold">
                      <p:stCondLst>
                        <p:cond delay="indefinite"/>
                      </p:stCondLst>
                      <p:childTnLst>
                        <p:par>
                          <p:cTn id="8" fill="hold">
                            <p:stCondLst>
                              <p:cond delay="0"/>
                            </p:stCondLst>
                            <p:childTnLst>
                              <p:par>
                                <p:cTn id="9" presetID="14" presetClass="exit" presetSubtype="10" fill="hold" nodeType="clickEffect">
                                  <p:stCondLst>
                                    <p:cond delay="0"/>
                                  </p:stCondLst>
                                  <p:childTnLst>
                                    <p:animEffect transition="out" filter="randombar(horizontal)">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0705" y="314229"/>
            <a:ext cx="5950551" cy="707747"/>
          </a:xfrm>
        </p:spPr>
        <p:style>
          <a:lnRef idx="1">
            <a:schemeClr val="accent1"/>
          </a:lnRef>
          <a:fillRef idx="2">
            <a:schemeClr val="accent1"/>
          </a:fillRef>
          <a:effectRef idx="1">
            <a:schemeClr val="accent1"/>
          </a:effectRef>
          <a:fontRef idx="minor">
            <a:schemeClr val="dk1"/>
          </a:fontRef>
        </p:style>
        <p:txBody>
          <a:bodyPr/>
          <a:lstStyle/>
          <a:p>
            <a:r>
              <a:rPr lang="fr-FR" b="1" dirty="0" smtClean="0">
                <a:solidFill>
                  <a:srgbClr val="002060"/>
                </a:solidFill>
                <a:latin typeface="Garamond" panose="02020404030301010803" pitchFamily="18" charset="0"/>
              </a:rPr>
              <a:t>Etymologie et définition</a:t>
            </a:r>
            <a:endParaRPr lang="fr-FR" b="1"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740705" y="1154284"/>
            <a:ext cx="10389750" cy="5309578"/>
          </a:xfrm>
        </p:spPr>
        <p:style>
          <a:lnRef idx="2">
            <a:schemeClr val="accent1"/>
          </a:lnRef>
          <a:fillRef idx="1">
            <a:schemeClr val="lt1"/>
          </a:fillRef>
          <a:effectRef idx="0">
            <a:schemeClr val="accent1"/>
          </a:effectRef>
          <a:fontRef idx="minor">
            <a:schemeClr val="dk1"/>
          </a:fontRef>
        </p:style>
        <p:txBody>
          <a:bodyPr>
            <a:normAutofit lnSpcReduction="10000"/>
          </a:bodyPr>
          <a:lstStyle/>
          <a:p>
            <a:r>
              <a:rPr lang="fr-FR" dirty="0" smtClean="0">
                <a:latin typeface="Garamond" panose="02020404030301010803" pitchFamily="18" charset="0"/>
              </a:rPr>
              <a:t>Rota (roue) =&gt; </a:t>
            </a:r>
            <a:r>
              <a:rPr lang="fr-FR" dirty="0" err="1" smtClean="0">
                <a:latin typeface="Garamond" panose="02020404030301010803" pitchFamily="18" charset="0"/>
              </a:rPr>
              <a:t>rotulus</a:t>
            </a:r>
            <a:r>
              <a:rPr lang="fr-FR" dirty="0" smtClean="0">
                <a:latin typeface="Garamond" panose="02020404030301010803" pitchFamily="18" charset="0"/>
              </a:rPr>
              <a:t> (rouleau). En forme de rouleau =&gt; Rouleaux de papier</a:t>
            </a:r>
          </a:p>
          <a:p>
            <a:r>
              <a:rPr lang="fr-FR" dirty="0" smtClean="0">
                <a:latin typeface="Garamond" panose="02020404030301010803" pitchFamily="18" charset="0"/>
              </a:rPr>
              <a:t>Cahier des charges, liste, registre où étaient inscrits les nouveaux soldats</a:t>
            </a:r>
          </a:p>
          <a:p>
            <a:r>
              <a:rPr lang="fr-FR" dirty="0" smtClean="0">
                <a:latin typeface="Garamond" panose="02020404030301010803" pitchFamily="18" charset="0"/>
              </a:rPr>
              <a:t>Registre attribuant les tâches d’un équipage</a:t>
            </a:r>
          </a:p>
          <a:p>
            <a:r>
              <a:rPr lang="fr-FR" dirty="0" smtClean="0">
                <a:latin typeface="Garamond" panose="02020404030301010803" pitchFamily="18" charset="0"/>
              </a:rPr>
              <a:t>Répertoire des contribuables</a:t>
            </a:r>
          </a:p>
          <a:p>
            <a:r>
              <a:rPr lang="fr-FR" dirty="0">
                <a:latin typeface="Garamond" panose="02020404030301010803" pitchFamily="18" charset="0"/>
              </a:rPr>
              <a:t>Registre où </a:t>
            </a:r>
            <a:r>
              <a:rPr lang="fr-FR" dirty="0" smtClean="0">
                <a:latin typeface="Garamond" panose="02020404030301010803" pitchFamily="18" charset="0"/>
              </a:rPr>
              <a:t>figurent </a:t>
            </a:r>
            <a:r>
              <a:rPr lang="fr-FR" dirty="0">
                <a:latin typeface="Garamond" panose="02020404030301010803" pitchFamily="18" charset="0"/>
              </a:rPr>
              <a:t>les affaires soumises à un tribunal</a:t>
            </a:r>
            <a:r>
              <a:rPr lang="fr-FR" dirty="0" smtClean="0">
                <a:latin typeface="Garamond" panose="02020404030301010803" pitchFamily="18" charset="0"/>
              </a:rPr>
              <a:t>.</a:t>
            </a:r>
          </a:p>
          <a:p>
            <a:r>
              <a:rPr lang="fr-FR" dirty="0" smtClean="0">
                <a:latin typeface="Garamond" panose="02020404030301010803" pitchFamily="18" charset="0"/>
              </a:rPr>
              <a:t>Ensemble des répliques (</a:t>
            </a:r>
            <a:r>
              <a:rPr lang="fr-FR" dirty="0" smtClean="0">
                <a:solidFill>
                  <a:srgbClr val="FF0000"/>
                </a:solidFill>
                <a:latin typeface="Garamond" panose="02020404030301010803" pitchFamily="18" charset="0"/>
              </a:rPr>
              <a:t>paroles</a:t>
            </a:r>
            <a:r>
              <a:rPr lang="fr-FR" dirty="0" smtClean="0">
                <a:latin typeface="Garamond" panose="02020404030301010803" pitchFamily="18" charset="0"/>
              </a:rPr>
              <a:t>) que doit dire un acteur</a:t>
            </a:r>
          </a:p>
          <a:p>
            <a:r>
              <a:rPr lang="fr-FR" dirty="0" smtClean="0">
                <a:latin typeface="Garamond" panose="02020404030301010803" pitchFamily="18" charset="0"/>
              </a:rPr>
              <a:t>Place d’une artiste dans </a:t>
            </a:r>
            <a:r>
              <a:rPr lang="fr-FR" dirty="0">
                <a:latin typeface="Garamond" panose="02020404030301010803" pitchFamily="18" charset="0"/>
              </a:rPr>
              <a:t>une </a:t>
            </a:r>
            <a:r>
              <a:rPr lang="fr-FR" dirty="0" smtClean="0">
                <a:latin typeface="Garamond" panose="02020404030301010803" pitchFamily="18" charset="0"/>
              </a:rPr>
              <a:t>pièce, </a:t>
            </a:r>
            <a:r>
              <a:rPr lang="fr-FR" dirty="0">
                <a:latin typeface="Garamond" panose="02020404030301010803" pitchFamily="18" charset="0"/>
              </a:rPr>
              <a:t>un film, un ballet, un spectacle. </a:t>
            </a:r>
            <a:endParaRPr lang="fr-FR" dirty="0" smtClean="0">
              <a:latin typeface="Garamond" panose="02020404030301010803" pitchFamily="18" charset="0"/>
            </a:endParaRPr>
          </a:p>
          <a:p>
            <a:r>
              <a:rPr lang="fr-FR" dirty="0" smtClean="0">
                <a:solidFill>
                  <a:srgbClr val="FF0000"/>
                </a:solidFill>
                <a:latin typeface="Garamond" panose="02020404030301010803" pitchFamily="18" charset="0"/>
              </a:rPr>
              <a:t>Personnage</a:t>
            </a:r>
            <a:r>
              <a:rPr lang="fr-FR" dirty="0" smtClean="0">
                <a:latin typeface="Garamond" panose="02020404030301010803" pitchFamily="18" charset="0"/>
              </a:rPr>
              <a:t> joué par l’artiste</a:t>
            </a:r>
          </a:p>
          <a:p>
            <a:r>
              <a:rPr lang="fr-FR" dirty="0" smtClean="0">
                <a:latin typeface="Garamond" panose="02020404030301010803" pitchFamily="18" charset="0"/>
              </a:rPr>
              <a:t>Comportement dans la vie sociale =&gt; Statut, fonction, poste</a:t>
            </a:r>
          </a:p>
          <a:p>
            <a:r>
              <a:rPr lang="fr-FR" dirty="0">
                <a:solidFill>
                  <a:srgbClr val="FF0000"/>
                </a:solidFill>
                <a:latin typeface="Garamond" panose="02020404030301010803" pitchFamily="18" charset="0"/>
              </a:rPr>
              <a:t>Action</a:t>
            </a:r>
            <a:r>
              <a:rPr lang="fr-FR" dirty="0">
                <a:latin typeface="Garamond" panose="02020404030301010803" pitchFamily="18" charset="0"/>
              </a:rPr>
              <a:t> que l'on a sur quelque chose; </a:t>
            </a:r>
            <a:r>
              <a:rPr lang="fr-FR" dirty="0">
                <a:solidFill>
                  <a:srgbClr val="FF0000"/>
                </a:solidFill>
                <a:latin typeface="Garamond" panose="02020404030301010803" pitchFamily="18" charset="0"/>
              </a:rPr>
              <a:t>influence</a:t>
            </a:r>
            <a:r>
              <a:rPr lang="fr-FR" dirty="0">
                <a:latin typeface="Garamond" panose="02020404030301010803" pitchFamily="18" charset="0"/>
              </a:rPr>
              <a:t> que l'on exerce; place tenue par quelqu'un ou par quelque </a:t>
            </a:r>
            <a:r>
              <a:rPr lang="fr-FR" dirty="0" smtClean="0">
                <a:latin typeface="Garamond" panose="02020404030301010803" pitchFamily="18" charset="0"/>
              </a:rPr>
              <a:t>chose</a:t>
            </a:r>
          </a:p>
          <a:p>
            <a:r>
              <a:rPr lang="fr-FR" dirty="0">
                <a:latin typeface="Garamond" panose="02020404030301010803" pitchFamily="18" charset="0"/>
              </a:rPr>
              <a:t>Modèle organisé de conduite, relatif à une certaine position dans la société ou dans un groupe et corrélatif à l'attente des autres ou du </a:t>
            </a:r>
            <a:r>
              <a:rPr lang="fr-FR" dirty="0" smtClean="0">
                <a:latin typeface="Garamond" panose="02020404030301010803" pitchFamily="18" charset="0"/>
              </a:rPr>
              <a:t>groupe</a:t>
            </a:r>
            <a:r>
              <a:rPr lang="fr-FR" dirty="0">
                <a:latin typeface="Garamond" panose="02020404030301010803" pitchFamily="18" charset="0"/>
              </a:rPr>
              <a:t>.</a:t>
            </a:r>
            <a:r>
              <a:rPr lang="fr-FR" dirty="0" smtClean="0">
                <a:latin typeface="Garamond" panose="02020404030301010803" pitchFamily="18" charset="0"/>
              </a:rPr>
              <a:t> </a:t>
            </a:r>
            <a:endParaRPr lang="fr-FR" dirty="0">
              <a:latin typeface="Garamond" panose="02020404030301010803" pitchFamily="18" charset="0"/>
            </a:endParaRPr>
          </a:p>
        </p:txBody>
      </p:sp>
    </p:spTree>
    <p:extLst>
      <p:ext uri="{BB962C8B-B14F-4D97-AF65-F5344CB8AC3E}">
        <p14:creationId xmlns:p14="http://schemas.microsoft.com/office/powerpoint/2010/main" val="684791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5865" y="867944"/>
            <a:ext cx="7842584" cy="5555164"/>
          </a:xfrm>
          <a:prstGeom prst="rect">
            <a:avLst/>
          </a:prstGeom>
        </p:spPr>
      </p:pic>
      <p:sp>
        <p:nvSpPr>
          <p:cNvPr id="3" name="正方形/長方形 2"/>
          <p:cNvSpPr/>
          <p:nvPr/>
        </p:nvSpPr>
        <p:spPr>
          <a:xfrm>
            <a:off x="345865" y="176844"/>
            <a:ext cx="3741730" cy="584775"/>
          </a:xfrm>
          <a:prstGeom prst="rect">
            <a:avLst/>
          </a:prstGeom>
        </p:spPr>
        <p:txBody>
          <a:bodyPr wrap="none">
            <a:spAutoFit/>
          </a:bodyPr>
          <a:lstStyle/>
          <a:p>
            <a:r>
              <a:rPr lang="en-US" altLang="ja-JP" sz="3200" b="1" dirty="0" smtClean="0"/>
              <a:t>Quitter </a:t>
            </a:r>
            <a:r>
              <a:rPr lang="en-US" altLang="ja-JP" sz="3200" b="1" dirty="0" err="1" smtClean="0"/>
              <a:t>sa</a:t>
            </a:r>
            <a:r>
              <a:rPr lang="en-US" altLang="ja-JP" sz="3200" b="1" dirty="0" smtClean="0"/>
              <a:t> position</a:t>
            </a:r>
            <a:endParaRPr lang="ja-JP" altLang="en-US" b="1" dirty="0"/>
          </a:p>
        </p:txBody>
      </p:sp>
      <p:pic>
        <p:nvPicPr>
          <p:cNvPr id="4" name="Picture 3" descr="John Roddam Spencer Stanhope - Eve Tempted, 1877.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21052235" flipH="1">
            <a:off x="6893375" y="9982"/>
            <a:ext cx="3315360" cy="3153464"/>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3" descr="John Roddam Spencer Stanhope - Eve Tempted, 187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551055" y="3226508"/>
            <a:ext cx="3224046" cy="332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8018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2817" y="4529162"/>
            <a:ext cx="3174273" cy="2328838"/>
          </a:xfrm>
          <a:prstGeom prst="rect">
            <a:avLst/>
          </a:prstGeom>
        </p:spPr>
      </p:pic>
      <p:sp>
        <p:nvSpPr>
          <p:cNvPr id="2" name="正方形/長方形 1"/>
          <p:cNvSpPr/>
          <p:nvPr/>
        </p:nvSpPr>
        <p:spPr>
          <a:xfrm>
            <a:off x="138821" y="92624"/>
            <a:ext cx="4823756" cy="707886"/>
          </a:xfrm>
          <a:prstGeom prst="rect">
            <a:avLst/>
          </a:prstGeom>
        </p:spPr>
        <p:txBody>
          <a:bodyPr wrap="none">
            <a:spAutoFit/>
          </a:bodyPr>
          <a:lstStyle/>
          <a:p>
            <a:r>
              <a:rPr lang="en-US" altLang="ja-JP" sz="4000" b="1" dirty="0" err="1" smtClean="0"/>
              <a:t>Renverser</a:t>
            </a:r>
            <a:r>
              <a:rPr lang="en-US" altLang="ja-JP" sz="4000" b="1" dirty="0" smtClean="0"/>
              <a:t> le </a:t>
            </a:r>
            <a:r>
              <a:rPr lang="en-US" altLang="ja-JP" sz="4000" b="1" dirty="0" err="1" smtClean="0"/>
              <a:t>règne</a:t>
            </a:r>
            <a:endParaRPr lang="ja-JP" altLang="en-US" sz="2400" b="1" dirty="0"/>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24656" y="2420471"/>
            <a:ext cx="701359" cy="2108691"/>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6015" y="2320164"/>
            <a:ext cx="750584" cy="2208998"/>
          </a:xfrm>
          <a:prstGeom prst="rect">
            <a:avLst/>
          </a:prstGeom>
        </p:spPr>
      </p:pic>
    </p:spTree>
    <p:extLst>
      <p:ext uri="{BB962C8B-B14F-4D97-AF65-F5344CB8AC3E}">
        <p14:creationId xmlns:p14="http://schemas.microsoft.com/office/powerpoint/2010/main" val="22227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9128 -0.14722 L 0.09128 -0.14699 C 0.09727 -0.16111 0.09596 -0.16203 0.10312 -0.16828 C 0.10404 -0.16921 0.10508 -0.16967 0.10599 -0.17014 C 0.11302 -0.18264 0.10508 -0.16921 0.11198 -0.17893 C 0.11263 -0.17986 0.11315 -0.18148 0.11393 -0.1824 C 0.11588 -0.18495 0.11784 -0.18703 0.11979 -0.18935 C 0.12083 -0.19051 0.122 -0.19143 0.12279 -0.19305 C 0.12474 -0.19653 0.12721 -0.1993 0.12878 -0.20347 C 0.13138 -0.21041 0.12969 -0.20764 0.13372 -0.21227 C 0.13398 -0.21458 0.13437 -0.2169 0.13463 -0.21921 C 0.13646 -0.23703 0.13463 -0.22592 0.13659 -0.2368 C 0.13711 -0.24143 0.13789 -0.25115 0.13854 -0.25602 C 0.1388 -0.25787 0.13919 -0.25972 0.13958 -0.26134 C 0.1418 -0.29352 0.13841 -0.26065 0.14349 -0.28426 C 0.14453 -0.28865 0.14479 -0.29352 0.14544 -0.29815 C 0.14609 -0.30185 0.14687 -0.30532 0.14753 -0.30879 C 0.15234 -0.33935 0.1474 -0.30972 0.15039 -0.33148 C 0.15065 -0.33333 0.15104 -0.33518 0.15143 -0.3368 C 0.15378 -0.37801 0.15312 -0.35972 0.15143 -0.43333 C 0.15143 -0.43426 0.14987 -0.44421 0.14948 -0.4456 C 0.14896 -0.44699 0.14818 -0.44791 0.14753 -0.44907 C 0.1444 -0.46574 0.14883 -0.44444 0.14453 -0.45787 C 0.14362 -0.46065 0.14336 -0.46389 0.14258 -0.46666 C 0.14206 -0.46852 0.14115 -0.47014 0.14062 -0.47199 C 0.1401 -0.47361 0.13997 -0.47546 0.13958 -0.47731 C 0.13906 -0.47963 0.13815 -0.48194 0.13763 -0.48426 C 0.13516 -0.49444 0.13841 -0.48472 0.13463 -0.49467 C 0.13437 -0.49653 0.13424 -0.49861 0.13372 -0.5 C 0.1319 -0.50393 0.12773 -0.51065 0.12773 -0.51041 C 0.12617 -0.51875 0.12682 -0.51666 0.12279 -0.52639 C 0.12187 -0.5287 0.1207 -0.53078 0.11979 -0.53333 C 0.11901 -0.53611 0.11862 -0.53935 0.11784 -0.54213 C 0.11602 -0.54977 0.1138 -0.55717 0.11198 -0.56504 C 0.1112 -0.56828 0.11094 -0.57222 0.11003 -0.57546 C 0.10755 -0.58426 0.10703 -0.58078 0.10404 -0.58773 C 0.10286 -0.59051 0.10208 -0.59352 0.10104 -0.59653 C 0.09948 -0.60162 0.09792 -0.61065 0.09414 -0.61227 C 0.09284 -0.61296 0.09154 -0.61342 0.09023 -0.61412 C 0.08919 -0.61458 0.08828 -0.61551 0.08724 -0.61597 C 0.08437 -0.61666 0.08138 -0.61713 0.07838 -0.61759 C 0.06992 -0.62268 0.07461 -0.6206 0.06458 -0.62291 C 0.0556 -0.62685 0.06536 -0.62291 0.04883 -0.62639 C 0.04727 -0.62662 0.04167 -0.62893 0.03997 -0.62986 C 0.03789 -0.63102 0.03607 -0.63264 0.03398 -0.63333 C 0.02773 -0.63565 0.03073 -0.63449 0.02513 -0.6368 C 0.00638 -0.63472 0.01523 -0.63518 -0.00143 -0.63518 L -0.00143 -0.63333 " pathEditMode="relative" rAng="0" ptsTypes="AAAAAAAAAAAAAAAAAAAAAAAAAAAAAAAAAAAAAAAAAAAAAAAA">
                                      <p:cBhvr>
                                        <p:cTn id="6" dur="2000" fill="hold"/>
                                        <p:tgtEl>
                                          <p:spTgt spid="4"/>
                                        </p:tgtEl>
                                        <p:attrNameLst>
                                          <p:attrName>ppt_x</p:attrName>
                                          <p:attrName>ppt_y</p:attrName>
                                        </p:attrNameLst>
                                      </p:cBhvr>
                                      <p:rCtr x="-1563" y="-24468"/>
                                    </p:animMotion>
                                  </p:childTnLst>
                                </p:cTn>
                              </p:par>
                              <p:par>
                                <p:cTn id="7" presetID="42" presetClass="path" presetSubtype="0" accel="50000" decel="50000" fill="hold" nodeType="withEffect">
                                  <p:stCondLst>
                                    <p:cond delay="0"/>
                                  </p:stCondLst>
                                  <p:childTnLst>
                                    <p:animMotion origin="layout" path="M -4.79167E-6 -2.96296E-6 L -4.79167E-6 0.25 " pathEditMode="relative" rAng="0" ptsTypes="AA">
                                      <p:cBhvr>
                                        <p:cTn id="8" dur="2000" fill="hold"/>
                                        <p:tgtEl>
                                          <p:spTgt spid="3"/>
                                        </p:tgtEl>
                                        <p:attrNameLst>
                                          <p:attrName>ppt_x</p:attrName>
                                          <p:attrName>ppt_y</p:attrName>
                                        </p:attrNameLst>
                                      </p:cBhvr>
                                      <p:rCtr x="0" y="12500"/>
                                    </p:animMotion>
                                  </p:childTnLst>
                                </p:cTn>
                              </p:par>
                              <p:par>
                                <p:cTn id="9" presetID="42" presetClass="path" presetSubtype="0" accel="50000" decel="50000" fill="hold" nodeType="withEffect">
                                  <p:stCondLst>
                                    <p:cond delay="0"/>
                                  </p:stCondLst>
                                  <p:childTnLst>
                                    <p:animMotion origin="layout" path="M 1.11022E-16 4.44444E-6 L 1.11022E-16 0.25 " pathEditMode="relative" rAng="0" ptsTypes="AA">
                                      <p:cBhvr>
                                        <p:cTn id="10"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元の画像を表示"/>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2172" y="1072627"/>
            <a:ext cx="6190460" cy="3916682"/>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02172" y="426296"/>
            <a:ext cx="3719288" cy="646331"/>
          </a:xfrm>
          <a:prstGeom prst="rect">
            <a:avLst/>
          </a:prstGeom>
        </p:spPr>
        <p:txBody>
          <a:bodyPr wrap="none">
            <a:spAutoFit/>
          </a:bodyPr>
          <a:lstStyle/>
          <a:p>
            <a:pPr lvl="0"/>
            <a:r>
              <a:rPr lang="en-US" altLang="ja-JP" sz="3600" b="1" dirty="0" smtClean="0"/>
              <a:t>Multiplier le mal</a:t>
            </a:r>
            <a:endParaRPr lang="ja-JP" altLang="en-US" sz="3600" b="1" dirty="0"/>
          </a:p>
        </p:txBody>
      </p:sp>
      <p:pic>
        <p:nvPicPr>
          <p:cNvPr id="4" name="Picture 2" descr="http://web.whittier.edu/people/webpages/personalwebpages/furmanadams/IMAGES/Fig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73767" y="1130043"/>
            <a:ext cx="3432862" cy="3801849"/>
          </a:xfrm>
          <a:prstGeom prst="rect">
            <a:avLst/>
          </a:prstGeom>
          <a:noFill/>
          <a:ln w="9525">
            <a:noFill/>
            <a:miter lim="800000"/>
            <a:headEnd/>
            <a:tailEnd/>
          </a:ln>
        </p:spPr>
      </p:pic>
    </p:spTree>
    <p:extLst>
      <p:ext uri="{BB962C8B-B14F-4D97-AF65-F5344CB8AC3E}">
        <p14:creationId xmlns:p14="http://schemas.microsoft.com/office/powerpoint/2010/main" val="523348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49550" y="2829261"/>
            <a:ext cx="8825657" cy="961697"/>
          </a:xfrm>
        </p:spPr>
        <p:txBody>
          <a:bodyPr/>
          <a:lstStyle/>
          <a:p>
            <a:r>
              <a:rPr lang="fr-FR" dirty="0" smtClean="0"/>
              <a:t>Les Caractères</a:t>
            </a:r>
            <a:endParaRPr lang="fr-FR" dirty="0"/>
          </a:p>
        </p:txBody>
      </p:sp>
      <p:sp>
        <p:nvSpPr>
          <p:cNvPr id="5" name="Espace réservé du texte 4"/>
          <p:cNvSpPr>
            <a:spLocks noGrp="1"/>
          </p:cNvSpPr>
          <p:nvPr>
            <p:ph type="body" idx="1"/>
          </p:nvPr>
        </p:nvSpPr>
        <p:spPr>
          <a:xfrm>
            <a:off x="1249549" y="4174767"/>
            <a:ext cx="8825658" cy="860400"/>
          </a:xfrm>
        </p:spPr>
        <p:txBody>
          <a:bodyPr/>
          <a:lstStyle/>
          <a:p>
            <a:r>
              <a:rPr lang="fr-FR" dirty="0" smtClean="0"/>
              <a:t>Rire de nos travers pour les corriger</a:t>
            </a:r>
          </a:p>
          <a:p>
            <a:r>
              <a:rPr lang="fr-FR" dirty="0" smtClean="0"/>
              <a:t>Le piège de la caricature </a:t>
            </a:r>
            <a:endParaRPr lang="fr-FR" dirty="0"/>
          </a:p>
        </p:txBody>
      </p:sp>
    </p:spTree>
    <p:extLst>
      <p:ext uri="{BB962C8B-B14F-4D97-AF65-F5344CB8AC3E}">
        <p14:creationId xmlns:p14="http://schemas.microsoft.com/office/powerpoint/2010/main" val="34469140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2772" y="1398495"/>
            <a:ext cx="9597841" cy="4690334"/>
          </a:xfrm>
        </p:spPr>
        <p:txBody>
          <a:bodyPr/>
          <a:lstStyle/>
          <a:p>
            <a:r>
              <a:rPr lang="fr-FR" sz="2000" u="sng" dirty="0">
                <a:latin typeface="Garamond" panose="02020404030301010803" pitchFamily="18" charset="0"/>
              </a:rPr>
              <a:t>Platon</a:t>
            </a:r>
            <a:r>
              <a:rPr lang="fr-FR" sz="2000" dirty="0">
                <a:latin typeface="Garamond" panose="02020404030301010803" pitchFamily="18" charset="0"/>
              </a:rPr>
              <a:t> </a:t>
            </a:r>
            <a:r>
              <a:rPr lang="fr-FR" sz="2000" dirty="0" smtClean="0">
                <a:latin typeface="Garamond" panose="02020404030301010803" pitchFamily="18" charset="0"/>
              </a:rPr>
              <a:t>définit le</a:t>
            </a:r>
            <a:r>
              <a:rPr lang="fr-FR" sz="2000" dirty="0">
                <a:latin typeface="Garamond" panose="02020404030301010803" pitchFamily="18" charset="0"/>
              </a:rPr>
              <a:t> « caractère » au sens étymologique du mot </a:t>
            </a:r>
            <a:r>
              <a:rPr lang="fr-FR" sz="2000" dirty="0" smtClean="0">
                <a:latin typeface="Garamond" panose="02020404030301010803" pitchFamily="18" charset="0"/>
              </a:rPr>
              <a:t>grec χαρα</a:t>
            </a:r>
            <a:r>
              <a:rPr lang="fr-FR" sz="2000" dirty="0" err="1" smtClean="0">
                <a:latin typeface="Garamond" panose="02020404030301010803" pitchFamily="18" charset="0"/>
              </a:rPr>
              <a:t>κτήρ</a:t>
            </a:r>
            <a:r>
              <a:rPr lang="fr-FR" sz="2000" dirty="0" smtClean="0">
                <a:latin typeface="Garamond" panose="02020404030301010803" pitchFamily="18" charset="0"/>
              </a:rPr>
              <a:t>, à savoir la </a:t>
            </a:r>
            <a:r>
              <a:rPr lang="fr-FR" sz="2000" dirty="0">
                <a:latin typeface="Garamond" panose="02020404030301010803" pitchFamily="18" charset="0"/>
              </a:rPr>
              <a:t>marque des </a:t>
            </a:r>
            <a:r>
              <a:rPr lang="fr-FR" sz="2000" dirty="0" smtClean="0">
                <a:latin typeface="Garamond" panose="02020404030301010803" pitchFamily="18" charset="0"/>
              </a:rPr>
              <a:t>esclaves.</a:t>
            </a:r>
            <a:br>
              <a:rPr lang="fr-FR" sz="2000" dirty="0" smtClean="0">
                <a:latin typeface="Garamond" panose="02020404030301010803" pitchFamily="18" charset="0"/>
              </a:rPr>
            </a:br>
            <a:r>
              <a:rPr lang="fr-FR" sz="2000" dirty="0">
                <a:latin typeface="Garamond" panose="02020404030301010803" pitchFamily="18" charset="0"/>
              </a:rPr>
              <a:t/>
            </a:r>
            <a:br>
              <a:rPr lang="fr-FR" sz="2000" dirty="0">
                <a:latin typeface="Garamond" panose="02020404030301010803" pitchFamily="18" charset="0"/>
              </a:rPr>
            </a:br>
            <a:r>
              <a:rPr lang="fr-FR" sz="2000" dirty="0" smtClean="0">
                <a:latin typeface="Garamond" panose="02020404030301010803" pitchFamily="18" charset="0"/>
              </a:rPr>
              <a:t>Le « caractère » est une déformation, un « travers » : la personne n’est pas maîtresse d’elle-même mais esclave d’un personnage qui la possède.</a:t>
            </a:r>
            <a:br>
              <a:rPr lang="fr-FR" sz="2000" dirty="0" smtClean="0">
                <a:latin typeface="Garamond" panose="02020404030301010803" pitchFamily="18" charset="0"/>
              </a:rPr>
            </a:br>
            <a:r>
              <a:rPr lang="fr-FR" sz="2000" dirty="0">
                <a:latin typeface="Garamond" panose="02020404030301010803" pitchFamily="18" charset="0"/>
              </a:rPr>
              <a:t/>
            </a:r>
            <a:br>
              <a:rPr lang="fr-FR" sz="2000" dirty="0">
                <a:latin typeface="Garamond" panose="02020404030301010803" pitchFamily="18" charset="0"/>
              </a:rPr>
            </a:br>
            <a:r>
              <a:rPr lang="fr-FR" sz="2000" dirty="0" smtClean="0">
                <a:latin typeface="Garamond" panose="02020404030301010803" pitchFamily="18" charset="0"/>
              </a:rPr>
              <a:t>L’idée </a:t>
            </a:r>
            <a:r>
              <a:rPr lang="fr-FR" sz="2000" dirty="0">
                <a:latin typeface="Garamond" panose="02020404030301010803" pitchFamily="18" charset="0"/>
              </a:rPr>
              <a:t>même de « caractère » a été fondée par </a:t>
            </a:r>
            <a:r>
              <a:rPr lang="fr-FR" sz="2000" u="sng" dirty="0">
                <a:latin typeface="Garamond" panose="02020404030301010803" pitchFamily="18" charset="0"/>
              </a:rPr>
              <a:t>Aristote</a:t>
            </a:r>
            <a:r>
              <a:rPr lang="fr-FR" sz="2000" dirty="0">
                <a:latin typeface="Garamond" panose="02020404030301010803" pitchFamily="18" charset="0"/>
              </a:rPr>
              <a:t>, et illustrée par lui </a:t>
            </a:r>
            <a:r>
              <a:rPr lang="fr-FR" sz="2000" dirty="0" smtClean="0">
                <a:latin typeface="Garamond" panose="02020404030301010803" pitchFamily="18" charset="0"/>
              </a:rPr>
              <a:t>dans les </a:t>
            </a:r>
            <a:r>
              <a:rPr lang="fr-FR" sz="2000" dirty="0">
                <a:latin typeface="Garamond" panose="02020404030301010803" pitchFamily="18" charset="0"/>
              </a:rPr>
              <a:t>portraits du Caractère l’</a:t>
            </a:r>
            <a:r>
              <a:rPr lang="fr-FR" sz="2000" i="1" dirty="0">
                <a:latin typeface="Garamond" panose="02020404030301010803" pitchFamily="18" charset="0"/>
              </a:rPr>
              <a:t>Hypocrite</a:t>
            </a:r>
            <a:r>
              <a:rPr lang="fr-FR" sz="2000" dirty="0">
                <a:latin typeface="Garamond" panose="02020404030301010803" pitchFamily="18" charset="0"/>
              </a:rPr>
              <a:t> (Caractère I) et du </a:t>
            </a:r>
            <a:r>
              <a:rPr lang="fr-FR" sz="2000" i="1" dirty="0">
                <a:latin typeface="Garamond" panose="02020404030301010803" pitchFamily="18" charset="0"/>
              </a:rPr>
              <a:t>Verbeux</a:t>
            </a:r>
            <a:r>
              <a:rPr lang="fr-FR" sz="2000" dirty="0">
                <a:latin typeface="Garamond" panose="02020404030301010803" pitchFamily="18" charset="0"/>
              </a:rPr>
              <a:t> (Caractère II</a:t>
            </a:r>
            <a:r>
              <a:rPr lang="fr-FR" sz="2000" dirty="0" smtClean="0">
                <a:latin typeface="Garamond" panose="02020404030301010803" pitchFamily="18" charset="0"/>
              </a:rPr>
              <a:t>) VII </a:t>
            </a:r>
            <a:r>
              <a:rPr lang="fr-FR" sz="2000" dirty="0">
                <a:latin typeface="Garamond" panose="02020404030301010803" pitchFamily="18" charset="0"/>
              </a:rPr>
              <a:t>(</a:t>
            </a:r>
            <a:r>
              <a:rPr lang="fr-FR" sz="2000" i="1" dirty="0">
                <a:latin typeface="Garamond" panose="02020404030301010803" pitchFamily="18" charset="0"/>
              </a:rPr>
              <a:t>Le Verbeux</a:t>
            </a:r>
            <a:r>
              <a:rPr lang="fr-FR" sz="2000" dirty="0">
                <a:latin typeface="Garamond" panose="02020404030301010803" pitchFamily="18" charset="0"/>
              </a:rPr>
              <a:t>) et du Caractère IX (</a:t>
            </a:r>
            <a:r>
              <a:rPr lang="fr-FR" sz="2000" i="1" dirty="0">
                <a:latin typeface="Garamond" panose="02020404030301010803" pitchFamily="18" charset="0"/>
              </a:rPr>
              <a:t>l’Impudent</a:t>
            </a:r>
            <a:r>
              <a:rPr lang="fr-FR" sz="2000" dirty="0" smtClean="0">
                <a:latin typeface="Garamond" panose="02020404030301010803" pitchFamily="18" charset="0"/>
              </a:rPr>
              <a:t>)</a:t>
            </a:r>
            <a:br>
              <a:rPr lang="fr-FR" sz="2000" dirty="0" smtClean="0">
                <a:latin typeface="Garamond" panose="02020404030301010803" pitchFamily="18" charset="0"/>
              </a:rPr>
            </a:br>
            <a:r>
              <a:rPr lang="fr-FR" sz="2000" dirty="0">
                <a:latin typeface="Garamond" panose="02020404030301010803" pitchFamily="18" charset="0"/>
              </a:rPr>
              <a:t/>
            </a:r>
            <a:br>
              <a:rPr lang="fr-FR" sz="2000" dirty="0">
                <a:latin typeface="Garamond" panose="02020404030301010803" pitchFamily="18" charset="0"/>
              </a:rPr>
            </a:br>
            <a:r>
              <a:rPr lang="fr-FR" sz="2000" dirty="0">
                <a:latin typeface="Garamond" panose="02020404030301010803" pitchFamily="18" charset="0"/>
              </a:rPr>
              <a:t>Le </a:t>
            </a:r>
            <a:r>
              <a:rPr lang="fr-FR" sz="2000" i="1" dirty="0">
                <a:latin typeface="Garamond" panose="02020404030301010803" pitchFamily="18" charset="0"/>
              </a:rPr>
              <a:t>Superstitieux</a:t>
            </a:r>
            <a:r>
              <a:rPr lang="fr-FR" sz="2000" dirty="0">
                <a:latin typeface="Garamond" panose="02020404030301010803" pitchFamily="18" charset="0"/>
              </a:rPr>
              <a:t> </a:t>
            </a:r>
            <a:r>
              <a:rPr lang="fr-FR" sz="2000" dirty="0" smtClean="0">
                <a:latin typeface="Garamond" panose="02020404030301010803" pitchFamily="18" charset="0"/>
              </a:rPr>
              <a:t>est le Caractère XVI qui rappelle</a:t>
            </a:r>
            <a:r>
              <a:rPr lang="fr-FR" sz="2000" dirty="0">
                <a:latin typeface="Garamond" panose="02020404030301010803" pitchFamily="18" charset="0"/>
              </a:rPr>
              <a:t> l’obsessionnel de Théophraste » que la science moderne appellerait sujet </a:t>
            </a:r>
            <a:r>
              <a:rPr lang="fr-FR" sz="2000" u="sng" dirty="0">
                <a:latin typeface="Garamond" panose="02020404030301010803" pitchFamily="18" charset="0"/>
              </a:rPr>
              <a:t>compulsif</a:t>
            </a:r>
            <a:r>
              <a:rPr lang="fr-FR" sz="2000" dirty="0">
                <a:latin typeface="Garamond" panose="02020404030301010803" pitchFamily="18" charset="0"/>
              </a:rPr>
              <a:t>, ou sujet atteint de </a:t>
            </a:r>
            <a:r>
              <a:rPr lang="fr-FR" sz="2000" u="sng" dirty="0">
                <a:latin typeface="Garamond" panose="02020404030301010803" pitchFamily="18" charset="0"/>
              </a:rPr>
              <a:t>trouble obsessionnel compulsif</a:t>
            </a:r>
            <a:r>
              <a:rPr lang="fr-FR" sz="2000" dirty="0">
                <a:latin typeface="Garamond" panose="02020404030301010803" pitchFamily="18" charset="0"/>
              </a:rPr>
              <a:t>, en raison de ces rituels répétés. </a:t>
            </a:r>
            <a:r>
              <a:rPr lang="fr-FR" sz="2000" dirty="0" smtClean="0">
                <a:latin typeface="Garamond" panose="02020404030301010803" pitchFamily="18" charset="0"/>
              </a:rPr>
              <a:t/>
            </a:r>
            <a:br>
              <a:rPr lang="fr-FR" sz="2000" dirty="0" smtClean="0">
                <a:latin typeface="Garamond" panose="02020404030301010803" pitchFamily="18" charset="0"/>
              </a:rPr>
            </a:br>
            <a:r>
              <a:rPr lang="fr-FR" sz="2000" dirty="0">
                <a:latin typeface="Garamond" panose="02020404030301010803" pitchFamily="18" charset="0"/>
              </a:rPr>
              <a:t/>
            </a:r>
            <a:br>
              <a:rPr lang="fr-FR" sz="2000" dirty="0">
                <a:latin typeface="Garamond" panose="02020404030301010803" pitchFamily="18" charset="0"/>
              </a:rPr>
            </a:br>
            <a:r>
              <a:rPr lang="fr-FR" sz="2000" dirty="0" smtClean="0">
                <a:latin typeface="Garamond" panose="02020404030301010803" pitchFamily="18" charset="0"/>
              </a:rPr>
              <a:t>Le</a:t>
            </a:r>
            <a:r>
              <a:rPr lang="fr-FR" sz="2000" dirty="0">
                <a:latin typeface="Garamond" panose="02020404030301010803" pitchFamily="18" charset="0"/>
              </a:rPr>
              <a:t> </a:t>
            </a:r>
            <a:r>
              <a:rPr lang="fr-FR" sz="2000" i="1" dirty="0">
                <a:latin typeface="Garamond" panose="02020404030301010803" pitchFamily="18" charset="0"/>
              </a:rPr>
              <a:t>Raseur</a:t>
            </a:r>
            <a:r>
              <a:rPr lang="fr-FR" sz="2000" dirty="0">
                <a:latin typeface="Garamond" panose="02020404030301010803" pitchFamily="18" charset="0"/>
              </a:rPr>
              <a:t> (Caractère XX) des Caractères de </a:t>
            </a:r>
            <a:r>
              <a:rPr lang="fr-FR" sz="2000" u="sng" dirty="0">
                <a:latin typeface="Garamond" panose="02020404030301010803" pitchFamily="18" charset="0"/>
              </a:rPr>
              <a:t>Théophraste</a:t>
            </a:r>
            <a:r>
              <a:rPr lang="fr-FR" sz="2000" dirty="0" smtClean="0">
                <a:latin typeface="Garamond" panose="02020404030301010803" pitchFamily="18" charset="0"/>
              </a:rPr>
              <a:t>,</a:t>
            </a:r>
            <a:endParaRPr lang="fr-FR" sz="2000" dirty="0">
              <a:latin typeface="Garamond" panose="02020404030301010803" pitchFamily="18" charset="0"/>
            </a:endParaRPr>
          </a:p>
        </p:txBody>
      </p:sp>
    </p:spTree>
    <p:extLst>
      <p:ext uri="{BB962C8B-B14F-4D97-AF65-F5344CB8AC3E}">
        <p14:creationId xmlns:p14="http://schemas.microsoft.com/office/powerpoint/2010/main" val="1190950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quarter" idx="4294967295"/>
          </p:nvPr>
        </p:nvSpPr>
        <p:spPr>
          <a:xfrm>
            <a:off x="412771" y="1829014"/>
            <a:ext cx="8368622" cy="1457711"/>
          </a:xfrm>
          <a:prstGeom prst="rect">
            <a:avLst/>
          </a:prstGeom>
        </p:spPr>
        <p:txBody>
          <a:bodyPr>
            <a:normAutofit/>
          </a:bodyPr>
          <a:lstStyle/>
          <a:p>
            <a:r>
              <a:rPr lang="fr-FR" sz="2000" dirty="0" smtClean="0">
                <a:latin typeface="Garamond" pitchFamily="18" charset="0"/>
              </a:rPr>
              <a:t>Quelque chose presse l’être </a:t>
            </a:r>
            <a:r>
              <a:rPr lang="fr-FR" sz="2000" dirty="0">
                <a:latin typeface="Garamond" pitchFamily="18" charset="0"/>
              </a:rPr>
              <a:t>humain </a:t>
            </a:r>
            <a:r>
              <a:rPr lang="fr-FR" sz="2000" dirty="0" smtClean="0">
                <a:latin typeface="Garamond" pitchFamily="18" charset="0"/>
              </a:rPr>
              <a:t>de </a:t>
            </a:r>
            <a:r>
              <a:rPr lang="fr-FR" sz="2000" dirty="0">
                <a:latin typeface="Garamond" pitchFamily="18" charset="0"/>
              </a:rPr>
              <a:t>faire sortir de lui un concentré </a:t>
            </a:r>
            <a:r>
              <a:rPr lang="fr-FR" sz="2000" dirty="0" smtClean="0">
                <a:latin typeface="Garamond" pitchFamily="18" charset="0"/>
              </a:rPr>
              <a:t>de l’intime, du </a:t>
            </a:r>
            <a:r>
              <a:rPr lang="fr-FR" sz="2000" dirty="0">
                <a:latin typeface="Garamond" pitchFamily="18" charset="0"/>
              </a:rPr>
              <a:t>profond, </a:t>
            </a:r>
            <a:r>
              <a:rPr lang="fr-FR" sz="2000" dirty="0" smtClean="0">
                <a:latin typeface="Garamond" pitchFamily="18" charset="0"/>
              </a:rPr>
              <a:t>du personnel.</a:t>
            </a:r>
          </a:p>
          <a:p>
            <a:r>
              <a:rPr lang="fr-FR" sz="2000" dirty="0" smtClean="0">
                <a:latin typeface="Garamond" pitchFamily="18" charset="0"/>
              </a:rPr>
              <a:t>Ne pas à exprimer son potentiel créateur et les élans nobles du cœur  entraîne des frustrations (colère, tristesse, angoisse, mépris, haine)</a:t>
            </a:r>
          </a:p>
          <a:p>
            <a:endParaRPr lang="fr-FR" dirty="0"/>
          </a:p>
        </p:txBody>
      </p:sp>
      <p:pic>
        <p:nvPicPr>
          <p:cNvPr id="4097" name="Picture 1" descr="Homme-de-mauvaise-humeur_original_lar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781393" y="1846905"/>
            <a:ext cx="3132011" cy="44311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ChangeArrowheads="1"/>
          </p:cNvSpPr>
          <p:nvPr/>
        </p:nvSpPr>
        <p:spPr bwMode="auto">
          <a:xfrm>
            <a:off x="441434" y="6509399"/>
            <a:ext cx="6952594" cy="28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9522"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fr-FR" b="1" i="1" u="none" strike="noStrike" cap="none" normalizeH="0" baseline="0" dirty="0" smtClean="0">
                <a:ln>
                  <a:noFill/>
                </a:ln>
                <a:effectLst/>
                <a:latin typeface="Bodoni MT Condensed" pitchFamily="18" charset="0"/>
                <a:cs typeface="Arial" pitchFamily="34" charset="0"/>
              </a:rPr>
              <a:t>Têtes de caractère</a:t>
            </a:r>
            <a:r>
              <a:rPr kumimoji="0" lang="fr-FR" b="1" i="1" u="none" strike="noStrike" cap="none" normalizeH="0" dirty="0" smtClean="0">
                <a:ln>
                  <a:noFill/>
                </a:ln>
                <a:effectLst/>
                <a:latin typeface="Bodoni MT Condensed" pitchFamily="18" charset="0"/>
                <a:cs typeface="Arial" pitchFamily="34" charset="0"/>
              </a:rPr>
              <a:t> de </a:t>
            </a:r>
            <a:r>
              <a:rPr kumimoji="0" lang="fr-FR" b="1" i="1" u="none" strike="noStrike" cap="none" normalizeH="0" baseline="0" dirty="0" smtClean="0">
                <a:ln>
                  <a:noFill/>
                </a:ln>
                <a:effectLst/>
                <a:latin typeface="Bodoni MT Condensed" pitchFamily="18" charset="0"/>
                <a:cs typeface="Arial" pitchFamily="34" charset="0"/>
              </a:rPr>
              <a:t>Franz </a:t>
            </a:r>
            <a:r>
              <a:rPr kumimoji="0" lang="fr-FR" b="1" i="1" u="none" strike="noStrike" cap="none" normalizeH="0" baseline="0" dirty="0" err="1" smtClean="0">
                <a:ln>
                  <a:noFill/>
                </a:ln>
                <a:effectLst/>
                <a:latin typeface="Bodoni MT Condensed" pitchFamily="18" charset="0"/>
                <a:cs typeface="Arial" pitchFamily="34" charset="0"/>
              </a:rPr>
              <a:t>Xaver</a:t>
            </a:r>
            <a:r>
              <a:rPr kumimoji="0" lang="fr-FR" b="1" i="1" u="none" strike="noStrike" cap="none" normalizeH="0" baseline="0" dirty="0" smtClean="0">
                <a:ln>
                  <a:noFill/>
                </a:ln>
                <a:effectLst/>
                <a:latin typeface="Bodoni MT Condensed" pitchFamily="18" charset="0"/>
                <a:cs typeface="Arial" pitchFamily="34" charset="0"/>
              </a:rPr>
              <a:t> </a:t>
            </a:r>
            <a:r>
              <a:rPr kumimoji="0" lang="fr-FR" b="1" i="1" u="none" strike="noStrike" cap="none" normalizeH="0" baseline="0" dirty="0" err="1" smtClean="0">
                <a:ln>
                  <a:noFill/>
                </a:ln>
                <a:effectLst/>
                <a:latin typeface="Bodoni MT Condensed" pitchFamily="18" charset="0"/>
                <a:cs typeface="Arial" pitchFamily="34" charset="0"/>
              </a:rPr>
              <a:t>Messerschmidt</a:t>
            </a:r>
            <a:r>
              <a:rPr kumimoji="0" lang="fr-FR" b="1" i="1" u="none" strike="noStrike" cap="none" normalizeH="0" baseline="0" dirty="0" smtClean="0">
                <a:ln>
                  <a:noFill/>
                </a:ln>
                <a:effectLst/>
                <a:latin typeface="Bodoni MT Condensed" pitchFamily="18" charset="0"/>
                <a:cs typeface="Arial" pitchFamily="34" charset="0"/>
              </a:rPr>
              <a:t>, 1771-1783</a:t>
            </a:r>
            <a:endParaRPr kumimoji="0" lang="fr-FR" b="0" i="1" u="none" strike="noStrike" cap="none" normalizeH="0" baseline="0" dirty="0" smtClean="0">
              <a:ln>
                <a:noFill/>
              </a:ln>
              <a:effectLst/>
              <a:latin typeface="Bodoni MT Condensed" pitchFamily="18" charset="0"/>
              <a:cs typeface="Arial" pitchFamily="34" charset="0"/>
            </a:endParaRPr>
          </a:p>
        </p:txBody>
      </p:sp>
      <p:pic>
        <p:nvPicPr>
          <p:cNvPr id="2050" name="Picture 2" descr="Franz Xaver Messerschmidt_25">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41434" y="3325751"/>
            <a:ext cx="2727434" cy="295233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anz Xaver Messerschmidt_31">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405352" y="3286725"/>
            <a:ext cx="3027538" cy="29913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434" y="862043"/>
            <a:ext cx="11630039" cy="830997"/>
          </a:xfrm>
          <a:prstGeom prst="rect">
            <a:avLst/>
          </a:prstGeom>
        </p:spPr>
        <p:txBody>
          <a:bodyPr wrap="square">
            <a:spAutoFit/>
          </a:bodyPr>
          <a:lstStyle/>
          <a:p>
            <a:r>
              <a:rPr lang="fr-FR" sz="2400" dirty="0">
                <a:latin typeface="Garamond" pitchFamily="18" charset="0"/>
              </a:rPr>
              <a:t>Tout le visage de l’être humain </a:t>
            </a:r>
            <a:r>
              <a:rPr lang="fr-FR" sz="2400" dirty="0" smtClean="0">
                <a:latin typeface="Garamond" pitchFamily="18" charset="0"/>
              </a:rPr>
              <a:t>(yeux </a:t>
            </a:r>
            <a:r>
              <a:rPr lang="fr-FR" sz="2400" dirty="0">
                <a:latin typeface="Garamond" pitchFamily="18" charset="0"/>
              </a:rPr>
              <a:t>et bouche surtout) et le langage corporel expriment des aspects instinctifs et des besoins, plus tard des élans et </a:t>
            </a:r>
            <a:r>
              <a:rPr lang="fr-FR" sz="2400" dirty="0" smtClean="0">
                <a:latin typeface="Garamond" pitchFamily="18" charset="0"/>
              </a:rPr>
              <a:t>désirs.</a:t>
            </a:r>
            <a:endParaRPr lang="fr-FR" sz="2400" dirty="0">
              <a:latin typeface="Garamond" pitchFamily="18" charset="0"/>
            </a:endParaRPr>
          </a:p>
        </p:txBody>
      </p:sp>
    </p:spTree>
    <p:extLst>
      <p:ext uri="{BB962C8B-B14F-4D97-AF65-F5344CB8AC3E}">
        <p14:creationId xmlns:p14="http://schemas.microsoft.com/office/powerpoint/2010/main" val="109900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heel(1)">
                                      <p:cBhvr>
                                        <p:cTn id="12" dur="20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097"/>
                                        </p:tgtEl>
                                        <p:attrNameLst>
                                          <p:attrName>style.visibility</p:attrName>
                                        </p:attrNameLst>
                                      </p:cBhvr>
                                      <p:to>
                                        <p:strVal val="visible"/>
                                      </p:to>
                                    </p:set>
                                    <p:animEffect transition="in" filter="randombar(horizontal)">
                                      <p:cBhvr>
                                        <p:cTn id="17" dur="500"/>
                                        <p:tgtEl>
                                          <p:spTgt spid="409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265189" y="257848"/>
            <a:ext cx="8229600" cy="555832"/>
          </a:xfrm>
          <a:prstGeom prst="rect">
            <a:avLst/>
          </a:prstGeom>
        </p:spPr>
        <p:txBody>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smtClean="0"/>
              <a:t>Les travers de l’amour faux</a:t>
            </a:r>
            <a:endParaRPr lang="fr-FR" dirty="0"/>
          </a:p>
        </p:txBody>
      </p:sp>
      <p:sp>
        <p:nvSpPr>
          <p:cNvPr id="5" name="Espace réservé du texte 4"/>
          <p:cNvSpPr txBox="1">
            <a:spLocks/>
          </p:cNvSpPr>
          <p:nvPr/>
        </p:nvSpPr>
        <p:spPr>
          <a:xfrm>
            <a:off x="0" y="5593976"/>
            <a:ext cx="12192000" cy="1264024"/>
          </a:xfrm>
          <a:prstGeom prst="rect">
            <a:avLst/>
          </a:prstGeom>
          <a:solidFill>
            <a:srgbClr val="002060"/>
          </a:solidFill>
        </p:spPr>
        <p:style>
          <a:lnRef idx="0">
            <a:schemeClr val="accent3"/>
          </a:lnRef>
          <a:fillRef idx="3">
            <a:schemeClr val="accent3"/>
          </a:fillRef>
          <a:effectRef idx="3">
            <a:schemeClr val="accent3"/>
          </a:effectRef>
          <a:fontRef idx="minor">
            <a:schemeClr val="lt1"/>
          </a:fontRef>
        </p:style>
        <p:txBody>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lt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lt1"/>
                </a:solidFill>
                <a:latin typeface="+mn-lt"/>
                <a:ea typeface="+mn-ea"/>
                <a:cs typeface="+mn-cs"/>
              </a:defRPr>
            </a:lvl9pPr>
          </a:lstStyle>
          <a:p>
            <a:pPr marL="0" indent="0">
              <a:buNone/>
            </a:pPr>
            <a:r>
              <a:rPr lang="fr-FR" sz="2400" i="1" dirty="0">
                <a:latin typeface="Garamond" panose="02020404030301010803" pitchFamily="18" charset="0"/>
              </a:rPr>
              <a:t>Vous avez pour père le diable, et vous voulez accomplir les désirs de votre père. Il a été meurtrier dès le commencement, </a:t>
            </a:r>
            <a:r>
              <a:rPr lang="fr-FR" sz="2400" i="1" dirty="0" smtClean="0">
                <a:latin typeface="Garamond" panose="02020404030301010803" pitchFamily="18" charset="0"/>
              </a:rPr>
              <a:t>et </a:t>
            </a:r>
            <a:r>
              <a:rPr lang="fr-FR" sz="2400" i="1" dirty="0">
                <a:latin typeface="Garamond" panose="02020404030301010803" pitchFamily="18" charset="0"/>
              </a:rPr>
              <a:t>ne se tient pas dans la vérité, </a:t>
            </a:r>
            <a:r>
              <a:rPr lang="fr-FR" sz="2400" i="1" dirty="0" smtClean="0">
                <a:latin typeface="Garamond" panose="02020404030301010803" pitchFamily="18" charset="0"/>
              </a:rPr>
              <a:t>car il </a:t>
            </a:r>
            <a:r>
              <a:rPr lang="fr-FR" sz="2400" i="1" dirty="0">
                <a:latin typeface="Garamond" panose="02020404030301010803" pitchFamily="18" charset="0"/>
              </a:rPr>
              <a:t>n'y a pas de vérité en lui. </a:t>
            </a:r>
            <a:r>
              <a:rPr lang="fr-FR" sz="2400" i="1" dirty="0" smtClean="0">
                <a:latin typeface="Garamond" panose="02020404030301010803" pitchFamily="18" charset="0"/>
              </a:rPr>
              <a:t>Quand il </a:t>
            </a:r>
            <a:r>
              <a:rPr lang="fr-FR" sz="2400" i="1" dirty="0">
                <a:latin typeface="Garamond" panose="02020404030301010803" pitchFamily="18" charset="0"/>
              </a:rPr>
              <a:t>profère le mensonge, il parle de son propre fonds; car il est menteur </a:t>
            </a:r>
            <a:r>
              <a:rPr lang="fr-FR" sz="2400" i="1" dirty="0" smtClean="0">
                <a:latin typeface="Garamond" panose="02020404030301010803" pitchFamily="18" charset="0"/>
              </a:rPr>
              <a:t>et </a:t>
            </a:r>
            <a:r>
              <a:rPr lang="fr-FR" sz="2400" i="1" dirty="0">
                <a:latin typeface="Garamond" panose="02020404030301010803" pitchFamily="18" charset="0"/>
              </a:rPr>
              <a:t>père du mensonge</a:t>
            </a:r>
            <a:r>
              <a:rPr lang="fr-FR" sz="2400" i="1" dirty="0" smtClean="0">
                <a:latin typeface="Garamond" panose="02020404030301010803" pitchFamily="18" charset="0"/>
              </a:rPr>
              <a:t>. </a:t>
            </a:r>
            <a:endParaRPr lang="fr-FR" sz="2400" i="1" dirty="0">
              <a:latin typeface="Garamond" panose="02020404030301010803" pitchFamily="18" charset="0"/>
            </a:endParaRPr>
          </a:p>
        </p:txBody>
      </p:sp>
      <p:graphicFrame>
        <p:nvGraphicFramePr>
          <p:cNvPr id="6" name="Espace réservé du contenu 8"/>
          <p:cNvGraphicFramePr>
            <a:graphicFrameLocks/>
          </p:cNvGraphicFramePr>
          <p:nvPr>
            <p:extLst>
              <p:ext uri="{D42A27DB-BD31-4B8C-83A1-F6EECF244321}">
                <p14:modId xmlns:p14="http://schemas.microsoft.com/office/powerpoint/2010/main" val="272653775"/>
              </p:ext>
            </p:extLst>
          </p:nvPr>
        </p:nvGraphicFramePr>
        <p:xfrm>
          <a:off x="0" y="1228184"/>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テキスト ボックス 1"/>
          <p:cNvSpPr txBox="1"/>
          <p:nvPr/>
        </p:nvSpPr>
        <p:spPr>
          <a:xfrm>
            <a:off x="2777792" y="1807361"/>
            <a:ext cx="4451347"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en-US" altLang="ja-JP" sz="2000" b="1" dirty="0">
                <a:solidFill>
                  <a:schemeClr val="bg1"/>
                </a:solidFill>
                <a:latin typeface="Garamond" panose="02020404030301010803" pitchFamily="18" charset="0"/>
              </a:rPr>
              <a:t>N</a:t>
            </a:r>
            <a:r>
              <a:rPr kumimoji="1" lang="en-US" altLang="ja-JP" sz="2000" b="1" dirty="0" smtClean="0">
                <a:solidFill>
                  <a:schemeClr val="bg1"/>
                </a:solidFill>
                <a:latin typeface="Garamond" panose="02020404030301010803" pitchFamily="18" charset="0"/>
              </a:rPr>
              <a:t>ature </a:t>
            </a:r>
            <a:r>
              <a:rPr kumimoji="1" lang="en-US" altLang="ja-JP" sz="2000" b="1" dirty="0" err="1" smtClean="0">
                <a:solidFill>
                  <a:schemeClr val="bg1"/>
                </a:solidFill>
                <a:latin typeface="Garamond" panose="02020404030301010803" pitchFamily="18" charset="0"/>
              </a:rPr>
              <a:t>originelle</a:t>
            </a:r>
            <a:r>
              <a:rPr kumimoji="1" lang="en-US" altLang="ja-JP" sz="2000" b="1" dirty="0" smtClean="0">
                <a:solidFill>
                  <a:schemeClr val="bg1"/>
                </a:solidFill>
                <a:latin typeface="Garamond" panose="02020404030301010803" pitchFamily="18" charset="0"/>
              </a:rPr>
              <a:t> de la chute</a:t>
            </a:r>
          </a:p>
          <a:p>
            <a:r>
              <a:rPr kumimoji="1" lang="ja-JP" altLang="en-US" sz="2000" dirty="0" smtClean="0">
                <a:solidFill>
                  <a:srgbClr val="002060"/>
                </a:solidFill>
                <a:latin typeface="Garamond" panose="02020404030301010803" pitchFamily="18" charset="0"/>
              </a:rPr>
              <a:t>① </a:t>
            </a:r>
            <a:r>
              <a:rPr kumimoji="1" lang="en-US" altLang="ja-JP" sz="2000" dirty="0">
                <a:solidFill>
                  <a:srgbClr val="002060"/>
                </a:solidFill>
                <a:latin typeface="Garamond" panose="02020404030301010803" pitchFamily="18" charset="0"/>
              </a:rPr>
              <a:t>N</a:t>
            </a:r>
            <a:r>
              <a:rPr kumimoji="1" lang="en-US" altLang="ja-JP" sz="2000" dirty="0" smtClean="0">
                <a:solidFill>
                  <a:srgbClr val="002060"/>
                </a:solidFill>
                <a:latin typeface="Garamond" panose="02020404030301010803" pitchFamily="18" charset="0"/>
              </a:rPr>
              <a:t>e pas aimer du point de </a:t>
            </a:r>
            <a:r>
              <a:rPr kumimoji="1" lang="en-US" altLang="ja-JP" sz="2000" dirty="0" err="1" smtClean="0">
                <a:solidFill>
                  <a:srgbClr val="002060"/>
                </a:solidFill>
                <a:latin typeface="Garamond" panose="02020404030301010803" pitchFamily="18" charset="0"/>
              </a:rPr>
              <a:t>vue</a:t>
            </a:r>
            <a:r>
              <a:rPr kumimoji="1" lang="en-US" altLang="ja-JP" sz="2000" dirty="0" smtClean="0">
                <a:solidFill>
                  <a:srgbClr val="002060"/>
                </a:solidFill>
                <a:latin typeface="Garamond" panose="02020404030301010803" pitchFamily="18" charset="0"/>
              </a:rPr>
              <a:t> de </a:t>
            </a:r>
            <a:r>
              <a:rPr kumimoji="1" lang="en-US" altLang="ja-JP" sz="2000" dirty="0" err="1" smtClean="0">
                <a:solidFill>
                  <a:srgbClr val="002060"/>
                </a:solidFill>
                <a:latin typeface="Garamond" panose="02020404030301010803" pitchFamily="18" charset="0"/>
              </a:rPr>
              <a:t>Dieu</a:t>
            </a:r>
            <a:endParaRPr kumimoji="1" lang="en-US" altLang="ja-JP" sz="2000" dirty="0" smtClean="0">
              <a:solidFill>
                <a:srgbClr val="002060"/>
              </a:solidFill>
              <a:latin typeface="Garamond" panose="02020404030301010803" pitchFamily="18" charset="0"/>
            </a:endParaRPr>
          </a:p>
          <a:p>
            <a:r>
              <a:rPr lang="ja-JP" altLang="en-US" sz="2000" dirty="0" smtClean="0">
                <a:solidFill>
                  <a:srgbClr val="FF0000"/>
                </a:solidFill>
                <a:latin typeface="Garamond" panose="02020404030301010803" pitchFamily="18" charset="0"/>
              </a:rPr>
              <a:t>② </a:t>
            </a:r>
            <a:r>
              <a:rPr lang="fr-FR" altLang="ja-JP" sz="2000" dirty="0" smtClean="0">
                <a:solidFill>
                  <a:srgbClr val="FF0000"/>
                </a:solidFill>
                <a:latin typeface="Garamond" panose="02020404030301010803" pitchFamily="18" charset="0"/>
              </a:rPr>
              <a:t>Quitter sa </a:t>
            </a:r>
            <a:r>
              <a:rPr lang="en-US" altLang="ja-JP" sz="2000" dirty="0" smtClean="0">
                <a:solidFill>
                  <a:srgbClr val="FF0000"/>
                </a:solidFill>
                <a:latin typeface="Garamond" panose="02020404030301010803" pitchFamily="18" charset="0"/>
              </a:rPr>
              <a:t>position.</a:t>
            </a:r>
          </a:p>
          <a:p>
            <a:r>
              <a:rPr lang="ja-JP" altLang="en-US" sz="2000" dirty="0" smtClean="0">
                <a:solidFill>
                  <a:srgbClr val="00B050"/>
                </a:solidFill>
                <a:latin typeface="Garamond" panose="02020404030301010803" pitchFamily="18" charset="0"/>
              </a:rPr>
              <a:t>③ </a:t>
            </a:r>
            <a:r>
              <a:rPr lang="en-US" altLang="ja-JP" sz="2000" dirty="0" err="1" smtClean="0">
                <a:solidFill>
                  <a:srgbClr val="00B050"/>
                </a:solidFill>
                <a:latin typeface="Garamond" panose="02020404030301010803" pitchFamily="18" charset="0"/>
              </a:rPr>
              <a:t>Inverser</a:t>
            </a:r>
            <a:r>
              <a:rPr lang="en-US" altLang="ja-JP" sz="2000" dirty="0" smtClean="0">
                <a:solidFill>
                  <a:srgbClr val="00B050"/>
                </a:solidFill>
                <a:latin typeface="Garamond" panose="02020404030301010803" pitchFamily="18" charset="0"/>
              </a:rPr>
              <a:t> le </a:t>
            </a:r>
            <a:r>
              <a:rPr lang="en-US" altLang="ja-JP" sz="2000" dirty="0" err="1" smtClean="0">
                <a:solidFill>
                  <a:srgbClr val="00B050"/>
                </a:solidFill>
                <a:latin typeface="Garamond" panose="02020404030301010803" pitchFamily="18" charset="0"/>
              </a:rPr>
              <a:t>règne</a:t>
            </a:r>
            <a:r>
              <a:rPr lang="en-US" altLang="ja-JP" sz="2000" dirty="0" smtClean="0">
                <a:solidFill>
                  <a:srgbClr val="00B050"/>
                </a:solidFill>
                <a:latin typeface="Garamond" panose="02020404030301010803" pitchFamily="18" charset="0"/>
              </a:rPr>
              <a:t> </a:t>
            </a:r>
          </a:p>
          <a:p>
            <a:r>
              <a:rPr kumimoji="1" lang="ja-JP" altLang="en-US" sz="2000" dirty="0" smtClean="0">
                <a:solidFill>
                  <a:srgbClr val="7030A0"/>
                </a:solidFill>
                <a:latin typeface="Garamond" panose="02020404030301010803" pitchFamily="18" charset="0"/>
              </a:rPr>
              <a:t>④ </a:t>
            </a:r>
            <a:r>
              <a:rPr kumimoji="1" lang="fr-FR" altLang="ja-JP" sz="2000" dirty="0" smtClean="0">
                <a:solidFill>
                  <a:srgbClr val="7030A0"/>
                </a:solidFill>
                <a:latin typeface="Garamond" panose="02020404030301010803" pitchFamily="18" charset="0"/>
              </a:rPr>
              <a:t>M</a:t>
            </a:r>
            <a:r>
              <a:rPr kumimoji="1" lang="en-US" altLang="ja-JP" sz="2000" dirty="0" err="1" smtClean="0">
                <a:solidFill>
                  <a:srgbClr val="7030A0"/>
                </a:solidFill>
                <a:latin typeface="Garamond" panose="02020404030301010803" pitchFamily="18" charset="0"/>
              </a:rPr>
              <a:t>ultiplier</a:t>
            </a:r>
            <a:r>
              <a:rPr kumimoji="1" lang="en-US" altLang="ja-JP" sz="2000" dirty="0" smtClean="0">
                <a:solidFill>
                  <a:srgbClr val="7030A0"/>
                </a:solidFill>
                <a:latin typeface="Garamond" panose="02020404030301010803" pitchFamily="18" charset="0"/>
              </a:rPr>
              <a:t> le mal</a:t>
            </a:r>
            <a:endParaRPr kumimoji="1" lang="ja-JP" altLang="en-US" sz="2000" dirty="0">
              <a:solidFill>
                <a:srgbClr val="7030A0"/>
              </a:solidFill>
              <a:latin typeface="Garamond" panose="02020404030301010803" pitchFamily="18" charset="0"/>
            </a:endParaRPr>
          </a:p>
        </p:txBody>
      </p:sp>
      <p:sp>
        <p:nvSpPr>
          <p:cNvPr id="2" name="Rectangle 1"/>
          <p:cNvSpPr/>
          <p:nvPr/>
        </p:nvSpPr>
        <p:spPr>
          <a:xfrm>
            <a:off x="7382943" y="0"/>
            <a:ext cx="1969009" cy="2677656"/>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i="1" dirty="0">
                <a:latin typeface="Garamond" panose="02020404030301010803" pitchFamily="18" charset="0"/>
              </a:rPr>
              <a:t>Le </a:t>
            </a:r>
            <a:r>
              <a:rPr lang="fr-FR" sz="2400" i="1" dirty="0" smtClean="0">
                <a:latin typeface="Garamond" panose="02020404030301010803" pitchFamily="18" charset="0"/>
              </a:rPr>
              <a:t>menteur</a:t>
            </a:r>
          </a:p>
          <a:p>
            <a:r>
              <a:rPr lang="fr-FR" sz="2400" i="1" dirty="0" smtClean="0">
                <a:latin typeface="Garamond" panose="02020404030301010803" pitchFamily="18" charset="0"/>
              </a:rPr>
              <a:t>Le courtisan</a:t>
            </a:r>
          </a:p>
          <a:p>
            <a:r>
              <a:rPr lang="fr-FR" sz="2400" i="1" dirty="0" smtClean="0">
                <a:latin typeface="Garamond" panose="02020404030301010803" pitchFamily="18" charset="0"/>
              </a:rPr>
              <a:t>L’imposteur</a:t>
            </a:r>
          </a:p>
          <a:p>
            <a:r>
              <a:rPr lang="fr-FR" sz="2400" i="1" dirty="0" smtClean="0">
                <a:latin typeface="Garamond" panose="02020404030301010803" pitchFamily="18" charset="0"/>
              </a:rPr>
              <a:t>L’orgueilleux</a:t>
            </a:r>
          </a:p>
          <a:p>
            <a:r>
              <a:rPr lang="fr-FR" sz="2400" i="1" dirty="0" smtClean="0">
                <a:latin typeface="Garamond" panose="02020404030301010803" pitchFamily="18" charset="0"/>
              </a:rPr>
              <a:t>L’illusionniste</a:t>
            </a:r>
          </a:p>
          <a:p>
            <a:r>
              <a:rPr lang="fr-FR" sz="2400" i="1" dirty="0" smtClean="0">
                <a:latin typeface="Garamond" panose="02020404030301010803" pitchFamily="18" charset="0"/>
              </a:rPr>
              <a:t>Le délateur</a:t>
            </a:r>
          </a:p>
          <a:p>
            <a:r>
              <a:rPr lang="fr-FR" sz="2400" i="1" dirty="0" smtClean="0">
                <a:latin typeface="Garamond" panose="02020404030301010803" pitchFamily="18" charset="0"/>
              </a:rPr>
              <a:t>Le traître</a:t>
            </a:r>
            <a:endParaRPr lang="fr-FR" sz="2400" i="1" dirty="0">
              <a:latin typeface="Garamond" panose="02020404030301010803" pitchFamily="18" charset="0"/>
            </a:endParaRPr>
          </a:p>
        </p:txBody>
      </p:sp>
      <p:sp>
        <p:nvSpPr>
          <p:cNvPr id="7" name="Rectangle 6"/>
          <p:cNvSpPr/>
          <p:nvPr/>
        </p:nvSpPr>
        <p:spPr>
          <a:xfrm>
            <a:off x="9351953" y="0"/>
            <a:ext cx="1997366" cy="2677656"/>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400" i="1" dirty="0" smtClean="0">
                <a:latin typeface="Garamond" panose="02020404030301010803" pitchFamily="18" charset="0"/>
              </a:rPr>
              <a:t>Le séducteur</a:t>
            </a:r>
          </a:p>
          <a:p>
            <a:r>
              <a:rPr lang="fr-FR" sz="2400" i="1" dirty="0" smtClean="0">
                <a:latin typeface="Garamond" panose="02020404030301010803" pitchFamily="18" charset="0"/>
              </a:rPr>
              <a:t>La tentatrice</a:t>
            </a:r>
          </a:p>
          <a:p>
            <a:r>
              <a:rPr lang="fr-FR" sz="2400" i="1" dirty="0" smtClean="0">
                <a:latin typeface="Garamond" panose="02020404030301010803" pitchFamily="18" charset="0"/>
              </a:rPr>
              <a:t>L’envieux</a:t>
            </a:r>
          </a:p>
          <a:p>
            <a:r>
              <a:rPr lang="fr-FR" sz="2400" i="1" dirty="0" smtClean="0">
                <a:latin typeface="Garamond" panose="02020404030301010803" pitchFamily="18" charset="0"/>
              </a:rPr>
              <a:t>L’adultère</a:t>
            </a:r>
          </a:p>
          <a:p>
            <a:r>
              <a:rPr lang="fr-FR" sz="2400" i="1" dirty="0" smtClean="0">
                <a:latin typeface="Garamond" panose="02020404030301010803" pitchFamily="18" charset="0"/>
              </a:rPr>
              <a:t>Le concupiscent</a:t>
            </a:r>
          </a:p>
          <a:p>
            <a:r>
              <a:rPr lang="fr-FR" sz="2400" i="1" dirty="0" smtClean="0">
                <a:latin typeface="Garamond" panose="02020404030301010803" pitchFamily="18" charset="0"/>
              </a:rPr>
              <a:t>Le lubrique</a:t>
            </a:r>
          </a:p>
          <a:p>
            <a:r>
              <a:rPr lang="fr-FR" sz="2400" i="1" dirty="0">
                <a:latin typeface="Garamond" panose="02020404030301010803" pitchFamily="18" charset="0"/>
              </a:rPr>
              <a:t>Le </a:t>
            </a:r>
            <a:r>
              <a:rPr lang="fr-FR" sz="2400" i="1" dirty="0" smtClean="0">
                <a:latin typeface="Garamond" panose="02020404030301010803" pitchFamily="18" charset="0"/>
              </a:rPr>
              <a:t>flatteur</a:t>
            </a:r>
            <a:endParaRPr lang="fr-FR" sz="2400" i="1" dirty="0">
              <a:latin typeface="Garamond" panose="02020404030301010803" pitchFamily="18" charset="0"/>
            </a:endParaRPr>
          </a:p>
        </p:txBody>
      </p:sp>
      <p:sp>
        <p:nvSpPr>
          <p:cNvPr id="9" name="Rectangle 8"/>
          <p:cNvSpPr/>
          <p:nvPr/>
        </p:nvSpPr>
        <p:spPr>
          <a:xfrm>
            <a:off x="7382943" y="2677656"/>
            <a:ext cx="1969009" cy="2677656"/>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i="1" dirty="0" smtClean="0">
                <a:latin typeface="Garamond" panose="02020404030301010803" pitchFamily="18" charset="0"/>
              </a:rPr>
              <a:t>Le violent</a:t>
            </a:r>
          </a:p>
          <a:p>
            <a:r>
              <a:rPr lang="fr-FR" sz="2400" i="1" dirty="0" smtClean="0">
                <a:latin typeface="Garamond" panose="02020404030301010803" pitchFamily="18" charset="0"/>
              </a:rPr>
              <a:t>L’agressif</a:t>
            </a:r>
          </a:p>
          <a:p>
            <a:r>
              <a:rPr lang="fr-FR" sz="2400" i="1" dirty="0" smtClean="0">
                <a:latin typeface="Garamond" panose="02020404030301010803" pitchFamily="18" charset="0"/>
              </a:rPr>
              <a:t>Le coléreux</a:t>
            </a:r>
          </a:p>
          <a:p>
            <a:r>
              <a:rPr lang="fr-FR" sz="2400" i="1" dirty="0" smtClean="0">
                <a:latin typeface="Garamond" panose="02020404030301010803" pitchFamily="18" charset="0"/>
              </a:rPr>
              <a:t>L’enragé</a:t>
            </a:r>
          </a:p>
          <a:p>
            <a:r>
              <a:rPr lang="fr-FR" sz="2400" i="1" dirty="0" smtClean="0">
                <a:latin typeface="Garamond" panose="02020404030301010803" pitchFamily="18" charset="0"/>
              </a:rPr>
              <a:t>Le haineux</a:t>
            </a:r>
          </a:p>
          <a:p>
            <a:r>
              <a:rPr lang="fr-FR" sz="2400" i="1" dirty="0" smtClean="0">
                <a:latin typeface="Garamond" panose="02020404030301010803" pitchFamily="18" charset="0"/>
              </a:rPr>
              <a:t>Le révolté</a:t>
            </a:r>
          </a:p>
          <a:p>
            <a:r>
              <a:rPr lang="fr-FR" sz="2400" i="1" dirty="0" smtClean="0">
                <a:latin typeface="Garamond" panose="02020404030301010803" pitchFamily="18" charset="0"/>
              </a:rPr>
              <a:t>Le méchant</a:t>
            </a:r>
            <a:endParaRPr lang="fr-FR" sz="2400" i="1" dirty="0">
              <a:latin typeface="Garamond" panose="02020404030301010803" pitchFamily="18" charset="0"/>
            </a:endParaRPr>
          </a:p>
        </p:txBody>
      </p:sp>
      <p:sp>
        <p:nvSpPr>
          <p:cNvPr id="10" name="Rectangle 9"/>
          <p:cNvSpPr/>
          <p:nvPr/>
        </p:nvSpPr>
        <p:spPr>
          <a:xfrm>
            <a:off x="9351953" y="2677656"/>
            <a:ext cx="1997366" cy="2677656"/>
          </a:xfrm>
          <a:prstGeom prst="rect">
            <a:avLst/>
          </a:prstGeom>
          <a:solidFill>
            <a:srgbClr val="7030A0"/>
          </a:solidFill>
        </p:spPr>
        <p:style>
          <a:lnRef idx="0">
            <a:schemeClr val="accent2"/>
          </a:lnRef>
          <a:fillRef idx="3">
            <a:schemeClr val="accent2"/>
          </a:fillRef>
          <a:effectRef idx="3">
            <a:schemeClr val="accent2"/>
          </a:effectRef>
          <a:fontRef idx="minor">
            <a:schemeClr val="lt1"/>
          </a:fontRef>
        </p:style>
        <p:txBody>
          <a:bodyPr wrap="square">
            <a:spAutoFit/>
          </a:bodyPr>
          <a:lstStyle/>
          <a:p>
            <a:r>
              <a:rPr lang="fr-FR" sz="2400" i="1" dirty="0" smtClean="0">
                <a:latin typeface="Garamond" panose="02020404030301010803" pitchFamily="18" charset="0"/>
              </a:rPr>
              <a:t>Le corrupteur</a:t>
            </a:r>
          </a:p>
          <a:p>
            <a:r>
              <a:rPr lang="fr-FR" sz="2400" i="1" dirty="0" smtClean="0">
                <a:latin typeface="Garamond" panose="02020404030301010803" pitchFamily="18" charset="0"/>
              </a:rPr>
              <a:t>L’</a:t>
            </a:r>
            <a:r>
              <a:rPr lang="fr-FR" sz="2400" i="1" dirty="0" err="1" smtClean="0">
                <a:latin typeface="Garamond" panose="02020404030301010803" pitchFamily="18" charset="0"/>
              </a:rPr>
              <a:t>insinuateur</a:t>
            </a:r>
            <a:endParaRPr lang="fr-FR" sz="2400" i="1" dirty="0" smtClean="0">
              <a:latin typeface="Garamond" panose="02020404030301010803" pitchFamily="18" charset="0"/>
            </a:endParaRPr>
          </a:p>
          <a:p>
            <a:r>
              <a:rPr lang="fr-FR" sz="2400" i="1" dirty="0" smtClean="0">
                <a:latin typeface="Garamond" panose="02020404030301010803" pitchFamily="18" charset="0"/>
              </a:rPr>
              <a:t>Le subversif</a:t>
            </a:r>
          </a:p>
          <a:p>
            <a:r>
              <a:rPr lang="fr-FR" sz="2400" i="1" dirty="0" smtClean="0">
                <a:latin typeface="Garamond" panose="02020404030301010803" pitchFamily="18" charset="0"/>
              </a:rPr>
              <a:t>Le démagogue</a:t>
            </a:r>
          </a:p>
          <a:p>
            <a:r>
              <a:rPr lang="fr-FR" sz="2400" i="1" dirty="0" smtClean="0">
                <a:latin typeface="Garamond" panose="02020404030301010803" pitchFamily="18" charset="0"/>
              </a:rPr>
              <a:t>Le fourbe</a:t>
            </a:r>
          </a:p>
          <a:p>
            <a:r>
              <a:rPr lang="fr-FR" sz="2400" i="1" dirty="0" smtClean="0">
                <a:latin typeface="Garamond" panose="02020404030301010803" pitchFamily="18" charset="0"/>
              </a:rPr>
              <a:t>Le truqueur</a:t>
            </a:r>
          </a:p>
          <a:p>
            <a:r>
              <a:rPr lang="fr-FR" sz="2400" i="1" dirty="0" smtClean="0">
                <a:latin typeface="Garamond" panose="02020404030301010803" pitchFamily="18" charset="0"/>
              </a:rPr>
              <a:t>Le vendu</a:t>
            </a:r>
            <a:endParaRPr lang="fr-FR" sz="2400" i="1" dirty="0">
              <a:latin typeface="Garamond" panose="02020404030301010803" pitchFamily="18" charset="0"/>
            </a:endParaRPr>
          </a:p>
        </p:txBody>
      </p:sp>
    </p:spTree>
    <p:extLst>
      <p:ext uri="{BB962C8B-B14F-4D97-AF65-F5344CB8AC3E}">
        <p14:creationId xmlns:p14="http://schemas.microsoft.com/office/powerpoint/2010/main" val="201577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graphicEl>
                                              <a:dgm id="{E36C2401-E3B0-4EDE-8924-EA2B47FC264D}"/>
                                            </p:graphicEl>
                                          </p:spTgt>
                                        </p:tgtEl>
                                        <p:attrNameLst>
                                          <p:attrName>style.visibility</p:attrName>
                                        </p:attrNameLst>
                                      </p:cBhvr>
                                      <p:to>
                                        <p:strVal val="visible"/>
                                      </p:to>
                                    </p:set>
                                    <p:anim calcmode="lin" valueType="num">
                                      <p:cBhvr>
                                        <p:cTn id="7" dur="1000" fill="hold"/>
                                        <p:tgtEl>
                                          <p:spTgt spid="6">
                                            <p:graphicEl>
                                              <a:dgm id="{E36C2401-E3B0-4EDE-8924-EA2B47FC264D}"/>
                                            </p:graphicEl>
                                          </p:spTgt>
                                        </p:tgtEl>
                                        <p:attrNameLst>
                                          <p:attrName>ppt_w</p:attrName>
                                        </p:attrNameLst>
                                      </p:cBhvr>
                                      <p:tavLst>
                                        <p:tav tm="0">
                                          <p:val>
                                            <p:fltVal val="0"/>
                                          </p:val>
                                        </p:tav>
                                        <p:tav tm="100000">
                                          <p:val>
                                            <p:strVal val="#ppt_w"/>
                                          </p:val>
                                        </p:tav>
                                      </p:tavLst>
                                    </p:anim>
                                    <p:anim calcmode="lin" valueType="num">
                                      <p:cBhvr>
                                        <p:cTn id="8" dur="1000" fill="hold"/>
                                        <p:tgtEl>
                                          <p:spTgt spid="6">
                                            <p:graphicEl>
                                              <a:dgm id="{E36C2401-E3B0-4EDE-8924-EA2B47FC264D}"/>
                                            </p:graphicEl>
                                          </p:spTgt>
                                        </p:tgtEl>
                                        <p:attrNameLst>
                                          <p:attrName>ppt_h</p:attrName>
                                        </p:attrNameLst>
                                      </p:cBhvr>
                                      <p:tavLst>
                                        <p:tav tm="0">
                                          <p:val>
                                            <p:fltVal val="0"/>
                                          </p:val>
                                        </p:tav>
                                        <p:tav tm="100000">
                                          <p:val>
                                            <p:strVal val="#ppt_h"/>
                                          </p:val>
                                        </p:tav>
                                      </p:tavLst>
                                    </p:anim>
                                    <p:anim calcmode="lin" valueType="num">
                                      <p:cBhvr>
                                        <p:cTn id="9" dur="1000" fill="hold"/>
                                        <p:tgtEl>
                                          <p:spTgt spid="6">
                                            <p:graphicEl>
                                              <a:dgm id="{E36C2401-E3B0-4EDE-8924-EA2B47FC264D}"/>
                                            </p:graphicEl>
                                          </p:spTgt>
                                        </p:tgtEl>
                                        <p:attrNameLst>
                                          <p:attrName>style.rotation</p:attrName>
                                        </p:attrNameLst>
                                      </p:cBhvr>
                                      <p:tavLst>
                                        <p:tav tm="0">
                                          <p:val>
                                            <p:fltVal val="90"/>
                                          </p:val>
                                        </p:tav>
                                        <p:tav tm="100000">
                                          <p:val>
                                            <p:fltVal val="0"/>
                                          </p:val>
                                        </p:tav>
                                      </p:tavLst>
                                    </p:anim>
                                    <p:animEffect transition="in" filter="fade">
                                      <p:cBhvr>
                                        <p:cTn id="10" dur="1000"/>
                                        <p:tgtEl>
                                          <p:spTgt spid="6">
                                            <p:graphicEl>
                                              <a:dgm id="{E36C2401-E3B0-4EDE-8924-EA2B47FC264D}"/>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graphicEl>
                                              <a:dgm id="{F4D4CEF2-1D57-4DF2-8FA7-56CF2AEEDE89}"/>
                                            </p:graphicEl>
                                          </p:spTgt>
                                        </p:tgtEl>
                                        <p:attrNameLst>
                                          <p:attrName>style.visibility</p:attrName>
                                        </p:attrNameLst>
                                      </p:cBhvr>
                                      <p:to>
                                        <p:strVal val="visible"/>
                                      </p:to>
                                    </p:set>
                                    <p:anim calcmode="lin" valueType="num">
                                      <p:cBhvr>
                                        <p:cTn id="15" dur="1000" fill="hold"/>
                                        <p:tgtEl>
                                          <p:spTgt spid="6">
                                            <p:graphicEl>
                                              <a:dgm id="{F4D4CEF2-1D57-4DF2-8FA7-56CF2AEEDE89}"/>
                                            </p:graphicEl>
                                          </p:spTgt>
                                        </p:tgtEl>
                                        <p:attrNameLst>
                                          <p:attrName>ppt_w</p:attrName>
                                        </p:attrNameLst>
                                      </p:cBhvr>
                                      <p:tavLst>
                                        <p:tav tm="0">
                                          <p:val>
                                            <p:fltVal val="0"/>
                                          </p:val>
                                        </p:tav>
                                        <p:tav tm="100000">
                                          <p:val>
                                            <p:strVal val="#ppt_w"/>
                                          </p:val>
                                        </p:tav>
                                      </p:tavLst>
                                    </p:anim>
                                    <p:anim calcmode="lin" valueType="num">
                                      <p:cBhvr>
                                        <p:cTn id="16" dur="1000" fill="hold"/>
                                        <p:tgtEl>
                                          <p:spTgt spid="6">
                                            <p:graphicEl>
                                              <a:dgm id="{F4D4CEF2-1D57-4DF2-8FA7-56CF2AEEDE89}"/>
                                            </p:graphicEl>
                                          </p:spTgt>
                                        </p:tgtEl>
                                        <p:attrNameLst>
                                          <p:attrName>ppt_h</p:attrName>
                                        </p:attrNameLst>
                                      </p:cBhvr>
                                      <p:tavLst>
                                        <p:tav tm="0">
                                          <p:val>
                                            <p:fltVal val="0"/>
                                          </p:val>
                                        </p:tav>
                                        <p:tav tm="100000">
                                          <p:val>
                                            <p:strVal val="#ppt_h"/>
                                          </p:val>
                                        </p:tav>
                                      </p:tavLst>
                                    </p:anim>
                                    <p:anim calcmode="lin" valueType="num">
                                      <p:cBhvr>
                                        <p:cTn id="17" dur="1000" fill="hold"/>
                                        <p:tgtEl>
                                          <p:spTgt spid="6">
                                            <p:graphicEl>
                                              <a:dgm id="{F4D4CEF2-1D57-4DF2-8FA7-56CF2AEEDE89}"/>
                                            </p:graphicEl>
                                          </p:spTgt>
                                        </p:tgtEl>
                                        <p:attrNameLst>
                                          <p:attrName>style.rotation</p:attrName>
                                        </p:attrNameLst>
                                      </p:cBhvr>
                                      <p:tavLst>
                                        <p:tav tm="0">
                                          <p:val>
                                            <p:fltVal val="90"/>
                                          </p:val>
                                        </p:tav>
                                        <p:tav tm="100000">
                                          <p:val>
                                            <p:fltVal val="0"/>
                                          </p:val>
                                        </p:tav>
                                      </p:tavLst>
                                    </p:anim>
                                    <p:animEffect transition="in" filter="fade">
                                      <p:cBhvr>
                                        <p:cTn id="18" dur="1000"/>
                                        <p:tgtEl>
                                          <p:spTgt spid="6">
                                            <p:graphicEl>
                                              <a:dgm id="{F4D4CEF2-1D57-4DF2-8FA7-56CF2AEEDE89}"/>
                                            </p:graphic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6">
                                            <p:graphicEl>
                                              <a:dgm id="{4EC42F98-1F9D-46A7-8E4F-BF09AB1A5CDA}"/>
                                            </p:graphicEl>
                                          </p:spTgt>
                                        </p:tgtEl>
                                        <p:attrNameLst>
                                          <p:attrName>style.visibility</p:attrName>
                                        </p:attrNameLst>
                                      </p:cBhvr>
                                      <p:to>
                                        <p:strVal val="visible"/>
                                      </p:to>
                                    </p:set>
                                    <p:anim calcmode="lin" valueType="num">
                                      <p:cBhvr>
                                        <p:cTn id="21" dur="1000" fill="hold"/>
                                        <p:tgtEl>
                                          <p:spTgt spid="6">
                                            <p:graphicEl>
                                              <a:dgm id="{4EC42F98-1F9D-46A7-8E4F-BF09AB1A5CDA}"/>
                                            </p:graphicEl>
                                          </p:spTgt>
                                        </p:tgtEl>
                                        <p:attrNameLst>
                                          <p:attrName>ppt_w</p:attrName>
                                        </p:attrNameLst>
                                      </p:cBhvr>
                                      <p:tavLst>
                                        <p:tav tm="0">
                                          <p:val>
                                            <p:fltVal val="0"/>
                                          </p:val>
                                        </p:tav>
                                        <p:tav tm="100000">
                                          <p:val>
                                            <p:strVal val="#ppt_w"/>
                                          </p:val>
                                        </p:tav>
                                      </p:tavLst>
                                    </p:anim>
                                    <p:anim calcmode="lin" valueType="num">
                                      <p:cBhvr>
                                        <p:cTn id="22" dur="1000" fill="hold"/>
                                        <p:tgtEl>
                                          <p:spTgt spid="6">
                                            <p:graphicEl>
                                              <a:dgm id="{4EC42F98-1F9D-46A7-8E4F-BF09AB1A5CDA}"/>
                                            </p:graphicEl>
                                          </p:spTgt>
                                        </p:tgtEl>
                                        <p:attrNameLst>
                                          <p:attrName>ppt_h</p:attrName>
                                        </p:attrNameLst>
                                      </p:cBhvr>
                                      <p:tavLst>
                                        <p:tav tm="0">
                                          <p:val>
                                            <p:fltVal val="0"/>
                                          </p:val>
                                        </p:tav>
                                        <p:tav tm="100000">
                                          <p:val>
                                            <p:strVal val="#ppt_h"/>
                                          </p:val>
                                        </p:tav>
                                      </p:tavLst>
                                    </p:anim>
                                    <p:anim calcmode="lin" valueType="num">
                                      <p:cBhvr>
                                        <p:cTn id="23" dur="1000" fill="hold"/>
                                        <p:tgtEl>
                                          <p:spTgt spid="6">
                                            <p:graphicEl>
                                              <a:dgm id="{4EC42F98-1F9D-46A7-8E4F-BF09AB1A5CDA}"/>
                                            </p:graphicEl>
                                          </p:spTgt>
                                        </p:tgtEl>
                                        <p:attrNameLst>
                                          <p:attrName>style.rotation</p:attrName>
                                        </p:attrNameLst>
                                      </p:cBhvr>
                                      <p:tavLst>
                                        <p:tav tm="0">
                                          <p:val>
                                            <p:fltVal val="90"/>
                                          </p:val>
                                        </p:tav>
                                        <p:tav tm="100000">
                                          <p:val>
                                            <p:fltVal val="0"/>
                                          </p:val>
                                        </p:tav>
                                      </p:tavLst>
                                    </p:anim>
                                    <p:animEffect transition="in" filter="fade">
                                      <p:cBhvr>
                                        <p:cTn id="24" dur="1000"/>
                                        <p:tgtEl>
                                          <p:spTgt spid="6">
                                            <p:graphicEl>
                                              <a:dgm id="{4EC42F98-1F9D-46A7-8E4F-BF09AB1A5CDA}"/>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6">
                                            <p:graphicEl>
                                              <a:dgm id="{C798B56B-C206-4DB0-86C9-3F6596638E9D}"/>
                                            </p:graphicEl>
                                          </p:spTgt>
                                        </p:tgtEl>
                                        <p:attrNameLst>
                                          <p:attrName>style.visibility</p:attrName>
                                        </p:attrNameLst>
                                      </p:cBhvr>
                                      <p:to>
                                        <p:strVal val="visible"/>
                                      </p:to>
                                    </p:set>
                                    <p:anim calcmode="lin" valueType="num">
                                      <p:cBhvr>
                                        <p:cTn id="29" dur="1000" fill="hold"/>
                                        <p:tgtEl>
                                          <p:spTgt spid="6">
                                            <p:graphicEl>
                                              <a:dgm id="{C798B56B-C206-4DB0-86C9-3F6596638E9D}"/>
                                            </p:graphicEl>
                                          </p:spTgt>
                                        </p:tgtEl>
                                        <p:attrNameLst>
                                          <p:attrName>ppt_w</p:attrName>
                                        </p:attrNameLst>
                                      </p:cBhvr>
                                      <p:tavLst>
                                        <p:tav tm="0">
                                          <p:val>
                                            <p:fltVal val="0"/>
                                          </p:val>
                                        </p:tav>
                                        <p:tav tm="100000">
                                          <p:val>
                                            <p:strVal val="#ppt_w"/>
                                          </p:val>
                                        </p:tav>
                                      </p:tavLst>
                                    </p:anim>
                                    <p:anim calcmode="lin" valueType="num">
                                      <p:cBhvr>
                                        <p:cTn id="30" dur="1000" fill="hold"/>
                                        <p:tgtEl>
                                          <p:spTgt spid="6">
                                            <p:graphicEl>
                                              <a:dgm id="{C798B56B-C206-4DB0-86C9-3F6596638E9D}"/>
                                            </p:graphicEl>
                                          </p:spTgt>
                                        </p:tgtEl>
                                        <p:attrNameLst>
                                          <p:attrName>ppt_h</p:attrName>
                                        </p:attrNameLst>
                                      </p:cBhvr>
                                      <p:tavLst>
                                        <p:tav tm="0">
                                          <p:val>
                                            <p:fltVal val="0"/>
                                          </p:val>
                                        </p:tav>
                                        <p:tav tm="100000">
                                          <p:val>
                                            <p:strVal val="#ppt_h"/>
                                          </p:val>
                                        </p:tav>
                                      </p:tavLst>
                                    </p:anim>
                                    <p:anim calcmode="lin" valueType="num">
                                      <p:cBhvr>
                                        <p:cTn id="31" dur="1000" fill="hold"/>
                                        <p:tgtEl>
                                          <p:spTgt spid="6">
                                            <p:graphicEl>
                                              <a:dgm id="{C798B56B-C206-4DB0-86C9-3F6596638E9D}"/>
                                            </p:graphicEl>
                                          </p:spTgt>
                                        </p:tgtEl>
                                        <p:attrNameLst>
                                          <p:attrName>style.rotation</p:attrName>
                                        </p:attrNameLst>
                                      </p:cBhvr>
                                      <p:tavLst>
                                        <p:tav tm="0">
                                          <p:val>
                                            <p:fltVal val="90"/>
                                          </p:val>
                                        </p:tav>
                                        <p:tav tm="100000">
                                          <p:val>
                                            <p:fltVal val="0"/>
                                          </p:val>
                                        </p:tav>
                                      </p:tavLst>
                                    </p:anim>
                                    <p:animEffect transition="in" filter="fade">
                                      <p:cBhvr>
                                        <p:cTn id="32" dur="1000"/>
                                        <p:tgtEl>
                                          <p:spTgt spid="6">
                                            <p:graphicEl>
                                              <a:dgm id="{C798B56B-C206-4DB0-86C9-3F6596638E9D}"/>
                                            </p:graphic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6">
                                            <p:graphicEl>
                                              <a:dgm id="{C3FA2209-C67F-42E2-8D6B-2517CE328792}"/>
                                            </p:graphicEl>
                                          </p:spTgt>
                                        </p:tgtEl>
                                        <p:attrNameLst>
                                          <p:attrName>style.visibility</p:attrName>
                                        </p:attrNameLst>
                                      </p:cBhvr>
                                      <p:to>
                                        <p:strVal val="visible"/>
                                      </p:to>
                                    </p:set>
                                    <p:anim calcmode="lin" valueType="num">
                                      <p:cBhvr>
                                        <p:cTn id="35" dur="1000" fill="hold"/>
                                        <p:tgtEl>
                                          <p:spTgt spid="6">
                                            <p:graphicEl>
                                              <a:dgm id="{C3FA2209-C67F-42E2-8D6B-2517CE328792}"/>
                                            </p:graphicEl>
                                          </p:spTgt>
                                        </p:tgtEl>
                                        <p:attrNameLst>
                                          <p:attrName>ppt_w</p:attrName>
                                        </p:attrNameLst>
                                      </p:cBhvr>
                                      <p:tavLst>
                                        <p:tav tm="0">
                                          <p:val>
                                            <p:fltVal val="0"/>
                                          </p:val>
                                        </p:tav>
                                        <p:tav tm="100000">
                                          <p:val>
                                            <p:strVal val="#ppt_w"/>
                                          </p:val>
                                        </p:tav>
                                      </p:tavLst>
                                    </p:anim>
                                    <p:anim calcmode="lin" valueType="num">
                                      <p:cBhvr>
                                        <p:cTn id="36" dur="1000" fill="hold"/>
                                        <p:tgtEl>
                                          <p:spTgt spid="6">
                                            <p:graphicEl>
                                              <a:dgm id="{C3FA2209-C67F-42E2-8D6B-2517CE328792}"/>
                                            </p:graphicEl>
                                          </p:spTgt>
                                        </p:tgtEl>
                                        <p:attrNameLst>
                                          <p:attrName>ppt_h</p:attrName>
                                        </p:attrNameLst>
                                      </p:cBhvr>
                                      <p:tavLst>
                                        <p:tav tm="0">
                                          <p:val>
                                            <p:fltVal val="0"/>
                                          </p:val>
                                        </p:tav>
                                        <p:tav tm="100000">
                                          <p:val>
                                            <p:strVal val="#ppt_h"/>
                                          </p:val>
                                        </p:tav>
                                      </p:tavLst>
                                    </p:anim>
                                    <p:anim calcmode="lin" valueType="num">
                                      <p:cBhvr>
                                        <p:cTn id="37" dur="1000" fill="hold"/>
                                        <p:tgtEl>
                                          <p:spTgt spid="6">
                                            <p:graphicEl>
                                              <a:dgm id="{C3FA2209-C67F-42E2-8D6B-2517CE328792}"/>
                                            </p:graphicEl>
                                          </p:spTgt>
                                        </p:tgtEl>
                                        <p:attrNameLst>
                                          <p:attrName>style.rotation</p:attrName>
                                        </p:attrNameLst>
                                      </p:cBhvr>
                                      <p:tavLst>
                                        <p:tav tm="0">
                                          <p:val>
                                            <p:fltVal val="90"/>
                                          </p:val>
                                        </p:tav>
                                        <p:tav tm="100000">
                                          <p:val>
                                            <p:fltVal val="0"/>
                                          </p:val>
                                        </p:tav>
                                      </p:tavLst>
                                    </p:anim>
                                    <p:animEffect transition="in" filter="fade">
                                      <p:cBhvr>
                                        <p:cTn id="38" dur="1000"/>
                                        <p:tgtEl>
                                          <p:spTgt spid="6">
                                            <p:graphicEl>
                                              <a:dgm id="{C3FA2209-C67F-42E2-8D6B-2517CE328792}"/>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6">
                                            <p:graphicEl>
                                              <a:dgm id="{7445D04D-C81E-4394-82AE-B43D460D7ABE}"/>
                                            </p:graphicEl>
                                          </p:spTgt>
                                        </p:tgtEl>
                                        <p:attrNameLst>
                                          <p:attrName>style.visibility</p:attrName>
                                        </p:attrNameLst>
                                      </p:cBhvr>
                                      <p:to>
                                        <p:strVal val="visible"/>
                                      </p:to>
                                    </p:set>
                                    <p:anim calcmode="lin" valueType="num">
                                      <p:cBhvr>
                                        <p:cTn id="43" dur="1000" fill="hold"/>
                                        <p:tgtEl>
                                          <p:spTgt spid="6">
                                            <p:graphicEl>
                                              <a:dgm id="{7445D04D-C81E-4394-82AE-B43D460D7ABE}"/>
                                            </p:graphicEl>
                                          </p:spTgt>
                                        </p:tgtEl>
                                        <p:attrNameLst>
                                          <p:attrName>ppt_w</p:attrName>
                                        </p:attrNameLst>
                                      </p:cBhvr>
                                      <p:tavLst>
                                        <p:tav tm="0">
                                          <p:val>
                                            <p:fltVal val="0"/>
                                          </p:val>
                                        </p:tav>
                                        <p:tav tm="100000">
                                          <p:val>
                                            <p:strVal val="#ppt_w"/>
                                          </p:val>
                                        </p:tav>
                                      </p:tavLst>
                                    </p:anim>
                                    <p:anim calcmode="lin" valueType="num">
                                      <p:cBhvr>
                                        <p:cTn id="44" dur="1000" fill="hold"/>
                                        <p:tgtEl>
                                          <p:spTgt spid="6">
                                            <p:graphicEl>
                                              <a:dgm id="{7445D04D-C81E-4394-82AE-B43D460D7ABE}"/>
                                            </p:graphicEl>
                                          </p:spTgt>
                                        </p:tgtEl>
                                        <p:attrNameLst>
                                          <p:attrName>ppt_h</p:attrName>
                                        </p:attrNameLst>
                                      </p:cBhvr>
                                      <p:tavLst>
                                        <p:tav tm="0">
                                          <p:val>
                                            <p:fltVal val="0"/>
                                          </p:val>
                                        </p:tav>
                                        <p:tav tm="100000">
                                          <p:val>
                                            <p:strVal val="#ppt_h"/>
                                          </p:val>
                                        </p:tav>
                                      </p:tavLst>
                                    </p:anim>
                                    <p:anim calcmode="lin" valueType="num">
                                      <p:cBhvr>
                                        <p:cTn id="45" dur="1000" fill="hold"/>
                                        <p:tgtEl>
                                          <p:spTgt spid="6">
                                            <p:graphicEl>
                                              <a:dgm id="{7445D04D-C81E-4394-82AE-B43D460D7ABE}"/>
                                            </p:graphicEl>
                                          </p:spTgt>
                                        </p:tgtEl>
                                        <p:attrNameLst>
                                          <p:attrName>style.rotation</p:attrName>
                                        </p:attrNameLst>
                                      </p:cBhvr>
                                      <p:tavLst>
                                        <p:tav tm="0">
                                          <p:val>
                                            <p:fltVal val="90"/>
                                          </p:val>
                                        </p:tav>
                                        <p:tav tm="100000">
                                          <p:val>
                                            <p:fltVal val="0"/>
                                          </p:val>
                                        </p:tav>
                                      </p:tavLst>
                                    </p:anim>
                                    <p:animEffect transition="in" filter="fade">
                                      <p:cBhvr>
                                        <p:cTn id="46" dur="1000"/>
                                        <p:tgtEl>
                                          <p:spTgt spid="6">
                                            <p:graphicEl>
                                              <a:dgm id="{7445D04D-C81E-4394-82AE-B43D460D7ABE}"/>
                                            </p:graphic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graphicEl>
                                              <a:dgm id="{80B712C1-46E9-4399-BC5B-186918BC7353}"/>
                                            </p:graphicEl>
                                          </p:spTgt>
                                        </p:tgtEl>
                                        <p:attrNameLst>
                                          <p:attrName>style.visibility</p:attrName>
                                        </p:attrNameLst>
                                      </p:cBhvr>
                                      <p:to>
                                        <p:strVal val="visible"/>
                                      </p:to>
                                    </p:set>
                                    <p:anim calcmode="lin" valueType="num">
                                      <p:cBhvr>
                                        <p:cTn id="49" dur="1000" fill="hold"/>
                                        <p:tgtEl>
                                          <p:spTgt spid="6">
                                            <p:graphicEl>
                                              <a:dgm id="{80B712C1-46E9-4399-BC5B-186918BC7353}"/>
                                            </p:graphicEl>
                                          </p:spTgt>
                                        </p:tgtEl>
                                        <p:attrNameLst>
                                          <p:attrName>ppt_w</p:attrName>
                                        </p:attrNameLst>
                                      </p:cBhvr>
                                      <p:tavLst>
                                        <p:tav tm="0">
                                          <p:val>
                                            <p:fltVal val="0"/>
                                          </p:val>
                                        </p:tav>
                                        <p:tav tm="100000">
                                          <p:val>
                                            <p:strVal val="#ppt_w"/>
                                          </p:val>
                                        </p:tav>
                                      </p:tavLst>
                                    </p:anim>
                                    <p:anim calcmode="lin" valueType="num">
                                      <p:cBhvr>
                                        <p:cTn id="50" dur="1000" fill="hold"/>
                                        <p:tgtEl>
                                          <p:spTgt spid="6">
                                            <p:graphicEl>
                                              <a:dgm id="{80B712C1-46E9-4399-BC5B-186918BC7353}"/>
                                            </p:graphicEl>
                                          </p:spTgt>
                                        </p:tgtEl>
                                        <p:attrNameLst>
                                          <p:attrName>ppt_h</p:attrName>
                                        </p:attrNameLst>
                                      </p:cBhvr>
                                      <p:tavLst>
                                        <p:tav tm="0">
                                          <p:val>
                                            <p:fltVal val="0"/>
                                          </p:val>
                                        </p:tav>
                                        <p:tav tm="100000">
                                          <p:val>
                                            <p:strVal val="#ppt_h"/>
                                          </p:val>
                                        </p:tav>
                                      </p:tavLst>
                                    </p:anim>
                                    <p:anim calcmode="lin" valueType="num">
                                      <p:cBhvr>
                                        <p:cTn id="51" dur="1000" fill="hold"/>
                                        <p:tgtEl>
                                          <p:spTgt spid="6">
                                            <p:graphicEl>
                                              <a:dgm id="{80B712C1-46E9-4399-BC5B-186918BC7353}"/>
                                            </p:graphicEl>
                                          </p:spTgt>
                                        </p:tgtEl>
                                        <p:attrNameLst>
                                          <p:attrName>style.rotation</p:attrName>
                                        </p:attrNameLst>
                                      </p:cBhvr>
                                      <p:tavLst>
                                        <p:tav tm="0">
                                          <p:val>
                                            <p:fltVal val="90"/>
                                          </p:val>
                                        </p:tav>
                                        <p:tav tm="100000">
                                          <p:val>
                                            <p:fltVal val="0"/>
                                          </p:val>
                                        </p:tav>
                                      </p:tavLst>
                                    </p:anim>
                                    <p:animEffect transition="in" filter="fade">
                                      <p:cBhvr>
                                        <p:cTn id="52" dur="1000"/>
                                        <p:tgtEl>
                                          <p:spTgt spid="6">
                                            <p:graphicEl>
                                              <a:dgm id="{80B712C1-46E9-4399-BC5B-186918BC73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9545" y="457200"/>
            <a:ext cx="10184524" cy="835572"/>
          </a:xfrm>
        </p:spPr>
        <p:txBody>
          <a:bodyPr/>
          <a:lstStyle/>
          <a:p>
            <a:r>
              <a:rPr lang="fr-FR" dirty="0" smtClean="0"/>
              <a:t>La comédie : éviter le grotesque </a:t>
            </a:r>
            <a:endParaRPr lang="fr-FR" dirty="0"/>
          </a:p>
        </p:txBody>
      </p:sp>
      <p:sp>
        <p:nvSpPr>
          <p:cNvPr id="3" name="Espace réservé du contenu 2"/>
          <p:cNvSpPr>
            <a:spLocks noGrp="1"/>
          </p:cNvSpPr>
          <p:nvPr>
            <p:ph idx="1"/>
          </p:nvPr>
        </p:nvSpPr>
        <p:spPr>
          <a:xfrm>
            <a:off x="168747" y="2033752"/>
            <a:ext cx="10047308" cy="4657427"/>
          </a:xfrm>
        </p:spPr>
        <p:txBody>
          <a:bodyPr>
            <a:normAutofit/>
          </a:bodyPr>
          <a:lstStyle/>
          <a:p>
            <a:pPr lvl="0"/>
            <a:r>
              <a:rPr lang="fr-FR" sz="2400" dirty="0" smtClean="0">
                <a:latin typeface="Garamond" pitchFamily="18" charset="0"/>
              </a:rPr>
              <a:t>«</a:t>
            </a:r>
            <a:r>
              <a:rPr lang="fr-FR" sz="2400" dirty="0">
                <a:latin typeface="Garamond" pitchFamily="18" charset="0"/>
              </a:rPr>
              <a:t> corriger les vices des hommes en les divertissant », </a:t>
            </a:r>
            <a:r>
              <a:rPr lang="fr-FR" sz="2400" dirty="0" smtClean="0">
                <a:latin typeface="Garamond" pitchFamily="18" charset="0"/>
              </a:rPr>
              <a:t>(Molière). Faire rire </a:t>
            </a:r>
            <a:r>
              <a:rPr lang="fr-FR" sz="2400" dirty="0">
                <a:latin typeface="Garamond" pitchFamily="18" charset="0"/>
              </a:rPr>
              <a:t>les spectateurs, </a:t>
            </a:r>
            <a:r>
              <a:rPr lang="fr-FR" sz="2400" dirty="0" smtClean="0">
                <a:latin typeface="Garamond" pitchFamily="18" charset="0"/>
              </a:rPr>
              <a:t>tourner en </a:t>
            </a:r>
            <a:r>
              <a:rPr lang="fr-FR" sz="2400" dirty="0">
                <a:latin typeface="Garamond" pitchFamily="18" charset="0"/>
              </a:rPr>
              <a:t>ridicule les travers humains. Il le dit lui-même  : « On veut bien être méchant, mais on ne veut pas être ridicule. » </a:t>
            </a:r>
            <a:r>
              <a:rPr lang="fr-FR" sz="2400" dirty="0" smtClean="0">
                <a:latin typeface="Garamond" pitchFamily="18" charset="0"/>
              </a:rPr>
              <a:t>Se moque du </a:t>
            </a:r>
            <a:r>
              <a:rPr lang="fr-FR" sz="2400" dirty="0">
                <a:latin typeface="Garamond" pitchFamily="18" charset="0"/>
              </a:rPr>
              <a:t>pédantisme dans </a:t>
            </a:r>
            <a:r>
              <a:rPr lang="fr-FR" sz="2400" i="1" dirty="0">
                <a:latin typeface="Garamond" pitchFamily="18" charset="0"/>
              </a:rPr>
              <a:t>Les Femmes savantes</a:t>
            </a:r>
            <a:r>
              <a:rPr lang="fr-FR" sz="2400" dirty="0">
                <a:latin typeface="Garamond" pitchFamily="18" charset="0"/>
              </a:rPr>
              <a:t>, des faux dévots et des crédules dans </a:t>
            </a:r>
            <a:r>
              <a:rPr lang="fr-FR" sz="2400" i="1" dirty="0">
                <a:latin typeface="Garamond" pitchFamily="18" charset="0"/>
              </a:rPr>
              <a:t>Tartuffe ou l'Imposteur</a:t>
            </a:r>
            <a:r>
              <a:rPr lang="fr-FR" sz="2400" dirty="0">
                <a:latin typeface="Garamond" pitchFamily="18" charset="0"/>
              </a:rPr>
              <a:t>, de l'avarice dans </a:t>
            </a:r>
            <a:r>
              <a:rPr lang="fr-FR" sz="2400" i="1" dirty="0">
                <a:latin typeface="Garamond" pitchFamily="18" charset="0"/>
              </a:rPr>
              <a:t>L'Avare</a:t>
            </a:r>
            <a:r>
              <a:rPr lang="fr-FR" sz="2400" dirty="0">
                <a:latin typeface="Garamond" pitchFamily="18" charset="0"/>
              </a:rPr>
              <a:t> et des faux savants - il y vise en particulier la médecine - dans </a:t>
            </a:r>
            <a:r>
              <a:rPr lang="fr-FR" sz="2400" i="1" dirty="0">
                <a:latin typeface="Garamond" pitchFamily="18" charset="0"/>
              </a:rPr>
              <a:t>Le Malade imaginaire</a:t>
            </a:r>
            <a:r>
              <a:rPr lang="fr-FR" sz="2400" dirty="0" smtClean="0">
                <a:latin typeface="Garamond" pitchFamily="18" charset="0"/>
              </a:rPr>
              <a:t>.</a:t>
            </a:r>
          </a:p>
          <a:p>
            <a:r>
              <a:rPr lang="fr-FR" sz="2800" dirty="0">
                <a:latin typeface="Garamond" pitchFamily="18" charset="0"/>
              </a:rPr>
              <a:t>Dans la pire forme de comédie, l’autre est abaissé, ridiculisé, dénigré, il devient grotesque, on lui retire son humanité</a:t>
            </a:r>
          </a:p>
          <a:p>
            <a:r>
              <a:rPr lang="fr-FR" sz="2800" dirty="0" smtClean="0">
                <a:latin typeface="Garamond" pitchFamily="18" charset="0"/>
              </a:rPr>
              <a:t>Jésus a essuyé les pires sarcasmes, a été ridiculisé plus que quiconque </a:t>
            </a:r>
            <a:endParaRPr lang="fr-FR" sz="2800" dirty="0">
              <a:latin typeface="Garamond" pitchFamily="18" charset="0"/>
            </a:endParaRPr>
          </a:p>
          <a:p>
            <a:pPr lvl="0"/>
            <a:endParaRPr lang="fr-FR" sz="2400" dirty="0"/>
          </a:p>
          <a:p>
            <a:endParaRPr lang="fr-FR" dirty="0"/>
          </a:p>
        </p:txBody>
      </p:sp>
    </p:spTree>
    <p:extLst>
      <p:ext uri="{BB962C8B-B14F-4D97-AF65-F5344CB8AC3E}">
        <p14:creationId xmlns:p14="http://schemas.microsoft.com/office/powerpoint/2010/main" val="37650636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descr="http://www.chinatownconnection.com/images/27-Michelangelo-Last-Judgemen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338" y="2096813"/>
            <a:ext cx="3143513" cy="44274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endParaRPr kumimoji="0" lang="fr-FR" sz="1800" b="0" i="0" u="none" strike="noStrike" cap="none" normalizeH="0" baseline="0" smtClean="0">
              <a:ln>
                <a:noFill/>
              </a:ln>
              <a:solidFill>
                <a:schemeClr val="tx1"/>
              </a:solidFill>
              <a:effectLst/>
              <a:latin typeface="Arial" pitchFamily="34" charset="0"/>
            </a:endParaRPr>
          </a:p>
        </p:txBody>
      </p:sp>
      <p:pic>
        <p:nvPicPr>
          <p:cNvPr id="5124" name="Picture 4" descr="390x574 Charon the Boatman Michelangelo the Last Judgemen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07205" y="2096813"/>
            <a:ext cx="2969236" cy="43701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345x756 Damned man Michelangelo the Last Judgemen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6116" y="2096813"/>
            <a:ext cx="2020479" cy="44274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9337" y="896484"/>
            <a:ext cx="9954829" cy="830997"/>
          </a:xfrm>
          <a:prstGeom prst="rect">
            <a:avLst/>
          </a:prstGeom>
        </p:spPr>
        <p:txBody>
          <a:bodyPr wrap="square">
            <a:spAutoFit/>
          </a:bodyPr>
          <a:lstStyle/>
          <a:p>
            <a:r>
              <a:rPr lang="fr-FR" sz="2400" dirty="0">
                <a:latin typeface="Garamond" pitchFamily="18" charset="0"/>
              </a:rPr>
              <a:t>Satan accuse l’être humain et accuse Dieu avec une ironie cynique et désespérée. </a:t>
            </a:r>
          </a:p>
          <a:p>
            <a:r>
              <a:rPr lang="fr-FR" sz="2400" dirty="0">
                <a:latin typeface="Garamond" pitchFamily="18" charset="0"/>
              </a:rPr>
              <a:t>L’être humain est confondu avec ses vices, sans espoir de rachat</a:t>
            </a:r>
          </a:p>
        </p:txBody>
      </p:sp>
    </p:spTree>
    <p:extLst>
      <p:ext uri="{BB962C8B-B14F-4D97-AF65-F5344CB8AC3E}">
        <p14:creationId xmlns:p14="http://schemas.microsoft.com/office/powerpoint/2010/main" val="4238268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31372" y="260648"/>
            <a:ext cx="8365942" cy="850106"/>
          </a:xfrm>
        </p:spPr>
        <p:style>
          <a:lnRef idx="1">
            <a:schemeClr val="accent4"/>
          </a:lnRef>
          <a:fillRef idx="3">
            <a:schemeClr val="accent4"/>
          </a:fillRef>
          <a:effectRef idx="2">
            <a:schemeClr val="accent4"/>
          </a:effectRef>
          <a:fontRef idx="minor">
            <a:schemeClr val="lt1"/>
          </a:fontRef>
        </p:style>
        <p:txBody>
          <a:bodyPr/>
          <a:lstStyle/>
          <a:p>
            <a:r>
              <a:rPr lang="fr-FR" sz="4000" dirty="0" smtClean="0">
                <a:latin typeface="Garamond" pitchFamily="18" charset="0"/>
              </a:rPr>
              <a:t>Rire malsain, proche de la </a:t>
            </a:r>
            <a:r>
              <a:rPr lang="fr-FR" sz="4000" dirty="0" err="1" smtClean="0">
                <a:latin typeface="Garamond" pitchFamily="18" charset="0"/>
              </a:rPr>
              <a:t>schadenfreude</a:t>
            </a:r>
            <a:endParaRPr lang="fr-FR" sz="4000" dirty="0">
              <a:latin typeface="Garamond" pitchFamily="18" charset="0"/>
            </a:endParaRPr>
          </a:p>
        </p:txBody>
      </p:sp>
      <p:sp>
        <p:nvSpPr>
          <p:cNvPr id="2" name="Rectangle à coins arrondis 1"/>
          <p:cNvSpPr/>
          <p:nvPr/>
        </p:nvSpPr>
        <p:spPr>
          <a:xfrm rot="21279696">
            <a:off x="6248010" y="2373925"/>
            <a:ext cx="5098607" cy="2163826"/>
          </a:xfrm>
          <a:prstGeom prst="roundRect">
            <a:avLst/>
          </a:prstGeom>
          <a:ln w="76200">
            <a:solidFill>
              <a:srgbClr val="002060"/>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3600" i="1" dirty="0">
                <a:solidFill>
                  <a:srgbClr val="002060"/>
                </a:solidFill>
                <a:latin typeface="Garamond" pitchFamily="18" charset="0"/>
              </a:rPr>
              <a:t>La gaieté, le rire, la raillerie, c'est la force des Français.</a:t>
            </a:r>
            <a:br>
              <a:rPr lang="fr-FR" sz="3600" i="1" dirty="0">
                <a:solidFill>
                  <a:srgbClr val="002060"/>
                </a:solidFill>
                <a:latin typeface="Garamond" pitchFamily="18" charset="0"/>
              </a:rPr>
            </a:br>
            <a:r>
              <a:rPr lang="fr-FR" sz="3600" dirty="0" smtClean="0">
                <a:solidFill>
                  <a:srgbClr val="002060"/>
                </a:solidFill>
                <a:latin typeface="Garamond" pitchFamily="18" charset="0"/>
              </a:rPr>
              <a:t>Alphonse Karr</a:t>
            </a:r>
            <a:endParaRPr lang="fr-FR" sz="2400" dirty="0"/>
          </a:p>
        </p:txBody>
      </p:sp>
      <p:sp>
        <p:nvSpPr>
          <p:cNvPr id="3" name="Parchemin vertical 2"/>
          <p:cNvSpPr/>
          <p:nvPr/>
        </p:nvSpPr>
        <p:spPr>
          <a:xfrm rot="222933">
            <a:off x="328776" y="1556793"/>
            <a:ext cx="5868605" cy="4435109"/>
          </a:xfrm>
          <a:prstGeom prst="verticalScroll">
            <a:avLst/>
          </a:prstGeom>
          <a:ln w="76200">
            <a:solidFill>
              <a:srgbClr val="00B05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i="1" dirty="0">
                <a:latin typeface="Garamond" pitchFamily="18" charset="0"/>
              </a:rPr>
              <a:t>Nous autres Français, il faut que nous nous riions de tout et toujours</a:t>
            </a:r>
            <a:r>
              <a:rPr lang="fr-FR" sz="2800" i="1" dirty="0" smtClean="0">
                <a:latin typeface="Garamond" pitchFamily="18" charset="0"/>
              </a:rPr>
              <a:t>.</a:t>
            </a:r>
          </a:p>
          <a:p>
            <a:pPr algn="r"/>
            <a:r>
              <a:rPr lang="fr-FR" sz="2800" i="1" dirty="0">
                <a:latin typeface="Garamond" pitchFamily="18" charset="0"/>
              </a:rPr>
              <a:t/>
            </a:r>
            <a:br>
              <a:rPr lang="fr-FR" sz="2800" i="1" dirty="0">
                <a:latin typeface="Garamond" pitchFamily="18" charset="0"/>
              </a:rPr>
            </a:br>
            <a:r>
              <a:rPr lang="fr-FR" sz="2400" b="1" dirty="0">
                <a:latin typeface="Garamond" pitchFamily="18" charset="0"/>
              </a:rPr>
              <a:t>Napoléon Bonaparte </a:t>
            </a:r>
          </a:p>
          <a:p>
            <a:pPr algn="ctr"/>
            <a:endParaRPr lang="fr-FR" dirty="0"/>
          </a:p>
        </p:txBody>
      </p:sp>
      <p:sp>
        <p:nvSpPr>
          <p:cNvPr id="5" name="Rectangle 4"/>
          <p:cNvSpPr/>
          <p:nvPr/>
        </p:nvSpPr>
        <p:spPr>
          <a:xfrm>
            <a:off x="6158407" y="5341215"/>
            <a:ext cx="5554333" cy="1200329"/>
          </a:xfrm>
          <a:prstGeom prst="rect">
            <a:avLst/>
          </a:prstGeom>
        </p:spPr>
        <p:txBody>
          <a:bodyPr wrap="square">
            <a:spAutoFit/>
          </a:bodyPr>
          <a:lstStyle/>
          <a:p>
            <a:r>
              <a:rPr lang="fr-FR" dirty="0"/>
              <a:t>« Un éclat de rire est quelquefois aussi malsain qu'un éclat d'obus. » (Jean-Louis Auguste </a:t>
            </a:r>
            <a:r>
              <a:rPr lang="fr-FR" dirty="0" err="1"/>
              <a:t>Commerson</a:t>
            </a:r>
            <a:r>
              <a:rPr lang="fr-FR" dirty="0"/>
              <a:t>)</a:t>
            </a:r>
            <a:br>
              <a:rPr lang="fr-FR" dirty="0"/>
            </a:br>
            <a:endParaRPr lang="fr-FR" dirty="0"/>
          </a:p>
        </p:txBody>
      </p:sp>
    </p:spTree>
    <p:extLst>
      <p:ext uri="{BB962C8B-B14F-4D97-AF65-F5344CB8AC3E}">
        <p14:creationId xmlns:p14="http://schemas.microsoft.com/office/powerpoint/2010/main" val="3075590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5073" y="380483"/>
            <a:ext cx="10430359" cy="720762"/>
          </a:xfrm>
        </p:spPr>
        <p:txBody>
          <a:bodyPr/>
          <a:lstStyle/>
          <a:p>
            <a:r>
              <a:rPr lang="fr-FR" sz="4000" b="1" dirty="0" smtClean="0">
                <a:latin typeface="Garamond" panose="02020404030301010803" pitchFamily="18" charset="0"/>
              </a:rPr>
              <a:t>Problématiques de parole donnée N° 240</a:t>
            </a:r>
            <a:endParaRPr lang="fr-FR" sz="4000" b="1" dirty="0">
              <a:latin typeface="Garamond" panose="02020404030301010803" pitchFamily="18" charset="0"/>
            </a:endParaRPr>
          </a:p>
        </p:txBody>
      </p:sp>
      <p:sp>
        <p:nvSpPr>
          <p:cNvPr id="3" name="Espace réservé du contenu 2"/>
          <p:cNvSpPr>
            <a:spLocks noGrp="1"/>
          </p:cNvSpPr>
          <p:nvPr>
            <p:ph idx="1"/>
          </p:nvPr>
        </p:nvSpPr>
        <p:spPr>
          <a:xfrm>
            <a:off x="350874" y="2420470"/>
            <a:ext cx="10718745" cy="3775377"/>
          </a:xfrm>
        </p:spPr>
        <p:style>
          <a:lnRef idx="1">
            <a:schemeClr val="accent1"/>
          </a:lnRef>
          <a:fillRef idx="2">
            <a:schemeClr val="accent1"/>
          </a:fillRef>
          <a:effectRef idx="1">
            <a:schemeClr val="accent1"/>
          </a:effectRef>
          <a:fontRef idx="minor">
            <a:schemeClr val="dk1"/>
          </a:fontRef>
        </p:style>
        <p:txBody>
          <a:bodyPr>
            <a:normAutofit/>
          </a:bodyPr>
          <a:lstStyle/>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Qu’est-ce qui distribue les rôles dans la vie ?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Jouons-nous un rôle imposé ou un rôle fait pour nous ?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Quels facteurs font tenir à tel homme ou telle femme certains rôles dans la vie ?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Comment les milieux familial, social, culturel, influencent notre « jeu » ?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Qu’est-ce qui fait que, dans une même génération, certains tiennent les premiers rôles, alors que d’autres se sentent de simples figurants ?</a:t>
            </a:r>
          </a:p>
          <a:p>
            <a:r>
              <a:rPr lang="fr-FR" sz="2400" dirty="0" smtClean="0">
                <a:solidFill>
                  <a:srgbClr val="002060"/>
                </a:solidFill>
                <a:effectLst>
                  <a:outerShdw blurRad="38100" dist="38100" dir="2700000" algn="tl">
                    <a:srgbClr val="000000">
                      <a:alpha val="43137"/>
                    </a:srgbClr>
                  </a:outerShdw>
                </a:effectLst>
                <a:latin typeface="Garamond" panose="02020404030301010803" pitchFamily="18" charset="0"/>
              </a:rPr>
              <a:t>Comment se métamorphoser en un autre personnage que celui qu’on a été ? Comment changer de metteur en scène, de costume, de texte ?</a:t>
            </a:r>
          </a:p>
          <a:p>
            <a:endParaRPr lang="fr-FR" sz="2400" dirty="0">
              <a:latin typeface="Garamond" panose="02020404030301010803" pitchFamily="18" charset="0"/>
            </a:endParaRPr>
          </a:p>
        </p:txBody>
      </p:sp>
    </p:spTree>
    <p:extLst>
      <p:ext uri="{BB962C8B-B14F-4D97-AF65-F5344CB8AC3E}">
        <p14:creationId xmlns:p14="http://schemas.microsoft.com/office/powerpoint/2010/main" val="2482927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3392" y="188640"/>
            <a:ext cx="11233248" cy="720080"/>
          </a:xfrm>
        </p:spPr>
        <p:txBody>
          <a:bodyPr/>
          <a:lstStyle/>
          <a:p>
            <a:r>
              <a:rPr lang="fr-FR" b="1" dirty="0" smtClean="0">
                <a:latin typeface="Garamond" pitchFamily="18" charset="0"/>
              </a:rPr>
              <a:t>Caricature des justes et des saints</a:t>
            </a:r>
            <a:endParaRPr lang="fr-FR" b="1" dirty="0">
              <a:latin typeface="Garamond" pitchFamily="18" charset="0"/>
            </a:endParaRPr>
          </a:p>
        </p:txBody>
      </p:sp>
      <p:sp>
        <p:nvSpPr>
          <p:cNvPr id="3" name="Espace réservé du contenu 2"/>
          <p:cNvSpPr>
            <a:spLocks noGrp="1"/>
          </p:cNvSpPr>
          <p:nvPr>
            <p:ph sz="quarter" idx="4294967295"/>
          </p:nvPr>
        </p:nvSpPr>
        <p:spPr>
          <a:xfrm>
            <a:off x="6463862" y="1815877"/>
            <a:ext cx="5301021" cy="4620724"/>
          </a:xfrm>
          <a:prstGeom prst="rect">
            <a:avLst/>
          </a:prstGeom>
        </p:spPr>
        <p:txBody>
          <a:bodyPr>
            <a:normAutofit fontScale="92500" lnSpcReduction="20000"/>
          </a:bodyPr>
          <a:lstStyle/>
          <a:p>
            <a:r>
              <a:rPr lang="fr-FR" sz="2400" dirty="0" smtClean="0">
                <a:latin typeface="Garamond" pitchFamily="18" charset="0"/>
              </a:rPr>
              <a:t>La caricature vise parfois le méchant, servant </a:t>
            </a:r>
            <a:r>
              <a:rPr lang="fr-FR" sz="2400" dirty="0">
                <a:latin typeface="Garamond" pitchFamily="18" charset="0"/>
              </a:rPr>
              <a:t>d</a:t>
            </a:r>
            <a:r>
              <a:rPr lang="fr-FR" sz="2400" dirty="0" smtClean="0">
                <a:latin typeface="Garamond" pitchFamily="18" charset="0"/>
              </a:rPr>
              <a:t>e réquisitoire </a:t>
            </a:r>
            <a:r>
              <a:rPr lang="fr-FR" sz="2400" dirty="0">
                <a:latin typeface="Garamond" pitchFamily="18" charset="0"/>
              </a:rPr>
              <a:t>contre </a:t>
            </a:r>
            <a:r>
              <a:rPr lang="fr-FR" sz="2400" dirty="0" smtClean="0">
                <a:latin typeface="Garamond" pitchFamily="18" charset="0"/>
              </a:rPr>
              <a:t>ses </a:t>
            </a:r>
            <a:r>
              <a:rPr lang="fr-FR" sz="2400" dirty="0">
                <a:latin typeface="Garamond" pitchFamily="18" charset="0"/>
              </a:rPr>
              <a:t>méfaits. </a:t>
            </a:r>
            <a:r>
              <a:rPr lang="fr-FR" sz="2400" dirty="0" smtClean="0">
                <a:latin typeface="Garamond" pitchFamily="18" charset="0"/>
              </a:rPr>
              <a:t>Mais on ne </a:t>
            </a:r>
            <a:r>
              <a:rPr lang="fr-FR" sz="2400" dirty="0">
                <a:latin typeface="Garamond" pitchFamily="18" charset="0"/>
              </a:rPr>
              <a:t>doit pas chercher à blesser inutilement. </a:t>
            </a:r>
            <a:r>
              <a:rPr lang="fr-FR" sz="2400" dirty="0" smtClean="0">
                <a:latin typeface="Garamond" pitchFamily="18" charset="0"/>
              </a:rPr>
              <a:t>L’humour est nécessaire, mais doit chercher à unir et dépasser les conflits, pas les exacerber.</a:t>
            </a:r>
            <a:r>
              <a:rPr lang="fr-FR" sz="2400" dirty="0">
                <a:latin typeface="Garamond" pitchFamily="18" charset="0"/>
              </a:rPr>
              <a:t> </a:t>
            </a:r>
          </a:p>
          <a:p>
            <a:r>
              <a:rPr lang="fr-FR" sz="2400" dirty="0" smtClean="0">
                <a:latin typeface="Garamond" pitchFamily="18" charset="0"/>
              </a:rPr>
              <a:t>Le Christ est l’une des personnes les plus représentées dans l’histoire, mais aussi des plus moquées et caricaturées de son temps. </a:t>
            </a:r>
            <a:r>
              <a:rPr lang="fr-FR" sz="2400" dirty="0">
                <a:latin typeface="Garamond" pitchFamily="18" charset="0"/>
              </a:rPr>
              <a:t> </a:t>
            </a:r>
            <a:endParaRPr lang="fr-FR" sz="2400" dirty="0" smtClean="0">
              <a:latin typeface="Garamond" pitchFamily="18" charset="0"/>
            </a:endParaRPr>
          </a:p>
          <a:p>
            <a:r>
              <a:rPr lang="fr-FR" sz="2400" dirty="0" smtClean="0">
                <a:latin typeface="Garamond" pitchFamily="18" charset="0"/>
              </a:rPr>
              <a:t>« Mais </a:t>
            </a:r>
            <a:r>
              <a:rPr lang="fr-FR" sz="2400" dirty="0">
                <a:latin typeface="Garamond" pitchFamily="18" charset="0"/>
              </a:rPr>
              <a:t>je vous le dis, à vous qui m'écoutez : Aimez vos ennemis, faites du bien à ceux qui vous haïssent</a:t>
            </a:r>
            <a:r>
              <a:rPr lang="fr-FR" sz="2400" dirty="0" smtClean="0">
                <a:latin typeface="Garamond" pitchFamily="18" charset="0"/>
              </a:rPr>
              <a:t>, bénissez </a:t>
            </a:r>
            <a:r>
              <a:rPr lang="fr-FR" sz="2400" dirty="0">
                <a:latin typeface="Garamond" pitchFamily="18" charset="0"/>
              </a:rPr>
              <a:t>ceux qui vous maudissent, priez pour ceux qui vous </a:t>
            </a:r>
            <a:r>
              <a:rPr lang="fr-FR" sz="2400" dirty="0" smtClean="0">
                <a:latin typeface="Garamond" pitchFamily="18" charset="0"/>
              </a:rPr>
              <a:t>diffament. » Luc </a:t>
            </a:r>
            <a:r>
              <a:rPr lang="fr-FR" sz="2400" dirty="0">
                <a:latin typeface="Garamond" pitchFamily="18" charset="0"/>
              </a:rPr>
              <a:t>6.27-28 </a:t>
            </a:r>
            <a:endParaRPr lang="fr-FR" sz="2400" dirty="0" smtClean="0">
              <a:latin typeface="Garamond" pitchFamily="18" charset="0"/>
            </a:endParaRPr>
          </a:p>
        </p:txBody>
      </p:sp>
      <p:sp>
        <p:nvSpPr>
          <p:cNvPr id="4" name="Rectangle 3"/>
          <p:cNvSpPr/>
          <p:nvPr/>
        </p:nvSpPr>
        <p:spPr>
          <a:xfrm>
            <a:off x="257503" y="1727620"/>
            <a:ext cx="6096000" cy="4708981"/>
          </a:xfrm>
          <a:prstGeom prst="rect">
            <a:avLst/>
          </a:prstGeom>
        </p:spPr>
        <p:txBody>
          <a:bodyPr>
            <a:spAutoFit/>
          </a:bodyPr>
          <a:lstStyle/>
          <a:p>
            <a:r>
              <a:rPr lang="fr-FR" sz="2000" dirty="0">
                <a:latin typeface="Garamond" panose="02020404030301010803" pitchFamily="18" charset="0"/>
              </a:rPr>
              <a:t>Lucifer ne voit pas et n’aime pas Adam et Eve du point de vue de Dieu, il va nourrir des fantasmes sur eux et déformer sa vision de ces deux êtres. Parlant à Eve, il prend plaisir à déformer les propos de Dieu, à exagérer tel point (vous serez comme des Dieux), minimiser tel autre (vous ne mourrez pas). Il fait miroiter à Eve une image </a:t>
            </a:r>
            <a:r>
              <a:rPr lang="fr-FR" sz="2000" dirty="0" smtClean="0">
                <a:latin typeface="Garamond" panose="02020404030301010803" pitchFamily="18" charset="0"/>
              </a:rPr>
              <a:t>flatteuse et illusoire d’elle-même.</a:t>
            </a:r>
          </a:p>
          <a:p>
            <a:r>
              <a:rPr lang="fr-FR" sz="2000" dirty="0" smtClean="0">
                <a:latin typeface="Garamond" panose="02020404030301010803" pitchFamily="18" charset="0"/>
              </a:rPr>
              <a:t>Lucifer </a:t>
            </a:r>
            <a:r>
              <a:rPr lang="fr-FR" sz="2000" dirty="0">
                <a:latin typeface="Garamond" panose="02020404030301010803" pitchFamily="18" charset="0"/>
              </a:rPr>
              <a:t>déteste Adam et a envie de séduire Eve. Ne pas voir et ne pas aimer autrui du point de vue de Dieu est donc le point de départ du fantasme caricatural. Peu à peu, Lucifer s’est bâti une représentation fausse de Dieu, d’Adam et de Eve, où tout le monde trompe tout le monde, où le vrai est faux, où le mal est bon. Par l’amour faux, il a voulu pervertir Adam et Eve et les amener à jouer des rôles où ils ont perdu leur dignité et leur valeur</a:t>
            </a:r>
            <a:r>
              <a:rPr lang="fr-FR" dirty="0">
                <a:latin typeface="Garamond" panose="02020404030301010803" pitchFamily="18" charset="0"/>
              </a:rPr>
              <a:t>. </a:t>
            </a:r>
          </a:p>
        </p:txBody>
      </p:sp>
    </p:spTree>
    <p:extLst>
      <p:ext uri="{BB962C8B-B14F-4D97-AF65-F5344CB8AC3E}">
        <p14:creationId xmlns:p14="http://schemas.microsoft.com/office/powerpoint/2010/main" val="17981148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Image 4" descr="Jesus mocked by Roman soldiers.  The Life of Jesus of Nazareth by William Hole (Eyre and Spottiswoode, c 190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1"/>
            <a:ext cx="5944255" cy="68976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Image 5" descr="The Whipping of Jesus, Matthias Grunewal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5751" y="0"/>
            <a:ext cx="5586249" cy="69440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5" name="Rectangle 5"/>
          <p:cNvSpPr>
            <a:spLocks noChangeArrowheads="1"/>
          </p:cNvSpPr>
          <p:nvPr/>
        </p:nvSpPr>
        <p:spPr bwMode="auto">
          <a:xfrm>
            <a:off x="0" y="2679070"/>
            <a:ext cx="21993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6"/>
          <p:cNvSpPr>
            <a:spLocks noChangeArrowheads="1"/>
          </p:cNvSpPr>
          <p:nvPr/>
        </p:nvSpPr>
        <p:spPr bwMode="auto">
          <a:xfrm>
            <a:off x="0" y="5041270"/>
            <a:ext cx="25519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Garamond" panose="02020404030301010803" pitchFamily="18" charset="0"/>
                <a:ea typeface="Calibri" panose="020F0502020204030204" pitchFamily="34" charset="0"/>
                <a:cs typeface="Times New Roman" panose="02020603050405020304" pitchFamily="18" charset="0"/>
              </a:rPr>
              <a:t>  </a:t>
            </a: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7"/>
          <p:cNvSpPr>
            <a:spLocks noChangeArrowheads="1"/>
          </p:cNvSpPr>
          <p:nvPr/>
        </p:nvSpPr>
        <p:spPr bwMode="auto">
          <a:xfrm>
            <a:off x="1" y="6514503"/>
            <a:ext cx="4692310" cy="369332"/>
          </a:xfrm>
          <a:prstGeom prst="rect">
            <a:avLst/>
          </a:prstGeom>
          <a:ln/>
          <a:extLst/>
        </p:spPr>
        <p:style>
          <a:lnRef idx="2">
            <a:schemeClr val="accent2"/>
          </a:lnRef>
          <a:fillRef idx="1">
            <a:schemeClr val="lt1"/>
          </a:fillRef>
          <a:effectRef idx="0">
            <a:schemeClr val="accent2"/>
          </a:effectRef>
          <a:fontRef idx="minor">
            <a:schemeClr val="dk1"/>
          </a:fontRef>
        </p:style>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smtClean="0">
                <a:ln>
                  <a:noFill/>
                </a:ln>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J</a:t>
            </a:r>
            <a:r>
              <a:rPr kumimoji="0" lang="fr-FR" altLang="fr-FR"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sus moqu</a:t>
            </a:r>
            <a:r>
              <a:rPr kumimoji="0" lang="fr-FR" altLang="fr-FR" b="0" i="0" u="none" strike="noStrike" cap="none" normalizeH="0" baseline="0" dirty="0" smtClean="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é</a:t>
            </a:r>
            <a:r>
              <a:rPr kumimoji="0" lang="fr-FR" altLang="fr-FR" b="0" i="0" u="none" strike="noStrike" cap="none" normalizeH="0" baseline="0" dirty="0" smtClean="0">
                <a:ln>
                  <a:noFill/>
                </a:ln>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 par les soldats romains William </a:t>
            </a:r>
            <a:r>
              <a:rPr kumimoji="0" lang="fr-FR" altLang="fr-FR" b="0" i="0" u="none" strike="noStrike" cap="none" normalizeH="0" baseline="0" dirty="0" err="1" smtClean="0">
                <a:ln>
                  <a:noFill/>
                </a:ln>
                <a:solidFill>
                  <a:srgbClr val="FF0000"/>
                </a:solidFill>
                <a:effectLst/>
                <a:latin typeface="Garamond" panose="02020404030301010803" pitchFamily="18" charset="0"/>
                <a:ea typeface="Calibri" panose="020F0502020204030204" pitchFamily="34" charset="0"/>
                <a:cs typeface="Times New Roman" panose="02020603050405020304" pitchFamily="18" charset="0"/>
              </a:rPr>
              <a:t>Hole</a:t>
            </a:r>
            <a:endParaRPr kumimoji="0" lang="fr-FR" altLang="fr-FR" sz="4000" b="0" i="0" u="none" strike="noStrike" cap="none" normalizeH="0" baseline="0" dirty="0" smtClean="0">
              <a:ln>
                <a:noFill/>
              </a:ln>
              <a:solidFill>
                <a:srgbClr val="FF0000"/>
              </a:solidFill>
              <a:effectLst/>
              <a:latin typeface="Arial" panose="020B0604020202020204" pitchFamily="34" charset="0"/>
            </a:endParaRPr>
          </a:p>
        </p:txBody>
      </p:sp>
    </p:spTree>
    <p:extLst>
      <p:ext uri="{BB962C8B-B14F-4D97-AF65-F5344CB8AC3E}">
        <p14:creationId xmlns:p14="http://schemas.microsoft.com/office/powerpoint/2010/main" val="2330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Gerard (Gerrit) van Honthorst: The Crowning with Thorns"/>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0" y="537834"/>
            <a:ext cx="5715000" cy="4962525"/>
          </a:xfrm>
          <a:prstGeom prst="rect">
            <a:avLst/>
          </a:prstGeom>
          <a:noFill/>
          <a:ln>
            <a:noFill/>
          </a:ln>
        </p:spPr>
      </p:pic>
      <p:pic>
        <p:nvPicPr>
          <p:cNvPr id="3" name="Picture 8" descr="Gerrit van Honthorst (1590-1656)&lt;br /&gt;The Mocking of Christ, c. 1620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3779" y="1083960"/>
            <a:ext cx="5577160" cy="38702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9924" y="4954231"/>
            <a:ext cx="5844870" cy="369332"/>
          </a:xfrm>
          <a:prstGeom prst="rect">
            <a:avLst/>
          </a:prstGeom>
        </p:spPr>
        <p:txBody>
          <a:bodyPr wrap="none">
            <a:spAutoFit/>
          </a:bodyPr>
          <a:lstStyle/>
          <a:p>
            <a:r>
              <a:rPr lang="en-US" u="sng" dirty="0" err="1"/>
              <a:t>Gerrit</a:t>
            </a:r>
            <a:r>
              <a:rPr lang="en-US" u="sng" dirty="0"/>
              <a:t> van </a:t>
            </a:r>
            <a:r>
              <a:rPr lang="en-US" u="sng" dirty="0" err="1"/>
              <a:t>Honthorst</a:t>
            </a:r>
            <a:r>
              <a:rPr lang="en-US" dirty="0"/>
              <a:t>, </a:t>
            </a:r>
            <a:r>
              <a:rPr lang="en-US" i="1" dirty="0"/>
              <a:t>The Mocking of Christ</a:t>
            </a:r>
            <a:r>
              <a:rPr lang="en-US" dirty="0"/>
              <a:t>, c. 1617</a:t>
            </a:r>
            <a:endParaRPr lang="fr-FR" dirty="0"/>
          </a:p>
        </p:txBody>
      </p:sp>
    </p:spTree>
    <p:extLst>
      <p:ext uri="{BB962C8B-B14F-4D97-AF65-F5344CB8AC3E}">
        <p14:creationId xmlns:p14="http://schemas.microsoft.com/office/powerpoint/2010/main" val="3458114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6" descr="Christ Carries his Cross, Hieronymous Bosch, 151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54504" y="1116"/>
            <a:ext cx="7637496" cy="68697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Edouard Manet - Jésus moqué par les soldat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18524"/>
            <a:ext cx="4287993" cy="55852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411" y="6189919"/>
            <a:ext cx="4335404" cy="646331"/>
          </a:xfrm>
          <a:prstGeom prst="rect">
            <a:avLst/>
          </a:prstGeom>
        </p:spPr>
        <p:txBody>
          <a:bodyPr wrap="square">
            <a:spAutoFit/>
          </a:bodyPr>
          <a:lstStyle/>
          <a:p>
            <a:r>
              <a:rPr lang="fr-FR" b="1" dirty="0" smtClean="0"/>
              <a:t>Jésus </a:t>
            </a:r>
            <a:r>
              <a:rPr lang="fr-FR" b="1" dirty="0"/>
              <a:t>moqué par les soldats </a:t>
            </a:r>
          </a:p>
          <a:p>
            <a:r>
              <a:rPr lang="fr-FR" b="1" dirty="0" smtClean="0"/>
              <a:t>Edouard Manet (1865)</a:t>
            </a:r>
            <a:endParaRPr lang="fr-FR" dirty="0"/>
          </a:p>
        </p:txBody>
      </p:sp>
      <p:sp>
        <p:nvSpPr>
          <p:cNvPr id="5" name="Rectangle 4"/>
          <p:cNvSpPr/>
          <p:nvPr/>
        </p:nvSpPr>
        <p:spPr>
          <a:xfrm>
            <a:off x="4554504" y="6232016"/>
            <a:ext cx="4335404" cy="369332"/>
          </a:xfrm>
          <a:prstGeom prst="rect">
            <a:avLst/>
          </a:prstGeom>
        </p:spPr>
        <p:txBody>
          <a:bodyPr wrap="square">
            <a:spAutoFit/>
          </a:bodyPr>
          <a:lstStyle/>
          <a:p>
            <a:r>
              <a:rPr lang="fr-FR" b="1" dirty="0" smtClean="0"/>
              <a:t>Le Portement de Croix, </a:t>
            </a:r>
            <a:r>
              <a:rPr lang="fr-FR" b="1" dirty="0" err="1" smtClean="0"/>
              <a:t>Jérome</a:t>
            </a:r>
            <a:r>
              <a:rPr lang="fr-FR" b="1" dirty="0" smtClean="0"/>
              <a:t> Bosch</a:t>
            </a:r>
            <a:endParaRPr lang="fr-FR" dirty="0"/>
          </a:p>
        </p:txBody>
      </p:sp>
    </p:spTree>
    <p:extLst>
      <p:ext uri="{BB962C8B-B14F-4D97-AF65-F5344CB8AC3E}">
        <p14:creationId xmlns:p14="http://schemas.microsoft.com/office/powerpoint/2010/main" val="19812701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楕円 1"/>
          <p:cNvSpPr/>
          <p:nvPr/>
        </p:nvSpPr>
        <p:spPr>
          <a:xfrm>
            <a:off x="4162927" y="2278743"/>
            <a:ext cx="3740103" cy="1538514"/>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400" dirty="0" smtClean="0">
                <a:solidFill>
                  <a:schemeClr val="tx1"/>
                </a:solidFill>
              </a:rPr>
              <a:t>Adam</a:t>
            </a:r>
            <a:endParaRPr kumimoji="1" lang="ja-JP" altLang="en-US" sz="5400" dirty="0">
              <a:solidFill>
                <a:schemeClr val="tx1"/>
              </a:solidFill>
            </a:endParaRPr>
          </a:p>
        </p:txBody>
      </p:sp>
      <p:sp>
        <p:nvSpPr>
          <p:cNvPr id="3" name="円/楕円 2"/>
          <p:cNvSpPr/>
          <p:nvPr/>
        </p:nvSpPr>
        <p:spPr>
          <a:xfrm>
            <a:off x="8478352" y="257920"/>
            <a:ext cx="2322286" cy="1756229"/>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4000" dirty="0" smtClean="0"/>
              <a:t>Satan</a:t>
            </a:r>
            <a:endParaRPr kumimoji="1" lang="ja-JP" altLang="en-US" sz="4000" dirty="0"/>
          </a:p>
        </p:txBody>
      </p:sp>
      <p:sp>
        <p:nvSpPr>
          <p:cNvPr id="4" name="円/楕円 3"/>
          <p:cNvSpPr/>
          <p:nvPr/>
        </p:nvSpPr>
        <p:spPr>
          <a:xfrm>
            <a:off x="994138" y="348484"/>
            <a:ext cx="2322286" cy="1756229"/>
          </a:xfrm>
          <a:prstGeom prst="ellipse">
            <a:avLst/>
          </a:prstGeom>
          <a:solidFill>
            <a:srgbClr val="00206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altLang="ja-JP" sz="4800" dirty="0" err="1" smtClean="0">
                <a:solidFill>
                  <a:schemeClr val="tx1"/>
                </a:solidFill>
              </a:rPr>
              <a:t>Dieu</a:t>
            </a:r>
            <a:endParaRPr kumimoji="1" lang="ja-JP" altLang="en-US" sz="4800" dirty="0">
              <a:solidFill>
                <a:schemeClr val="tx1"/>
              </a:solidFill>
            </a:endParaRPr>
          </a:p>
        </p:txBody>
      </p:sp>
      <p:sp>
        <p:nvSpPr>
          <p:cNvPr id="5" name="円/楕円 4"/>
          <p:cNvSpPr/>
          <p:nvPr/>
        </p:nvSpPr>
        <p:spPr>
          <a:xfrm>
            <a:off x="954098" y="4028764"/>
            <a:ext cx="2322286" cy="1756229"/>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4800" dirty="0" smtClean="0">
                <a:solidFill>
                  <a:schemeClr val="tx1"/>
                </a:solidFill>
              </a:rPr>
              <a:t>Abel</a:t>
            </a:r>
            <a:endParaRPr kumimoji="1" lang="ja-JP" altLang="en-US" sz="4800" dirty="0">
              <a:solidFill>
                <a:schemeClr val="tx1"/>
              </a:solidFill>
            </a:endParaRPr>
          </a:p>
        </p:txBody>
      </p:sp>
      <p:sp>
        <p:nvSpPr>
          <p:cNvPr id="6" name="円/楕円 5"/>
          <p:cNvSpPr/>
          <p:nvPr/>
        </p:nvSpPr>
        <p:spPr>
          <a:xfrm>
            <a:off x="8762131" y="4028764"/>
            <a:ext cx="2322286" cy="175622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ja-JP" sz="4800" dirty="0" err="1" smtClean="0">
                <a:solidFill>
                  <a:schemeClr val="tx1"/>
                </a:solidFill>
              </a:rPr>
              <a:t>Caïn</a:t>
            </a:r>
            <a:endParaRPr kumimoji="1" lang="ja-JP" altLang="en-US" sz="4800" dirty="0">
              <a:solidFill>
                <a:schemeClr val="tx1"/>
              </a:solidFill>
            </a:endParaRPr>
          </a:p>
        </p:txBody>
      </p:sp>
      <p:sp>
        <p:nvSpPr>
          <p:cNvPr id="8" name="テキスト ボックス 7"/>
          <p:cNvSpPr txBox="1"/>
          <p:nvPr/>
        </p:nvSpPr>
        <p:spPr>
          <a:xfrm>
            <a:off x="4480866" y="4494073"/>
            <a:ext cx="2945037" cy="707886"/>
          </a:xfrm>
          <a:prstGeom prst="rect">
            <a:avLst/>
          </a:prstGeom>
          <a:noFill/>
        </p:spPr>
        <p:txBody>
          <a:bodyPr wrap="none" rtlCol="0">
            <a:spAutoFit/>
          </a:bodyPr>
          <a:lstStyle/>
          <a:p>
            <a:r>
              <a:rPr kumimoji="1" lang="en-US" altLang="ja-JP" sz="4000" dirty="0" smtClean="0"/>
              <a:t>Bien et Mal</a:t>
            </a:r>
            <a:endParaRPr kumimoji="1" lang="ja-JP" altLang="en-US" sz="4000" dirty="0"/>
          </a:p>
        </p:txBody>
      </p:sp>
      <p:sp>
        <p:nvSpPr>
          <p:cNvPr id="9" name="テキスト ボックス 8"/>
          <p:cNvSpPr txBox="1"/>
          <p:nvPr/>
        </p:nvSpPr>
        <p:spPr>
          <a:xfrm>
            <a:off x="1489073" y="5837822"/>
            <a:ext cx="1332416" cy="769441"/>
          </a:xfrm>
          <a:prstGeom prst="rect">
            <a:avLst/>
          </a:prstGeom>
          <a:noFill/>
        </p:spPr>
        <p:txBody>
          <a:bodyPr wrap="none" rtlCol="0">
            <a:spAutoFit/>
          </a:bodyPr>
          <a:lstStyle/>
          <a:p>
            <a:r>
              <a:rPr lang="en-US" altLang="ja-JP" sz="4400" dirty="0" smtClean="0"/>
              <a:t>Bien</a:t>
            </a:r>
            <a:endParaRPr kumimoji="1" lang="ja-JP" altLang="en-US" sz="4400" dirty="0"/>
          </a:p>
        </p:txBody>
      </p:sp>
      <p:sp>
        <p:nvSpPr>
          <p:cNvPr id="10" name="テキスト ボックス 9"/>
          <p:cNvSpPr txBox="1"/>
          <p:nvPr/>
        </p:nvSpPr>
        <p:spPr>
          <a:xfrm>
            <a:off x="9442405" y="5649588"/>
            <a:ext cx="1199367" cy="769441"/>
          </a:xfrm>
          <a:prstGeom prst="rect">
            <a:avLst/>
          </a:prstGeom>
          <a:noFill/>
        </p:spPr>
        <p:txBody>
          <a:bodyPr wrap="none" rtlCol="0">
            <a:spAutoFit/>
          </a:bodyPr>
          <a:lstStyle/>
          <a:p>
            <a:r>
              <a:rPr kumimoji="1" lang="en-US" altLang="ja-JP" sz="4400" dirty="0" smtClean="0"/>
              <a:t>Mal</a:t>
            </a:r>
            <a:endParaRPr kumimoji="1" lang="ja-JP" altLang="en-US" sz="4400" dirty="0"/>
          </a:p>
        </p:txBody>
      </p:sp>
      <p:sp>
        <p:nvSpPr>
          <p:cNvPr id="23" name="正方形/長方形 22"/>
          <p:cNvSpPr/>
          <p:nvPr/>
        </p:nvSpPr>
        <p:spPr>
          <a:xfrm rot="2093798" flipV="1">
            <a:off x="2931234" y="2205341"/>
            <a:ext cx="1444772" cy="1468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4" name="図 2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10645" y="3520574"/>
            <a:ext cx="1661970" cy="1004569"/>
          </a:xfrm>
          <a:prstGeom prst="rect">
            <a:avLst/>
          </a:prstGeom>
        </p:spPr>
      </p:pic>
      <p:pic>
        <p:nvPicPr>
          <p:cNvPr id="25" name="図 2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884351">
            <a:off x="7109272" y="1548524"/>
            <a:ext cx="1540670" cy="931250"/>
          </a:xfrm>
          <a:prstGeom prst="rect">
            <a:avLst/>
          </a:prstGeom>
        </p:spPr>
      </p:pic>
      <p:pic>
        <p:nvPicPr>
          <p:cNvPr id="26" name="図 2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7686370">
            <a:off x="2894921" y="3416252"/>
            <a:ext cx="1517397" cy="917182"/>
          </a:xfrm>
          <a:prstGeom prst="rect">
            <a:avLst/>
          </a:prstGeom>
        </p:spPr>
      </p:pic>
    </p:spTree>
    <p:extLst>
      <p:ext uri="{BB962C8B-B14F-4D97-AF65-F5344CB8AC3E}">
        <p14:creationId xmlns:p14="http://schemas.microsoft.com/office/powerpoint/2010/main" val="784502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656114" y="233136"/>
            <a:ext cx="6618514" cy="1045029"/>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ja-JP" sz="3600" dirty="0" err="1" smtClean="0">
                <a:solidFill>
                  <a:schemeClr val="tx1"/>
                </a:solidFill>
              </a:rPr>
              <a:t>Personne</a:t>
            </a:r>
            <a:r>
              <a:rPr lang="en-US" altLang="ja-JP" sz="3600" dirty="0" smtClean="0">
                <a:solidFill>
                  <a:schemeClr val="tx1"/>
                </a:solidFill>
              </a:rPr>
              <a:t> </a:t>
            </a:r>
            <a:r>
              <a:rPr lang="en-US" altLang="ja-JP" sz="3600" dirty="0" err="1" smtClean="0">
                <a:solidFill>
                  <a:schemeClr val="tx1"/>
                </a:solidFill>
              </a:rPr>
              <a:t>originelle</a:t>
            </a:r>
            <a:endParaRPr kumimoji="1" lang="ja-JP" altLang="en-US" sz="3600" dirty="0">
              <a:solidFill>
                <a:schemeClr val="tx1"/>
              </a:solidFill>
            </a:endParaRPr>
          </a:p>
        </p:txBody>
      </p:sp>
      <p:sp>
        <p:nvSpPr>
          <p:cNvPr id="9" name="減算記号 8"/>
          <p:cNvSpPr/>
          <p:nvPr/>
        </p:nvSpPr>
        <p:spPr>
          <a:xfrm>
            <a:off x="518885" y="1278165"/>
            <a:ext cx="11974286" cy="15602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減算記号 9"/>
          <p:cNvSpPr/>
          <p:nvPr/>
        </p:nvSpPr>
        <p:spPr>
          <a:xfrm>
            <a:off x="2859314" y="4198144"/>
            <a:ext cx="6821714" cy="164534"/>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減算記号 10"/>
          <p:cNvSpPr/>
          <p:nvPr/>
        </p:nvSpPr>
        <p:spPr>
          <a:xfrm>
            <a:off x="2757714" y="2530644"/>
            <a:ext cx="6821714" cy="129495"/>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2859314" y="5607503"/>
            <a:ext cx="6618514" cy="1028247"/>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kumimoji="1" lang="en-US" altLang="ja-JP" sz="3600" b="1" dirty="0" err="1" smtClean="0">
                <a:solidFill>
                  <a:schemeClr val="tx1"/>
                </a:solidFill>
              </a:rPr>
              <a:t>Personne</a:t>
            </a:r>
            <a:r>
              <a:rPr kumimoji="1" lang="en-US" altLang="ja-JP" sz="3600" b="1" dirty="0" smtClean="0">
                <a:solidFill>
                  <a:schemeClr val="tx1"/>
                </a:solidFill>
              </a:rPr>
              <a:t> </a:t>
            </a:r>
            <a:r>
              <a:rPr kumimoji="1" lang="en-US" altLang="ja-JP" sz="3600" b="1" dirty="0" err="1" smtClean="0">
                <a:solidFill>
                  <a:schemeClr val="tx1"/>
                </a:solidFill>
              </a:rPr>
              <a:t>déchue</a:t>
            </a:r>
            <a:endParaRPr kumimoji="1" lang="ja-JP" altLang="en-US" sz="3600" b="1" dirty="0">
              <a:solidFill>
                <a:schemeClr val="tx1"/>
              </a:solidFill>
            </a:endParaRPr>
          </a:p>
        </p:txBody>
      </p:sp>
      <p:sp>
        <p:nvSpPr>
          <p:cNvPr id="13" name="減算記号 12"/>
          <p:cNvSpPr/>
          <p:nvPr/>
        </p:nvSpPr>
        <p:spPr>
          <a:xfrm>
            <a:off x="986971" y="5505903"/>
            <a:ext cx="11038114" cy="106589"/>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上矢印 13"/>
          <p:cNvSpPr/>
          <p:nvPr/>
        </p:nvSpPr>
        <p:spPr>
          <a:xfrm>
            <a:off x="5783941" y="1278165"/>
            <a:ext cx="972457" cy="422773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6647542" y="2231967"/>
            <a:ext cx="2627086" cy="85634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err="1" smtClean="0">
                <a:solidFill>
                  <a:schemeClr val="tx1"/>
                </a:solidFill>
              </a:rPr>
              <a:t>Messie</a:t>
            </a:r>
            <a:endParaRPr kumimoji="1" lang="ja-JP" altLang="en-US" sz="3600" dirty="0">
              <a:solidFill>
                <a:schemeClr val="tx1"/>
              </a:solidFill>
            </a:endParaRPr>
          </a:p>
        </p:txBody>
      </p:sp>
    </p:spTree>
    <p:extLst>
      <p:ext uri="{BB962C8B-B14F-4D97-AF65-F5344CB8AC3E}">
        <p14:creationId xmlns:p14="http://schemas.microsoft.com/office/powerpoint/2010/main" val="19253916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5280" y="304800"/>
            <a:ext cx="8961120" cy="897005"/>
          </a:xfrm>
        </p:spPr>
        <p:txBody>
          <a:bodyPr>
            <a:normAutofit fontScale="90000"/>
          </a:bodyPr>
          <a:lstStyle/>
          <a:p>
            <a:r>
              <a:rPr kumimoji="1" lang="en-US" altLang="ja-JP" sz="5400" dirty="0" err="1" smtClean="0">
                <a:latin typeface="Garamond" pitchFamily="18" charset="0"/>
              </a:rPr>
              <a:t>Fondement</a:t>
            </a:r>
            <a:r>
              <a:rPr kumimoji="1" lang="en-US" altLang="ja-JP" sz="5400" dirty="0" smtClean="0">
                <a:latin typeface="Garamond" pitchFamily="18" charset="0"/>
              </a:rPr>
              <a:t> de</a:t>
            </a:r>
            <a:r>
              <a:rPr kumimoji="1" lang="ja-JP" altLang="en-US" sz="5400" dirty="0" smtClean="0">
                <a:latin typeface="Garamond" pitchFamily="18" charset="0"/>
              </a:rPr>
              <a:t> </a:t>
            </a:r>
            <a:r>
              <a:rPr kumimoji="1" lang="en-US" altLang="ja-JP" sz="5400" dirty="0" smtClean="0">
                <a:latin typeface="Garamond" pitchFamily="18" charset="0"/>
              </a:rPr>
              <a:t>substance</a:t>
            </a:r>
            <a:endParaRPr kumimoji="1" lang="ja-JP" altLang="en-US" sz="5400" dirty="0">
              <a:latin typeface="Garamond" pitchFamily="18" charset="0"/>
            </a:endParaRP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243" y="4667917"/>
            <a:ext cx="1826584" cy="1383054"/>
          </a:xfrm>
          <a:prstGeom prst="rect">
            <a:avLst/>
          </a:prstGeom>
        </p:spPr>
      </p:pic>
      <p:sp>
        <p:nvSpPr>
          <p:cNvPr id="7" name="左矢印 6"/>
          <p:cNvSpPr/>
          <p:nvPr/>
        </p:nvSpPr>
        <p:spPr>
          <a:xfrm>
            <a:off x="3548924" y="5175747"/>
            <a:ext cx="5089467" cy="428976"/>
          </a:xfrm>
          <a:prstGeom prst="lef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上矢印 7"/>
          <p:cNvSpPr/>
          <p:nvPr/>
        </p:nvSpPr>
        <p:spPr>
          <a:xfrm>
            <a:off x="2406629" y="3321919"/>
            <a:ext cx="365811" cy="1304702"/>
          </a:xfrm>
          <a:prstGeom prst="up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8259" y="6239492"/>
            <a:ext cx="2514599" cy="523220"/>
          </a:xfrm>
          <a:prstGeom prst="rect">
            <a:avLst/>
          </a:prstGeom>
          <a:noFill/>
        </p:spPr>
        <p:txBody>
          <a:bodyPr wrap="none" rtlCol="0">
            <a:spAutoFit/>
          </a:bodyPr>
          <a:lstStyle/>
          <a:p>
            <a:r>
              <a:rPr kumimoji="1" lang="en-US" altLang="ja-JP" sz="2800" dirty="0" smtClean="0">
                <a:latin typeface="Garamond" pitchFamily="18" charset="0"/>
              </a:rPr>
              <a:t>Position </a:t>
            </a:r>
            <a:r>
              <a:rPr kumimoji="1" lang="en-US" altLang="ja-JP" sz="2800" dirty="0" err="1" smtClean="0">
                <a:latin typeface="Garamond" pitchFamily="18" charset="0"/>
              </a:rPr>
              <a:t>d’Adam</a:t>
            </a:r>
            <a:endParaRPr kumimoji="1" lang="ja-JP" altLang="en-US" sz="2800" dirty="0">
              <a:latin typeface="Garamond" pitchFamily="18" charset="0"/>
            </a:endParaRPr>
          </a:p>
        </p:txBody>
      </p:sp>
      <p:sp>
        <p:nvSpPr>
          <p:cNvPr id="10" name="テキスト ボックス 9"/>
          <p:cNvSpPr txBox="1"/>
          <p:nvPr/>
        </p:nvSpPr>
        <p:spPr>
          <a:xfrm>
            <a:off x="7819524" y="6331827"/>
            <a:ext cx="3225435" cy="523220"/>
          </a:xfrm>
          <a:prstGeom prst="rect">
            <a:avLst/>
          </a:prstGeom>
          <a:noFill/>
        </p:spPr>
        <p:txBody>
          <a:bodyPr wrap="none" rtlCol="0">
            <a:spAutoFit/>
          </a:bodyPr>
          <a:lstStyle/>
          <a:p>
            <a:r>
              <a:rPr kumimoji="1" lang="en-US" altLang="ja-JP" sz="2800" dirty="0" smtClean="0">
                <a:latin typeface="Garamond" pitchFamily="18" charset="0"/>
              </a:rPr>
              <a:t>Position de </a:t>
            </a:r>
            <a:r>
              <a:rPr kumimoji="1" lang="en-US" altLang="ja-JP" sz="2800" dirty="0" err="1" smtClean="0">
                <a:latin typeface="Garamond" pitchFamily="18" charset="0"/>
              </a:rPr>
              <a:t>l’archange</a:t>
            </a:r>
            <a:endParaRPr kumimoji="1" lang="ja-JP" altLang="en-US" sz="2800" dirty="0">
              <a:latin typeface="Garamond" pitchFamily="18" charset="0"/>
            </a:endParaRPr>
          </a:p>
        </p:txBody>
      </p:sp>
      <p:sp>
        <p:nvSpPr>
          <p:cNvPr id="11" name="テキスト ボックス 10"/>
          <p:cNvSpPr txBox="1"/>
          <p:nvPr/>
        </p:nvSpPr>
        <p:spPr>
          <a:xfrm>
            <a:off x="4735525" y="4613967"/>
            <a:ext cx="3179016" cy="646331"/>
          </a:xfrm>
          <a:prstGeom prst="rect">
            <a:avLst/>
          </a:prstGeom>
          <a:noFill/>
        </p:spPr>
        <p:txBody>
          <a:bodyPr wrap="square" rtlCol="0">
            <a:spAutoFit/>
          </a:bodyPr>
          <a:lstStyle/>
          <a:p>
            <a:r>
              <a:rPr kumimoji="1" lang="en-US" altLang="ja-JP" sz="3600" dirty="0" err="1" smtClean="0">
                <a:latin typeface="Garamond" panose="02020404030301010803" pitchFamily="18" charset="0"/>
              </a:rPr>
              <a:t>Cours</a:t>
            </a:r>
            <a:r>
              <a:rPr kumimoji="1" lang="en-US" altLang="ja-JP" sz="3600" dirty="0" smtClean="0">
                <a:latin typeface="Garamond" panose="02020404030301010803" pitchFamily="18" charset="0"/>
              </a:rPr>
              <a:t> inverse</a:t>
            </a:r>
            <a:endParaRPr kumimoji="1" lang="ja-JP" altLang="en-US" sz="3600" dirty="0">
              <a:latin typeface="Garamond" panose="02020404030301010803" pitchFamily="18" charset="0"/>
            </a:endParaRPr>
          </a:p>
        </p:txBody>
      </p:sp>
      <p:sp>
        <p:nvSpPr>
          <p:cNvPr id="12" name="テキスト ボックス 11"/>
          <p:cNvSpPr txBox="1"/>
          <p:nvPr/>
        </p:nvSpPr>
        <p:spPr>
          <a:xfrm>
            <a:off x="5396364" y="2404610"/>
            <a:ext cx="6684474" cy="1569660"/>
          </a:xfrm>
          <a:prstGeom prst="rect">
            <a:avLst/>
          </a:prstGeom>
          <a:noFill/>
        </p:spPr>
        <p:txBody>
          <a:bodyPr wrap="square" rtlCol="0">
            <a:spAutoFit/>
          </a:bodyPr>
          <a:lstStyle/>
          <a:p>
            <a:r>
              <a:rPr kumimoji="1" lang="ja-JP" altLang="en-US" sz="2400" dirty="0" smtClean="0">
                <a:latin typeface="Garamond" panose="02020404030301010803" pitchFamily="18" charset="0"/>
              </a:rPr>
              <a:t>① </a:t>
            </a:r>
            <a:r>
              <a:rPr kumimoji="1" lang="fr-FR" altLang="ja-JP" sz="2400" dirty="0" smtClean="0">
                <a:latin typeface="Garamond" panose="02020404030301010803" pitchFamily="18" charset="0"/>
              </a:rPr>
              <a:t>aimer </a:t>
            </a:r>
            <a:r>
              <a:rPr kumimoji="1" lang="en-US" altLang="ja-JP" sz="2400" dirty="0" smtClean="0">
                <a:latin typeface="Garamond" panose="02020404030301010803" pitchFamily="18" charset="0"/>
              </a:rPr>
              <a:t>Abel</a:t>
            </a:r>
          </a:p>
          <a:p>
            <a:r>
              <a:rPr lang="ja-JP" altLang="en-US" sz="2400" dirty="0" smtClean="0">
                <a:latin typeface="Garamond" panose="02020404030301010803" pitchFamily="18" charset="0"/>
              </a:rPr>
              <a:t>② </a:t>
            </a:r>
            <a:r>
              <a:rPr lang="en-US" altLang="ja-JP" sz="2400" dirty="0" err="1" smtClean="0">
                <a:latin typeface="Garamond" panose="02020404030301010803" pitchFamily="18" charset="0"/>
              </a:rPr>
              <a:t>Recevoir</a:t>
            </a:r>
            <a:r>
              <a:rPr lang="en-US" altLang="ja-JP" sz="2400" dirty="0" smtClean="0">
                <a:latin typeface="Garamond" panose="02020404030301010803" pitchFamily="18" charset="0"/>
              </a:rPr>
              <a:t> </a:t>
            </a:r>
            <a:r>
              <a:rPr lang="en-US" altLang="ja-JP" sz="2400" dirty="0" err="1" smtClean="0">
                <a:latin typeface="Garamond" panose="02020404030301010803" pitchFamily="18" charset="0"/>
              </a:rPr>
              <a:t>l’amour</a:t>
            </a:r>
            <a:r>
              <a:rPr lang="en-US" altLang="ja-JP" sz="2400" dirty="0" smtClean="0">
                <a:latin typeface="Garamond" panose="02020404030301010803" pitchFamily="18" charset="0"/>
              </a:rPr>
              <a:t> de </a:t>
            </a:r>
            <a:r>
              <a:rPr lang="en-US" altLang="ja-JP" sz="2400" dirty="0" err="1" smtClean="0">
                <a:latin typeface="Garamond" panose="02020404030301010803" pitchFamily="18" charset="0"/>
              </a:rPr>
              <a:t>Dieu</a:t>
            </a:r>
            <a:r>
              <a:rPr lang="en-US" altLang="ja-JP" sz="2400" dirty="0" smtClean="0">
                <a:latin typeface="Garamond" panose="02020404030301010803" pitchFamily="18" charset="0"/>
              </a:rPr>
              <a:t> </a:t>
            </a:r>
            <a:r>
              <a:rPr lang="en-US" altLang="ja-JP" sz="2400" dirty="0" err="1" smtClean="0">
                <a:latin typeface="Garamond" panose="02020404030301010803" pitchFamily="18" charset="0"/>
              </a:rPr>
              <a:t>d’Abel</a:t>
            </a:r>
            <a:endParaRPr lang="en-US" altLang="ja-JP" sz="2400" dirty="0" smtClean="0">
              <a:latin typeface="Garamond" panose="02020404030301010803" pitchFamily="18" charset="0"/>
            </a:endParaRPr>
          </a:p>
          <a:p>
            <a:r>
              <a:rPr kumimoji="1" lang="ja-JP" altLang="en-US" sz="2400" dirty="0" smtClean="0">
                <a:latin typeface="Garamond" panose="02020404030301010803" pitchFamily="18" charset="0"/>
              </a:rPr>
              <a:t>③ </a:t>
            </a:r>
            <a:r>
              <a:rPr kumimoji="1" lang="fr-FR" altLang="ja-JP" sz="2400" dirty="0" smtClean="0">
                <a:latin typeface="Garamond" panose="02020404030301010803" pitchFamily="18" charset="0"/>
              </a:rPr>
              <a:t>Se soumettre à</a:t>
            </a:r>
            <a:r>
              <a:rPr kumimoji="1" lang="en-US" altLang="ja-JP" sz="2400" dirty="0" smtClean="0">
                <a:latin typeface="Garamond" panose="02020404030301010803" pitchFamily="18" charset="0"/>
              </a:rPr>
              <a:t> Abel, accepter </a:t>
            </a:r>
            <a:r>
              <a:rPr kumimoji="1" lang="en-US" altLang="ja-JP" sz="2400" dirty="0" err="1" smtClean="0">
                <a:latin typeface="Garamond" panose="02020404030301010803" pitchFamily="18" charset="0"/>
              </a:rPr>
              <a:t>sa</a:t>
            </a:r>
            <a:r>
              <a:rPr kumimoji="1" lang="en-US" altLang="ja-JP" sz="2400" dirty="0" smtClean="0">
                <a:latin typeface="Garamond" panose="02020404030301010803" pitchFamily="18" charset="0"/>
              </a:rPr>
              <a:t> direction</a:t>
            </a:r>
          </a:p>
          <a:p>
            <a:r>
              <a:rPr lang="ja-JP" altLang="en-US" sz="2400" dirty="0" smtClean="0">
                <a:latin typeface="Garamond" panose="02020404030301010803" pitchFamily="18" charset="0"/>
              </a:rPr>
              <a:t>④ </a:t>
            </a:r>
            <a:r>
              <a:rPr lang="en-US" altLang="ja-JP" sz="2400" dirty="0" err="1" smtClean="0">
                <a:latin typeface="Garamond" panose="02020404030301010803" pitchFamily="18" charset="0"/>
              </a:rPr>
              <a:t>Apprendre</a:t>
            </a:r>
            <a:r>
              <a:rPr lang="en-US" altLang="ja-JP" sz="2400" dirty="0" smtClean="0">
                <a:latin typeface="Garamond" panose="02020404030301010803" pitchFamily="18" charset="0"/>
              </a:rPr>
              <a:t> la </a:t>
            </a:r>
            <a:r>
              <a:rPr lang="en-US" altLang="ja-JP" sz="2400" dirty="0" err="1" smtClean="0">
                <a:latin typeface="Garamond" panose="02020404030301010803" pitchFamily="18" charset="0"/>
              </a:rPr>
              <a:t>volonté</a:t>
            </a:r>
            <a:r>
              <a:rPr lang="en-US" altLang="ja-JP" sz="2400" dirty="0" smtClean="0">
                <a:latin typeface="Garamond" panose="02020404030301010803" pitchFamily="18" charset="0"/>
              </a:rPr>
              <a:t> </a:t>
            </a:r>
            <a:r>
              <a:rPr lang="en-US" altLang="ja-JP" sz="2400" dirty="0" err="1" smtClean="0">
                <a:latin typeface="Garamond" panose="02020404030301010803" pitchFamily="18" charset="0"/>
              </a:rPr>
              <a:t>d’Abel</a:t>
            </a:r>
            <a:r>
              <a:rPr lang="en-US" altLang="ja-JP" sz="2400" dirty="0" smtClean="0">
                <a:latin typeface="Garamond" panose="02020404030301010803" pitchFamily="18" charset="0"/>
              </a:rPr>
              <a:t>, multiplier le </a:t>
            </a:r>
            <a:r>
              <a:rPr lang="en-US" altLang="ja-JP" sz="2400" dirty="0" err="1" smtClean="0">
                <a:latin typeface="Garamond" panose="02020404030301010803" pitchFamily="18" charset="0"/>
              </a:rPr>
              <a:t>bien</a:t>
            </a:r>
            <a:endParaRPr kumimoji="1" lang="ja-JP" altLang="en-US" sz="2400" dirty="0">
              <a:latin typeface="Garamond" panose="02020404030301010803" pitchFamily="18" charset="0"/>
            </a:endParaRPr>
          </a:p>
        </p:txBody>
      </p:sp>
      <p:sp>
        <p:nvSpPr>
          <p:cNvPr id="3" name="Ellipse 2"/>
          <p:cNvSpPr/>
          <p:nvPr/>
        </p:nvSpPr>
        <p:spPr>
          <a:xfrm>
            <a:off x="1779284" y="1795823"/>
            <a:ext cx="1620499" cy="150544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Garamond" pitchFamily="18" charset="0"/>
              </a:rPr>
              <a:t>Dieu</a:t>
            </a:r>
            <a:endParaRPr lang="fr-FR" sz="3200" dirty="0">
              <a:latin typeface="Garamond" pitchFamily="18" charset="0"/>
            </a:endParaRPr>
          </a:p>
        </p:txBody>
      </p:sp>
      <p:sp>
        <p:nvSpPr>
          <p:cNvPr id="13" name="Ellipse 12"/>
          <p:cNvSpPr/>
          <p:nvPr/>
        </p:nvSpPr>
        <p:spPr>
          <a:xfrm>
            <a:off x="8738601" y="4591534"/>
            <a:ext cx="1620499" cy="150544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dirty="0" smtClean="0">
                <a:latin typeface="Garamond" pitchFamily="18" charset="0"/>
              </a:rPr>
              <a:t>Caïn</a:t>
            </a:r>
            <a:endParaRPr lang="fr-FR" sz="3200" dirty="0">
              <a:latin typeface="Garamond" pitchFamily="18" charset="0"/>
            </a:endParaRPr>
          </a:p>
        </p:txBody>
      </p:sp>
      <p:sp>
        <p:nvSpPr>
          <p:cNvPr id="4" name="Rectangle 3"/>
          <p:cNvSpPr/>
          <p:nvPr/>
        </p:nvSpPr>
        <p:spPr>
          <a:xfrm>
            <a:off x="3832430" y="2927830"/>
            <a:ext cx="1460656" cy="523220"/>
          </a:xfrm>
          <a:prstGeom prst="rect">
            <a:avLst/>
          </a:prstGeom>
        </p:spPr>
        <p:txBody>
          <a:bodyPr wrap="none">
            <a:spAutoFit/>
          </a:bodyPr>
          <a:lstStyle/>
          <a:p>
            <a:r>
              <a:rPr lang="en-US" altLang="ja-JP" sz="2800" dirty="0" err="1">
                <a:latin typeface="Garamond" panose="02020404030301010803" pitchFamily="18" charset="0"/>
              </a:rPr>
              <a:t>Caïn</a:t>
            </a:r>
            <a:r>
              <a:rPr lang="en-US" altLang="ja-JP" sz="2800" dirty="0">
                <a:latin typeface="Garamond" panose="02020404030301010803" pitchFamily="18" charset="0"/>
              </a:rPr>
              <a:t> </a:t>
            </a:r>
            <a:r>
              <a:rPr lang="en-US" altLang="ja-JP" sz="2800" dirty="0" err="1">
                <a:latin typeface="Garamond" panose="02020404030301010803" pitchFamily="18" charset="0"/>
              </a:rPr>
              <a:t>doit</a:t>
            </a:r>
            <a:endParaRPr lang="en-US" altLang="ja-JP" sz="2800" dirty="0">
              <a:latin typeface="Garamond" panose="02020404030301010803" pitchFamily="18" charset="0"/>
            </a:endParaRPr>
          </a:p>
        </p:txBody>
      </p:sp>
      <p:sp>
        <p:nvSpPr>
          <p:cNvPr id="14" name="テキスト ボックス 12"/>
          <p:cNvSpPr txBox="1"/>
          <p:nvPr/>
        </p:nvSpPr>
        <p:spPr>
          <a:xfrm>
            <a:off x="178259" y="3549403"/>
            <a:ext cx="2137098" cy="1077218"/>
          </a:xfrm>
          <a:prstGeom prst="rect">
            <a:avLst/>
          </a:prstGeom>
          <a:noFill/>
        </p:spPr>
        <p:txBody>
          <a:bodyPr wrap="square" rtlCol="0">
            <a:spAutoFit/>
          </a:bodyPr>
          <a:lstStyle/>
          <a:p>
            <a:r>
              <a:rPr kumimoji="1" lang="en-US" altLang="ja-JP" sz="3200" dirty="0" err="1" smtClean="0">
                <a:latin typeface="Garamond" panose="02020404030301010803" pitchFamily="18" charset="0"/>
              </a:rPr>
              <a:t>Fondement</a:t>
            </a:r>
            <a:endParaRPr kumimoji="1" lang="en-US" altLang="ja-JP" sz="3200" dirty="0" smtClean="0">
              <a:latin typeface="Garamond" panose="02020404030301010803" pitchFamily="18" charset="0"/>
            </a:endParaRPr>
          </a:p>
          <a:p>
            <a:r>
              <a:rPr kumimoji="1" lang="en-US" altLang="ja-JP" sz="3200" dirty="0" smtClean="0">
                <a:latin typeface="Garamond" panose="02020404030301010803" pitchFamily="18" charset="0"/>
              </a:rPr>
              <a:t>de </a:t>
            </a:r>
            <a:r>
              <a:rPr kumimoji="1" lang="en-US" altLang="ja-JP" sz="3200" dirty="0" err="1" smtClean="0">
                <a:latin typeface="Garamond" panose="02020404030301010803" pitchFamily="18" charset="0"/>
              </a:rPr>
              <a:t>foi</a:t>
            </a:r>
            <a:endParaRPr kumimoji="1" lang="ja-JP" altLang="en-US" sz="3200" dirty="0">
              <a:latin typeface="Garamond" panose="02020404030301010803" pitchFamily="18" charset="0"/>
            </a:endParaRPr>
          </a:p>
        </p:txBody>
      </p:sp>
      <p:sp>
        <p:nvSpPr>
          <p:cNvPr id="15" name="テキスト ボックス 12"/>
          <p:cNvSpPr txBox="1"/>
          <p:nvPr/>
        </p:nvSpPr>
        <p:spPr>
          <a:xfrm>
            <a:off x="4220326" y="5528082"/>
            <a:ext cx="4209414" cy="584775"/>
          </a:xfrm>
          <a:prstGeom prst="rect">
            <a:avLst/>
          </a:prstGeom>
          <a:noFill/>
        </p:spPr>
        <p:txBody>
          <a:bodyPr wrap="square" rtlCol="0">
            <a:spAutoFit/>
          </a:bodyPr>
          <a:lstStyle/>
          <a:p>
            <a:r>
              <a:rPr kumimoji="1" lang="en-US" altLang="ja-JP" sz="3200" dirty="0" err="1" smtClean="0">
                <a:latin typeface="Garamond" panose="02020404030301010803" pitchFamily="18" charset="0"/>
              </a:rPr>
              <a:t>Fondement</a:t>
            </a:r>
            <a:r>
              <a:rPr kumimoji="1" lang="en-US" altLang="ja-JP" sz="3200" dirty="0" smtClean="0">
                <a:latin typeface="Garamond" panose="02020404030301010803" pitchFamily="18" charset="0"/>
              </a:rPr>
              <a:t> de substance</a:t>
            </a:r>
            <a:endParaRPr kumimoji="1" lang="ja-JP" altLang="en-US" sz="3200" dirty="0">
              <a:latin typeface="Garamond" panose="02020404030301010803" pitchFamily="18" charset="0"/>
            </a:endParaRPr>
          </a:p>
        </p:txBody>
      </p:sp>
      <p:sp>
        <p:nvSpPr>
          <p:cNvPr id="6" name="Rectangle 5"/>
          <p:cNvSpPr/>
          <p:nvPr/>
        </p:nvSpPr>
        <p:spPr>
          <a:xfrm>
            <a:off x="5412935" y="1795823"/>
            <a:ext cx="6327181" cy="461665"/>
          </a:xfrm>
          <a:prstGeom prst="rect">
            <a:avLst/>
          </a:prstGeom>
        </p:spPr>
        <p:txBody>
          <a:bodyPr wrap="none">
            <a:spAutoFit/>
          </a:bodyPr>
          <a:lstStyle/>
          <a:p>
            <a:r>
              <a:rPr lang="en-US" altLang="ja-JP" sz="2400" b="1" dirty="0">
                <a:latin typeface="Garamond" panose="02020404030301010803" pitchFamily="18" charset="0"/>
              </a:rPr>
              <a:t>Conditions </a:t>
            </a:r>
            <a:r>
              <a:rPr lang="en-US" altLang="ja-JP" sz="2400" b="1" dirty="0" err="1">
                <a:latin typeface="Garamond" panose="02020404030301010803" pitchFamily="18" charset="0"/>
              </a:rPr>
              <a:t>d’indemnité</a:t>
            </a:r>
            <a:r>
              <a:rPr lang="en-US" altLang="ja-JP" sz="2400" b="1" dirty="0">
                <a:latin typeface="Garamond" panose="02020404030301010803" pitchFamily="18" charset="0"/>
              </a:rPr>
              <a:t> pour </a:t>
            </a:r>
            <a:r>
              <a:rPr lang="en-US" altLang="ja-JP" sz="2400" b="1" dirty="0" err="1">
                <a:latin typeface="Garamond" panose="02020404030301010803" pitchFamily="18" charset="0"/>
              </a:rPr>
              <a:t>éliminer</a:t>
            </a:r>
            <a:r>
              <a:rPr lang="en-US" altLang="ja-JP" sz="2400" b="1" dirty="0">
                <a:latin typeface="Garamond" panose="02020404030301010803" pitchFamily="18" charset="0"/>
              </a:rPr>
              <a:t> la nature</a:t>
            </a:r>
          </a:p>
        </p:txBody>
      </p:sp>
    </p:spTree>
    <p:extLst>
      <p:ext uri="{BB962C8B-B14F-4D97-AF65-F5344CB8AC3E}">
        <p14:creationId xmlns:p14="http://schemas.microsoft.com/office/powerpoint/2010/main" val="2214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1000"/>
                                        <p:tgtEl>
                                          <p:spTgt spid="12">
                                            <p:txEl>
                                              <p:pRg st="0" end="0"/>
                                            </p:txEl>
                                          </p:spTgt>
                                        </p:tgtEl>
                                      </p:cBhvr>
                                    </p:animEffect>
                                    <p:anim calcmode="lin" valueType="num">
                                      <p:cBhvr>
                                        <p:cTn id="2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2"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1000"/>
                                        <p:tgtEl>
                                          <p:spTgt spid="12">
                                            <p:txEl>
                                              <p:pRg st="1" end="1"/>
                                            </p:txEl>
                                          </p:spTgt>
                                        </p:tgtEl>
                                      </p:cBhvr>
                                    </p:animEffect>
                                    <p:anim calcmode="lin" valueType="num">
                                      <p:cBhvr>
                                        <p:cTn id="2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1000"/>
                                        <p:tgtEl>
                                          <p:spTgt spid="12">
                                            <p:txEl>
                                              <p:pRg st="2" end="2"/>
                                            </p:txEl>
                                          </p:spTgt>
                                        </p:tgtEl>
                                      </p:cBhvr>
                                    </p:animEffect>
                                    <p:anim calcmode="lin" valueType="num">
                                      <p:cBhvr>
                                        <p:cTn id="31"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animEffect transition="in" filter="fade">
                                      <p:cBhvr>
                                        <p:cTn id="35" dur="1000"/>
                                        <p:tgtEl>
                                          <p:spTgt spid="12">
                                            <p:txEl>
                                              <p:pRg st="3" end="3"/>
                                            </p:txEl>
                                          </p:spTgt>
                                        </p:tgtEl>
                                      </p:cBhvr>
                                    </p:animEffect>
                                    <p:anim calcmode="lin" valueType="num">
                                      <p:cBhvr>
                                        <p:cTn id="36"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3312" y="930479"/>
            <a:ext cx="8947522" cy="877963"/>
          </a:xfrm>
        </p:spPr>
        <p:txBody>
          <a:bodyPr/>
          <a:lstStyle/>
          <a:p>
            <a:r>
              <a:rPr lang="fr-FR" sz="6600" dirty="0">
                <a:latin typeface="Garamond" panose="02020404030301010803" pitchFamily="18" charset="0"/>
              </a:rPr>
              <a:t>Mots clés</a:t>
            </a:r>
            <a:br>
              <a:rPr lang="fr-FR" sz="6600" dirty="0">
                <a:latin typeface="Garamond" panose="02020404030301010803" pitchFamily="18" charset="0"/>
              </a:rPr>
            </a:br>
            <a:endParaRPr lang="fr-FR" sz="6000" dirty="0"/>
          </a:p>
        </p:txBody>
      </p:sp>
      <p:sp>
        <p:nvSpPr>
          <p:cNvPr id="4" name="Espace réservé du contenu 3"/>
          <p:cNvSpPr>
            <a:spLocks noGrp="1"/>
          </p:cNvSpPr>
          <p:nvPr>
            <p:ph sz="half" idx="1"/>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smtClean="0">
                <a:solidFill>
                  <a:srgbClr val="FF0000"/>
                </a:solidFill>
                <a:latin typeface="Garamond" panose="02020404030301010803" pitchFamily="18" charset="0"/>
              </a:rPr>
              <a:t>Action (acteur)</a:t>
            </a:r>
          </a:p>
          <a:p>
            <a:r>
              <a:rPr lang="fr-FR" sz="3200" dirty="0" smtClean="0">
                <a:latin typeface="Garamond" panose="02020404030301010803" pitchFamily="18" charset="0"/>
              </a:rPr>
              <a:t>Attitude</a:t>
            </a:r>
          </a:p>
          <a:p>
            <a:r>
              <a:rPr lang="fr-FR" sz="3200" dirty="0" smtClean="0">
                <a:solidFill>
                  <a:srgbClr val="FF0000"/>
                </a:solidFill>
                <a:latin typeface="Garamond" panose="02020404030301010803" pitchFamily="18" charset="0"/>
              </a:rPr>
              <a:t>Caractère</a:t>
            </a:r>
          </a:p>
          <a:p>
            <a:r>
              <a:rPr lang="fr-FR" sz="3200" dirty="0" smtClean="0">
                <a:latin typeface="Garamond" panose="02020404030301010803" pitchFamily="18" charset="0"/>
              </a:rPr>
              <a:t>Expression</a:t>
            </a:r>
          </a:p>
          <a:p>
            <a:r>
              <a:rPr lang="fr-FR" sz="3200" dirty="0" smtClean="0">
                <a:solidFill>
                  <a:srgbClr val="FF0000"/>
                </a:solidFill>
                <a:latin typeface="Garamond" panose="02020404030301010803" pitchFamily="18" charset="0"/>
              </a:rPr>
              <a:t>Image</a:t>
            </a:r>
          </a:p>
        </p:txBody>
      </p:sp>
      <p:sp>
        <p:nvSpPr>
          <p:cNvPr id="5" name="Espace réservé du contenu 4"/>
          <p:cNvSpPr>
            <a:spLocks noGrp="1"/>
          </p:cNvSpPr>
          <p:nvPr>
            <p:ph sz="half" idx="2"/>
          </p:nvPr>
        </p:nvSpPr>
        <p:spPr/>
        <p:style>
          <a:lnRef idx="2">
            <a:schemeClr val="accent1"/>
          </a:lnRef>
          <a:fillRef idx="1">
            <a:schemeClr val="lt1"/>
          </a:fillRef>
          <a:effectRef idx="0">
            <a:schemeClr val="accent1"/>
          </a:effectRef>
          <a:fontRef idx="minor">
            <a:schemeClr val="dk1"/>
          </a:fontRef>
        </p:style>
        <p:txBody>
          <a:bodyPr>
            <a:normAutofit/>
          </a:bodyPr>
          <a:lstStyle/>
          <a:p>
            <a:r>
              <a:rPr lang="fr-FR" sz="3200" dirty="0">
                <a:latin typeface="Garamond" panose="02020404030301010803" pitchFamily="18" charset="0"/>
              </a:rPr>
              <a:t>influence</a:t>
            </a:r>
          </a:p>
          <a:p>
            <a:r>
              <a:rPr lang="fr-FR" sz="3200" dirty="0" smtClean="0">
                <a:solidFill>
                  <a:srgbClr val="FF0000"/>
                </a:solidFill>
                <a:latin typeface="Garamond" panose="02020404030301010803" pitchFamily="18" charset="0"/>
              </a:rPr>
              <a:t>Parole</a:t>
            </a:r>
          </a:p>
          <a:p>
            <a:r>
              <a:rPr lang="fr-FR" sz="3200" dirty="0" smtClean="0">
                <a:solidFill>
                  <a:srgbClr val="FF0000"/>
                </a:solidFill>
                <a:latin typeface="Garamond" panose="02020404030301010803" pitchFamily="18" charset="0"/>
              </a:rPr>
              <a:t>Personne</a:t>
            </a:r>
          </a:p>
          <a:p>
            <a:r>
              <a:rPr lang="fr-FR" sz="3200" dirty="0" smtClean="0">
                <a:solidFill>
                  <a:srgbClr val="FF0000"/>
                </a:solidFill>
                <a:latin typeface="Garamond" panose="02020404030301010803" pitchFamily="18" charset="0"/>
              </a:rPr>
              <a:t>Reconnaissance</a:t>
            </a:r>
          </a:p>
          <a:p>
            <a:r>
              <a:rPr lang="fr-FR" sz="3200" dirty="0" smtClean="0">
                <a:latin typeface="Garamond" panose="02020404030301010803" pitchFamily="18" charset="0"/>
              </a:rPr>
              <a:t>Relations</a:t>
            </a:r>
          </a:p>
        </p:txBody>
      </p:sp>
    </p:spTree>
    <p:extLst>
      <p:ext uri="{BB962C8B-B14F-4D97-AF65-F5344CB8AC3E}">
        <p14:creationId xmlns:p14="http://schemas.microsoft.com/office/powerpoint/2010/main" val="3751354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6200000">
            <a:off x="-1328538" y="4450109"/>
            <a:ext cx="3736427" cy="1079351"/>
          </a:xfrm>
        </p:spPr>
        <p:style>
          <a:lnRef idx="2">
            <a:schemeClr val="accent2"/>
          </a:lnRef>
          <a:fillRef idx="1">
            <a:schemeClr val="lt1"/>
          </a:fillRef>
          <a:effectRef idx="0">
            <a:schemeClr val="accent2"/>
          </a:effectRef>
          <a:fontRef idx="minor">
            <a:schemeClr val="dk1"/>
          </a:fontRef>
        </p:style>
        <p:txBody>
          <a:bodyPr/>
          <a:lstStyle/>
          <a:p>
            <a:r>
              <a:rPr lang="fr-FR" sz="6600" dirty="0" smtClean="0">
                <a:solidFill>
                  <a:srgbClr val="FF0000"/>
                </a:solidFill>
                <a:latin typeface="Garamond" panose="02020404030301010803" pitchFamily="18" charset="0"/>
              </a:rPr>
              <a:t>Citations</a:t>
            </a:r>
            <a:endParaRPr lang="fr-FR" sz="6600" dirty="0">
              <a:solidFill>
                <a:srgbClr val="FF0000"/>
              </a:solidFill>
              <a:latin typeface="Garamond" panose="02020404030301010803" pitchFamily="18" charset="0"/>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701978134"/>
              </p:ext>
            </p:extLst>
          </p:nvPr>
        </p:nvGraphicFramePr>
        <p:xfrm>
          <a:off x="504498" y="0"/>
          <a:ext cx="1168750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79351" y="3568413"/>
            <a:ext cx="2976283" cy="2185214"/>
          </a:xfrm>
          <a:prstGeom prst="rect">
            <a:avLst/>
          </a:prstGeom>
        </p:spPr>
        <p:txBody>
          <a:bodyPr wrap="square">
            <a:spAutoFit/>
          </a:bodyPr>
          <a:lstStyle/>
          <a:p>
            <a:pPr algn="ctr">
              <a:spcAft>
                <a:spcPts val="0"/>
              </a:spcAft>
            </a:pPr>
            <a:r>
              <a:rPr lang="fr-FR" sz="2800" dirty="0" smtClean="0">
                <a:latin typeface="Garamond" panose="02020404030301010803" pitchFamily="18" charset="0"/>
                <a:ea typeface="Calibri" panose="020F0502020204030204" pitchFamily="34" charset="0"/>
                <a:cs typeface="Times New Roman" panose="02020603050405020304" pitchFamily="18" charset="0"/>
              </a:rPr>
              <a:t>Le </a:t>
            </a:r>
            <a:r>
              <a:rPr lang="fr-FR" sz="2800" dirty="0">
                <a:latin typeface="Garamond" panose="02020404030301010803" pitchFamily="18" charset="0"/>
                <a:ea typeface="Calibri" panose="020F0502020204030204" pitchFamily="34" charset="0"/>
                <a:cs typeface="Times New Roman" panose="02020603050405020304" pitchFamily="18" charset="0"/>
              </a:rPr>
              <a:t>monde est une pièce de théâtre ; il faut apprendre à jouer son rôle</a:t>
            </a:r>
            <a:r>
              <a:rPr lang="fr-FR" sz="2800" dirty="0" smtClean="0">
                <a:latin typeface="Garamond" panose="02020404030301010803" pitchFamily="18" charset="0"/>
                <a:ea typeface="Calibri" panose="020F0502020204030204" pitchFamily="34" charset="0"/>
                <a:cs typeface="Times New Roman" panose="02020603050405020304" pitchFamily="18" charset="0"/>
              </a:rPr>
              <a:t>. </a:t>
            </a:r>
          </a:p>
          <a:p>
            <a:pPr algn="ctr">
              <a:spcAft>
                <a:spcPts val="0"/>
              </a:spcAft>
            </a:pPr>
            <a:r>
              <a:rPr lang="fr-FR" sz="2400" i="1" dirty="0" err="1" smtClean="0">
                <a:latin typeface="Garamond" panose="02020404030301010803" pitchFamily="18" charset="0"/>
                <a:ea typeface="Calibri" panose="020F0502020204030204" pitchFamily="34" charset="0"/>
                <a:cs typeface="Times New Roman" panose="02020603050405020304" pitchFamily="18" charset="0"/>
              </a:rPr>
              <a:t>Palladas</a:t>
            </a:r>
            <a:endParaRPr lang="fr-FR" sz="2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19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fr-FR" sz="7200" dirty="0" smtClean="0">
                <a:latin typeface="Garamond" panose="02020404030301010803" pitchFamily="18" charset="0"/>
              </a:rPr>
              <a:t>Première partie</a:t>
            </a:r>
            <a:endParaRPr lang="fr-FR" sz="7200" dirty="0">
              <a:latin typeface="Garamond" panose="02020404030301010803" pitchFamily="18" charset="0"/>
            </a:endParaRPr>
          </a:p>
        </p:txBody>
      </p:sp>
      <p:sp>
        <p:nvSpPr>
          <p:cNvPr id="3" name="Espace réservé du contenu 2"/>
          <p:cNvSpPr>
            <a:spLocks noGrp="1"/>
          </p:cNvSpPr>
          <p:nvPr>
            <p:ph type="body" sz="half" idx="2"/>
          </p:nvPr>
        </p:nvSpPr>
        <p:spPr>
          <a:xfrm>
            <a:off x="1073075" y="3627617"/>
            <a:ext cx="10130516" cy="999067"/>
          </a:xfrm>
        </p:spPr>
        <p:txBody>
          <a:bodyPr>
            <a:normAutofit lnSpcReduction="10000"/>
          </a:bodyPr>
          <a:lstStyle/>
          <a:p>
            <a:pPr marL="0" indent="0">
              <a:buNone/>
            </a:pPr>
            <a:r>
              <a:rPr lang="fr-FR" sz="6000" dirty="0" smtClean="0">
                <a:latin typeface="Garamond" panose="02020404030301010803" pitchFamily="18" charset="0"/>
              </a:rPr>
              <a:t>Discussion par tables</a:t>
            </a:r>
            <a:endParaRPr lang="fr-FR" sz="6000" dirty="0">
              <a:latin typeface="Garamond" panose="02020404030301010803" pitchFamily="18" charset="0"/>
            </a:endParaRPr>
          </a:p>
        </p:txBody>
      </p:sp>
    </p:spTree>
    <p:extLst>
      <p:ext uri="{BB962C8B-B14F-4D97-AF65-F5344CB8AC3E}">
        <p14:creationId xmlns:p14="http://schemas.microsoft.com/office/powerpoint/2010/main" val="4044973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237" y="355003"/>
            <a:ext cx="8382522" cy="3119717"/>
          </a:xfrm>
        </p:spPr>
        <p:txBody>
          <a:bodyPr/>
          <a:lstStyle/>
          <a:p>
            <a:r>
              <a:rPr lang="fr-FR" sz="19900" b="1" dirty="0" smtClean="0">
                <a:latin typeface="Garamond" panose="02020404030301010803" pitchFamily="18" charset="0"/>
              </a:rPr>
              <a:t>Table 1</a:t>
            </a:r>
            <a:endParaRPr lang="fr-FR" sz="19900" b="1" dirty="0">
              <a:latin typeface="Garamond" panose="02020404030301010803" pitchFamily="18" charset="0"/>
            </a:endParaRPr>
          </a:p>
        </p:txBody>
      </p:sp>
      <p:sp>
        <p:nvSpPr>
          <p:cNvPr id="3" name="Espace réservé du contenu 2"/>
          <p:cNvSpPr>
            <a:spLocks noGrp="1"/>
          </p:cNvSpPr>
          <p:nvPr>
            <p:ph idx="1"/>
          </p:nvPr>
        </p:nvSpPr>
        <p:spPr>
          <a:xfrm>
            <a:off x="772237" y="3560782"/>
            <a:ext cx="10042909" cy="2911673"/>
          </a:xfrm>
        </p:spPr>
        <p:txBody>
          <a:bodyPr>
            <a:normAutofit/>
          </a:bodyPr>
          <a:lstStyle/>
          <a:p>
            <a:r>
              <a:rPr lang="fr-FR" sz="2800" dirty="0" smtClean="0">
                <a:latin typeface="Garamond" panose="02020404030301010803" pitchFamily="18" charset="0"/>
              </a:rPr>
              <a:t>Quand vous étiez enfants et adolescents, quels rôles vouliez-vous jouer le plus ? Quels étaient vos modèles préférés ? En quoi vouliez-vous leur ressembler ?</a:t>
            </a:r>
          </a:p>
          <a:p>
            <a:r>
              <a:rPr lang="fr-FR" sz="2800" dirty="0" smtClean="0">
                <a:latin typeface="Garamond" panose="02020404030301010803" pitchFamily="18" charset="0"/>
              </a:rPr>
              <a:t>Qu’en reste-t-il aujourd’hui ? Quels sont les modèles qui vous influencent encore ?</a:t>
            </a:r>
            <a:endParaRPr lang="fr-FR" sz="2800" dirty="0">
              <a:latin typeface="Garamond" panose="02020404030301010803" pitchFamily="18" charset="0"/>
            </a:endParaRPr>
          </a:p>
        </p:txBody>
      </p:sp>
    </p:spTree>
    <p:extLst>
      <p:ext uri="{BB962C8B-B14F-4D97-AF65-F5344CB8AC3E}">
        <p14:creationId xmlns:p14="http://schemas.microsoft.com/office/powerpoint/2010/main" val="907895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2876550" cy="1162050"/>
          </a:xfrm>
        </p:spPr>
        <p:style>
          <a:lnRef idx="0">
            <a:schemeClr val="accent5"/>
          </a:lnRef>
          <a:fillRef idx="3">
            <a:schemeClr val="accent5"/>
          </a:fillRef>
          <a:effectRef idx="3">
            <a:schemeClr val="accent5"/>
          </a:effectRef>
          <a:fontRef idx="minor">
            <a:schemeClr val="lt1"/>
          </a:fontRef>
        </p:style>
        <p:txBody>
          <a:bodyPr/>
          <a:lstStyle/>
          <a:p>
            <a:r>
              <a:rPr lang="fr-FR" sz="5400" dirty="0" smtClean="0"/>
              <a:t>Table 1</a:t>
            </a:r>
            <a:endParaRPr lang="fr-FR" sz="5400" dirty="0"/>
          </a:p>
        </p:txBody>
      </p:sp>
      <p:sp>
        <p:nvSpPr>
          <p:cNvPr id="3" name="Espace réservé du contenu 2"/>
          <p:cNvSpPr>
            <a:spLocks noGrp="1"/>
          </p:cNvSpPr>
          <p:nvPr>
            <p:ph idx="1"/>
          </p:nvPr>
        </p:nvSpPr>
        <p:spPr>
          <a:xfrm>
            <a:off x="0" y="1159510"/>
            <a:ext cx="12192000" cy="4024125"/>
          </a:xfrm>
        </p:spPr>
        <p:txBody>
          <a:bodyPr/>
          <a:lstStyle/>
          <a:p>
            <a:r>
              <a:rPr lang="fr-FR" dirty="0" smtClean="0"/>
              <a:t>.</a:t>
            </a:r>
            <a:r>
              <a:rPr lang="fr-FR" dirty="0" err="1" smtClean="0"/>
              <a:t>Haruka</a:t>
            </a:r>
            <a:r>
              <a:rPr lang="fr-FR" dirty="0" smtClean="0"/>
              <a:t> = aider  les enfants (modèle = sa maman, forte et gentille) </a:t>
            </a:r>
            <a:r>
              <a:rPr lang="fr-FR" dirty="0" smtClean="0"/>
              <a:t>je veux </a:t>
            </a:r>
            <a:r>
              <a:rPr lang="fr-FR" dirty="0" smtClean="0"/>
              <a:t>toujours </a:t>
            </a:r>
            <a:r>
              <a:rPr lang="fr-FR" dirty="0" smtClean="0"/>
              <a:t>m’occuper </a:t>
            </a:r>
            <a:r>
              <a:rPr lang="fr-FR" dirty="0" smtClean="0"/>
              <a:t>des enfants</a:t>
            </a:r>
          </a:p>
          <a:p>
            <a:r>
              <a:rPr lang="fr-FR" dirty="0" smtClean="0"/>
              <a:t>Alain : </a:t>
            </a:r>
            <a:r>
              <a:rPr lang="fr-FR" dirty="0" smtClean="0"/>
              <a:t>notion de justice et de bien-être, </a:t>
            </a:r>
            <a:r>
              <a:rPr lang="fr-FR" dirty="0" err="1" smtClean="0"/>
              <a:t>chnaman</a:t>
            </a:r>
            <a:r>
              <a:rPr lang="fr-FR" dirty="0" smtClean="0"/>
              <a:t> ; mon modèle = mon </a:t>
            </a:r>
            <a:r>
              <a:rPr lang="fr-FR" dirty="0" smtClean="0"/>
              <a:t>père, </a:t>
            </a:r>
            <a:r>
              <a:rPr lang="fr-FR" dirty="0" smtClean="0"/>
              <a:t>guérisseur</a:t>
            </a:r>
            <a:r>
              <a:rPr lang="fr-FR" dirty="0" smtClean="0"/>
              <a:t>). Mc Arthur, Dickens, Jules Verne, Mère </a:t>
            </a:r>
            <a:r>
              <a:rPr lang="fr-FR" dirty="0" smtClean="0"/>
              <a:t>Teresa.) </a:t>
            </a:r>
            <a:r>
              <a:rPr lang="fr-FR" dirty="0" err="1" smtClean="0"/>
              <a:t>Infuencé</a:t>
            </a:r>
            <a:r>
              <a:rPr lang="fr-FR" dirty="0" smtClean="0"/>
              <a:t> </a:t>
            </a:r>
            <a:r>
              <a:rPr lang="fr-FR" dirty="0" smtClean="0"/>
              <a:t>par ceux qui soignent, </a:t>
            </a:r>
            <a:r>
              <a:rPr lang="fr-FR" dirty="0" smtClean="0"/>
              <a:t>j’étudie </a:t>
            </a:r>
            <a:r>
              <a:rPr lang="fr-FR" dirty="0" smtClean="0"/>
              <a:t>la psychologie</a:t>
            </a:r>
          </a:p>
          <a:p>
            <a:r>
              <a:rPr lang="fr-FR" dirty="0" err="1" smtClean="0"/>
              <a:t>Noriko</a:t>
            </a:r>
            <a:r>
              <a:rPr lang="fr-FR" dirty="0" smtClean="0"/>
              <a:t>: lycée, collège, infirmière dans les collèges. Modèle : professeur d’anglais (</a:t>
            </a:r>
            <a:r>
              <a:rPr lang="fr-FR" dirty="0" err="1" smtClean="0"/>
              <a:t>strict,aimait</a:t>
            </a:r>
            <a:r>
              <a:rPr lang="fr-FR" dirty="0" smtClean="0"/>
              <a:t> ses élèves). Père pour moi. Veux enseigner les valeurs de l’amour et de la vie</a:t>
            </a:r>
            <a:endParaRPr lang="fr-FR" dirty="0"/>
          </a:p>
        </p:txBody>
      </p:sp>
    </p:spTree>
    <p:extLst>
      <p:ext uri="{BB962C8B-B14F-4D97-AF65-F5344CB8AC3E}">
        <p14:creationId xmlns:p14="http://schemas.microsoft.com/office/powerpoint/2010/main" val="30971151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5A2F9111-B2DB-470C-BA56-608F9B6588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6226</TotalTime>
  <Words>2040</Words>
  <Application>Microsoft Office PowerPoint</Application>
  <PresentationFormat>Personnalisé</PresentationFormat>
  <Paragraphs>309</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Ion</vt:lpstr>
      <vt:lpstr>Répartition des rôles</vt:lpstr>
      <vt:lpstr>Présentation PowerPoint</vt:lpstr>
      <vt:lpstr>Etymologie et définition</vt:lpstr>
      <vt:lpstr>Problématiques de parole donnée N° 240</vt:lpstr>
      <vt:lpstr>Mots clés </vt:lpstr>
      <vt:lpstr>Citations</vt:lpstr>
      <vt:lpstr>Première partie</vt:lpstr>
      <vt:lpstr>Table 1</vt:lpstr>
      <vt:lpstr>Table 1</vt:lpstr>
      <vt:lpstr>Table 2  </vt:lpstr>
      <vt:lpstr>Table 2</vt:lpstr>
      <vt:lpstr>Table 3 </vt:lpstr>
      <vt:lpstr>Table 3</vt:lpstr>
      <vt:lpstr>Deuxième partie</vt:lpstr>
      <vt:lpstr>Si un individu ne joue pas convenablement son rôle sur la scène du monde, il n'atteindra que la moitié de son développement.</vt:lpstr>
      <vt:lpstr>Présentation PowerPoint</vt:lpstr>
      <vt:lpstr>Présentation PowerPoint</vt:lpstr>
      <vt:lpstr>Rôle, panoplie, fabuleuse épopée</vt:lpstr>
      <vt:lpstr>Symbole, image et substance</vt:lpstr>
      <vt:lpstr>Pour l’enfant, le monde est un théâtre</vt:lpstr>
      <vt:lpstr>Définir la théâtralité</vt:lpstr>
      <vt:lpstr>Chamanisme et théâtre</vt:lpstr>
      <vt:lpstr>Acte 1, Scènes 1 &amp; 2</vt:lpstr>
      <vt:lpstr>Enchantement de la métamorphose</vt:lpstr>
      <vt:lpstr>Présentation PowerPoint</vt:lpstr>
      <vt:lpstr>Représenter Dieu</vt:lpstr>
      <vt:lpstr>Schadenfreude</vt:lpstr>
      <vt:lpstr>Présentation PowerPoint</vt:lpstr>
      <vt:lpstr>Présentation PowerPoint</vt:lpstr>
      <vt:lpstr>Présentation PowerPoint</vt:lpstr>
      <vt:lpstr>Présentation PowerPoint</vt:lpstr>
      <vt:lpstr>Présentation PowerPoint</vt:lpstr>
      <vt:lpstr>Les Caractères</vt:lpstr>
      <vt:lpstr>Platon définit le « caractère » au sens étymologique du mot grec χαρακτήρ, à savoir la marque des esclaves.  Le « caractère » est une déformation, un « travers » : la personne n’est pas maîtresse d’elle-même mais esclave d’un personnage qui la possède.  L’idée même de « caractère » a été fondée par Aristote, et illustrée par lui dans les portraits du Caractère l’Hypocrite (Caractère I) et du Verbeux (Caractère II) VII (Le Verbeux) et du Caractère IX (l’Impudent)  Le Superstitieux est le Caractère XVI qui rappelle l’obsessionnel de Théophraste » que la science moderne appellerait sujet compulsif, ou sujet atteint de trouble obsessionnel compulsif, en raison de ces rituels répétés.   Le Raseur (Caractère XX) des Caractères de Théophraste,</vt:lpstr>
      <vt:lpstr>Présentation PowerPoint</vt:lpstr>
      <vt:lpstr>Présentation PowerPoint</vt:lpstr>
      <vt:lpstr>La comédie : éviter le grotesque </vt:lpstr>
      <vt:lpstr>Présentation PowerPoint</vt:lpstr>
      <vt:lpstr>Rire malsain, proche de la schadenfreude</vt:lpstr>
      <vt:lpstr>Caricature des justes et des saints</vt:lpstr>
      <vt:lpstr>Présentation PowerPoint</vt:lpstr>
      <vt:lpstr>Présentation PowerPoint</vt:lpstr>
      <vt:lpstr>Présentation PowerPoint</vt:lpstr>
      <vt:lpstr>Présentation PowerPoint</vt:lpstr>
      <vt:lpstr>Présentation PowerPoint</vt:lpstr>
      <vt:lpstr>Fondement de substance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trois premières places</dc:title>
  <dc:creator>laurent ladouce</dc:creator>
  <cp:lastModifiedBy>PC</cp:lastModifiedBy>
  <cp:revision>258</cp:revision>
  <dcterms:created xsi:type="dcterms:W3CDTF">2016-01-04T11:14:00Z</dcterms:created>
  <dcterms:modified xsi:type="dcterms:W3CDTF">2016-03-12T22:44:02Z</dcterms:modified>
</cp:coreProperties>
</file>